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056A8-D9B4-45CE-B6EF-1A483622BB68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9E9F4-13D9-48E7-97EB-C995AA3538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E15ED-4064-40E4-A771-189AD4AE0F9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1AA21-D892-420A-BE8F-34BCE244D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أجهزة المكتب الإلكترونية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3600" b="1" dirty="0" smtClean="0">
                <a:solidFill>
                  <a:srgbClr val="002060"/>
                </a:solidFill>
              </a:rPr>
              <a:t>الجزء الثالث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أهداف الدرس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تعريف جهاز الفاكس </a:t>
            </a:r>
          </a:p>
          <a:p>
            <a:pPr algn="r" rtl="1"/>
            <a:r>
              <a:rPr lang="ar-SA" dirty="0" smtClean="0"/>
              <a:t>وظيفة جهاز الفاكس </a:t>
            </a:r>
          </a:p>
          <a:p>
            <a:pPr algn="r" rtl="1"/>
            <a:r>
              <a:rPr lang="ar-SA" dirty="0" smtClean="0"/>
              <a:t>كيفية تشغيل جهاز الفاكس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sz="4800" b="1" dirty="0" smtClean="0"/>
              <a:t>جهاز الفاكس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يقوم جهاز الفاكس بإرسال صورة طبق الأصل من مستند ورقي وطباعتها على جهاز فاكس أخر </a:t>
            </a:r>
            <a:r>
              <a:rPr lang="ar-SA" dirty="0" err="1" smtClean="0"/>
              <a:t>بأستخدام</a:t>
            </a:r>
            <a:r>
              <a:rPr lang="ar-SA" dirty="0" smtClean="0"/>
              <a:t> خط الهاتف لنقل الصورة</a:t>
            </a:r>
          </a:p>
          <a:p>
            <a:pPr algn="r" rtl="1"/>
            <a:r>
              <a:rPr lang="ar-SA" dirty="0" smtClean="0"/>
              <a:t>جهاز الفاكس يعمل كما تعمل آلة التصوير</a:t>
            </a:r>
            <a:endParaRPr lang="en-US" dirty="0"/>
          </a:p>
        </p:txBody>
      </p:sp>
      <p:pic>
        <p:nvPicPr>
          <p:cNvPr id="4" name="Picture 3" descr="12890961_CP_thumbn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3657600"/>
            <a:ext cx="44958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sz="4800" b="1" dirty="0" smtClean="0"/>
              <a:t>تشغيل الفاكس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وضع الجهاز بالمكان الصحيح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ربط الجهاز بالكهرباء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ربط الجهاز بخط الهاتف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برمجة الجهاز ليصبح جاهز للعمل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تغذية الجهاز بالورق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 rtl="1">
              <a:buFont typeface="+mj-lt"/>
              <a:buAutoNum type="arabicPeriod"/>
            </a:pPr>
            <a:r>
              <a:rPr lang="ar-SA" b="1" dirty="0" smtClean="0"/>
              <a:t>وضع الجهاز في المكان المناسب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334000"/>
          </a:xfrm>
        </p:spPr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أن يكون السطح ثابت وغير مائل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ان لا يتعرض </a:t>
            </a:r>
            <a:r>
              <a:rPr lang="ar-SA" dirty="0" err="1" smtClean="0"/>
              <a:t>لاشعة</a:t>
            </a:r>
            <a:r>
              <a:rPr lang="ar-SA" dirty="0" smtClean="0"/>
              <a:t> الشمس المباشرة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أن يكون بعيد عن أجهزة التبريد أو التدفئة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ان لا يتعرض الجهاز للغبار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أن يكون بعيد عن مصادر الرطوبة </a:t>
            </a:r>
            <a:r>
              <a:rPr lang="ar-SA" dirty="0" err="1" smtClean="0"/>
              <a:t>والمياة</a:t>
            </a:r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يفضل عدم وضعه في الاماكن العامة أو كثيرة الحركة </a:t>
            </a:r>
            <a:endParaRPr lang="en-US" dirty="0"/>
          </a:p>
        </p:txBody>
      </p:sp>
      <p:pic>
        <p:nvPicPr>
          <p:cNvPr id="4" name="Picture 3" descr="fashion_fax_mach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4800600"/>
            <a:ext cx="62484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 rtl="1">
              <a:buFont typeface="+mj-lt"/>
              <a:buAutoNum type="arabicPeriod" startAt="2"/>
            </a:pPr>
            <a:r>
              <a:rPr lang="ar-SA" b="1" dirty="0" smtClean="0"/>
              <a:t>ربط الجهاز بالكهرباء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algn="r" rtl="1">
              <a:buNone/>
            </a:pPr>
            <a:r>
              <a:rPr lang="ar-SA" dirty="0" smtClean="0"/>
              <a:t>التأكد من مطابقة التيار الكهربائي المتوفر للتيار الكهربائي المناسب للجهاز والذي يكون موضح في الدليل أو أسفل الجهاز أو خلف الجهاز وسيكون هناك ثلاثة احتمالات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ستحتاج إلي محول كهربائي </a:t>
            </a:r>
            <a:r>
              <a:rPr lang="ar-SA" dirty="0" err="1" smtClean="0"/>
              <a:t>أذا</a:t>
            </a:r>
            <a:r>
              <a:rPr lang="ar-SA" dirty="0" smtClean="0"/>
              <a:t> كانت الكهرباء المتوفرة غير المطلوبة للجهاز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أن يتيح الجهاز الاختيار بين التيار الكهربائي 110 أو 220 عن طريق مفتاح خاص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أن يكون الجهاز يعمل على تيار كهربائي يتراوح بين 100 فولت وبين 240 فولت وبذلك يمكنك وصله بالكهرباء دون خشية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8229600" cy="1066800"/>
          </a:xfrm>
        </p:spPr>
        <p:txBody>
          <a:bodyPr/>
          <a:lstStyle/>
          <a:p>
            <a:pPr algn="r" rtl="1"/>
            <a:r>
              <a:rPr lang="ar-SA" dirty="0" smtClean="0"/>
              <a:t>ربط الفاكس بالكهرباء</a:t>
            </a:r>
            <a:endParaRPr lang="en-US" dirty="0"/>
          </a:p>
        </p:txBody>
      </p:sp>
      <p:pic>
        <p:nvPicPr>
          <p:cNvPr id="4" name="Content Placeholder 3" descr="cable_fax_connect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981200"/>
            <a:ext cx="7772399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r" rtl="1"/>
            <a:r>
              <a:rPr lang="ar-SA" b="1" dirty="0" smtClean="0"/>
              <a:t>توصيل الفاكس بخط الهاتف</a:t>
            </a:r>
            <a:endParaRPr lang="en-US" b="1" dirty="0"/>
          </a:p>
        </p:txBody>
      </p:sp>
      <p:pic>
        <p:nvPicPr>
          <p:cNvPr id="5" name="Picture 4" descr="untit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219200"/>
            <a:ext cx="8153400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33400" y="6135469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Tel .Line : </a:t>
            </a:r>
            <a:r>
              <a:rPr lang="ar-SA" dirty="0" smtClean="0"/>
              <a:t>هي الفتحة المخصصة للتوصيل بخط الهاتف</a:t>
            </a:r>
            <a:endParaRPr lang="en-US" dirty="0" smtClean="0"/>
          </a:p>
          <a:p>
            <a:r>
              <a:rPr lang="en-US" dirty="0" smtClean="0"/>
              <a:t>Tel .SET:</a:t>
            </a:r>
            <a:r>
              <a:rPr lang="ar-SA" dirty="0" smtClean="0"/>
              <a:t>هي الفتحة المخصصة لربط الهاتف مع الفاكس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/>
              <a:t>في بعض الاحيان لا يتوفر خط هاتف مخصص لجهاز الفاكس بسبب نقص خطوط الهاتف أو قلة استخدام الفاكس بالتالي يري المستخدم جعل خط الهاتف مشتركاَ</a:t>
            </a:r>
          </a:p>
          <a:p>
            <a:pPr algn="r" rtl="1"/>
            <a:r>
              <a:rPr lang="ar-SA" dirty="0" smtClean="0"/>
              <a:t>يستخدم جهاز الهاتف المربوط بالفاكس في الأغراض التالية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إجراء المكالمات العادية أ&gt;ا لم يكن الفاكس مشغول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الرد على المكالمات الواردة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أ&gt;ا كانت المكالمة الواردة هي رسالة فاكس فإنه يمكن تهيئة الفاكس ليكون في وضع الاستقبال عن طريق جهاز الهاتف المربوط </a:t>
            </a:r>
            <a:r>
              <a:rPr lang="ar-SA" dirty="0" err="1" smtClean="0"/>
              <a:t>بة.</a:t>
            </a:r>
            <a:r>
              <a:rPr lang="ar-SA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برمجة الفاكس الأساسية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ar-SA" dirty="0" smtClean="0"/>
              <a:t>تبدأ البرمجة بالضغط علي مفتاح </a:t>
            </a:r>
            <a:r>
              <a:rPr lang="en-US" dirty="0" smtClean="0"/>
              <a:t>Function </a:t>
            </a:r>
            <a:r>
              <a:rPr lang="ar-SA" dirty="0" smtClean="0"/>
              <a:t> وهي لطباعة اسم المستخدم ورقم الفاكس والتاريخ والوقت على أعلى أو أسفل كل ورقة مرسلة </a:t>
            </a:r>
          </a:p>
          <a:p>
            <a:pPr algn="r" rtl="1"/>
            <a:r>
              <a:rPr lang="ar-SA" dirty="0" smtClean="0"/>
              <a:t>إدخال الوقت والتاريخ </a:t>
            </a:r>
          </a:p>
          <a:p>
            <a:pPr lvl="1" algn="r" rtl="1"/>
            <a:r>
              <a:rPr lang="ar-SA" dirty="0" smtClean="0"/>
              <a:t>الضغط علي مفتاح </a:t>
            </a:r>
            <a:r>
              <a:rPr lang="en-US" dirty="0" smtClean="0"/>
              <a:t>Function </a:t>
            </a:r>
            <a:r>
              <a:rPr lang="ar-SA" dirty="0" smtClean="0"/>
              <a:t> ثم اختيار خاصية الوقت والتاريخ </a:t>
            </a:r>
            <a:r>
              <a:rPr lang="ar-SA" dirty="0" err="1" smtClean="0"/>
              <a:t>واتباع</a:t>
            </a:r>
            <a:r>
              <a:rPr lang="ar-SA" dirty="0" smtClean="0"/>
              <a:t> الارشادات </a:t>
            </a:r>
          </a:p>
          <a:p>
            <a:pPr algn="r" rtl="1"/>
            <a:r>
              <a:rPr lang="ar-SA" dirty="0" smtClean="0"/>
              <a:t>تعريف المستخدم </a:t>
            </a:r>
          </a:p>
          <a:p>
            <a:pPr lvl="1" algn="r" rtl="1"/>
            <a:r>
              <a:rPr lang="ar-SA" dirty="0" smtClean="0"/>
              <a:t>الضغط علي مفتاح </a:t>
            </a:r>
            <a:r>
              <a:rPr lang="en-US" dirty="0" smtClean="0"/>
              <a:t>Function</a:t>
            </a:r>
            <a:r>
              <a:rPr lang="ar-SA" dirty="0" smtClean="0"/>
              <a:t> </a:t>
            </a:r>
            <a:r>
              <a:rPr lang="ar-SA" dirty="0" err="1" smtClean="0"/>
              <a:t>واتباع</a:t>
            </a:r>
            <a:r>
              <a:rPr lang="ar-SA" dirty="0" smtClean="0"/>
              <a:t> التعليمات ثم كتابة الاسم بالشكل المطلوب </a:t>
            </a:r>
            <a:r>
              <a:rPr lang="ar-SA" dirty="0" err="1" smtClean="0"/>
              <a:t>ظهورة</a:t>
            </a:r>
            <a:r>
              <a:rPr lang="ar-SA" dirty="0" smtClean="0"/>
              <a:t> في ورقة الارسال وتعتمد طريقة كتابة </a:t>
            </a:r>
            <a:r>
              <a:rPr lang="ar-SA" dirty="0" err="1" smtClean="0"/>
              <a:t>الأسم</a:t>
            </a:r>
            <a:r>
              <a:rPr lang="ar-SA" dirty="0" smtClean="0"/>
              <a:t> على نوع الجهاز المستخدم وعموما توجد طريقتين لكتابة </a:t>
            </a:r>
            <a:r>
              <a:rPr lang="ar-SA" dirty="0" err="1" smtClean="0"/>
              <a:t>الأسم:</a:t>
            </a:r>
            <a:endParaRPr lang="ar-SA" dirty="0" smtClean="0"/>
          </a:p>
          <a:p>
            <a:pPr lvl="2" algn="r" rtl="1"/>
            <a:r>
              <a:rPr lang="ar-SA" dirty="0" smtClean="0"/>
              <a:t>كتابة </a:t>
            </a:r>
            <a:r>
              <a:rPr lang="ar-SA" dirty="0" err="1" smtClean="0"/>
              <a:t>الأسم</a:t>
            </a:r>
            <a:r>
              <a:rPr lang="ar-SA" dirty="0" smtClean="0"/>
              <a:t> بطلب ارقام الهاتف حيث يظهر بجوار كل رقم </a:t>
            </a:r>
            <a:r>
              <a:rPr lang="ar-SA" dirty="0" err="1" smtClean="0"/>
              <a:t>حرف </a:t>
            </a:r>
            <a:r>
              <a:rPr lang="ar-SA" dirty="0" smtClean="0"/>
              <a:t>(الجوال</a:t>
            </a:r>
            <a:r>
              <a:rPr lang="ar-SA" dirty="0" err="1" smtClean="0"/>
              <a:t>)</a:t>
            </a:r>
            <a:endParaRPr lang="ar-SA" dirty="0" smtClean="0"/>
          </a:p>
          <a:p>
            <a:pPr algn="r" rtl="1"/>
            <a:r>
              <a:rPr lang="ar-SA" dirty="0"/>
              <a:t> </a:t>
            </a:r>
            <a:r>
              <a:rPr lang="ar-SA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Autofit/>
          </a:bodyPr>
          <a:lstStyle/>
          <a:p>
            <a:pPr lvl="2" algn="ctr" rtl="1">
              <a:spcBef>
                <a:spcPct val="0"/>
              </a:spcBef>
            </a:pPr>
            <a:r>
              <a:rPr lang="ar-SA" sz="3200" b="1" dirty="0" smtClean="0"/>
              <a:t>1- </a:t>
            </a:r>
            <a:r>
              <a:rPr lang="ar-SA" sz="3200" b="1" dirty="0" err="1" smtClean="0"/>
              <a:t>الارقام </a:t>
            </a:r>
            <a:r>
              <a:rPr lang="ar-SA" sz="3200" b="1" dirty="0" smtClean="0"/>
              <a:t>(2-9) تمثل عدد من الاحرف</a:t>
            </a:r>
            <a:endParaRPr lang="en-US" sz="3200" b="1" dirty="0"/>
          </a:p>
        </p:txBody>
      </p:sp>
      <p:pic>
        <p:nvPicPr>
          <p:cNvPr id="5" name="Content Placeholder 4" descr="imagesCA7YX5M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8382000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لوحة مفاتيح خاصة بإدخال  الأحرف </a:t>
            </a:r>
            <a:endParaRPr lang="en-US" dirty="0"/>
          </a:p>
        </p:txBody>
      </p:sp>
      <p:pic>
        <p:nvPicPr>
          <p:cNvPr id="4" name="Content Placeholder 3" descr="imagesCALVNDW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066800"/>
            <a:ext cx="8077200" cy="5562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algn="r" rtl="1"/>
            <a:r>
              <a:rPr lang="ar-SA" dirty="0" smtClean="0"/>
              <a:t>إدخال رقم الفاكس وهو الرقم </a:t>
            </a:r>
            <a:r>
              <a:rPr lang="ar-SA" dirty="0" err="1" smtClean="0"/>
              <a:t>الدي</a:t>
            </a:r>
            <a:r>
              <a:rPr lang="ar-SA" dirty="0" smtClean="0"/>
              <a:t> سيظهر مطبوعاَ على كل ورقة يتم استقبالها علي الفاكس المرسل اليه </a:t>
            </a:r>
          </a:p>
          <a:p>
            <a:pPr algn="r" rtl="1"/>
            <a:r>
              <a:rPr lang="ar-SA" dirty="0" err="1" smtClean="0"/>
              <a:t>تغ</a:t>
            </a:r>
            <a:r>
              <a:rPr lang="ar-SA" dirty="0" smtClean="0"/>
              <a:t>&gt;</a:t>
            </a:r>
            <a:r>
              <a:rPr lang="ar-SA" dirty="0" err="1" smtClean="0"/>
              <a:t>ية</a:t>
            </a:r>
            <a:r>
              <a:rPr lang="ar-SA" dirty="0" smtClean="0"/>
              <a:t> الجهاز بالورق </a:t>
            </a:r>
          </a:p>
          <a:p>
            <a:pPr lvl="1" algn="r" rtl="1"/>
            <a:r>
              <a:rPr lang="ar-SA" dirty="0" smtClean="0"/>
              <a:t>اختيار الورق المناسب( حجم ووزن معين) و احيانا نحتاج إلي إعادة برمجة الورق المستخدم</a:t>
            </a:r>
          </a:p>
          <a:p>
            <a:pPr lvl="1" algn="r" rtl="1"/>
            <a:r>
              <a:rPr lang="ar-SA" dirty="0" smtClean="0"/>
              <a:t>يوضع الورق في صينية مخصصة  يمكن أن تكون أسفل الجهاز أ&gt;ا كان الجهاز كبير نوعا ما ويجب أن لا يزيد الورق عن الطاقة الاستيعابية للصينية ويجب تهوية الورق قبل استخدامه لتجنب  ازدواج سحب </a:t>
            </a:r>
            <a:r>
              <a:rPr lang="ar-SA" dirty="0" err="1" smtClean="0"/>
              <a:t>الورق.</a:t>
            </a:r>
            <a:r>
              <a:rPr lang="ar-SA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أوراق الفاكس</a:t>
            </a:r>
            <a:endParaRPr lang="en-US" dirty="0"/>
          </a:p>
        </p:txBody>
      </p:sp>
      <p:pic>
        <p:nvPicPr>
          <p:cNvPr id="4" name="Content Placeholder 3" descr="fax-paper-250x250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86200" y="1219200"/>
            <a:ext cx="4724400" cy="4953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CA0B6C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371600"/>
            <a:ext cx="3352800" cy="4495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إرسال مستند بالفاكس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>
              <a:buNone/>
            </a:pPr>
            <a:r>
              <a:rPr lang="ar-SA" dirty="0" smtClean="0"/>
              <a:t>الخطوات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ضع المستند في ملقم الوثائق واحرص علي ان تكون جهة الكتابة بالشكل الصحيح.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اضبط وضع الحواف الجانبية لضبط مسار المستند</a:t>
            </a:r>
          </a:p>
          <a:p>
            <a:pPr marL="514350" indent="-514350" algn="r" rtl="1">
              <a:buNone/>
            </a:pPr>
            <a:r>
              <a:rPr lang="ar-SA" dirty="0" smtClean="0"/>
              <a:t>ستظهر علي الشاشة الرسالة التالية </a:t>
            </a:r>
          </a:p>
          <a:p>
            <a:pPr marL="514350" indent="-514350" algn="ctr" rtl="1">
              <a:buNone/>
            </a:pPr>
            <a:r>
              <a:rPr lang="en-US" dirty="0" smtClean="0"/>
              <a:t>Ready To Send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اضبط </a:t>
            </a:r>
            <a:r>
              <a:rPr lang="ar-SA" dirty="0" err="1" smtClean="0"/>
              <a:t>اعداجات</a:t>
            </a:r>
            <a:r>
              <a:rPr lang="ar-SA" dirty="0" smtClean="0"/>
              <a:t> </a:t>
            </a:r>
            <a:r>
              <a:rPr lang="ar-SA" dirty="0" err="1" smtClean="0"/>
              <a:t>الإرسال </a:t>
            </a:r>
            <a:r>
              <a:rPr lang="ar-SA" dirty="0" smtClean="0"/>
              <a:t>(التباين وكثافة الطباعة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ارفع سماعة الهاتف وأطلب الرقم المراد ارسال الفاكس اليه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/>
              <a:t> </a:t>
            </a:r>
            <a:r>
              <a:rPr lang="ar-SA" dirty="0" smtClean="0"/>
              <a:t>انتظر سماع النغمة </a:t>
            </a:r>
            <a:r>
              <a:rPr lang="ar-SA" dirty="0" err="1" smtClean="0"/>
              <a:t>وأ</a:t>
            </a:r>
            <a:r>
              <a:rPr lang="ar-SA" dirty="0" smtClean="0"/>
              <a:t>&gt;ا قام شخص بالرد عليك فاطلب منه ضغط مفتاح </a:t>
            </a:r>
            <a:r>
              <a:rPr lang="ar-SA" smtClean="0"/>
              <a:t>الاستقبال.</a:t>
            </a:r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اضغط علي زر ارسال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533400" y="3429000"/>
            <a:ext cx="8229600" cy="1143000"/>
          </a:xfrm>
        </p:spPr>
        <p:txBody>
          <a:bodyPr/>
          <a:lstStyle/>
          <a:p>
            <a:r>
              <a:rPr lang="ar-SA" dirty="0" smtClean="0"/>
              <a:t>ضبط إعدادات الإرسال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 smtClean="0"/>
              <a:t>كثافة الطباعة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dirty="0" smtClean="0"/>
              <a:t>أجهزة الفاكس لها أربعة مستويات: </a:t>
            </a:r>
          </a:p>
          <a:p>
            <a:pPr marL="514350" indent="-514350" algn="r" rtl="1">
              <a:buAutoNum type="arabicPeriod"/>
            </a:pPr>
            <a:r>
              <a:rPr lang="en-US" dirty="0" smtClean="0"/>
              <a:t>Standard </a:t>
            </a:r>
            <a:r>
              <a:rPr lang="ar-SA" dirty="0" smtClean="0"/>
              <a:t>: يستخدم للمستندات العادية وهو أسرع في </a:t>
            </a:r>
            <a:r>
              <a:rPr lang="ar-SA" dirty="0" err="1" smtClean="0"/>
              <a:t>الأرسال</a:t>
            </a:r>
            <a:endParaRPr lang="ar-SA" dirty="0" smtClean="0"/>
          </a:p>
          <a:p>
            <a:pPr marL="514350" indent="-514350" algn="r" rtl="1">
              <a:buAutoNum type="arabicPeriod"/>
            </a:pPr>
            <a:r>
              <a:rPr lang="en-US" dirty="0" smtClean="0"/>
              <a:t>Fine</a:t>
            </a:r>
            <a:r>
              <a:rPr lang="ar-SA" dirty="0" smtClean="0"/>
              <a:t> : ستخدم للمستندات التي تحتوي على حروف صغيرة أو رسومات دقيقة ويستغرق وقت في </a:t>
            </a:r>
            <a:r>
              <a:rPr lang="ar-SA" dirty="0" err="1" smtClean="0"/>
              <a:t>الأرسال</a:t>
            </a:r>
            <a:r>
              <a:rPr lang="ar-SA" dirty="0" smtClean="0"/>
              <a:t>.</a:t>
            </a:r>
          </a:p>
          <a:p>
            <a:pPr marL="514350" indent="-514350" algn="r" rtl="1">
              <a:buAutoNum type="arabicPeriod"/>
            </a:pPr>
            <a:r>
              <a:rPr lang="en-US" dirty="0" smtClean="0"/>
              <a:t>Super Fine</a:t>
            </a:r>
            <a:r>
              <a:rPr lang="ar-SA" dirty="0" smtClean="0"/>
              <a:t> : هو يستخدم للمستندات التي تحتوي علي حروف صغيرة جداً أو رسومات دقيقة جداً ويستغرق وقت أكثر من السابق </a:t>
            </a:r>
          </a:p>
          <a:p>
            <a:pPr marL="514350" indent="-514350" algn="r" rtl="1">
              <a:buAutoNum type="arabicPeriod"/>
            </a:pPr>
            <a:r>
              <a:rPr lang="en-US" dirty="0" smtClean="0"/>
              <a:t>Super</a:t>
            </a:r>
            <a:r>
              <a:rPr lang="ar-SA" dirty="0" smtClean="0"/>
              <a:t> : تستخدم </a:t>
            </a:r>
            <a:r>
              <a:rPr lang="ar-SA" dirty="0" err="1" smtClean="0"/>
              <a:t>لارسال</a:t>
            </a:r>
            <a:r>
              <a:rPr lang="ar-SA" dirty="0" smtClean="0"/>
              <a:t> الصور أو الرسوم التوضيحية التي </a:t>
            </a:r>
            <a:r>
              <a:rPr lang="ar-SA" dirty="0" err="1" smtClean="0"/>
              <a:t>بها</a:t>
            </a:r>
            <a:r>
              <a:rPr lang="ar-SA" dirty="0" smtClean="0"/>
              <a:t> تدرج للألوان حيث يتم إعادة إنتاج الأصل بعدد 64 مستوى من اللون الرمادي.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ضبط التباين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dirty="0" smtClean="0"/>
              <a:t>يمكن ضبط التباين بواحدة من الإعدات الثلاثة التالية:</a:t>
            </a:r>
          </a:p>
          <a:p>
            <a:pPr algn="r" rtl="1">
              <a:buNone/>
            </a:pPr>
            <a:r>
              <a:rPr lang="en-US" dirty="0" smtClean="0"/>
              <a:t>AUTO</a:t>
            </a:r>
            <a:r>
              <a:rPr lang="ar-SA" dirty="0" smtClean="0"/>
              <a:t>: يستخدم للمستندات العادية الواضحة وهذا الإعداد الافتراضي</a:t>
            </a:r>
            <a:endParaRPr lang="en-US" dirty="0" smtClean="0"/>
          </a:p>
          <a:p>
            <a:pPr algn="r" rtl="1">
              <a:buNone/>
            </a:pPr>
            <a:r>
              <a:rPr lang="en-US" dirty="0" smtClean="0"/>
              <a:t>DARK</a:t>
            </a:r>
            <a:r>
              <a:rPr lang="ar-SA" dirty="0" smtClean="0"/>
              <a:t>: يستخدم للمستندات الباهتة ( غير الواضحة)</a:t>
            </a:r>
            <a:endParaRPr lang="en-US" dirty="0" smtClean="0"/>
          </a:p>
          <a:p>
            <a:pPr algn="r" rtl="1">
              <a:buNone/>
            </a:pPr>
            <a:r>
              <a:rPr lang="en-US" dirty="0" smtClean="0"/>
              <a:t>LIGHT</a:t>
            </a:r>
            <a:r>
              <a:rPr lang="ar-SA" dirty="0" smtClean="0"/>
              <a:t>: ويستخدم أذا كانت خلفية المستند غامقة </a:t>
            </a: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/>
            <a:r>
              <a:rPr lang="ar-SA" sz="3200" dirty="0" smtClean="0"/>
              <a:t>كما يجب مراعاة النقاط التالية في الأصل المراد </a:t>
            </a:r>
            <a:r>
              <a:rPr lang="ar-SA" sz="3200" dirty="0" err="1" smtClean="0"/>
              <a:t>ارساله</a:t>
            </a:r>
            <a:r>
              <a:rPr lang="ar-SA" sz="3200" dirty="0" smtClean="0"/>
              <a:t>:</a:t>
            </a:r>
            <a:br>
              <a:rPr lang="ar-SA" sz="3200" dirty="0" smtClean="0"/>
            </a:b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70000" lnSpcReduction="20000"/>
          </a:bodyPr>
          <a:lstStyle/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المستندات </a:t>
            </a:r>
            <a:r>
              <a:rPr lang="ar-SA" dirty="0" smtClean="0"/>
              <a:t>المكتوبة باللون </a:t>
            </a:r>
            <a:r>
              <a:rPr lang="ar-SA" dirty="0" err="1" smtClean="0"/>
              <a:t>الاصفر</a:t>
            </a:r>
            <a:r>
              <a:rPr lang="ar-SA" dirty="0" smtClean="0"/>
              <a:t> أو </a:t>
            </a:r>
            <a:r>
              <a:rPr lang="ar-SA" dirty="0" err="1" smtClean="0"/>
              <a:t>الاصفر</a:t>
            </a:r>
            <a:r>
              <a:rPr lang="ar-SA" dirty="0" smtClean="0"/>
              <a:t> المخضر أو بالحبر الأزرق الفاتح لن يتم إرسالها واضحة في معظم الفاكسات.</a:t>
            </a:r>
          </a:p>
          <a:p>
            <a:pPr algn="r" rtl="1"/>
            <a:r>
              <a:rPr lang="ar-SA" dirty="0" smtClean="0"/>
              <a:t>الحبر السائل الغراء, سائل التصحيح </a:t>
            </a:r>
            <a:r>
              <a:rPr lang="ar-SA" dirty="0" err="1" smtClean="0"/>
              <a:t>الابيض</a:t>
            </a:r>
            <a:r>
              <a:rPr lang="ar-SA" dirty="0" smtClean="0"/>
              <a:t> </a:t>
            </a:r>
            <a:r>
              <a:rPr lang="ar-SA" dirty="0" err="1" smtClean="0"/>
              <a:t>اذا</a:t>
            </a:r>
            <a:r>
              <a:rPr lang="ar-SA" dirty="0" smtClean="0"/>
              <a:t> كانت على المستند </a:t>
            </a:r>
            <a:r>
              <a:rPr lang="ar-SA" dirty="0" err="1" smtClean="0"/>
              <a:t>الاصلي</a:t>
            </a:r>
            <a:r>
              <a:rPr lang="ar-SA" dirty="0" smtClean="0"/>
              <a:t> يجب </a:t>
            </a:r>
            <a:r>
              <a:rPr lang="ar-SA" dirty="0" err="1" smtClean="0"/>
              <a:t>التاكد</a:t>
            </a:r>
            <a:r>
              <a:rPr lang="ar-SA" dirty="0" smtClean="0"/>
              <a:t> من جفافها  قبل وضعها على مغذي الورق وغلا قد لا تمر من خلاله أو تلتصق.</a:t>
            </a:r>
          </a:p>
          <a:p>
            <a:pPr algn="r" rtl="1"/>
            <a:r>
              <a:rPr lang="ar-SA" dirty="0" smtClean="0"/>
              <a:t>جميع الدبابيس, المشابك يجب إزالتها قبل إرسالها, أذا لم تزل يمكن أن تعطل الفاكس </a:t>
            </a:r>
          </a:p>
          <a:p>
            <a:pPr algn="r" rtl="1"/>
            <a:r>
              <a:rPr lang="ar-SA" dirty="0" smtClean="0"/>
              <a:t>المستندات </a:t>
            </a:r>
            <a:r>
              <a:rPr lang="ar-SA" dirty="0" err="1" smtClean="0"/>
              <a:t>المهترئة</a:t>
            </a:r>
            <a:r>
              <a:rPr lang="ar-SA" dirty="0" smtClean="0"/>
              <a:t> أو التي تم لصقها أو الورق </a:t>
            </a:r>
            <a:r>
              <a:rPr lang="ar-SA" dirty="0" err="1" smtClean="0"/>
              <a:t>المكربن</a:t>
            </a:r>
            <a:r>
              <a:rPr lang="ar-SA" dirty="0" smtClean="0"/>
              <a:t> أو التي يكون حجمها اصغر من الحد </a:t>
            </a:r>
            <a:r>
              <a:rPr lang="ar-SA" dirty="0" err="1" smtClean="0"/>
              <a:t>الأدني</a:t>
            </a:r>
            <a:r>
              <a:rPr lang="ar-SA" dirty="0" smtClean="0"/>
              <a:t> للحجم الذي يقبله الجهاز يجب تصويرها </a:t>
            </a:r>
            <a:r>
              <a:rPr lang="ar-SA" dirty="0" err="1" smtClean="0"/>
              <a:t>اولاً</a:t>
            </a:r>
            <a:r>
              <a:rPr lang="ar-SA" dirty="0" smtClean="0"/>
              <a:t> علي ماكينة تصوير </a:t>
            </a:r>
            <a:r>
              <a:rPr lang="ar-SA" dirty="0" err="1" smtClean="0"/>
              <a:t>وارسالها</a:t>
            </a:r>
            <a:r>
              <a:rPr lang="ar-SA" dirty="0" smtClean="0"/>
              <a:t> بدل </a:t>
            </a:r>
            <a:r>
              <a:rPr lang="ar-SA" dirty="0" err="1" smtClean="0"/>
              <a:t>الاصل</a:t>
            </a:r>
            <a:r>
              <a:rPr lang="ar-SA" dirty="0" smtClean="0"/>
              <a:t> </a:t>
            </a:r>
          </a:p>
          <a:p>
            <a:pPr algn="r" rtl="1"/>
            <a:r>
              <a:rPr lang="ar-SA" dirty="0" err="1" smtClean="0"/>
              <a:t>اذا</a:t>
            </a:r>
            <a:r>
              <a:rPr lang="ar-SA" dirty="0" smtClean="0"/>
              <a:t> كان حجم الورقة كبير جدا من الحجم الذي يستوعبه الجهاز فيمكن تصويره والاستفادة من خاصية التصغير للحصول علي الحجم المناسب </a:t>
            </a:r>
            <a:r>
              <a:rPr lang="ar-SA" dirty="0" err="1" smtClean="0"/>
              <a:t>وارساله</a:t>
            </a:r>
            <a:r>
              <a:rPr lang="ar-SA" dirty="0" smtClean="0"/>
              <a:t> </a:t>
            </a:r>
            <a:r>
              <a:rPr lang="ar-SA" dirty="0" err="1" smtClean="0"/>
              <a:t>ايضا</a:t>
            </a:r>
            <a:r>
              <a:rPr lang="ar-SA" dirty="0" smtClean="0"/>
              <a:t> بدلاً من الأصل.</a:t>
            </a:r>
          </a:p>
          <a:p>
            <a:pPr algn="r" rtl="1"/>
            <a:r>
              <a:rPr lang="ar-SA" dirty="0" smtClean="0"/>
              <a:t>عند </a:t>
            </a:r>
            <a:r>
              <a:rPr lang="ar-SA" dirty="0" err="1" smtClean="0"/>
              <a:t>ارسال</a:t>
            </a:r>
            <a:r>
              <a:rPr lang="ar-SA" dirty="0" smtClean="0"/>
              <a:t> مستند بالفاكس يجب </a:t>
            </a:r>
            <a:r>
              <a:rPr lang="ar-SA" dirty="0" err="1" smtClean="0"/>
              <a:t>التاكد</a:t>
            </a:r>
            <a:r>
              <a:rPr lang="ar-SA" dirty="0" smtClean="0"/>
              <a:t> من حجم </a:t>
            </a:r>
            <a:r>
              <a:rPr lang="ar-SA" dirty="0" err="1" smtClean="0"/>
              <a:t>الكتابةعلي</a:t>
            </a:r>
            <a:r>
              <a:rPr lang="ar-SA" dirty="0" smtClean="0"/>
              <a:t> المستند المراد </a:t>
            </a:r>
            <a:r>
              <a:rPr lang="ar-SA" dirty="0" err="1" smtClean="0"/>
              <a:t>ارساله</a:t>
            </a:r>
            <a:r>
              <a:rPr lang="ar-SA" dirty="0" smtClean="0"/>
              <a:t> يمكن أن يظهر كاملاً عند </a:t>
            </a:r>
            <a:r>
              <a:rPr lang="ar-SA" dirty="0" err="1" smtClean="0"/>
              <a:t>الأرسال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</TotalTime>
  <Words>791</Words>
  <Application>Microsoft Office PowerPoint</Application>
  <PresentationFormat>عرض على الشاشة (3:4)‏</PresentationFormat>
  <Paragraphs>81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أجهزة المكتب الإلكترونية</vt:lpstr>
      <vt:lpstr>أهداف الدرس</vt:lpstr>
      <vt:lpstr>جهاز الفاكس</vt:lpstr>
      <vt:lpstr>تشغيل الفاكس</vt:lpstr>
      <vt:lpstr>وضع الجهاز في المكان المناسب </vt:lpstr>
      <vt:lpstr>ربط الجهاز بالكهرباء</vt:lpstr>
      <vt:lpstr>ربط الفاكس بالكهرباء</vt:lpstr>
      <vt:lpstr>توصيل الفاكس بخط الهاتف</vt:lpstr>
      <vt:lpstr>الشريحة 9</vt:lpstr>
      <vt:lpstr>برمجة الفاكس الأساسية </vt:lpstr>
      <vt:lpstr>1- الارقام (2-9) تمثل عدد من الاحرف</vt:lpstr>
      <vt:lpstr>لوحة مفاتيح خاصة بإدخال  الأحرف </vt:lpstr>
      <vt:lpstr>الشريحة 13</vt:lpstr>
      <vt:lpstr>أوراق الفاكس</vt:lpstr>
      <vt:lpstr>إرسال مستند بالفاكس</vt:lpstr>
      <vt:lpstr>ضبط إعدادات الإرسال</vt:lpstr>
      <vt:lpstr>كثافة الطباعة</vt:lpstr>
      <vt:lpstr>ضبط التباين </vt:lpstr>
      <vt:lpstr>كما يجب مراعاة النقاط التالية في الأصل المراد ارساله: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أجهزة المكتب الإلكترونية</dc:title>
  <dc:creator>Reamos</dc:creator>
  <cp:lastModifiedBy>user</cp:lastModifiedBy>
  <cp:revision>31</cp:revision>
  <dcterms:created xsi:type="dcterms:W3CDTF">2012-10-11T13:49:18Z</dcterms:created>
  <dcterms:modified xsi:type="dcterms:W3CDTF">2012-10-15T05:44:52Z</dcterms:modified>
</cp:coreProperties>
</file>