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notesMasterIdLst>
    <p:notesMasterId r:id="rId17"/>
  </p:notesMasterIdLst>
  <p:sldIdLst>
    <p:sldId id="256" r:id="rId2"/>
    <p:sldId id="265" r:id="rId3"/>
    <p:sldId id="267" r:id="rId4"/>
    <p:sldId id="266" r:id="rId5"/>
    <p:sldId id="268" r:id="rId6"/>
    <p:sldId id="257" r:id="rId7"/>
    <p:sldId id="258" r:id="rId8"/>
    <p:sldId id="259" r:id="rId9"/>
    <p:sldId id="260" r:id="rId10"/>
    <p:sldId id="270" r:id="rId11"/>
    <p:sldId id="261" r:id="rId12"/>
    <p:sldId id="262" r:id="rId13"/>
    <p:sldId id="263" r:id="rId14"/>
    <p:sldId id="264" r:id="rId15"/>
    <p:sldId id="269" r:id="rId1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0000"/>
    <a:srgbClr val="CC3399"/>
    <a:srgbClr val="CC0099"/>
    <a:srgbClr val="00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367777-4F9C-45D1-ABA5-072B89B7F8B6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75746C31-B50C-4E98-BBFC-A8FF56E42AA4}">
      <dgm:prSet phldrT="[نص]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تصميم النظام</a:t>
          </a:r>
          <a:endParaRPr lang="ar-SA" dirty="0">
            <a:solidFill>
              <a:schemeClr val="tx1"/>
            </a:solidFill>
          </a:endParaRPr>
        </a:p>
      </dgm:t>
    </dgm:pt>
    <dgm:pt modelId="{1C62DFF0-0EBB-43F6-B108-37CF58F9A120}" type="parTrans" cxnId="{27F036A2-2585-4FBF-9F5D-41CEBEBE4988}">
      <dgm:prSet/>
      <dgm:spPr/>
      <dgm:t>
        <a:bodyPr/>
        <a:lstStyle/>
        <a:p>
          <a:pPr rtl="1"/>
          <a:endParaRPr lang="ar-SA"/>
        </a:p>
      </dgm:t>
    </dgm:pt>
    <dgm:pt modelId="{46700151-DFB0-4B05-A280-2656C228D447}" type="sibTrans" cxnId="{27F036A2-2585-4FBF-9F5D-41CEBEBE4988}">
      <dgm:prSet/>
      <dgm:spPr/>
      <dgm:t>
        <a:bodyPr/>
        <a:lstStyle/>
        <a:p>
          <a:pPr rtl="1"/>
          <a:endParaRPr lang="ar-SA"/>
        </a:p>
      </dgm:t>
    </dgm:pt>
    <dgm:pt modelId="{38A3A970-9ACD-40E7-9A7B-FB63D4032CAE}">
      <dgm:prSet phldrT="[نص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dirty="0" smtClean="0"/>
            <a:t>تحليل النظام</a:t>
          </a:r>
          <a:endParaRPr lang="ar-SA" dirty="0"/>
        </a:p>
      </dgm:t>
    </dgm:pt>
    <dgm:pt modelId="{E9DF16E7-F472-4C69-B8AB-6ECFAF81F776}" type="parTrans" cxnId="{01FE5A56-E05D-4259-A046-A4EEF90011D5}">
      <dgm:prSet/>
      <dgm:spPr/>
      <dgm:t>
        <a:bodyPr/>
        <a:lstStyle/>
        <a:p>
          <a:pPr rtl="1"/>
          <a:endParaRPr lang="ar-SA"/>
        </a:p>
      </dgm:t>
    </dgm:pt>
    <dgm:pt modelId="{AF244949-B0AB-4D86-AEF6-15D3EF3BBA9F}" type="sibTrans" cxnId="{01FE5A56-E05D-4259-A046-A4EEF90011D5}">
      <dgm:prSet/>
      <dgm:spPr/>
      <dgm:t>
        <a:bodyPr/>
        <a:lstStyle/>
        <a:p>
          <a:pPr rtl="1"/>
          <a:endParaRPr lang="ar-SA"/>
        </a:p>
      </dgm:t>
    </dgm:pt>
    <dgm:pt modelId="{7B97BA53-9938-4F2F-8269-5FC916C40DB5}">
      <dgm:prSet phldrT="[نص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dirty="0" smtClean="0"/>
            <a:t>تعريف المشكلة</a:t>
          </a:r>
          <a:endParaRPr lang="ar-SA" dirty="0"/>
        </a:p>
      </dgm:t>
    </dgm:pt>
    <dgm:pt modelId="{4039771E-4B17-4E56-999F-D30A9E0938F7}" type="parTrans" cxnId="{956D75DE-1EE6-40D8-A91D-E4C8739FB952}">
      <dgm:prSet/>
      <dgm:spPr/>
      <dgm:t>
        <a:bodyPr/>
        <a:lstStyle/>
        <a:p>
          <a:pPr rtl="1"/>
          <a:endParaRPr lang="ar-SA"/>
        </a:p>
      </dgm:t>
    </dgm:pt>
    <dgm:pt modelId="{00EB18B6-905D-4FC0-940F-581F56352DF4}" type="sibTrans" cxnId="{956D75DE-1EE6-40D8-A91D-E4C8739FB952}">
      <dgm:prSet/>
      <dgm:spPr/>
      <dgm:t>
        <a:bodyPr/>
        <a:lstStyle/>
        <a:p>
          <a:pPr rtl="1"/>
          <a:endParaRPr lang="ar-SA"/>
        </a:p>
      </dgm:t>
    </dgm:pt>
    <dgm:pt modelId="{D0B04DDA-7619-483B-A1D9-A7FE7214BCB1}">
      <dgm:prSet phldrT="[نص]"/>
      <dgm:spPr/>
      <dgm:t>
        <a:bodyPr/>
        <a:lstStyle/>
        <a:p>
          <a:pPr rtl="1"/>
          <a:r>
            <a:rPr lang="ar-SA" dirty="0" smtClean="0"/>
            <a:t>الدراسة التفصيلية</a:t>
          </a:r>
          <a:endParaRPr lang="ar-SA" dirty="0"/>
        </a:p>
      </dgm:t>
    </dgm:pt>
    <dgm:pt modelId="{58F643A6-341F-4FD6-BB60-172A3936DCA0}" type="parTrans" cxnId="{ECE78B54-C3DE-4DF8-9450-72D9F993CF7A}">
      <dgm:prSet/>
      <dgm:spPr/>
      <dgm:t>
        <a:bodyPr/>
        <a:lstStyle/>
        <a:p>
          <a:pPr rtl="1"/>
          <a:endParaRPr lang="ar-SA"/>
        </a:p>
      </dgm:t>
    </dgm:pt>
    <dgm:pt modelId="{0D73C01C-0D66-48BA-AD2C-0039191E5F87}" type="sibTrans" cxnId="{ECE78B54-C3DE-4DF8-9450-72D9F993CF7A}">
      <dgm:prSet/>
      <dgm:spPr/>
      <dgm:t>
        <a:bodyPr/>
        <a:lstStyle/>
        <a:p>
          <a:pPr rtl="1"/>
          <a:endParaRPr lang="ar-SA"/>
        </a:p>
      </dgm:t>
    </dgm:pt>
    <dgm:pt modelId="{5BAF1066-C461-4921-B0C8-187F9293D798}">
      <dgm:prSet phldrT="[نص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rtl="1"/>
          <a:r>
            <a:rPr lang="ar-SA" dirty="0" smtClean="0"/>
            <a:t>الدراسة التمهيدية</a:t>
          </a:r>
          <a:endParaRPr lang="ar-SA" dirty="0"/>
        </a:p>
      </dgm:t>
    </dgm:pt>
    <dgm:pt modelId="{89986F7E-4073-48E9-9ED8-030CD0074769}" type="parTrans" cxnId="{6AC62316-B7C7-4163-BE2B-F2A7704DDA15}">
      <dgm:prSet/>
      <dgm:spPr/>
      <dgm:t>
        <a:bodyPr/>
        <a:lstStyle/>
        <a:p>
          <a:pPr rtl="1"/>
          <a:endParaRPr lang="ar-SA"/>
        </a:p>
      </dgm:t>
    </dgm:pt>
    <dgm:pt modelId="{E895CF59-2ADD-46C9-B668-BBAAAFCD2B30}" type="sibTrans" cxnId="{6AC62316-B7C7-4163-BE2B-F2A7704DDA15}">
      <dgm:prSet/>
      <dgm:spPr/>
      <dgm:t>
        <a:bodyPr/>
        <a:lstStyle/>
        <a:p>
          <a:pPr rtl="1"/>
          <a:endParaRPr lang="ar-SA"/>
        </a:p>
      </dgm:t>
    </dgm:pt>
    <dgm:pt modelId="{21F7C9DA-9769-4B70-A726-2C1862DE43A8}">
      <dgm:prSet phldrT="[نص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dirty="0" smtClean="0"/>
            <a:t>وضع أهداف عن طريق جمع البيانات</a:t>
          </a:r>
          <a:endParaRPr lang="ar-SA" dirty="0"/>
        </a:p>
      </dgm:t>
    </dgm:pt>
    <dgm:pt modelId="{BA71710D-AB16-4158-83B2-CB1634838243}" type="parTrans" cxnId="{520DF190-7A52-4483-A49B-27F6380974A0}">
      <dgm:prSet/>
      <dgm:spPr/>
      <dgm:t>
        <a:bodyPr/>
        <a:lstStyle/>
        <a:p>
          <a:pPr rtl="1"/>
          <a:endParaRPr lang="ar-SA"/>
        </a:p>
      </dgm:t>
    </dgm:pt>
    <dgm:pt modelId="{23D83F64-830A-4EBB-A41F-FCDE074BC55B}" type="sibTrans" cxnId="{520DF190-7A52-4483-A49B-27F6380974A0}">
      <dgm:prSet/>
      <dgm:spPr/>
      <dgm:t>
        <a:bodyPr/>
        <a:lstStyle/>
        <a:p>
          <a:pPr rtl="1"/>
          <a:endParaRPr lang="ar-SA"/>
        </a:p>
      </dgm:t>
    </dgm:pt>
    <dgm:pt modelId="{E3E48FD9-5B27-4435-A796-2AB2E586695B}">
      <dgm:prSet phldrT="[نص]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1"/>
          <a:r>
            <a:rPr lang="ar-SA" smtClean="0"/>
            <a:t>مرحلة التوقيت</a:t>
          </a:r>
          <a:endParaRPr lang="ar-SA" dirty="0"/>
        </a:p>
      </dgm:t>
    </dgm:pt>
    <dgm:pt modelId="{AECB62FB-5CE7-4A91-934D-2A2F4BA98DF7}" type="parTrans" cxnId="{7274F782-FEA7-4685-8C66-73EED2024CC0}">
      <dgm:prSet/>
      <dgm:spPr/>
      <dgm:t>
        <a:bodyPr/>
        <a:lstStyle/>
        <a:p>
          <a:pPr rtl="1"/>
          <a:endParaRPr lang="ar-SA"/>
        </a:p>
      </dgm:t>
    </dgm:pt>
    <dgm:pt modelId="{5F170CB6-3873-4E40-8142-62716FD57AB6}" type="sibTrans" cxnId="{7274F782-FEA7-4685-8C66-73EED2024CC0}">
      <dgm:prSet/>
      <dgm:spPr/>
      <dgm:t>
        <a:bodyPr/>
        <a:lstStyle/>
        <a:p>
          <a:pPr rtl="1"/>
          <a:endParaRPr lang="ar-SA"/>
        </a:p>
      </dgm:t>
    </dgm:pt>
    <dgm:pt modelId="{69F703ED-1F74-4194-AC59-08794276F23A}">
      <dgm:prSet phldrT="[نص]">
        <dgm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pPr rtl="1"/>
          <a:r>
            <a:rPr lang="ar-SA" dirty="0" smtClean="0"/>
            <a:t>مرحلة التنظيم</a:t>
          </a:r>
          <a:endParaRPr lang="ar-SA" dirty="0"/>
        </a:p>
      </dgm:t>
    </dgm:pt>
    <dgm:pt modelId="{14F194D3-4C73-466A-B238-E7ECFA438C4C}" type="parTrans" cxnId="{97D7B876-6986-443F-9D6A-7AAA2C398070}">
      <dgm:prSet/>
      <dgm:spPr/>
      <dgm:t>
        <a:bodyPr/>
        <a:lstStyle/>
        <a:p>
          <a:pPr rtl="1"/>
          <a:endParaRPr lang="ar-SA"/>
        </a:p>
      </dgm:t>
    </dgm:pt>
    <dgm:pt modelId="{FFC6FA88-4DE2-4329-8694-9EB48C6BEFD6}" type="sibTrans" cxnId="{97D7B876-6986-443F-9D6A-7AAA2C398070}">
      <dgm:prSet/>
      <dgm:spPr/>
      <dgm:t>
        <a:bodyPr/>
        <a:lstStyle/>
        <a:p>
          <a:pPr rtl="1"/>
          <a:endParaRPr lang="ar-SA"/>
        </a:p>
      </dgm:t>
    </dgm:pt>
    <dgm:pt modelId="{67A92CE0-20D3-4ECD-B7E3-EA47BE813141}">
      <dgm:prSet phldrT="[نص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dirty="0" smtClean="0"/>
            <a:t>دراسة الجدوى</a:t>
          </a:r>
          <a:endParaRPr lang="ar-SA" dirty="0"/>
        </a:p>
      </dgm:t>
    </dgm:pt>
    <dgm:pt modelId="{23A242BB-4DBA-48E9-9359-2CEBA4E0835B}" type="parTrans" cxnId="{834341CC-B0ED-4F2E-A1D3-0A70A5B8B990}">
      <dgm:prSet/>
      <dgm:spPr/>
      <dgm:t>
        <a:bodyPr/>
        <a:lstStyle/>
        <a:p>
          <a:pPr rtl="1"/>
          <a:endParaRPr lang="ar-SA"/>
        </a:p>
      </dgm:t>
    </dgm:pt>
    <dgm:pt modelId="{052A2C1A-C6A8-4D02-AD17-24143A56F6B8}" type="sibTrans" cxnId="{834341CC-B0ED-4F2E-A1D3-0A70A5B8B990}">
      <dgm:prSet/>
      <dgm:spPr/>
      <dgm:t>
        <a:bodyPr/>
        <a:lstStyle/>
        <a:p>
          <a:pPr rtl="1"/>
          <a:endParaRPr lang="ar-SA"/>
        </a:p>
      </dgm:t>
    </dgm:pt>
    <dgm:pt modelId="{8F259C5E-91D2-41D2-B78E-95A556A893D1}">
      <dgm:prSet phldrT="[نص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dirty="0" smtClean="0"/>
            <a:t>تحضير الخطة</a:t>
          </a:r>
          <a:endParaRPr lang="ar-SA" dirty="0"/>
        </a:p>
      </dgm:t>
    </dgm:pt>
    <dgm:pt modelId="{D308814B-F729-4082-BB67-4D37BC58E40B}" type="parTrans" cxnId="{9B049B5C-C486-4E82-825F-B70E904803A2}">
      <dgm:prSet/>
      <dgm:spPr/>
      <dgm:t>
        <a:bodyPr/>
        <a:lstStyle/>
        <a:p>
          <a:pPr rtl="1"/>
          <a:endParaRPr lang="ar-SA"/>
        </a:p>
      </dgm:t>
    </dgm:pt>
    <dgm:pt modelId="{26E56BC7-21DE-4B35-8AD3-A7CCDB719CDA}" type="sibTrans" cxnId="{9B049B5C-C486-4E82-825F-B70E904803A2}">
      <dgm:prSet/>
      <dgm:spPr/>
      <dgm:t>
        <a:bodyPr/>
        <a:lstStyle/>
        <a:p>
          <a:pPr rtl="1"/>
          <a:endParaRPr lang="ar-SA"/>
        </a:p>
      </dgm:t>
    </dgm:pt>
    <dgm:pt modelId="{C3B24DE0-70CE-4653-817A-7B04547B4593}">
      <dgm:prSet phldrT="[نص]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dirty="0" smtClean="0"/>
            <a:t>إيجاد الحقائق</a:t>
          </a:r>
          <a:endParaRPr lang="ar-SA" dirty="0"/>
        </a:p>
      </dgm:t>
    </dgm:pt>
    <dgm:pt modelId="{F59C44EE-06F3-4CD2-BAFD-89DC86EC057C}" type="parTrans" cxnId="{431E1FFA-7228-4738-AFBE-6720C5F0BB32}">
      <dgm:prSet/>
      <dgm:spPr/>
      <dgm:t>
        <a:bodyPr/>
        <a:lstStyle/>
        <a:p>
          <a:pPr rtl="1"/>
          <a:endParaRPr lang="ar-SA"/>
        </a:p>
      </dgm:t>
    </dgm:pt>
    <dgm:pt modelId="{6809D74A-7BAD-400A-87D6-D03430A13614}" type="sibTrans" cxnId="{431E1FFA-7228-4738-AFBE-6720C5F0BB32}">
      <dgm:prSet/>
      <dgm:spPr/>
      <dgm:t>
        <a:bodyPr/>
        <a:lstStyle/>
        <a:p>
          <a:pPr rtl="1"/>
          <a:endParaRPr lang="ar-SA"/>
        </a:p>
      </dgm:t>
    </dgm:pt>
    <dgm:pt modelId="{B8A4F295-7F68-4799-9D29-5B4F0C17DA17}">
      <dgm:prSet phldrT="[نص]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dirty="0" smtClean="0"/>
            <a:t>تسجيل الحقائق</a:t>
          </a:r>
          <a:endParaRPr lang="ar-SA" dirty="0"/>
        </a:p>
      </dgm:t>
    </dgm:pt>
    <dgm:pt modelId="{B9C6DDD4-14E4-43E3-B34F-C124B96D6B6B}" type="parTrans" cxnId="{284DF656-24D0-4964-ADB6-BEC2CF585836}">
      <dgm:prSet/>
      <dgm:spPr/>
      <dgm:t>
        <a:bodyPr/>
        <a:lstStyle/>
        <a:p>
          <a:pPr rtl="1"/>
          <a:endParaRPr lang="ar-SA"/>
        </a:p>
      </dgm:t>
    </dgm:pt>
    <dgm:pt modelId="{B75F8746-DC4E-4F29-8EEA-A24B23BA821E}" type="sibTrans" cxnId="{284DF656-24D0-4964-ADB6-BEC2CF585836}">
      <dgm:prSet/>
      <dgm:spPr/>
      <dgm:t>
        <a:bodyPr/>
        <a:lstStyle/>
        <a:p>
          <a:pPr rtl="1"/>
          <a:endParaRPr lang="ar-SA"/>
        </a:p>
      </dgm:t>
    </dgm:pt>
    <dgm:pt modelId="{4939F2A9-D0E9-4FEC-91BA-9119B06EFD27}">
      <dgm:prSet phldrT="[نص]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dirty="0" smtClean="0"/>
            <a:t>التحليل</a:t>
          </a:r>
          <a:endParaRPr lang="ar-SA" dirty="0"/>
        </a:p>
      </dgm:t>
    </dgm:pt>
    <dgm:pt modelId="{CD364315-BE69-4A17-B3F8-7F504B3BA5F7}" type="parTrans" cxnId="{DE6F5DEF-AA8C-40E1-BD4F-AE00C4CEB2E5}">
      <dgm:prSet/>
      <dgm:spPr/>
      <dgm:t>
        <a:bodyPr/>
        <a:lstStyle/>
        <a:p>
          <a:pPr rtl="1"/>
          <a:endParaRPr lang="ar-SA"/>
        </a:p>
      </dgm:t>
    </dgm:pt>
    <dgm:pt modelId="{7BE763ED-69C7-4158-9ADC-833FD024287C}" type="sibTrans" cxnId="{DE6F5DEF-AA8C-40E1-BD4F-AE00C4CEB2E5}">
      <dgm:prSet/>
      <dgm:spPr/>
      <dgm:t>
        <a:bodyPr/>
        <a:lstStyle/>
        <a:p>
          <a:pPr rtl="1"/>
          <a:endParaRPr lang="ar-SA"/>
        </a:p>
      </dgm:t>
    </dgm:pt>
    <dgm:pt modelId="{41EDE973-FC59-4021-8D1B-5E1D6E98E0AE}">
      <dgm:prSet phldrT="[نص]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dirty="0" smtClean="0"/>
            <a:t>تصميم المخرجات</a:t>
          </a:r>
          <a:endParaRPr lang="ar-SA" dirty="0"/>
        </a:p>
      </dgm:t>
    </dgm:pt>
    <dgm:pt modelId="{B363514C-27F8-4530-BCDC-F199E46EC897}" type="parTrans" cxnId="{F3E6DD65-62D7-4761-88ED-9422D7875D7F}">
      <dgm:prSet/>
      <dgm:spPr/>
      <dgm:t>
        <a:bodyPr/>
        <a:lstStyle/>
        <a:p>
          <a:pPr rtl="1"/>
          <a:endParaRPr lang="ar-SA"/>
        </a:p>
      </dgm:t>
    </dgm:pt>
    <dgm:pt modelId="{EBC3B78E-19D4-489C-83D8-A15002C9ECAC}" type="sibTrans" cxnId="{F3E6DD65-62D7-4761-88ED-9422D7875D7F}">
      <dgm:prSet/>
      <dgm:spPr/>
      <dgm:t>
        <a:bodyPr/>
        <a:lstStyle/>
        <a:p>
          <a:pPr rtl="1"/>
          <a:endParaRPr lang="ar-SA"/>
        </a:p>
      </dgm:t>
    </dgm:pt>
    <dgm:pt modelId="{7BEBE251-5585-400B-AB14-3512898FADE3}">
      <dgm:prSet phldrT="[نص]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dirty="0" smtClean="0"/>
            <a:t>تصميم الملفات</a:t>
          </a:r>
          <a:endParaRPr lang="ar-SA" dirty="0"/>
        </a:p>
      </dgm:t>
    </dgm:pt>
    <dgm:pt modelId="{AC255BCF-A583-4B45-BF7F-007AD91AFBA2}" type="parTrans" cxnId="{95EC0B43-121B-49A5-A9C5-E37874520169}">
      <dgm:prSet/>
      <dgm:spPr/>
      <dgm:t>
        <a:bodyPr/>
        <a:lstStyle/>
        <a:p>
          <a:pPr rtl="1"/>
          <a:endParaRPr lang="ar-SA"/>
        </a:p>
      </dgm:t>
    </dgm:pt>
    <dgm:pt modelId="{CABEE911-8FAF-4031-8A64-04392FFF9D53}" type="sibTrans" cxnId="{95EC0B43-121B-49A5-A9C5-E37874520169}">
      <dgm:prSet/>
      <dgm:spPr/>
      <dgm:t>
        <a:bodyPr/>
        <a:lstStyle/>
        <a:p>
          <a:pPr rtl="1"/>
          <a:endParaRPr lang="ar-SA"/>
        </a:p>
      </dgm:t>
    </dgm:pt>
    <dgm:pt modelId="{43BF5CC7-D0CF-4EB2-9593-0133EEFCBF38}">
      <dgm:prSet phldrT="[نص]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dirty="0" smtClean="0"/>
            <a:t>تصميم العمليات</a:t>
          </a:r>
          <a:endParaRPr lang="ar-SA" dirty="0"/>
        </a:p>
      </dgm:t>
    </dgm:pt>
    <dgm:pt modelId="{E8AE48B7-3A24-4D7D-BE34-10706F27509F}" type="parTrans" cxnId="{FD5171EE-EEAF-4B52-A3FF-8C17C65A1E2A}">
      <dgm:prSet/>
      <dgm:spPr/>
      <dgm:t>
        <a:bodyPr/>
        <a:lstStyle/>
        <a:p>
          <a:pPr rtl="1"/>
          <a:endParaRPr lang="ar-SA"/>
        </a:p>
      </dgm:t>
    </dgm:pt>
    <dgm:pt modelId="{7B5E9460-2299-4069-A0A5-995BC7EC32C7}" type="sibTrans" cxnId="{FD5171EE-EEAF-4B52-A3FF-8C17C65A1E2A}">
      <dgm:prSet/>
      <dgm:spPr/>
      <dgm:t>
        <a:bodyPr/>
        <a:lstStyle/>
        <a:p>
          <a:pPr rtl="1"/>
          <a:endParaRPr lang="ar-SA"/>
        </a:p>
      </dgm:t>
    </dgm:pt>
    <dgm:pt modelId="{05E4D957-55F6-4A76-B236-218298D2A904}">
      <dgm:prSet phldrT="[نص]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dirty="0" smtClean="0"/>
            <a:t>تصميم المدخلات</a:t>
          </a:r>
          <a:endParaRPr lang="ar-SA" dirty="0"/>
        </a:p>
      </dgm:t>
    </dgm:pt>
    <dgm:pt modelId="{3AA99F82-2E4E-4C60-A472-4AD82F74E146}" type="parTrans" cxnId="{C378A0E6-DBAD-4546-8C1C-9448BB19291C}">
      <dgm:prSet/>
      <dgm:spPr/>
      <dgm:t>
        <a:bodyPr/>
        <a:lstStyle/>
        <a:p>
          <a:pPr rtl="1"/>
          <a:endParaRPr lang="ar-SA"/>
        </a:p>
      </dgm:t>
    </dgm:pt>
    <dgm:pt modelId="{F3C4C9A9-CA28-4708-A0E7-B03561C77F74}" type="sibTrans" cxnId="{C378A0E6-DBAD-4546-8C1C-9448BB19291C}">
      <dgm:prSet/>
      <dgm:spPr/>
      <dgm:t>
        <a:bodyPr/>
        <a:lstStyle/>
        <a:p>
          <a:pPr rtl="1"/>
          <a:endParaRPr lang="ar-SA"/>
        </a:p>
      </dgm:t>
    </dgm:pt>
    <dgm:pt modelId="{D907E737-3445-4761-9CB4-CB01D4758C2C}" type="pres">
      <dgm:prSet presAssocID="{11367777-4F9C-45D1-ABA5-072B89B7F8B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C4A40331-4527-400D-BD4D-9A53A6AAB718}" type="pres">
      <dgm:prSet presAssocID="{75746C31-B50C-4E98-BBFC-A8FF56E42AA4}" presName="node" presStyleLbl="node1" presStyleIdx="0" presStyleCnt="17" custScaleX="11959" custScaleY="11114" custLinFactNeighborX="38977" custLinFactNeighborY="327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78CD8C2-BD0B-4A8F-BF5A-3751D71D2779}" type="pres">
      <dgm:prSet presAssocID="{46700151-DFB0-4B05-A280-2656C228D447}" presName="sibTrans" presStyleCnt="0"/>
      <dgm:spPr/>
    </dgm:pt>
    <dgm:pt modelId="{C487BE06-CC71-4EB3-A0A8-A4BA5086675E}" type="pres">
      <dgm:prSet presAssocID="{38A3A970-9ACD-40E7-9A7B-FB63D4032CAE}" presName="node" presStyleLbl="node1" presStyleIdx="1" presStyleCnt="17" custScaleX="16914" custScaleY="12668" custLinFactNeighborX="13450" custLinFactNeighborY="-2071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7C8C05D-457B-4057-B90C-E353770FD39C}" type="pres">
      <dgm:prSet presAssocID="{AF244949-B0AB-4D86-AEF6-15D3EF3BBA9F}" presName="sibTrans" presStyleCnt="0"/>
      <dgm:spPr/>
    </dgm:pt>
    <dgm:pt modelId="{ED71C456-77CB-4B68-A5CB-707377F3D0CB}" type="pres">
      <dgm:prSet presAssocID="{7B97BA53-9938-4F2F-8269-5FC916C40DB5}" presName="node" presStyleLbl="node1" presStyleIdx="2" presStyleCnt="17" custScaleX="13347" custScaleY="12223" custLinFactNeighborX="30805" custLinFactNeighborY="1589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8987846-CBFD-4D4E-82BB-3EE2021366D2}" type="pres">
      <dgm:prSet presAssocID="{00EB18B6-905D-4FC0-940F-581F56352DF4}" presName="sibTrans" presStyleCnt="0"/>
      <dgm:spPr/>
    </dgm:pt>
    <dgm:pt modelId="{1FB09DC6-1378-4E87-B3D7-C5B3FF79E2F6}" type="pres">
      <dgm:prSet presAssocID="{21F7C9DA-9769-4B70-A726-2C1862DE43A8}" presName="node" presStyleLbl="node1" presStyleIdx="3" presStyleCnt="17" custScaleX="14778" custScaleY="15416" custLinFactNeighborX="6553" custLinFactNeighborY="3407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35E8435-2BA1-468B-B498-6699EE995696}" type="pres">
      <dgm:prSet presAssocID="{23D83F64-830A-4EBB-A41F-FCDE074BC55B}" presName="sibTrans" presStyleCnt="0"/>
      <dgm:spPr/>
    </dgm:pt>
    <dgm:pt modelId="{3ED1CECA-1545-44BD-BE50-5EBECE4CE6A3}" type="pres">
      <dgm:prSet presAssocID="{67A92CE0-20D3-4ECD-B7E3-EA47BE813141}" presName="node" presStyleLbl="node1" presStyleIdx="4" presStyleCnt="17" custScaleX="13432" custScaleY="10963" custLinFactNeighborX="84712" custLinFactNeighborY="2460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E597C4B-10DA-4643-9B9E-5A1FBB8405E9}" type="pres">
      <dgm:prSet presAssocID="{052A2C1A-C6A8-4D02-AD17-24143A56F6B8}" presName="sibTrans" presStyleCnt="0"/>
      <dgm:spPr/>
    </dgm:pt>
    <dgm:pt modelId="{0AA12579-273E-48E0-B256-23F815A2E654}" type="pres">
      <dgm:prSet presAssocID="{8F259C5E-91D2-41D2-B78E-95A556A893D1}" presName="node" presStyleLbl="node1" presStyleIdx="5" presStyleCnt="17" custScaleX="11361" custScaleY="8770" custLinFactNeighborX="62185" custLinFactNeighborY="3857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E077138-F6E7-47B6-AF06-D50F90296C27}" type="pres">
      <dgm:prSet presAssocID="{26E56BC7-21DE-4B35-8AD3-A7CCDB719CDA}" presName="sibTrans" presStyleCnt="0"/>
      <dgm:spPr/>
    </dgm:pt>
    <dgm:pt modelId="{F3EA0C8D-C447-4361-81A7-71E2B40A445D}" type="pres">
      <dgm:prSet presAssocID="{C3B24DE0-70CE-4653-817A-7B04547B4593}" presName="node" presStyleLbl="node1" presStyleIdx="6" presStyleCnt="17" custScaleX="11361" custScaleY="8770" custLinFactNeighborX="21322" custLinFactNeighborY="-1267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69E8DC0-16BB-42AC-AC39-1CE57576A402}" type="pres">
      <dgm:prSet presAssocID="{6809D74A-7BAD-400A-87D6-D03430A13614}" presName="sibTrans" presStyleCnt="0"/>
      <dgm:spPr/>
    </dgm:pt>
    <dgm:pt modelId="{8E6A9FD0-9308-4E33-8674-78EE69F6691D}" type="pres">
      <dgm:prSet presAssocID="{B8A4F295-7F68-4799-9D29-5B4F0C17DA17}" presName="node" presStyleLbl="node1" presStyleIdx="7" presStyleCnt="17" custScaleX="11361" custScaleY="8770" custLinFactNeighborX="-943" custLinFactNeighborY="89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D7665A5-F82F-4B3C-929E-D7674983F1FF}" type="pres">
      <dgm:prSet presAssocID="{B75F8746-DC4E-4F29-8EEA-A24B23BA821E}" presName="sibTrans" presStyleCnt="0"/>
      <dgm:spPr/>
    </dgm:pt>
    <dgm:pt modelId="{69B9C9AC-1774-4C72-8EF5-EFD6F923CF0A}" type="pres">
      <dgm:prSet presAssocID="{4939F2A9-D0E9-4FEC-91BA-9119B06EFD27}" presName="node" presStyleLbl="node1" presStyleIdx="8" presStyleCnt="17" custScaleX="11361" custScaleY="8770" custLinFactNeighborX="-22304" custLinFactNeighborY="1295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F591EC3-15CC-4BB2-AAF2-4372F76AE62E}" type="pres">
      <dgm:prSet presAssocID="{7BE763ED-69C7-4158-9ADC-833FD024287C}" presName="sibTrans" presStyleCnt="0"/>
      <dgm:spPr/>
    </dgm:pt>
    <dgm:pt modelId="{58795C3F-D9D4-4EF4-A084-7BA253A65F96}" type="pres">
      <dgm:prSet presAssocID="{41EDE973-FC59-4021-8D1B-5E1D6E98E0AE}" presName="node" presStyleLbl="node1" presStyleIdx="9" presStyleCnt="17" custScaleX="11361" custScaleY="8770" custLinFactNeighborX="43599" custLinFactNeighborY="-3693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9F48C0E-BCCF-4DC1-9C97-5F16CB82DBAA}" type="pres">
      <dgm:prSet presAssocID="{EBC3B78E-19D4-489C-83D8-A15002C9ECAC}" presName="sibTrans" presStyleCnt="0"/>
      <dgm:spPr/>
    </dgm:pt>
    <dgm:pt modelId="{07DF14B0-8C08-4442-B9C0-F88CC4E59655}" type="pres">
      <dgm:prSet presAssocID="{7BEBE251-5585-400B-AB14-3512898FADE3}" presName="node" presStyleLbl="node1" presStyleIdx="10" presStyleCnt="17" custScaleX="11361" custScaleY="8770" custLinFactNeighborX="22238" custLinFactNeighborY="-980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3B33B11-0C38-4FE5-9DC6-A465A9DE2DEB}" type="pres">
      <dgm:prSet presAssocID="{CABEE911-8FAF-4031-8A64-04392FFF9D53}" presName="sibTrans" presStyleCnt="0"/>
      <dgm:spPr/>
    </dgm:pt>
    <dgm:pt modelId="{8DD67E2E-2954-4555-B0DB-91ED62006CA9}" type="pres">
      <dgm:prSet presAssocID="{05E4D957-55F6-4A76-B236-218298D2A904}" presName="node" presStyleLbl="node1" presStyleIdx="11" presStyleCnt="17" custScaleX="11361" custScaleY="8770" custLinFactNeighborX="877" custLinFactNeighborY="-2337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8C62304-00D3-4C7C-98A2-3A8016901D95}" type="pres">
      <dgm:prSet presAssocID="{F3C4C9A9-CA28-4708-A0E7-B03561C77F74}" presName="sibTrans" presStyleCnt="0"/>
      <dgm:spPr/>
    </dgm:pt>
    <dgm:pt modelId="{4B5745B5-EB2D-42C6-A4F7-53548068724C}" type="pres">
      <dgm:prSet presAssocID="{43BF5CC7-D0CF-4EB2-9593-0133EEFCBF38}" presName="node" presStyleLbl="node1" presStyleIdx="12" presStyleCnt="17" custScaleX="11361" custScaleY="8770" custLinFactNeighborX="-20484" custLinFactNeighborY="527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1AB677D-898B-43A0-ACAB-31F183080472}" type="pres">
      <dgm:prSet presAssocID="{7B5E9460-2299-4069-A0A5-995BC7EC32C7}" presName="sibTrans" presStyleCnt="0"/>
      <dgm:spPr/>
    </dgm:pt>
    <dgm:pt modelId="{7DBD9438-15C3-4C7F-B396-A1F59EE26891}" type="pres">
      <dgm:prSet presAssocID="{D0B04DDA-7619-483B-A1D9-A7FE7214BCB1}" presName="node" presStyleLbl="node1" presStyleIdx="13" presStyleCnt="17" custScaleX="10799" custScaleY="10257" custLinFactNeighborX="-20083" custLinFactNeighborY="-5398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2D17ED5-DEB8-4F2A-AF5D-CA427F41C8CA}" type="pres">
      <dgm:prSet presAssocID="{0D73C01C-0D66-48BA-AD2C-0039191E5F87}" presName="sibTrans" presStyleCnt="0"/>
      <dgm:spPr/>
    </dgm:pt>
    <dgm:pt modelId="{225042B7-6BD2-4793-AB40-0FCFFF1D2120}" type="pres">
      <dgm:prSet presAssocID="{5BAF1066-C461-4921-B0C8-187F9293D798}" presName="node" presStyleLbl="node1" presStyleIdx="14" presStyleCnt="17" custScaleX="11565" custScaleY="9160" custLinFactNeighborX="62008" custLinFactNeighborY="-8245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E8051B8-6200-424C-A74B-58FD53D87963}" type="pres">
      <dgm:prSet presAssocID="{E895CF59-2ADD-46C9-B668-BBAAAFCD2B30}" presName="sibTrans" presStyleCnt="0"/>
      <dgm:spPr/>
    </dgm:pt>
    <dgm:pt modelId="{6F208EA3-B473-4479-907A-60355EA5BCA5}" type="pres">
      <dgm:prSet presAssocID="{E3E48FD9-5B27-4435-A796-2AB2E586695B}" presName="node" presStyleLbl="node1" presStyleIdx="15" presStyleCnt="17" custScaleX="11329" custScaleY="11654" custLinFactNeighborX="-21966" custLinFactNeighborY="-8120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BE97BC0-2FD1-4F91-A34B-67B742B0EC71}" type="pres">
      <dgm:prSet presAssocID="{5F170CB6-3873-4E40-8142-62716FD57AB6}" presName="sibTrans" presStyleCnt="0"/>
      <dgm:spPr/>
    </dgm:pt>
    <dgm:pt modelId="{EA3D629E-EB56-4CFB-8E87-00BAE37D822C}" type="pres">
      <dgm:prSet presAssocID="{69F703ED-1F74-4194-AC59-08794276F23A}" presName="node" presStyleLbl="node1" presStyleIdx="16" presStyleCnt="17" custScaleX="11085" custScaleY="8780" custLinFactNeighborX="-62288" custLinFactNeighborY="-8264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7274F782-FEA7-4685-8C66-73EED2024CC0}" srcId="{11367777-4F9C-45D1-ABA5-072B89B7F8B6}" destId="{E3E48FD9-5B27-4435-A796-2AB2E586695B}" srcOrd="15" destOrd="0" parTransId="{AECB62FB-5CE7-4A91-934D-2A2F4BA98DF7}" sibTransId="{5F170CB6-3873-4E40-8142-62716FD57AB6}"/>
    <dgm:cxn modelId="{F3E6DD65-62D7-4761-88ED-9422D7875D7F}" srcId="{11367777-4F9C-45D1-ABA5-072B89B7F8B6}" destId="{41EDE973-FC59-4021-8D1B-5E1D6E98E0AE}" srcOrd="9" destOrd="0" parTransId="{B363514C-27F8-4530-BCDC-F199E46EC897}" sibTransId="{EBC3B78E-19D4-489C-83D8-A15002C9ECAC}"/>
    <dgm:cxn modelId="{9B049B5C-C486-4E82-825F-B70E904803A2}" srcId="{11367777-4F9C-45D1-ABA5-072B89B7F8B6}" destId="{8F259C5E-91D2-41D2-B78E-95A556A893D1}" srcOrd="5" destOrd="0" parTransId="{D308814B-F729-4082-BB67-4D37BC58E40B}" sibTransId="{26E56BC7-21DE-4B35-8AD3-A7CCDB719CDA}"/>
    <dgm:cxn modelId="{35CC60BA-9170-43FB-9658-755FF617EFE6}" type="presOf" srcId="{C3B24DE0-70CE-4653-817A-7B04547B4593}" destId="{F3EA0C8D-C447-4361-81A7-71E2B40A445D}" srcOrd="0" destOrd="0" presId="urn:microsoft.com/office/officeart/2005/8/layout/default"/>
    <dgm:cxn modelId="{A2865AB8-8D8A-4174-B34C-5DA7A032062A}" type="presOf" srcId="{4939F2A9-D0E9-4FEC-91BA-9119B06EFD27}" destId="{69B9C9AC-1774-4C72-8EF5-EFD6F923CF0A}" srcOrd="0" destOrd="0" presId="urn:microsoft.com/office/officeart/2005/8/layout/default"/>
    <dgm:cxn modelId="{BEC7F161-5904-4073-B54E-187CFC743AB5}" type="presOf" srcId="{7B97BA53-9938-4F2F-8269-5FC916C40DB5}" destId="{ED71C456-77CB-4B68-A5CB-707377F3D0CB}" srcOrd="0" destOrd="0" presId="urn:microsoft.com/office/officeart/2005/8/layout/default"/>
    <dgm:cxn modelId="{308E459D-2A2A-42A5-9F67-D55FF18FA3AB}" type="presOf" srcId="{43BF5CC7-D0CF-4EB2-9593-0133EEFCBF38}" destId="{4B5745B5-EB2D-42C6-A4F7-53548068724C}" srcOrd="0" destOrd="0" presId="urn:microsoft.com/office/officeart/2005/8/layout/default"/>
    <dgm:cxn modelId="{95EC0B43-121B-49A5-A9C5-E37874520169}" srcId="{11367777-4F9C-45D1-ABA5-072B89B7F8B6}" destId="{7BEBE251-5585-400B-AB14-3512898FADE3}" srcOrd="10" destOrd="0" parTransId="{AC255BCF-A583-4B45-BF7F-007AD91AFBA2}" sibTransId="{CABEE911-8FAF-4031-8A64-04392FFF9D53}"/>
    <dgm:cxn modelId="{63739601-0E23-46C8-BEE5-EF16F3A22498}" type="presOf" srcId="{38A3A970-9ACD-40E7-9A7B-FB63D4032CAE}" destId="{C487BE06-CC71-4EB3-A0A8-A4BA5086675E}" srcOrd="0" destOrd="0" presId="urn:microsoft.com/office/officeart/2005/8/layout/default"/>
    <dgm:cxn modelId="{27F036A2-2585-4FBF-9F5D-41CEBEBE4988}" srcId="{11367777-4F9C-45D1-ABA5-072B89B7F8B6}" destId="{75746C31-B50C-4E98-BBFC-A8FF56E42AA4}" srcOrd="0" destOrd="0" parTransId="{1C62DFF0-0EBB-43F6-B108-37CF58F9A120}" sibTransId="{46700151-DFB0-4B05-A280-2656C228D447}"/>
    <dgm:cxn modelId="{C378A0E6-DBAD-4546-8C1C-9448BB19291C}" srcId="{11367777-4F9C-45D1-ABA5-072B89B7F8B6}" destId="{05E4D957-55F6-4A76-B236-218298D2A904}" srcOrd="11" destOrd="0" parTransId="{3AA99F82-2E4E-4C60-A472-4AD82F74E146}" sibTransId="{F3C4C9A9-CA28-4708-A0E7-B03561C77F74}"/>
    <dgm:cxn modelId="{D23F87AD-00AB-4253-B0C5-66DBC616CAE6}" type="presOf" srcId="{8F259C5E-91D2-41D2-B78E-95A556A893D1}" destId="{0AA12579-273E-48E0-B256-23F815A2E654}" srcOrd="0" destOrd="0" presId="urn:microsoft.com/office/officeart/2005/8/layout/default"/>
    <dgm:cxn modelId="{834341CC-B0ED-4F2E-A1D3-0A70A5B8B990}" srcId="{11367777-4F9C-45D1-ABA5-072B89B7F8B6}" destId="{67A92CE0-20D3-4ECD-B7E3-EA47BE813141}" srcOrd="4" destOrd="0" parTransId="{23A242BB-4DBA-48E9-9359-2CEBA4E0835B}" sibTransId="{052A2C1A-C6A8-4D02-AD17-24143A56F6B8}"/>
    <dgm:cxn modelId="{A285FBD3-E1C8-4587-BC24-157776467D8C}" type="presOf" srcId="{7BEBE251-5585-400B-AB14-3512898FADE3}" destId="{07DF14B0-8C08-4442-B9C0-F88CC4E59655}" srcOrd="0" destOrd="0" presId="urn:microsoft.com/office/officeart/2005/8/layout/default"/>
    <dgm:cxn modelId="{AD960547-D5AF-4151-8124-37DDC7D7C944}" type="presOf" srcId="{69F703ED-1F74-4194-AC59-08794276F23A}" destId="{EA3D629E-EB56-4CFB-8E87-00BAE37D822C}" srcOrd="0" destOrd="0" presId="urn:microsoft.com/office/officeart/2005/8/layout/default"/>
    <dgm:cxn modelId="{6AC62316-B7C7-4163-BE2B-F2A7704DDA15}" srcId="{11367777-4F9C-45D1-ABA5-072B89B7F8B6}" destId="{5BAF1066-C461-4921-B0C8-187F9293D798}" srcOrd="14" destOrd="0" parTransId="{89986F7E-4073-48E9-9ED8-030CD0074769}" sibTransId="{E895CF59-2ADD-46C9-B668-BBAAAFCD2B30}"/>
    <dgm:cxn modelId="{9D3BC736-51BE-436F-8083-79273BFDF4E7}" type="presOf" srcId="{E3E48FD9-5B27-4435-A796-2AB2E586695B}" destId="{6F208EA3-B473-4479-907A-60355EA5BCA5}" srcOrd="0" destOrd="0" presId="urn:microsoft.com/office/officeart/2005/8/layout/default"/>
    <dgm:cxn modelId="{4F6B0E92-2E11-4A55-B01D-52E904B23E2A}" type="presOf" srcId="{05E4D957-55F6-4A76-B236-218298D2A904}" destId="{8DD67E2E-2954-4555-B0DB-91ED62006CA9}" srcOrd="0" destOrd="0" presId="urn:microsoft.com/office/officeart/2005/8/layout/default"/>
    <dgm:cxn modelId="{97D7B876-6986-443F-9D6A-7AAA2C398070}" srcId="{11367777-4F9C-45D1-ABA5-072B89B7F8B6}" destId="{69F703ED-1F74-4194-AC59-08794276F23A}" srcOrd="16" destOrd="0" parTransId="{14F194D3-4C73-466A-B238-E7ECFA438C4C}" sibTransId="{FFC6FA88-4DE2-4329-8694-9EB48C6BEFD6}"/>
    <dgm:cxn modelId="{FD5171EE-EEAF-4B52-A3FF-8C17C65A1E2A}" srcId="{11367777-4F9C-45D1-ABA5-072B89B7F8B6}" destId="{43BF5CC7-D0CF-4EB2-9593-0133EEFCBF38}" srcOrd="12" destOrd="0" parTransId="{E8AE48B7-3A24-4D7D-BE34-10706F27509F}" sibTransId="{7B5E9460-2299-4069-A0A5-995BC7EC32C7}"/>
    <dgm:cxn modelId="{471B8301-799C-4D62-AE4B-20D9D64A550C}" type="presOf" srcId="{5BAF1066-C461-4921-B0C8-187F9293D798}" destId="{225042B7-6BD2-4793-AB40-0FCFFF1D2120}" srcOrd="0" destOrd="0" presId="urn:microsoft.com/office/officeart/2005/8/layout/default"/>
    <dgm:cxn modelId="{01FE5A56-E05D-4259-A046-A4EEF90011D5}" srcId="{11367777-4F9C-45D1-ABA5-072B89B7F8B6}" destId="{38A3A970-9ACD-40E7-9A7B-FB63D4032CAE}" srcOrd="1" destOrd="0" parTransId="{E9DF16E7-F472-4C69-B8AB-6ECFAF81F776}" sibTransId="{AF244949-B0AB-4D86-AEF6-15D3EF3BBA9F}"/>
    <dgm:cxn modelId="{284DF656-24D0-4964-ADB6-BEC2CF585836}" srcId="{11367777-4F9C-45D1-ABA5-072B89B7F8B6}" destId="{B8A4F295-7F68-4799-9D29-5B4F0C17DA17}" srcOrd="7" destOrd="0" parTransId="{B9C6DDD4-14E4-43E3-B34F-C124B96D6B6B}" sibTransId="{B75F8746-DC4E-4F29-8EEA-A24B23BA821E}"/>
    <dgm:cxn modelId="{ECE78B54-C3DE-4DF8-9450-72D9F993CF7A}" srcId="{11367777-4F9C-45D1-ABA5-072B89B7F8B6}" destId="{D0B04DDA-7619-483B-A1D9-A7FE7214BCB1}" srcOrd="13" destOrd="0" parTransId="{58F643A6-341F-4FD6-BB60-172A3936DCA0}" sibTransId="{0D73C01C-0D66-48BA-AD2C-0039191E5F87}"/>
    <dgm:cxn modelId="{416F8B56-913C-4999-950E-F220E9C3D929}" type="presOf" srcId="{11367777-4F9C-45D1-ABA5-072B89B7F8B6}" destId="{D907E737-3445-4761-9CB4-CB01D4758C2C}" srcOrd="0" destOrd="0" presId="urn:microsoft.com/office/officeart/2005/8/layout/default"/>
    <dgm:cxn modelId="{956D75DE-1EE6-40D8-A91D-E4C8739FB952}" srcId="{11367777-4F9C-45D1-ABA5-072B89B7F8B6}" destId="{7B97BA53-9938-4F2F-8269-5FC916C40DB5}" srcOrd="2" destOrd="0" parTransId="{4039771E-4B17-4E56-999F-D30A9E0938F7}" sibTransId="{00EB18B6-905D-4FC0-940F-581F56352DF4}"/>
    <dgm:cxn modelId="{CF602439-D2FF-4A9E-89AE-EDB0F96AEC40}" type="presOf" srcId="{B8A4F295-7F68-4799-9D29-5B4F0C17DA17}" destId="{8E6A9FD0-9308-4E33-8674-78EE69F6691D}" srcOrd="0" destOrd="0" presId="urn:microsoft.com/office/officeart/2005/8/layout/default"/>
    <dgm:cxn modelId="{DE6F5DEF-AA8C-40E1-BD4F-AE00C4CEB2E5}" srcId="{11367777-4F9C-45D1-ABA5-072B89B7F8B6}" destId="{4939F2A9-D0E9-4FEC-91BA-9119B06EFD27}" srcOrd="8" destOrd="0" parTransId="{CD364315-BE69-4A17-B3F8-7F504B3BA5F7}" sibTransId="{7BE763ED-69C7-4158-9ADC-833FD024287C}"/>
    <dgm:cxn modelId="{3827ACAB-E8A5-4334-951F-220BAE4021C2}" type="presOf" srcId="{75746C31-B50C-4E98-BBFC-A8FF56E42AA4}" destId="{C4A40331-4527-400D-BD4D-9A53A6AAB718}" srcOrd="0" destOrd="0" presId="urn:microsoft.com/office/officeart/2005/8/layout/default"/>
    <dgm:cxn modelId="{7D7C7464-876C-4086-83AB-F8D64BF9E3A0}" type="presOf" srcId="{41EDE973-FC59-4021-8D1B-5E1D6E98E0AE}" destId="{58795C3F-D9D4-4EF4-A084-7BA253A65F96}" srcOrd="0" destOrd="0" presId="urn:microsoft.com/office/officeart/2005/8/layout/default"/>
    <dgm:cxn modelId="{009DBCA1-59B4-416E-A574-C01D78B8D80B}" type="presOf" srcId="{21F7C9DA-9769-4B70-A726-2C1862DE43A8}" destId="{1FB09DC6-1378-4E87-B3D7-C5B3FF79E2F6}" srcOrd="0" destOrd="0" presId="urn:microsoft.com/office/officeart/2005/8/layout/default"/>
    <dgm:cxn modelId="{431E1FFA-7228-4738-AFBE-6720C5F0BB32}" srcId="{11367777-4F9C-45D1-ABA5-072B89B7F8B6}" destId="{C3B24DE0-70CE-4653-817A-7B04547B4593}" srcOrd="6" destOrd="0" parTransId="{F59C44EE-06F3-4CD2-BAFD-89DC86EC057C}" sibTransId="{6809D74A-7BAD-400A-87D6-D03430A13614}"/>
    <dgm:cxn modelId="{520DF190-7A52-4483-A49B-27F6380974A0}" srcId="{11367777-4F9C-45D1-ABA5-072B89B7F8B6}" destId="{21F7C9DA-9769-4B70-A726-2C1862DE43A8}" srcOrd="3" destOrd="0" parTransId="{BA71710D-AB16-4158-83B2-CB1634838243}" sibTransId="{23D83F64-830A-4EBB-A41F-FCDE074BC55B}"/>
    <dgm:cxn modelId="{575F2BA0-3708-4ECA-959D-F0782302D720}" type="presOf" srcId="{67A92CE0-20D3-4ECD-B7E3-EA47BE813141}" destId="{3ED1CECA-1545-44BD-BE50-5EBECE4CE6A3}" srcOrd="0" destOrd="0" presId="urn:microsoft.com/office/officeart/2005/8/layout/default"/>
    <dgm:cxn modelId="{DFD6ED59-A87E-40D4-9BFF-9B96BC0AA4B3}" type="presOf" srcId="{D0B04DDA-7619-483B-A1D9-A7FE7214BCB1}" destId="{7DBD9438-15C3-4C7F-B396-A1F59EE26891}" srcOrd="0" destOrd="0" presId="urn:microsoft.com/office/officeart/2005/8/layout/default"/>
    <dgm:cxn modelId="{DD54A628-ED29-4D80-B534-F54F6207BEDD}" type="presParOf" srcId="{D907E737-3445-4761-9CB4-CB01D4758C2C}" destId="{C4A40331-4527-400D-BD4D-9A53A6AAB718}" srcOrd="0" destOrd="0" presId="urn:microsoft.com/office/officeart/2005/8/layout/default"/>
    <dgm:cxn modelId="{B078F2C9-2A16-4B44-B599-23A077918951}" type="presParOf" srcId="{D907E737-3445-4761-9CB4-CB01D4758C2C}" destId="{D78CD8C2-BD0B-4A8F-BF5A-3751D71D2779}" srcOrd="1" destOrd="0" presId="urn:microsoft.com/office/officeart/2005/8/layout/default"/>
    <dgm:cxn modelId="{54FEB405-10E7-4E8C-A29A-07E5A8F7848C}" type="presParOf" srcId="{D907E737-3445-4761-9CB4-CB01D4758C2C}" destId="{C487BE06-CC71-4EB3-A0A8-A4BA5086675E}" srcOrd="2" destOrd="0" presId="urn:microsoft.com/office/officeart/2005/8/layout/default"/>
    <dgm:cxn modelId="{E6D97F49-9367-4C7A-BAED-618DC9369D64}" type="presParOf" srcId="{D907E737-3445-4761-9CB4-CB01D4758C2C}" destId="{D7C8C05D-457B-4057-B90C-E353770FD39C}" srcOrd="3" destOrd="0" presId="urn:microsoft.com/office/officeart/2005/8/layout/default"/>
    <dgm:cxn modelId="{912291C1-B8DF-44D2-8245-4D5B0B792A5E}" type="presParOf" srcId="{D907E737-3445-4761-9CB4-CB01D4758C2C}" destId="{ED71C456-77CB-4B68-A5CB-707377F3D0CB}" srcOrd="4" destOrd="0" presId="urn:microsoft.com/office/officeart/2005/8/layout/default"/>
    <dgm:cxn modelId="{BC0BB90C-9291-49D3-84F4-18757CAC6676}" type="presParOf" srcId="{D907E737-3445-4761-9CB4-CB01D4758C2C}" destId="{68987846-CBFD-4D4E-82BB-3EE2021366D2}" srcOrd="5" destOrd="0" presId="urn:microsoft.com/office/officeart/2005/8/layout/default"/>
    <dgm:cxn modelId="{59A3228D-639A-4F9E-A7FD-3C0E650558A7}" type="presParOf" srcId="{D907E737-3445-4761-9CB4-CB01D4758C2C}" destId="{1FB09DC6-1378-4E87-B3D7-C5B3FF79E2F6}" srcOrd="6" destOrd="0" presId="urn:microsoft.com/office/officeart/2005/8/layout/default"/>
    <dgm:cxn modelId="{23592E4B-0BBC-48AB-97FE-CBDFE195E5EC}" type="presParOf" srcId="{D907E737-3445-4761-9CB4-CB01D4758C2C}" destId="{835E8435-2BA1-468B-B498-6699EE995696}" srcOrd="7" destOrd="0" presId="urn:microsoft.com/office/officeart/2005/8/layout/default"/>
    <dgm:cxn modelId="{2DF2F70E-C1A9-4AD8-8C9C-7C58D893ED1A}" type="presParOf" srcId="{D907E737-3445-4761-9CB4-CB01D4758C2C}" destId="{3ED1CECA-1545-44BD-BE50-5EBECE4CE6A3}" srcOrd="8" destOrd="0" presId="urn:microsoft.com/office/officeart/2005/8/layout/default"/>
    <dgm:cxn modelId="{2788944F-6BBE-4E41-ACDA-4D2A47B07973}" type="presParOf" srcId="{D907E737-3445-4761-9CB4-CB01D4758C2C}" destId="{7E597C4B-10DA-4643-9B9E-5A1FBB8405E9}" srcOrd="9" destOrd="0" presId="urn:microsoft.com/office/officeart/2005/8/layout/default"/>
    <dgm:cxn modelId="{2F9388E8-1E8B-4930-8D10-535079B6F5A0}" type="presParOf" srcId="{D907E737-3445-4761-9CB4-CB01D4758C2C}" destId="{0AA12579-273E-48E0-B256-23F815A2E654}" srcOrd="10" destOrd="0" presId="urn:microsoft.com/office/officeart/2005/8/layout/default"/>
    <dgm:cxn modelId="{4A0B89B2-1A22-49AE-91C4-3E851EE7515F}" type="presParOf" srcId="{D907E737-3445-4761-9CB4-CB01D4758C2C}" destId="{EE077138-F6E7-47B6-AF06-D50F90296C27}" srcOrd="11" destOrd="0" presId="urn:microsoft.com/office/officeart/2005/8/layout/default"/>
    <dgm:cxn modelId="{DF7EA963-131B-4303-B053-62B7F9639850}" type="presParOf" srcId="{D907E737-3445-4761-9CB4-CB01D4758C2C}" destId="{F3EA0C8D-C447-4361-81A7-71E2B40A445D}" srcOrd="12" destOrd="0" presId="urn:microsoft.com/office/officeart/2005/8/layout/default"/>
    <dgm:cxn modelId="{5A9D3760-2B4D-4301-8F4C-45638391CB64}" type="presParOf" srcId="{D907E737-3445-4761-9CB4-CB01D4758C2C}" destId="{269E8DC0-16BB-42AC-AC39-1CE57576A402}" srcOrd="13" destOrd="0" presId="urn:microsoft.com/office/officeart/2005/8/layout/default"/>
    <dgm:cxn modelId="{E50AC0DF-EAB2-40E1-BF29-7C17364642A8}" type="presParOf" srcId="{D907E737-3445-4761-9CB4-CB01D4758C2C}" destId="{8E6A9FD0-9308-4E33-8674-78EE69F6691D}" srcOrd="14" destOrd="0" presId="urn:microsoft.com/office/officeart/2005/8/layout/default"/>
    <dgm:cxn modelId="{1794FFFB-DB57-4619-AC29-B10BFBDF241F}" type="presParOf" srcId="{D907E737-3445-4761-9CB4-CB01D4758C2C}" destId="{2D7665A5-F82F-4B3C-929E-D7674983F1FF}" srcOrd="15" destOrd="0" presId="urn:microsoft.com/office/officeart/2005/8/layout/default"/>
    <dgm:cxn modelId="{0DA5A4C9-0A33-4EF6-821D-A11B78F30FA7}" type="presParOf" srcId="{D907E737-3445-4761-9CB4-CB01D4758C2C}" destId="{69B9C9AC-1774-4C72-8EF5-EFD6F923CF0A}" srcOrd="16" destOrd="0" presId="urn:microsoft.com/office/officeart/2005/8/layout/default"/>
    <dgm:cxn modelId="{74AF36E6-A8B1-4DEA-975F-12EAE6351CEB}" type="presParOf" srcId="{D907E737-3445-4761-9CB4-CB01D4758C2C}" destId="{FF591EC3-15CC-4BB2-AAF2-4372F76AE62E}" srcOrd="17" destOrd="0" presId="urn:microsoft.com/office/officeart/2005/8/layout/default"/>
    <dgm:cxn modelId="{F2C2A113-8731-4223-A46D-D01C2E0B5088}" type="presParOf" srcId="{D907E737-3445-4761-9CB4-CB01D4758C2C}" destId="{58795C3F-D9D4-4EF4-A084-7BA253A65F96}" srcOrd="18" destOrd="0" presId="urn:microsoft.com/office/officeart/2005/8/layout/default"/>
    <dgm:cxn modelId="{C582E37C-B183-4B5D-AF3C-C02546D96059}" type="presParOf" srcId="{D907E737-3445-4761-9CB4-CB01D4758C2C}" destId="{89F48C0E-BCCF-4DC1-9C97-5F16CB82DBAA}" srcOrd="19" destOrd="0" presId="urn:microsoft.com/office/officeart/2005/8/layout/default"/>
    <dgm:cxn modelId="{25F72037-FC16-4AD4-9078-D59D2D6D930B}" type="presParOf" srcId="{D907E737-3445-4761-9CB4-CB01D4758C2C}" destId="{07DF14B0-8C08-4442-B9C0-F88CC4E59655}" srcOrd="20" destOrd="0" presId="urn:microsoft.com/office/officeart/2005/8/layout/default"/>
    <dgm:cxn modelId="{5CC7FF40-9752-4C4F-8319-CEDF391001B5}" type="presParOf" srcId="{D907E737-3445-4761-9CB4-CB01D4758C2C}" destId="{A3B33B11-0C38-4FE5-9DC6-A465A9DE2DEB}" srcOrd="21" destOrd="0" presId="urn:microsoft.com/office/officeart/2005/8/layout/default"/>
    <dgm:cxn modelId="{E591F957-97A3-4A04-B6D5-26284CF1DB3D}" type="presParOf" srcId="{D907E737-3445-4761-9CB4-CB01D4758C2C}" destId="{8DD67E2E-2954-4555-B0DB-91ED62006CA9}" srcOrd="22" destOrd="0" presId="urn:microsoft.com/office/officeart/2005/8/layout/default"/>
    <dgm:cxn modelId="{82D44FEF-7265-4E85-B03B-3D593863D48A}" type="presParOf" srcId="{D907E737-3445-4761-9CB4-CB01D4758C2C}" destId="{68C62304-00D3-4C7C-98A2-3A8016901D95}" srcOrd="23" destOrd="0" presId="urn:microsoft.com/office/officeart/2005/8/layout/default"/>
    <dgm:cxn modelId="{EF709A38-AF96-44D0-AEA3-2B5BEB89FF3D}" type="presParOf" srcId="{D907E737-3445-4761-9CB4-CB01D4758C2C}" destId="{4B5745B5-EB2D-42C6-A4F7-53548068724C}" srcOrd="24" destOrd="0" presId="urn:microsoft.com/office/officeart/2005/8/layout/default"/>
    <dgm:cxn modelId="{823EC214-5BE2-4615-9A11-C4990A0E4ABD}" type="presParOf" srcId="{D907E737-3445-4761-9CB4-CB01D4758C2C}" destId="{51AB677D-898B-43A0-ACAB-31F183080472}" srcOrd="25" destOrd="0" presId="urn:microsoft.com/office/officeart/2005/8/layout/default"/>
    <dgm:cxn modelId="{516748D9-36EB-4091-B0CF-4FFB9CB1821F}" type="presParOf" srcId="{D907E737-3445-4761-9CB4-CB01D4758C2C}" destId="{7DBD9438-15C3-4C7F-B396-A1F59EE26891}" srcOrd="26" destOrd="0" presId="urn:microsoft.com/office/officeart/2005/8/layout/default"/>
    <dgm:cxn modelId="{926AE995-9FB7-4C25-80D4-05F72BAC99E8}" type="presParOf" srcId="{D907E737-3445-4761-9CB4-CB01D4758C2C}" destId="{A2D17ED5-DEB8-4F2A-AF5D-CA427F41C8CA}" srcOrd="27" destOrd="0" presId="urn:microsoft.com/office/officeart/2005/8/layout/default"/>
    <dgm:cxn modelId="{8E0FE357-5A27-4495-AE70-DF9051213D8A}" type="presParOf" srcId="{D907E737-3445-4761-9CB4-CB01D4758C2C}" destId="{225042B7-6BD2-4793-AB40-0FCFFF1D2120}" srcOrd="28" destOrd="0" presId="urn:microsoft.com/office/officeart/2005/8/layout/default"/>
    <dgm:cxn modelId="{7F4E62FD-E526-4DDE-A6BD-5C51BC9B4C8A}" type="presParOf" srcId="{D907E737-3445-4761-9CB4-CB01D4758C2C}" destId="{5E8051B8-6200-424C-A74B-58FD53D87963}" srcOrd="29" destOrd="0" presId="urn:microsoft.com/office/officeart/2005/8/layout/default"/>
    <dgm:cxn modelId="{0E29F90F-399A-4733-8C0A-F02EC99C3A80}" type="presParOf" srcId="{D907E737-3445-4761-9CB4-CB01D4758C2C}" destId="{6F208EA3-B473-4479-907A-60355EA5BCA5}" srcOrd="30" destOrd="0" presId="urn:microsoft.com/office/officeart/2005/8/layout/default"/>
    <dgm:cxn modelId="{F01937CC-BFFD-4025-8217-650B64ECEB32}" type="presParOf" srcId="{D907E737-3445-4761-9CB4-CB01D4758C2C}" destId="{EBE97BC0-2FD1-4F91-A34B-67B742B0EC71}" srcOrd="31" destOrd="0" presId="urn:microsoft.com/office/officeart/2005/8/layout/default"/>
    <dgm:cxn modelId="{C48AFDB6-0D24-43EA-84E0-11D599496507}" type="presParOf" srcId="{D907E737-3445-4761-9CB4-CB01D4758C2C}" destId="{EA3D629E-EB56-4CFB-8E87-00BAE37D822C}" srcOrd="3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4A40331-4527-400D-BD4D-9A53A6AAB718}">
      <dsp:nvSpPr>
        <dsp:cNvPr id="0" name=""/>
        <dsp:cNvSpPr/>
      </dsp:nvSpPr>
      <dsp:spPr>
        <a:xfrm>
          <a:off x="3786239" y="785810"/>
          <a:ext cx="944565" cy="526694"/>
        </a:xfrm>
        <a:prstGeom prst="rect">
          <a:avLst/>
        </a:prstGeom>
        <a:solidFill>
          <a:schemeClr val="accent3"/>
        </a:solidFill>
        <a:ln w="25400" cap="flat" cmpd="sng" algn="ctr">
          <a:solidFill>
            <a:schemeClr val="accent3">
              <a:shade val="50000"/>
            </a:schemeClr>
          </a:solidFill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kern="1200" dirty="0" smtClean="0">
              <a:solidFill>
                <a:schemeClr val="tx1"/>
              </a:solidFill>
            </a:rPr>
            <a:t>تصميم النظام</a:t>
          </a:r>
          <a:endParaRPr lang="ar-SA" sz="1200" kern="1200" dirty="0">
            <a:solidFill>
              <a:schemeClr val="tx1"/>
            </a:solidFill>
          </a:endParaRPr>
        </a:p>
      </dsp:txBody>
      <dsp:txXfrm>
        <a:off x="3786239" y="785810"/>
        <a:ext cx="944565" cy="526694"/>
      </dsp:txXfrm>
    </dsp:sp>
    <dsp:sp modelId="{C487BE06-CC71-4EB3-A0A8-A4BA5086675E}">
      <dsp:nvSpPr>
        <dsp:cNvPr id="0" name=""/>
        <dsp:cNvSpPr/>
      </dsp:nvSpPr>
      <dsp:spPr>
        <a:xfrm>
          <a:off x="3504426" y="0"/>
          <a:ext cx="1335929" cy="600338"/>
        </a:xfrm>
        <a:prstGeom prst="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kern="1200" dirty="0" smtClean="0"/>
            <a:t>تحليل النظام</a:t>
          </a:r>
          <a:endParaRPr lang="ar-SA" sz="1200" kern="1200" dirty="0"/>
        </a:p>
      </dsp:txBody>
      <dsp:txXfrm>
        <a:off x="3504426" y="0"/>
        <a:ext cx="1335929" cy="600338"/>
      </dsp:txXfrm>
    </dsp:sp>
    <dsp:sp modelId="{ED71C456-77CB-4B68-A5CB-707377F3D0CB}">
      <dsp:nvSpPr>
        <dsp:cNvPr id="0" name=""/>
        <dsp:cNvSpPr/>
      </dsp:nvSpPr>
      <dsp:spPr>
        <a:xfrm>
          <a:off x="7000953" y="1357312"/>
          <a:ext cx="1054194" cy="57925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kern="1200" dirty="0" smtClean="0"/>
            <a:t>تعريف المشكلة</a:t>
          </a:r>
          <a:endParaRPr lang="ar-SA" sz="1200" kern="1200" dirty="0"/>
        </a:p>
      </dsp:txBody>
      <dsp:txXfrm>
        <a:off x="7000953" y="1357312"/>
        <a:ext cx="1054194" cy="579250"/>
      </dsp:txXfrm>
    </dsp:sp>
    <dsp:sp modelId="{1FB09DC6-1378-4E87-B3D7-C5B3FF79E2F6}">
      <dsp:nvSpPr>
        <dsp:cNvPr id="0" name=""/>
        <dsp:cNvSpPr/>
      </dsp:nvSpPr>
      <dsp:spPr>
        <a:xfrm>
          <a:off x="6929472" y="2143160"/>
          <a:ext cx="1167220" cy="730567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kern="1200" dirty="0" smtClean="0"/>
            <a:t>وضع أهداف عن طريق جمع البيانات</a:t>
          </a:r>
          <a:endParaRPr lang="ar-SA" sz="1200" kern="1200" dirty="0"/>
        </a:p>
      </dsp:txBody>
      <dsp:txXfrm>
        <a:off x="6929472" y="2143160"/>
        <a:ext cx="1167220" cy="730567"/>
      </dsp:txXfrm>
    </dsp:sp>
    <dsp:sp modelId="{3ED1CECA-1545-44BD-BE50-5EBECE4CE6A3}">
      <dsp:nvSpPr>
        <dsp:cNvPr id="0" name=""/>
        <dsp:cNvSpPr/>
      </dsp:nvSpPr>
      <dsp:spPr>
        <a:xfrm>
          <a:off x="6929472" y="3214731"/>
          <a:ext cx="1060908" cy="519538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kern="1200" dirty="0" smtClean="0"/>
            <a:t>دراسة الجدوى</a:t>
          </a:r>
          <a:endParaRPr lang="ar-SA" sz="1200" kern="1200" dirty="0"/>
        </a:p>
      </dsp:txBody>
      <dsp:txXfrm>
        <a:off x="6929472" y="3214731"/>
        <a:ext cx="1060908" cy="519538"/>
      </dsp:txXfrm>
    </dsp:sp>
    <dsp:sp modelId="{0AA12579-273E-48E0-B256-23F815A2E654}">
      <dsp:nvSpPr>
        <dsp:cNvPr id="0" name=""/>
        <dsp:cNvSpPr/>
      </dsp:nvSpPr>
      <dsp:spPr>
        <a:xfrm>
          <a:off x="7000953" y="3929067"/>
          <a:ext cx="897333" cy="415611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kern="1200" dirty="0" smtClean="0"/>
            <a:t>تحضير الخطة</a:t>
          </a:r>
          <a:endParaRPr lang="ar-SA" sz="1200" kern="1200" dirty="0"/>
        </a:p>
      </dsp:txBody>
      <dsp:txXfrm>
        <a:off x="7000953" y="3929067"/>
        <a:ext cx="897333" cy="415611"/>
      </dsp:txXfrm>
    </dsp:sp>
    <dsp:sp modelId="{F3EA0C8D-C447-4361-81A7-71E2B40A445D}">
      <dsp:nvSpPr>
        <dsp:cNvPr id="0" name=""/>
        <dsp:cNvSpPr/>
      </dsp:nvSpPr>
      <dsp:spPr>
        <a:xfrm>
          <a:off x="5460614" y="1500178"/>
          <a:ext cx="897333" cy="415611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kern="1200" dirty="0" smtClean="0"/>
            <a:t>إيجاد الحقائق</a:t>
          </a:r>
          <a:endParaRPr lang="ar-SA" sz="1200" kern="1200" dirty="0"/>
        </a:p>
      </dsp:txBody>
      <dsp:txXfrm>
        <a:off x="5460614" y="1500178"/>
        <a:ext cx="897333" cy="415611"/>
      </dsp:txXfrm>
    </dsp:sp>
    <dsp:sp modelId="{8E6A9FD0-9308-4E33-8674-78EE69F6691D}">
      <dsp:nvSpPr>
        <dsp:cNvPr id="0" name=""/>
        <dsp:cNvSpPr/>
      </dsp:nvSpPr>
      <dsp:spPr>
        <a:xfrm>
          <a:off x="5389212" y="2143120"/>
          <a:ext cx="897333" cy="415611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kern="1200" dirty="0" smtClean="0"/>
            <a:t>تسجيل الحقائق</a:t>
          </a:r>
          <a:endParaRPr lang="ar-SA" sz="1200" kern="1200" dirty="0"/>
        </a:p>
      </dsp:txBody>
      <dsp:txXfrm>
        <a:off x="5389212" y="2143120"/>
        <a:ext cx="897333" cy="415611"/>
      </dsp:txXfrm>
    </dsp:sp>
    <dsp:sp modelId="{69B9C9AC-1774-4C72-8EF5-EFD6F923CF0A}">
      <dsp:nvSpPr>
        <dsp:cNvPr id="0" name=""/>
        <dsp:cNvSpPr/>
      </dsp:nvSpPr>
      <dsp:spPr>
        <a:xfrm>
          <a:off x="5389212" y="2714646"/>
          <a:ext cx="897333" cy="415611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kern="1200" dirty="0" smtClean="0"/>
            <a:t>التحليل</a:t>
          </a:r>
          <a:endParaRPr lang="ar-SA" sz="1200" kern="1200" dirty="0"/>
        </a:p>
      </dsp:txBody>
      <dsp:txXfrm>
        <a:off x="5389212" y="2714646"/>
        <a:ext cx="897333" cy="415611"/>
      </dsp:txXfrm>
    </dsp:sp>
    <dsp:sp modelId="{58795C3F-D9D4-4EF4-A084-7BA253A65F96}">
      <dsp:nvSpPr>
        <dsp:cNvPr id="0" name=""/>
        <dsp:cNvSpPr/>
      </dsp:nvSpPr>
      <dsp:spPr>
        <a:xfrm>
          <a:off x="3786200" y="1643091"/>
          <a:ext cx="897333" cy="415611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kern="1200" dirty="0" smtClean="0"/>
            <a:t>تصميم المخرجات</a:t>
          </a:r>
          <a:endParaRPr lang="ar-SA" sz="1200" kern="1200" dirty="0"/>
        </a:p>
      </dsp:txBody>
      <dsp:txXfrm>
        <a:off x="3786200" y="1643091"/>
        <a:ext cx="897333" cy="415611"/>
      </dsp:txXfrm>
    </dsp:sp>
    <dsp:sp modelId="{07DF14B0-8C08-4442-B9C0-F88CC4E59655}">
      <dsp:nvSpPr>
        <dsp:cNvPr id="0" name=""/>
        <dsp:cNvSpPr/>
      </dsp:nvSpPr>
      <dsp:spPr>
        <a:xfrm>
          <a:off x="3786200" y="2928976"/>
          <a:ext cx="897333" cy="415611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kern="1200" dirty="0" smtClean="0"/>
            <a:t>تصميم الملفات</a:t>
          </a:r>
          <a:endParaRPr lang="ar-SA" sz="1200" kern="1200" dirty="0"/>
        </a:p>
      </dsp:txBody>
      <dsp:txXfrm>
        <a:off x="3786200" y="2928976"/>
        <a:ext cx="897333" cy="415611"/>
      </dsp:txXfrm>
    </dsp:sp>
    <dsp:sp modelId="{8DD67E2E-2954-4555-B0DB-91ED62006CA9}">
      <dsp:nvSpPr>
        <dsp:cNvPr id="0" name=""/>
        <dsp:cNvSpPr/>
      </dsp:nvSpPr>
      <dsp:spPr>
        <a:xfrm>
          <a:off x="3786200" y="2286033"/>
          <a:ext cx="897333" cy="415611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kern="1200" dirty="0" smtClean="0"/>
            <a:t>تصميم المدخلات</a:t>
          </a:r>
          <a:endParaRPr lang="ar-SA" sz="1200" kern="1200" dirty="0"/>
        </a:p>
      </dsp:txBody>
      <dsp:txXfrm>
        <a:off x="3786200" y="2286033"/>
        <a:ext cx="897333" cy="415611"/>
      </dsp:txXfrm>
    </dsp:sp>
    <dsp:sp modelId="{4B5745B5-EB2D-42C6-A4F7-53548068724C}">
      <dsp:nvSpPr>
        <dsp:cNvPr id="0" name=""/>
        <dsp:cNvSpPr/>
      </dsp:nvSpPr>
      <dsp:spPr>
        <a:xfrm>
          <a:off x="3786200" y="3643336"/>
          <a:ext cx="897333" cy="415611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kern="1200" dirty="0" smtClean="0"/>
            <a:t>تصميم العمليات</a:t>
          </a:r>
          <a:endParaRPr lang="ar-SA" sz="1200" kern="1200" dirty="0"/>
        </a:p>
      </dsp:txBody>
      <dsp:txXfrm>
        <a:off x="3786200" y="3643336"/>
        <a:ext cx="897333" cy="415611"/>
      </dsp:txXfrm>
    </dsp:sp>
    <dsp:sp modelId="{7DBD9438-15C3-4C7F-B396-A1F59EE26891}">
      <dsp:nvSpPr>
        <dsp:cNvPr id="0" name=""/>
        <dsp:cNvSpPr/>
      </dsp:nvSpPr>
      <dsp:spPr>
        <a:xfrm>
          <a:off x="5505042" y="799806"/>
          <a:ext cx="852944" cy="4860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kern="1200" dirty="0" smtClean="0"/>
            <a:t>الدراسة التفصيلية</a:t>
          </a:r>
          <a:endParaRPr lang="ar-SA" sz="1200" kern="1200" dirty="0"/>
        </a:p>
      </dsp:txBody>
      <dsp:txXfrm>
        <a:off x="5505042" y="799806"/>
        <a:ext cx="852944" cy="486081"/>
      </dsp:txXfrm>
    </dsp:sp>
    <dsp:sp modelId="{225042B7-6BD2-4793-AB40-0FCFFF1D2120}">
      <dsp:nvSpPr>
        <dsp:cNvPr id="0" name=""/>
        <dsp:cNvSpPr/>
      </dsp:nvSpPr>
      <dsp:spPr>
        <a:xfrm>
          <a:off x="7143834" y="785810"/>
          <a:ext cx="913445" cy="434094"/>
        </a:xfrm>
        <a:prstGeom prst="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kern="1200" dirty="0" smtClean="0"/>
            <a:t>الدراسة التمهيدية</a:t>
          </a:r>
          <a:endParaRPr lang="ar-SA" sz="1200" kern="1200" dirty="0"/>
        </a:p>
      </dsp:txBody>
      <dsp:txXfrm>
        <a:off x="7143834" y="785810"/>
        <a:ext cx="913445" cy="434094"/>
      </dsp:txXfrm>
    </dsp:sp>
    <dsp:sp modelId="{6F208EA3-B473-4479-907A-60355EA5BCA5}">
      <dsp:nvSpPr>
        <dsp:cNvPr id="0" name=""/>
        <dsp:cNvSpPr/>
      </dsp:nvSpPr>
      <dsp:spPr>
        <a:xfrm>
          <a:off x="2214544" y="785810"/>
          <a:ext cx="894805" cy="552285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kern="1200" smtClean="0"/>
            <a:t>مرحلة التوقيت</a:t>
          </a:r>
          <a:endParaRPr lang="ar-SA" sz="1200" kern="1200" dirty="0"/>
        </a:p>
      </dsp:txBody>
      <dsp:txXfrm>
        <a:off x="2214544" y="785810"/>
        <a:ext cx="894805" cy="552285"/>
      </dsp:txXfrm>
    </dsp:sp>
    <dsp:sp modelId="{EA3D629E-EB56-4CFB-8E87-00BAE37D822C}">
      <dsp:nvSpPr>
        <dsp:cNvPr id="0" name=""/>
        <dsp:cNvSpPr/>
      </dsp:nvSpPr>
      <dsp:spPr>
        <a:xfrm>
          <a:off x="714408" y="785810"/>
          <a:ext cx="875533" cy="416085"/>
        </a:xfrm>
        <a:prstGeom prst="rect">
          <a:avLst/>
        </a:prstGeom>
        <a:solidFill>
          <a:schemeClr val="dk1"/>
        </a:solidFill>
        <a:ln w="25400" cap="flat" cmpd="sng" algn="ctr">
          <a:solidFill>
            <a:schemeClr val="dk1">
              <a:shade val="50000"/>
            </a:schemeClr>
          </a:solidFill>
          <a:prstDash val="solid"/>
        </a:ln>
        <a:effectLst/>
      </dsp:spPr>
      <dsp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kern="1200" dirty="0" smtClean="0"/>
            <a:t>مرحلة التنظيم</a:t>
          </a:r>
          <a:endParaRPr lang="ar-SA" sz="1200" kern="1200" dirty="0"/>
        </a:p>
      </dsp:txBody>
      <dsp:txXfrm>
        <a:off x="714408" y="785810"/>
        <a:ext cx="875533" cy="4160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A955A2C3-808F-4481-BF5A-2EE0577C89DE}" type="datetimeFigureOut">
              <a:rPr lang="ar-SA" smtClean="0"/>
              <a:pPr/>
              <a:t>17/11/1433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A5F60D9F-87C7-49D4-A39D-524F67680881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60D9F-87C7-49D4-A39D-524F67680881}" type="slidenum">
              <a:rPr lang="ar-SA" smtClean="0"/>
              <a:pPr/>
              <a:t>14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685800"/>
            <a:ext cx="8153400" cy="1219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1905000"/>
            <a:ext cx="6400800" cy="6858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8B1AF53-DF66-4C25-905C-73CF403E0B3E}" type="datetime1">
              <a:rPr lang="ar-SA" smtClean="0"/>
              <a:pPr/>
              <a:t>17/11/1433</a:t>
            </a:fld>
            <a:endParaRPr lang="ar-S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م.ع. أريج المالكي</a:t>
            </a:r>
            <a:endParaRPr lang="ar-S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C02A0C-A5CF-4FBB-9020-46DF428BF23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71F98D-8A9C-4D53-A7D4-F6BC7A8D1785}" type="datetime1">
              <a:rPr lang="ar-SA" smtClean="0"/>
              <a:pPr/>
              <a:t>17/11/1433</a:t>
            </a:fld>
            <a:endParaRPr lang="ar-S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م.ع. أريج المالكي</a:t>
            </a:r>
            <a:endParaRPr lang="ar-S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C02A0C-A5CF-4FBB-9020-46DF428BF23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77C38A-45A8-4430-90EA-D05C8F9F5A24}" type="datetime1">
              <a:rPr lang="ar-SA" smtClean="0"/>
              <a:pPr/>
              <a:t>17/11/1433</a:t>
            </a:fld>
            <a:endParaRPr lang="ar-S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م.ع. أريج المالكي</a:t>
            </a:r>
            <a:endParaRPr lang="ar-S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C02A0C-A5CF-4FBB-9020-46DF428BF23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67200" cy="4754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4267200" cy="4754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7E9E06-E19E-41EB-A95E-28092EE76EE0}" type="datetime1">
              <a:rPr lang="ar-SA" smtClean="0"/>
              <a:pPr/>
              <a:t>17/11/1433</a:t>
            </a:fld>
            <a:endParaRPr lang="ar-S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م.ع. أريج المالكي</a:t>
            </a:r>
            <a:endParaRPr lang="ar-S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C02A0C-A5CF-4FBB-9020-46DF428BF23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7068AC-BC54-4686-9387-A53ED280FC09}" type="datetime1">
              <a:rPr lang="ar-SA" smtClean="0"/>
              <a:pPr/>
              <a:t>17/11/1433</a:t>
            </a:fld>
            <a:endParaRPr lang="ar-S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م.ع. أريج المالكي</a:t>
            </a:r>
            <a:endParaRPr lang="ar-S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C02A0C-A5CF-4FBB-9020-46DF428BF23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690FC0-786D-4379-975A-0C434A82CBC8}" type="datetime1">
              <a:rPr lang="ar-SA" smtClean="0"/>
              <a:pPr/>
              <a:t>17/11/1433</a:t>
            </a:fld>
            <a:endParaRPr lang="ar-S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م.ع. أريج المالكي</a:t>
            </a:r>
            <a:endParaRPr lang="ar-S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C02A0C-A5CF-4FBB-9020-46DF428BF23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E7A859-26B7-49BA-9071-73C8D32989D5}" type="datetime1">
              <a:rPr lang="ar-SA" smtClean="0"/>
              <a:pPr/>
              <a:t>17/11/1433</a:t>
            </a:fld>
            <a:endParaRPr lang="ar-S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م.ع. أريج المالكي</a:t>
            </a:r>
            <a:endParaRPr lang="ar-S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C02A0C-A5CF-4FBB-9020-46DF428BF23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5B82F6-5511-4A05-AA12-1B0EBDA4C62C}" type="datetime1">
              <a:rPr lang="ar-SA" smtClean="0"/>
              <a:pPr/>
              <a:t>17/11/1433</a:t>
            </a:fld>
            <a:endParaRPr lang="ar-S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م.ع. أريج المالكي</a:t>
            </a:r>
            <a:endParaRPr lang="ar-S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C02A0C-A5CF-4FBB-9020-46DF428BF23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4A3168-F57C-48A3-8943-C8D99524EF7A}" type="datetime1">
              <a:rPr lang="ar-SA" smtClean="0"/>
              <a:pPr/>
              <a:t>17/11/1433</a:t>
            </a:fld>
            <a:endParaRPr lang="ar-S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م.ع. أريج المالكي</a:t>
            </a:r>
            <a:endParaRPr lang="ar-S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C02A0C-A5CF-4FBB-9020-46DF428BF23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86C200-74F8-4BC0-8880-34CE5620F836}" type="datetime1">
              <a:rPr lang="ar-SA" smtClean="0"/>
              <a:pPr/>
              <a:t>17/11/1433</a:t>
            </a:fld>
            <a:endParaRPr lang="ar-S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م.ع. أريج المالكي</a:t>
            </a:r>
            <a:endParaRPr lang="ar-S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C02A0C-A5CF-4FBB-9020-46DF428BF23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5150" y="76200"/>
            <a:ext cx="2228850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76200"/>
            <a:ext cx="653415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26DFC2-B6AE-4ABD-BA47-84D73FBDDDD3}" type="datetime1">
              <a:rPr lang="ar-SA" smtClean="0"/>
              <a:pPr/>
              <a:t>17/11/1433</a:t>
            </a:fld>
            <a:endParaRPr lang="ar-S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م.ع. أريج المالكي</a:t>
            </a:r>
            <a:endParaRPr lang="ar-S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C02A0C-A5CF-4FBB-9020-46DF428BF23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76200"/>
            <a:ext cx="7620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86800" cy="475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</a:defRPr>
            </a:lvl1pPr>
          </a:lstStyle>
          <a:p>
            <a:fld id="{F092E1CF-BB8E-4184-B8BC-DF07615BCD58}" type="datetime1">
              <a:rPr lang="ar-SA" smtClean="0"/>
              <a:pPr/>
              <a:t>17/11/1433</a:t>
            </a:fld>
            <a:endParaRPr lang="ar-S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</a:defRPr>
            </a:lvl1pPr>
          </a:lstStyle>
          <a:p>
            <a:r>
              <a:rPr lang="ar-SA" smtClean="0"/>
              <a:t>م.ع. أريج المالكي</a:t>
            </a:r>
            <a:endParaRPr lang="ar-S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</a:defRPr>
            </a:lvl1pPr>
          </a:lstStyle>
          <a:p>
            <a:fld id="{76C02A0C-A5CF-4FBB-9020-46DF428BF23E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376346" y="1638296"/>
            <a:ext cx="8153400" cy="1219200"/>
          </a:xfrm>
        </p:spPr>
        <p:txBody>
          <a:bodyPr/>
          <a:lstStyle/>
          <a:p>
            <a:r>
              <a:rPr lang="ar-SA" dirty="0" smtClean="0">
                <a:solidFill>
                  <a:srgbClr val="8A0000"/>
                </a:solidFill>
              </a:rPr>
              <a:t>مرحلة دراسة وتحليل النظام</a:t>
            </a:r>
            <a:endParaRPr lang="ar-SA" dirty="0">
              <a:solidFill>
                <a:srgbClr val="8A000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214546" y="2857496"/>
            <a:ext cx="6400800" cy="685800"/>
          </a:xfrm>
        </p:spPr>
        <p:txBody>
          <a:bodyPr/>
          <a:lstStyle/>
          <a:p>
            <a:r>
              <a:rPr lang="ar-SA" dirty="0" smtClean="0">
                <a:solidFill>
                  <a:srgbClr val="CC3399"/>
                </a:solidFill>
              </a:rPr>
              <a:t>الفصل الثاني</a:t>
            </a:r>
            <a:endParaRPr lang="ar-SA" dirty="0">
              <a:solidFill>
                <a:srgbClr val="CC339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02A0C-A5CF-4FBB-9020-46DF428BF23E}" type="slidenum">
              <a:rPr lang="ar-SA" smtClean="0"/>
              <a:pPr/>
              <a:t>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م.ع. أريج المالكي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>
                <a:solidFill>
                  <a:srgbClr val="CC3399"/>
                </a:solidFill>
              </a:rPr>
              <a:t>النظام</a:t>
            </a:r>
            <a:endParaRPr lang="ar-SA" dirty="0">
              <a:solidFill>
                <a:srgbClr val="CC3399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dirty="0" smtClean="0">
                <a:solidFill>
                  <a:srgbClr val="8A0000"/>
                </a:solidFill>
              </a:rPr>
              <a:t>يمكن تعريف النظام بأنه :</a:t>
            </a:r>
          </a:p>
          <a:p>
            <a:pPr lvl="1" algn="r" rtl="1"/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مجموعة من العناصر المترابطة مع بعضها البعض</a:t>
            </a:r>
            <a:endParaRPr lang="en-US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1" algn="r" rtl="1">
              <a:buNone/>
            </a:pPr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بشكل متكامل وتتفاعل مع بعضها بطريقة محددة </a:t>
            </a:r>
            <a:endParaRPr lang="en-US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1" algn="r" rtl="1">
              <a:buNone/>
            </a:pPr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مسبقا لتحقيق هدف معين.</a:t>
            </a:r>
          </a:p>
          <a:p>
            <a:pPr lvl="1" algn="r" rtl="1"/>
            <a:endParaRPr lang="ar-S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02A0C-A5CF-4FBB-9020-46DF428BF23E}" type="slidenum">
              <a:rPr lang="ar-SA" smtClean="0"/>
              <a:pPr/>
              <a:t>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 أريج المالكي</a:t>
            </a:r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SA" dirty="0" smtClean="0">
                <a:solidFill>
                  <a:srgbClr val="CC3399"/>
                </a:solidFill>
              </a:rPr>
              <a:t>أنواع الأنظمة</a:t>
            </a:r>
            <a:endParaRPr lang="ar-SA" dirty="0">
              <a:solidFill>
                <a:srgbClr val="CC3399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 algn="r" rtl="1">
              <a:buFont typeface="+mj-lt"/>
              <a:buAutoNum type="arabicParenR"/>
            </a:pPr>
            <a:r>
              <a:rPr lang="ar-SA" dirty="0" smtClean="0">
                <a:solidFill>
                  <a:srgbClr val="8A0000"/>
                </a:solidFill>
              </a:rPr>
              <a:t>النظام المفتوح : </a:t>
            </a:r>
          </a:p>
          <a:p>
            <a:pPr marL="880110" lvl="1" indent="-514350" algn="r" rtl="1"/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له علاقات مستمرة ومتفاعلة مع بيئته حيث يؤثر فيها</a:t>
            </a:r>
            <a:endParaRPr lang="en-US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880110" lvl="1" indent="-514350" algn="r" rtl="1">
              <a:buNone/>
            </a:pPr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 وتؤثر فيه وتعتمد مخرجات هذا النظام على الاحتمالات. </a:t>
            </a:r>
          </a:p>
          <a:p>
            <a:pPr marL="880110" lvl="1" indent="-514350" algn="r" rtl="1"/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أشهر الأنظمة وأكثرها استخداما.</a:t>
            </a:r>
          </a:p>
          <a:p>
            <a:pPr marL="880110" lvl="1" indent="-514350" algn="r" rtl="1">
              <a:buNone/>
            </a:pPr>
            <a:endParaRPr lang="ar-SA" dirty="0" smtClean="0"/>
          </a:p>
          <a:p>
            <a:pPr marL="514350" indent="-514350" algn="r" rtl="1">
              <a:buFont typeface="+mj-lt"/>
              <a:buAutoNum type="arabicParenR"/>
            </a:pPr>
            <a:r>
              <a:rPr lang="ar-SA" dirty="0" smtClean="0">
                <a:solidFill>
                  <a:srgbClr val="8A0000"/>
                </a:solidFill>
              </a:rPr>
              <a:t> النظام المغلق :</a:t>
            </a:r>
          </a:p>
          <a:p>
            <a:pPr marL="880110" lvl="1" indent="-514350" algn="r" rtl="1"/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ليس له علاقة بالبيئة الخارجية (</a:t>
            </a:r>
            <a:r>
              <a:rPr lang="ar-SA" dirty="0" err="1" smtClean="0">
                <a:solidFill>
                  <a:schemeClr val="accent2">
                    <a:lumMod val="75000"/>
                  </a:schemeClr>
                </a:solidFill>
              </a:rPr>
              <a:t>لايؤثر</a:t>
            </a:r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 ولا يتأثر) </a:t>
            </a:r>
            <a:endParaRPr lang="en-US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880110" lvl="1" indent="-514350" algn="r" rtl="1">
              <a:buNone/>
            </a:pPr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ومخرجاته </a:t>
            </a:r>
            <a:r>
              <a:rPr lang="ar-SA" dirty="0" err="1" smtClean="0">
                <a:solidFill>
                  <a:schemeClr val="accent2">
                    <a:lumMod val="75000"/>
                  </a:schemeClr>
                </a:solidFill>
              </a:rPr>
              <a:t>ثابته</a:t>
            </a:r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 لا تتغير.</a:t>
            </a:r>
          </a:p>
          <a:p>
            <a:pPr marL="880110" lvl="1" indent="-514350" algn="r" rtl="1">
              <a:buNone/>
            </a:pPr>
            <a:endParaRPr lang="ar-SA" dirty="0" smtClean="0"/>
          </a:p>
          <a:p>
            <a:pPr marL="514350" indent="-514350" algn="r" rtl="1">
              <a:buFont typeface="+mj-lt"/>
              <a:buAutoNum type="arabicParenR"/>
            </a:pPr>
            <a:r>
              <a:rPr lang="ar-SA" dirty="0" smtClean="0">
                <a:solidFill>
                  <a:srgbClr val="8A0000"/>
                </a:solidFill>
              </a:rPr>
              <a:t>النظام شبه المغلق (أو شبه المفتوح) :</a:t>
            </a:r>
          </a:p>
          <a:p>
            <a:pPr marL="880110" lvl="1" indent="-514350" algn="r" rtl="1"/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هو الذي يؤثر أو يتأثر جزئيا بالمحيط الخارجي.</a:t>
            </a:r>
          </a:p>
          <a:p>
            <a:pPr marL="880110" lvl="1" indent="-514350" algn="r" rtl="1">
              <a:buNone/>
            </a:pPr>
            <a:endParaRPr lang="ar-SA" dirty="0" smtClean="0"/>
          </a:p>
          <a:p>
            <a:pPr marL="880110" lvl="1" indent="-514350" algn="r" rtl="1">
              <a:buNone/>
            </a:pPr>
            <a:endParaRPr lang="ar-SA" dirty="0" smtClean="0"/>
          </a:p>
          <a:p>
            <a:pPr algn="r" rtl="1"/>
            <a:endParaRPr lang="ar-SA" dirty="0"/>
          </a:p>
        </p:txBody>
      </p:sp>
      <p:sp>
        <p:nvSpPr>
          <p:cNvPr id="6" name="مستطيل 5"/>
          <p:cNvSpPr/>
          <p:nvPr/>
        </p:nvSpPr>
        <p:spPr>
          <a:xfrm>
            <a:off x="457200" y="1935163"/>
            <a:ext cx="8229600" cy="4389437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02A0C-A5CF-4FBB-9020-46DF428BF23E}" type="slidenum">
              <a:rPr lang="ar-SA" smtClean="0"/>
              <a:pPr/>
              <a:t>3</a:t>
            </a:fld>
            <a:endParaRPr lang="ar-S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 أريج المالكي</a:t>
            </a:r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>
                <a:solidFill>
                  <a:srgbClr val="CC3399"/>
                </a:solidFill>
              </a:rPr>
              <a:t>مكونات النظام</a:t>
            </a:r>
            <a:endParaRPr lang="ar-SA" dirty="0">
              <a:solidFill>
                <a:srgbClr val="CC3399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 algn="r" rtl="1">
              <a:buFont typeface="+mj-lt"/>
              <a:buAutoNum type="arabicParenR"/>
            </a:pPr>
            <a:r>
              <a:rPr lang="ar-SA" dirty="0" smtClean="0">
                <a:solidFill>
                  <a:srgbClr val="8A0000"/>
                </a:solidFill>
              </a:rPr>
              <a:t>المدخلات :  </a:t>
            </a:r>
          </a:p>
          <a:p>
            <a:pPr marL="880110" lvl="1" indent="-514350" algn="r" rtl="1"/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هي كل ما يخترق حدود النظام إلى داخله.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dirty="0" smtClean="0">
                <a:solidFill>
                  <a:srgbClr val="8A0000"/>
                </a:solidFill>
              </a:rPr>
              <a:t> المعالجة : </a:t>
            </a:r>
          </a:p>
          <a:p>
            <a:pPr marL="880110" lvl="1" indent="-514350" algn="r" rtl="1"/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أهم المكونات الأساسية للنظام , تحول </a:t>
            </a:r>
            <a:r>
              <a:rPr lang="ar-SA" dirty="0" err="1" smtClean="0">
                <a:solidFill>
                  <a:schemeClr val="accent2">
                    <a:lumMod val="75000"/>
                  </a:schemeClr>
                </a:solidFill>
              </a:rPr>
              <a:t>المدخلات</a:t>
            </a:r>
            <a:endParaRPr lang="en-US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880110" lvl="1" indent="-514350" algn="r" rtl="1">
              <a:buNone/>
            </a:pPr>
            <a:r>
              <a:rPr lang="ar-SA" dirty="0" smtClean="0"/>
              <a:t> </a:t>
            </a:r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إلى مخرجات تحقق أهداف النظام.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dirty="0" smtClean="0">
                <a:solidFill>
                  <a:srgbClr val="8A0000"/>
                </a:solidFill>
              </a:rPr>
              <a:t> المخرجات :</a:t>
            </a:r>
          </a:p>
          <a:p>
            <a:pPr marL="880110" lvl="1" indent="-514350" algn="r" rtl="1"/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نتائج عملية معالجة </a:t>
            </a:r>
            <a:r>
              <a:rPr lang="ar-SA" dirty="0" err="1" smtClean="0">
                <a:solidFill>
                  <a:schemeClr val="accent2">
                    <a:lumMod val="75000"/>
                  </a:schemeClr>
                </a:solidFill>
              </a:rPr>
              <a:t>المدخلات</a:t>
            </a:r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en-US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514350" indent="-514350" algn="r" rtl="1">
              <a:buFont typeface="+mj-lt"/>
              <a:buAutoNum type="arabicParenR"/>
            </a:pPr>
            <a:r>
              <a:rPr lang="ar-SA" dirty="0" smtClean="0">
                <a:solidFill>
                  <a:srgbClr val="8A0000"/>
                </a:solidFill>
              </a:rPr>
              <a:t>التغذية </a:t>
            </a:r>
            <a:r>
              <a:rPr lang="ar-SA" dirty="0" smtClean="0">
                <a:solidFill>
                  <a:srgbClr val="8A0000"/>
                </a:solidFill>
              </a:rPr>
              <a:t>العكسية :</a:t>
            </a:r>
            <a:endParaRPr lang="ar-SA" dirty="0" smtClean="0">
              <a:solidFill>
                <a:srgbClr val="8A0000"/>
              </a:solidFill>
            </a:endParaRPr>
          </a:p>
          <a:p>
            <a:pPr marL="880110" lvl="1" indent="-514350" algn="r" rtl="1"/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هي عملية مراقبة المخرجات والتأكد </a:t>
            </a:r>
            <a:endParaRPr lang="en-US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880110" lvl="1" indent="-514350" algn="r" rtl="1">
              <a:buNone/>
            </a:pPr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من خلوها من الأخطاء ويجب أن تعطي الهدف المنشود.</a:t>
            </a:r>
          </a:p>
          <a:p>
            <a:pPr marL="880110" lvl="1" indent="-514350" algn="r" rtl="1">
              <a:buNone/>
            </a:pPr>
            <a:endParaRPr lang="ar-S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02A0C-A5CF-4FBB-9020-46DF428BF23E}" type="slidenum">
              <a:rPr lang="ar-SA" smtClean="0"/>
              <a:pPr/>
              <a:t>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 أريج المالكي</a:t>
            </a:r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>
                <a:solidFill>
                  <a:srgbClr val="CC3399"/>
                </a:solidFill>
              </a:rPr>
              <a:t>مراحل إنشاء النظام</a:t>
            </a:r>
            <a:endParaRPr lang="ar-SA" dirty="0">
              <a:solidFill>
                <a:srgbClr val="CC3399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 smtClean="0">
                <a:solidFill>
                  <a:srgbClr val="8A0000"/>
                </a:solidFill>
              </a:rPr>
              <a:t>مراحل إنشاء أو تطوير نظام معلوماتي</a:t>
            </a:r>
            <a:endParaRPr lang="en-US" dirty="0" smtClean="0">
              <a:solidFill>
                <a:srgbClr val="8A0000"/>
              </a:solidFill>
            </a:endParaRPr>
          </a:p>
          <a:p>
            <a:pPr algn="r" rtl="1">
              <a:buNone/>
            </a:pPr>
            <a:r>
              <a:rPr lang="ar-SA" dirty="0" smtClean="0">
                <a:solidFill>
                  <a:srgbClr val="8A0000"/>
                </a:solidFill>
              </a:rPr>
              <a:t> هي بالتسلسل التالي:</a:t>
            </a:r>
          </a:p>
          <a:p>
            <a:pPr marL="880110" lvl="1" indent="-514350" algn="r" rtl="1">
              <a:buFont typeface="+mj-lt"/>
              <a:buAutoNum type="arabicParenR"/>
            </a:pPr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مرحلة دراسة وتحليل النظام.</a:t>
            </a:r>
          </a:p>
          <a:p>
            <a:pPr marL="880110" lvl="1" indent="-514350" algn="r" rtl="1">
              <a:buFont typeface="+mj-lt"/>
              <a:buAutoNum type="arabicParenR"/>
            </a:pPr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مرحلة التصميم (هنا يتم بناء نمذجة النظام).</a:t>
            </a:r>
          </a:p>
          <a:p>
            <a:pPr marL="880110" lvl="1" indent="-514350" algn="r" rtl="1">
              <a:buFont typeface="+mj-lt"/>
              <a:buAutoNum type="arabicParenR"/>
            </a:pPr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مرحلة التنفيذ.</a:t>
            </a:r>
          </a:p>
          <a:p>
            <a:pPr marL="880110" lvl="1" indent="-514350" algn="r" rtl="1">
              <a:buFont typeface="+mj-lt"/>
              <a:buAutoNum type="arabicParenR"/>
            </a:pPr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مرحلة تقييم وقياس الأداء.</a:t>
            </a:r>
          </a:p>
          <a:p>
            <a:pPr marL="880110" lvl="1" indent="-514350" algn="r" rtl="1">
              <a:buFont typeface="+mj-lt"/>
              <a:buAutoNum type="arabicParenR"/>
            </a:pP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02A0C-A5CF-4FBB-9020-46DF428BF23E}" type="slidenum">
              <a:rPr lang="ar-SA" smtClean="0"/>
              <a:pPr/>
              <a:t>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 أريج المالكي</a:t>
            </a:r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>
                <a:solidFill>
                  <a:srgbClr val="CC3399"/>
                </a:solidFill>
              </a:rPr>
              <a:t>مرحلة دراسة وتحليل النظام</a:t>
            </a:r>
            <a:endParaRPr lang="ar-SA" dirty="0">
              <a:solidFill>
                <a:srgbClr val="CC3399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sz="2800" dirty="0" smtClean="0">
                <a:solidFill>
                  <a:schemeClr val="accent2">
                    <a:lumMod val="75000"/>
                  </a:schemeClr>
                </a:solidFill>
              </a:rPr>
              <a:t>هي تمثل نقطة </a:t>
            </a:r>
            <a:r>
              <a:rPr lang="ar-SA" sz="2800" dirty="0" smtClean="0">
                <a:solidFill>
                  <a:schemeClr val="accent2">
                    <a:lumMod val="75000"/>
                  </a:schemeClr>
                </a:solidFill>
              </a:rPr>
              <a:t>البداية</a:t>
            </a:r>
            <a:endParaRPr lang="ar-SA" sz="28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r" rtl="1"/>
            <a:r>
              <a:rPr lang="ar-SA" sz="2800" dirty="0" smtClean="0">
                <a:solidFill>
                  <a:schemeClr val="accent2">
                    <a:lumMod val="75000"/>
                  </a:schemeClr>
                </a:solidFill>
              </a:rPr>
              <a:t>تهتم ب</a:t>
            </a:r>
            <a:r>
              <a:rPr lang="ar-SA" sz="2800" dirty="0" smtClean="0">
                <a:solidFill>
                  <a:schemeClr val="accent2">
                    <a:lumMod val="75000"/>
                  </a:schemeClr>
                </a:solidFill>
              </a:rPr>
              <a:t>دراسة </a:t>
            </a:r>
            <a:r>
              <a:rPr lang="ar-SA" sz="2800" dirty="0" smtClean="0">
                <a:solidFill>
                  <a:schemeClr val="accent2">
                    <a:lumMod val="75000"/>
                  </a:schemeClr>
                </a:solidFill>
              </a:rPr>
              <a:t>المعلومات بشكل </a:t>
            </a:r>
            <a:r>
              <a:rPr lang="ar-SA" sz="2800" dirty="0" smtClean="0">
                <a:solidFill>
                  <a:schemeClr val="accent2">
                    <a:lumMod val="75000"/>
                  </a:schemeClr>
                </a:solidFill>
              </a:rPr>
              <a:t>شامل </a:t>
            </a:r>
            <a:r>
              <a:rPr lang="ar-SA" sz="2800" dirty="0" smtClean="0">
                <a:solidFill>
                  <a:schemeClr val="accent2">
                    <a:lumMod val="75000"/>
                  </a:schemeClr>
                </a:solidFill>
              </a:rPr>
              <a:t>والتي تأخذ </a:t>
            </a:r>
            <a:r>
              <a:rPr lang="ar-SA" sz="2800" dirty="0" smtClean="0">
                <a:solidFill>
                  <a:schemeClr val="accent2">
                    <a:lumMod val="75000"/>
                  </a:schemeClr>
                </a:solidFill>
              </a:rPr>
              <a:t>بعين الاعتبار المدة المحددة لانجاز النظام وكيفية تنفيذه.</a:t>
            </a:r>
            <a:endParaRPr lang="ar-SA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02A0C-A5CF-4FBB-9020-46DF428BF23E}" type="slidenum">
              <a:rPr lang="ar-SA" smtClean="0"/>
              <a:pPr/>
              <a:t>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 أريج المالكي</a:t>
            </a:r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CC3399"/>
                </a:solidFill>
              </a:rPr>
              <a:t>العوامل التي تتحكم بالمتطلبات للمهمة</a:t>
            </a:r>
            <a:endParaRPr lang="ar-SA" dirty="0">
              <a:solidFill>
                <a:srgbClr val="CC3399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التكلفة المحتملة للنظام الجديد</a:t>
            </a:r>
          </a:p>
          <a:p>
            <a:pPr algn="r" rtl="1"/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طبيعة المهام المؤتمتة</a:t>
            </a:r>
          </a:p>
          <a:p>
            <a:pPr algn="r" rtl="1"/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مدى درجة التعقيد في المهام المؤتمتة</a:t>
            </a:r>
          </a:p>
          <a:p>
            <a:pPr algn="r" rtl="1"/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الوقت المتاح لإجراء الدراسة</a:t>
            </a:r>
          </a:p>
          <a:p>
            <a:pPr algn="r" rtl="1"/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الفلسفة التنظيمية</a:t>
            </a:r>
          </a:p>
          <a:p>
            <a:pPr algn="r" rtl="1"/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خبرة الموظفين المشتركين</a:t>
            </a:r>
            <a:endParaRPr lang="ar-SA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02A0C-A5CF-4FBB-9020-46DF428BF23E}" type="slidenum">
              <a:rPr lang="ar-SA" smtClean="0"/>
              <a:pPr/>
              <a:t>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 أريج المالكي</a:t>
            </a:r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SA" dirty="0" smtClean="0">
                <a:solidFill>
                  <a:srgbClr val="CC3399"/>
                </a:solidFill>
              </a:rPr>
              <a:t>التكلفة المحتملة للنظام الجديد</a:t>
            </a:r>
            <a:endParaRPr lang="ar-SA" dirty="0">
              <a:solidFill>
                <a:srgbClr val="CC3399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لابد أن تكون تكلفة الدراسة الأولية أن لا تزيد </a:t>
            </a:r>
            <a:endParaRPr lang="en-US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r" rtl="1">
              <a:buNone/>
            </a:pPr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عن تكلفة النظام المقترح</a:t>
            </a:r>
            <a:r>
              <a:rPr lang="en-US" dirty="0" smtClean="0"/>
              <a:t>.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02A0C-A5CF-4FBB-9020-46DF428BF23E}" type="slidenum">
              <a:rPr lang="ar-SA" smtClean="0"/>
              <a:pPr/>
              <a:t>8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 أريج المالكي</a:t>
            </a:r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>
                <a:solidFill>
                  <a:srgbClr val="CC3399"/>
                </a:solidFill>
              </a:rPr>
              <a:t>الهدف من دراسة النظام</a:t>
            </a:r>
            <a:endParaRPr lang="ar-SA" dirty="0">
              <a:solidFill>
                <a:srgbClr val="CC3399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فحص الإجراءات الحالية للنظام</a:t>
            </a:r>
          </a:p>
          <a:p>
            <a:pPr algn="r" rtl="1"/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تفحص النقاط المثيرة للقلق</a:t>
            </a:r>
          </a:p>
          <a:p>
            <a:pPr algn="r" rtl="1"/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تحديد ما يجب عمله وتحليله لبيان مختلف التغيرات</a:t>
            </a:r>
            <a:endParaRPr lang="en-US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r" rtl="1">
              <a:buNone/>
            </a:pPr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 التي يسببها إدخال متغيرات جديدة للنظام ومن ثم</a:t>
            </a:r>
            <a:endParaRPr lang="en-US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r" rtl="1">
              <a:buNone/>
            </a:pPr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 إعادة التصميم بشكل أفضل.</a:t>
            </a:r>
            <a:endParaRPr lang="en-US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r" rtl="1"/>
            <a:endParaRPr lang="ar-SA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02A0C-A5CF-4FBB-9020-46DF428BF23E}" type="slidenum">
              <a:rPr lang="ar-SA" smtClean="0"/>
              <a:pPr/>
              <a:t>9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 أريج المالكي</a:t>
            </a:r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>
                <a:solidFill>
                  <a:srgbClr val="CC3399"/>
                </a:solidFill>
              </a:rPr>
              <a:t>يتبع..</a:t>
            </a:r>
            <a:endParaRPr lang="en-US" dirty="0">
              <a:solidFill>
                <a:srgbClr val="CC33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>
              <a:buNone/>
            </a:pPr>
            <a:r>
              <a:rPr lang="ar-SA" dirty="0" smtClean="0"/>
              <a:t> </a:t>
            </a:r>
            <a:r>
              <a:rPr lang="ar-SA" dirty="0" smtClean="0">
                <a:solidFill>
                  <a:srgbClr val="8A0000"/>
                </a:solidFill>
              </a:rPr>
              <a:t>لا بد من تحديد ومعرفة الآتي:</a:t>
            </a:r>
          </a:p>
          <a:p>
            <a:pPr marL="850392" lvl="1" indent="-457200" algn="r" rtl="1">
              <a:buFont typeface="+mj-lt"/>
              <a:buAutoNum type="arabicPeriod"/>
            </a:pPr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تحديد ومعرفة جميع البدائل واختيار البديل الأفضل في ظل المواد المتاحة</a:t>
            </a:r>
          </a:p>
          <a:p>
            <a:pPr marL="850392" lvl="1" indent="-457200" algn="r" rtl="1">
              <a:buFont typeface="+mj-lt"/>
              <a:buAutoNum type="arabicPeriod"/>
            </a:pPr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معرفة جميع ظروف النظام الداخلية والخارجية منها</a:t>
            </a:r>
          </a:p>
          <a:p>
            <a:pPr marL="850392" lvl="1" indent="-457200" algn="r" rtl="1">
              <a:buFont typeface="+mj-lt"/>
              <a:buAutoNum type="arabicPeriod"/>
            </a:pPr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دراسة المعوقات الخاصة بالنظام من اجل أن تصبح لدينا رؤية خاصة وواضحة لغرض تجاوز كل المعوقات والوصول إلى نظام متكامل</a:t>
            </a:r>
          </a:p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02A0C-A5CF-4FBB-9020-46DF428BF23E}" type="slidenum">
              <a:rPr lang="ar-SA" smtClean="0"/>
              <a:pPr/>
              <a:t>10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 أريج المالكي</a:t>
            </a:r>
            <a:endParaRPr lang="ar-SA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>
                <a:solidFill>
                  <a:srgbClr val="CC3399"/>
                </a:solidFill>
              </a:rPr>
              <a:t>أسباب تحليل النظام</a:t>
            </a:r>
            <a:endParaRPr lang="ar-SA" dirty="0">
              <a:solidFill>
                <a:srgbClr val="CC3399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نظام غير فعال</a:t>
            </a:r>
          </a:p>
          <a:p>
            <a:pPr algn="r" rtl="1"/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ظهور متطلبات جديدة</a:t>
            </a:r>
          </a:p>
          <a:p>
            <a:pPr algn="r" rtl="1"/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ظهور التكنولوجيا الحديثة</a:t>
            </a:r>
            <a:endParaRPr lang="ar-SA" dirty="0">
              <a:solidFill>
                <a:schemeClr val="accent2">
                  <a:lumMod val="75000"/>
                </a:schemeClr>
              </a:solidFill>
            </a:endParaRPr>
          </a:p>
          <a:p>
            <a:pPr algn="r" rtl="1"/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إجراء التحسينات الشاملة للنظام</a:t>
            </a:r>
            <a:endParaRPr lang="ar-SA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02A0C-A5CF-4FBB-9020-46DF428BF23E}" type="slidenum">
              <a:rPr lang="ar-SA" smtClean="0"/>
              <a:pPr/>
              <a:t>11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 أريج المالكي</a:t>
            </a:r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>
                <a:solidFill>
                  <a:srgbClr val="CC3399"/>
                </a:solidFill>
              </a:rPr>
              <a:t>مستلزمات تحليل النظام</a:t>
            </a:r>
            <a:endParaRPr lang="ar-SA" dirty="0">
              <a:solidFill>
                <a:srgbClr val="CC3399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r" rtl="1">
              <a:buFont typeface="+mj-lt"/>
              <a:buAutoNum type="arabicParenR"/>
            </a:pPr>
            <a:r>
              <a:rPr lang="ar-SA" dirty="0" smtClean="0">
                <a:solidFill>
                  <a:srgbClr val="8A0000"/>
                </a:solidFill>
              </a:rPr>
              <a:t>الملاحظة:  </a:t>
            </a:r>
            <a:r>
              <a:rPr lang="ar-SA" sz="2800" dirty="0" smtClean="0">
                <a:solidFill>
                  <a:schemeClr val="accent2">
                    <a:lumMod val="75000"/>
                  </a:schemeClr>
                </a:solidFill>
              </a:rPr>
              <a:t>يتم من خلالها تحديد ما يلي:</a:t>
            </a:r>
          </a:p>
          <a:p>
            <a:pPr lvl="1" algn="r" rtl="1"/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ملاحظة البيئة المحيطة بالعمل الذي يقوم </a:t>
            </a:r>
            <a:r>
              <a:rPr lang="ar-SA" dirty="0" err="1" smtClean="0">
                <a:solidFill>
                  <a:schemeClr val="accent2">
                    <a:lumMod val="75000"/>
                  </a:schemeClr>
                </a:solidFill>
              </a:rPr>
              <a:t>به</a:t>
            </a:r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 النظام</a:t>
            </a:r>
          </a:p>
          <a:p>
            <a:pPr lvl="1" algn="r" rtl="1"/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ملاحظة سير الأعمال داخل النظام بشكل تفصيلي</a:t>
            </a:r>
          </a:p>
          <a:p>
            <a:pPr lvl="1" algn="r" rtl="1"/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ملاحظة حجم العمل للنظام بشكل مفصل ودقيق</a:t>
            </a:r>
          </a:p>
          <a:p>
            <a:pPr marL="514350" indent="-514350" algn="r" rtl="1">
              <a:buClr>
                <a:srgbClr val="8A0000"/>
              </a:buClr>
              <a:buFont typeface="+mj-lt"/>
              <a:buAutoNum type="arabicParenR"/>
            </a:pPr>
            <a:r>
              <a:rPr lang="ar-SA" dirty="0" smtClean="0">
                <a:solidFill>
                  <a:srgbClr val="8A0000"/>
                </a:solidFill>
              </a:rPr>
              <a:t>المقابلة الشخصية: </a:t>
            </a:r>
            <a:r>
              <a:rPr lang="ar-SA" sz="2800" dirty="0" smtClean="0">
                <a:solidFill>
                  <a:schemeClr val="accent2">
                    <a:lumMod val="75000"/>
                  </a:schemeClr>
                </a:solidFill>
              </a:rPr>
              <a:t>يتم من خلالها فهم آلية عمل النظام الحالي</a:t>
            </a:r>
          </a:p>
          <a:p>
            <a:pPr lvl="1" algn="r" rtl="1"/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تحديد الأشخاص المطلوب مقابلتهم</a:t>
            </a:r>
          </a:p>
          <a:p>
            <a:pPr lvl="1" algn="r" rtl="1"/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تحديد الموضوعات</a:t>
            </a:r>
          </a:p>
          <a:p>
            <a:pPr lvl="1" algn="r" rtl="1"/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تسجيل وقائع المقابلة بشكل واضح ودقيق</a:t>
            </a:r>
          </a:p>
          <a:p>
            <a:pPr lvl="1" algn="r" rtl="1"/>
            <a:endParaRPr lang="ar-S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02A0C-A5CF-4FBB-9020-46DF428BF23E}" type="slidenum">
              <a:rPr lang="ar-SA" smtClean="0"/>
              <a:pPr/>
              <a:t>12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 أريج المالكي</a:t>
            </a:r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>
                <a:solidFill>
                  <a:srgbClr val="CC3399"/>
                </a:solidFill>
              </a:rPr>
              <a:t>مستلزمات تحليل النظام</a:t>
            </a:r>
            <a:endParaRPr lang="ar-SA" dirty="0">
              <a:solidFill>
                <a:srgbClr val="CC3399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r" rtl="1">
              <a:buFont typeface="+mj-lt"/>
              <a:buAutoNum type="arabicParenR" startAt="3"/>
            </a:pPr>
            <a:r>
              <a:rPr lang="ar-SA" sz="2800" dirty="0" smtClean="0">
                <a:solidFill>
                  <a:srgbClr val="8A0000"/>
                </a:solidFill>
              </a:rPr>
              <a:t>استعراض الوثائق</a:t>
            </a:r>
          </a:p>
          <a:p>
            <a:pPr marL="514350" indent="-514350" algn="r" rtl="1">
              <a:buFont typeface="+mj-lt"/>
              <a:buAutoNum type="arabicParenR" startAt="3"/>
            </a:pPr>
            <a:r>
              <a:rPr lang="ar-SA" sz="2800" dirty="0" smtClean="0">
                <a:solidFill>
                  <a:srgbClr val="8A0000"/>
                </a:solidFill>
              </a:rPr>
              <a:t>الدراسات السابقة</a:t>
            </a:r>
          </a:p>
          <a:p>
            <a:pPr marL="514350" indent="-514350" algn="r" rtl="1">
              <a:buFont typeface="+mj-lt"/>
              <a:buAutoNum type="arabicParenR" startAt="3"/>
            </a:pPr>
            <a:r>
              <a:rPr lang="ar-SA" sz="2800" dirty="0" smtClean="0">
                <a:solidFill>
                  <a:srgbClr val="8A0000"/>
                </a:solidFill>
              </a:rPr>
              <a:t>العينات</a:t>
            </a:r>
          </a:p>
          <a:p>
            <a:pPr marL="514350" indent="-514350" algn="r" rtl="1">
              <a:buFont typeface="+mj-lt"/>
              <a:buAutoNum type="arabicParenR" startAt="3"/>
            </a:pPr>
            <a:r>
              <a:rPr lang="ar-SA" sz="2800" dirty="0" smtClean="0">
                <a:solidFill>
                  <a:srgbClr val="8A0000"/>
                </a:solidFill>
              </a:rPr>
              <a:t>جدول القرارات :</a:t>
            </a:r>
            <a:r>
              <a:rPr lang="ar-SA" sz="2800" dirty="0" smtClean="0">
                <a:solidFill>
                  <a:schemeClr val="accent2">
                    <a:lumMod val="75000"/>
                  </a:schemeClr>
                </a:solidFill>
              </a:rPr>
              <a:t>هو جدول يوضح أسلوب المنطق,</a:t>
            </a:r>
          </a:p>
          <a:p>
            <a:pPr marL="514350" indent="-514350" algn="r" rtl="1">
              <a:buNone/>
            </a:pPr>
            <a:r>
              <a:rPr lang="ar-SA" sz="2800" dirty="0" smtClean="0">
                <a:solidFill>
                  <a:schemeClr val="accent2">
                    <a:lumMod val="75000"/>
                  </a:schemeClr>
                </a:solidFill>
              </a:rPr>
              <a:t>     الذي بموجبه تتخذ القرارات</a:t>
            </a:r>
          </a:p>
          <a:p>
            <a:pPr marL="514350" indent="-514350" algn="r" rtl="1">
              <a:buFont typeface="+mj-lt"/>
              <a:buAutoNum type="arabicParenR" startAt="7"/>
            </a:pPr>
            <a:r>
              <a:rPr lang="ar-SA" sz="2800" dirty="0" smtClean="0">
                <a:solidFill>
                  <a:srgbClr val="8A0000"/>
                </a:solidFill>
              </a:rPr>
              <a:t>خرائط التدفق </a:t>
            </a:r>
            <a:r>
              <a:rPr lang="ar-SA" sz="2800" dirty="0" smtClean="0">
                <a:solidFill>
                  <a:schemeClr val="accent2">
                    <a:lumMod val="75000"/>
                  </a:schemeClr>
                </a:solidFill>
              </a:rPr>
              <a:t>وسائل بيانية وتصويرية لمثيل البيانات</a:t>
            </a:r>
          </a:p>
          <a:p>
            <a:pPr marL="514350" indent="-514350" algn="r" rtl="1">
              <a:buNone/>
            </a:pPr>
            <a:r>
              <a:rPr lang="ar-SA" sz="2800" dirty="0" smtClean="0">
                <a:solidFill>
                  <a:schemeClr val="accent2">
                    <a:lumMod val="75000"/>
                  </a:schemeClr>
                </a:solidFill>
              </a:rPr>
              <a:t> والمعلومات لغرض تيسير عملية الاتصال لأغراض</a:t>
            </a:r>
          </a:p>
          <a:p>
            <a:pPr marL="514350" indent="-514350" algn="r" rtl="1">
              <a:buNone/>
            </a:pPr>
            <a:r>
              <a:rPr lang="ar-SA" sz="2800" dirty="0" smtClean="0">
                <a:solidFill>
                  <a:schemeClr val="accent2">
                    <a:lumMod val="75000"/>
                  </a:schemeClr>
                </a:solidFill>
              </a:rPr>
              <a:t> التحليل والتوثيق</a:t>
            </a:r>
            <a:endParaRPr lang="ar-SA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02A0C-A5CF-4FBB-9020-46DF428BF23E}" type="slidenum">
              <a:rPr lang="ar-SA" smtClean="0"/>
              <a:pPr/>
              <a:t>13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 أريج المالكي</a:t>
            </a:r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229600" cy="1143000"/>
          </a:xfrm>
        </p:spPr>
        <p:txBody>
          <a:bodyPr/>
          <a:lstStyle/>
          <a:p>
            <a:pPr algn="r"/>
            <a:r>
              <a:rPr lang="ar-SA" dirty="0" smtClean="0">
                <a:solidFill>
                  <a:srgbClr val="CC3399"/>
                </a:solidFill>
              </a:rPr>
              <a:t>مراحل تحليل النظام</a:t>
            </a:r>
            <a:endParaRPr lang="ar-SA" dirty="0">
              <a:solidFill>
                <a:srgbClr val="CC3399"/>
              </a:solidFill>
            </a:endParaRPr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500034" y="1285860"/>
          <a:ext cx="8286808" cy="5715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6" name="رابط كسهم مستقيم 5"/>
          <p:cNvCxnSpPr/>
          <p:nvPr/>
        </p:nvCxnSpPr>
        <p:spPr>
          <a:xfrm rot="5400000">
            <a:off x="4572794" y="2785264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رابط كسهم مستقيم 6"/>
          <p:cNvCxnSpPr/>
          <p:nvPr/>
        </p:nvCxnSpPr>
        <p:spPr>
          <a:xfrm rot="5400000">
            <a:off x="7858148" y="3286124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رابط كسهم مستقيم 7"/>
          <p:cNvCxnSpPr/>
          <p:nvPr/>
        </p:nvCxnSpPr>
        <p:spPr>
          <a:xfrm rot="5400000">
            <a:off x="7823223" y="4321181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رابط كسهم مستقيم 9"/>
          <p:cNvCxnSpPr/>
          <p:nvPr/>
        </p:nvCxnSpPr>
        <p:spPr>
          <a:xfrm rot="5400000">
            <a:off x="7823223" y="5106999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رابط كسهم مستقيم 13"/>
          <p:cNvCxnSpPr/>
          <p:nvPr/>
        </p:nvCxnSpPr>
        <p:spPr>
          <a:xfrm rot="5400000">
            <a:off x="6321437" y="2678107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رابط كسهم مستقيم 15"/>
          <p:cNvCxnSpPr/>
          <p:nvPr/>
        </p:nvCxnSpPr>
        <p:spPr>
          <a:xfrm rot="5400000">
            <a:off x="6321437" y="3321049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رابط كسهم مستقيم 17"/>
          <p:cNvCxnSpPr/>
          <p:nvPr/>
        </p:nvCxnSpPr>
        <p:spPr>
          <a:xfrm rot="5400000">
            <a:off x="6357156" y="3928272"/>
            <a:ext cx="14287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رابط كسهم مستقيم 18"/>
          <p:cNvCxnSpPr/>
          <p:nvPr/>
        </p:nvCxnSpPr>
        <p:spPr>
          <a:xfrm rot="5400000">
            <a:off x="8001818" y="2571744"/>
            <a:ext cx="14287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رابط كسهم مستقيم 21"/>
          <p:cNvCxnSpPr/>
          <p:nvPr/>
        </p:nvCxnSpPr>
        <p:spPr>
          <a:xfrm rot="5400000">
            <a:off x="4608513" y="3463925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رابط كسهم مستقيم 23"/>
          <p:cNvCxnSpPr/>
          <p:nvPr/>
        </p:nvCxnSpPr>
        <p:spPr>
          <a:xfrm rot="5400000">
            <a:off x="4608513" y="4106867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رابط كسهم مستقيم 25"/>
          <p:cNvCxnSpPr/>
          <p:nvPr/>
        </p:nvCxnSpPr>
        <p:spPr>
          <a:xfrm rot="5400000">
            <a:off x="4572794" y="4785528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وسيلة شرح بيضاوية 27"/>
          <p:cNvSpPr/>
          <p:nvPr/>
        </p:nvSpPr>
        <p:spPr>
          <a:xfrm>
            <a:off x="7429520" y="1214422"/>
            <a:ext cx="1857388" cy="785818"/>
          </a:xfrm>
          <a:prstGeom prst="wedgeEllipseCallou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تعريف وتحديد المشكلة فقط</a:t>
            </a:r>
            <a:endParaRPr lang="ar-SA" dirty="0"/>
          </a:p>
        </p:txBody>
      </p:sp>
      <p:sp>
        <p:nvSpPr>
          <p:cNvPr id="30" name="وسيلة شرح بيضاوية 29"/>
          <p:cNvSpPr/>
          <p:nvPr/>
        </p:nvSpPr>
        <p:spPr>
          <a:xfrm>
            <a:off x="5786446" y="3714752"/>
            <a:ext cx="1571636" cy="1143008"/>
          </a:xfrm>
          <a:prstGeom prst="wedgeEllipseCallout">
            <a:avLst>
              <a:gd name="adj1" fmla="val 49410"/>
              <a:gd name="adj2" fmla="val 525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جدوى فنية</a:t>
            </a:r>
          </a:p>
          <a:p>
            <a:pPr algn="ctr"/>
            <a:r>
              <a:rPr lang="ar-SA" dirty="0" smtClean="0"/>
              <a:t>جدوى زمنية</a:t>
            </a:r>
          </a:p>
          <a:p>
            <a:pPr algn="ctr"/>
            <a:r>
              <a:rPr lang="ar-SA" dirty="0" smtClean="0"/>
              <a:t>جدوى اقتصادية</a:t>
            </a:r>
            <a:endParaRPr lang="ar-SA" dirty="0"/>
          </a:p>
        </p:txBody>
      </p:sp>
      <p:cxnSp>
        <p:nvCxnSpPr>
          <p:cNvPr id="34" name="رابط كسهم مستقيم 33"/>
          <p:cNvCxnSpPr/>
          <p:nvPr/>
        </p:nvCxnSpPr>
        <p:spPr>
          <a:xfrm rot="5400000">
            <a:off x="4643438" y="2000240"/>
            <a:ext cx="14287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رابط كسهم مستقيم 34"/>
          <p:cNvCxnSpPr/>
          <p:nvPr/>
        </p:nvCxnSpPr>
        <p:spPr>
          <a:xfrm rot="5400000">
            <a:off x="6358744" y="1999446"/>
            <a:ext cx="14287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رابط كسهم مستقيم 35"/>
          <p:cNvCxnSpPr/>
          <p:nvPr/>
        </p:nvCxnSpPr>
        <p:spPr>
          <a:xfrm rot="5400000">
            <a:off x="7716066" y="1999446"/>
            <a:ext cx="14287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رابط كسهم مستقيم 36"/>
          <p:cNvCxnSpPr/>
          <p:nvPr/>
        </p:nvCxnSpPr>
        <p:spPr>
          <a:xfrm rot="5400000">
            <a:off x="3072596" y="1999446"/>
            <a:ext cx="14287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رابط كسهم مستقيم 37"/>
          <p:cNvCxnSpPr/>
          <p:nvPr/>
        </p:nvCxnSpPr>
        <p:spPr>
          <a:xfrm rot="5400000">
            <a:off x="1572398" y="1928008"/>
            <a:ext cx="14287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رابط مستقيم 39"/>
          <p:cNvCxnSpPr/>
          <p:nvPr/>
        </p:nvCxnSpPr>
        <p:spPr>
          <a:xfrm>
            <a:off x="1643042" y="1928802"/>
            <a:ext cx="6143668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5400000">
            <a:off x="1571604" y="2000240"/>
            <a:ext cx="14287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02A0C-A5CF-4FBB-9020-46DF428BF23E}" type="slidenum">
              <a:rPr lang="ar-SA" smtClean="0"/>
              <a:pPr/>
              <a:t>14</a:t>
            </a:fld>
            <a:endParaRPr lang="ar-SA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 أريج المالكي</a:t>
            </a:r>
            <a:endParaRPr lang="ar-SA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xit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1" animBg="1"/>
      <p:bldP spid="28" grpId="2" animBg="1"/>
      <p:bldP spid="30" grpId="0" animBg="1"/>
      <p:bldP spid="30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>
                <a:solidFill>
                  <a:srgbClr val="CC3399"/>
                </a:solidFill>
              </a:rPr>
              <a:t>انتهى ..</a:t>
            </a:r>
            <a:endParaRPr lang="en-US" dirty="0">
              <a:solidFill>
                <a:srgbClr val="CC33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>
              <a:buNone/>
            </a:pPr>
            <a:endParaRPr lang="ar-SA" sz="2000" dirty="0" smtClean="0"/>
          </a:p>
          <a:p>
            <a:pPr algn="r">
              <a:buNone/>
            </a:pPr>
            <a:endParaRPr lang="ar-SA" sz="2000" dirty="0" smtClean="0"/>
          </a:p>
          <a:p>
            <a:pPr algn="r">
              <a:buNone/>
            </a:pPr>
            <a:endParaRPr lang="ar-SA" sz="2000" dirty="0" smtClean="0"/>
          </a:p>
          <a:p>
            <a:pPr algn="r">
              <a:buNone/>
            </a:pPr>
            <a:r>
              <a:rPr lang="ar-SA" sz="2000" dirty="0" smtClean="0">
                <a:solidFill>
                  <a:srgbClr val="8A0000"/>
                </a:solidFill>
              </a:rPr>
              <a:t>سبحانك اللهم وبحمدك أشهد أن لا إله إلا الله أنت أستغفرك وأتوب إليك</a:t>
            </a:r>
            <a:endParaRPr lang="en-US" sz="2000" dirty="0">
              <a:solidFill>
                <a:srgbClr val="8A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02A0C-A5CF-4FBB-9020-46DF428BF23E}" type="slidenum">
              <a:rPr lang="ar-SA" smtClean="0"/>
              <a:pPr/>
              <a:t>15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 أريج المالكي</a:t>
            </a:r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otebook421_CrystalGraphics.com_PowerPoint_Templates_trial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Notebook421_CrystalGraphics.com_PowerPoint_Templates_trial</Template>
  <TotalTime>542</TotalTime>
  <Words>594</Words>
  <Application>Microsoft Office PowerPoint</Application>
  <PresentationFormat>عرض على الشاشة (3:4)‏</PresentationFormat>
  <Paragraphs>143</Paragraphs>
  <Slides>15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Notebook421_CrystalGraphics.com_PowerPoint_Templates_trial</vt:lpstr>
      <vt:lpstr>مرحلة دراسة وتحليل النظام</vt:lpstr>
      <vt:lpstr>النظام</vt:lpstr>
      <vt:lpstr>أنواع الأنظمة</vt:lpstr>
      <vt:lpstr>مكونات النظام</vt:lpstr>
      <vt:lpstr>مراحل إنشاء النظام</vt:lpstr>
      <vt:lpstr>مرحلة دراسة وتحليل النظام</vt:lpstr>
      <vt:lpstr>العوامل التي تتحكم بالمتطلبات للمهمة</vt:lpstr>
      <vt:lpstr>التكلفة المحتملة للنظام الجديد</vt:lpstr>
      <vt:lpstr>الهدف من دراسة النظام</vt:lpstr>
      <vt:lpstr>يتبع..</vt:lpstr>
      <vt:lpstr>أسباب تحليل النظام</vt:lpstr>
      <vt:lpstr>مستلزمات تحليل النظام</vt:lpstr>
      <vt:lpstr>مستلزمات تحليل النظام</vt:lpstr>
      <vt:lpstr>مراحل تحليل النظام</vt:lpstr>
      <vt:lpstr>انتهى ..</vt:lpstr>
    </vt:vector>
  </TitlesOfParts>
  <Company>UD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مرحلة دراسة وتحليل النظام</dc:title>
  <dc:creator>Aber</dc:creator>
  <cp:lastModifiedBy>amalabass</cp:lastModifiedBy>
  <cp:revision>137</cp:revision>
  <dcterms:created xsi:type="dcterms:W3CDTF">2012-09-24T05:58:47Z</dcterms:created>
  <dcterms:modified xsi:type="dcterms:W3CDTF">2012-10-02T06:22:30Z</dcterms:modified>
</cp:coreProperties>
</file>