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5D25-193E-4CDF-91C5-CA6F5FFAA243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80D84-B83D-43EC-A937-44F8637EC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هندسة البرمجيات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Quiz1</a:t>
            </a:r>
          </a:p>
          <a:p>
            <a:r>
              <a:rPr lang="ar-SA" dirty="0" smtClean="0"/>
              <a:t>الفصل الأول</a:t>
            </a:r>
          </a:p>
          <a:p>
            <a:r>
              <a:rPr lang="ar-SA" dirty="0" smtClean="0"/>
              <a:t>ح</a:t>
            </a:r>
            <a:r>
              <a:rPr lang="ar-SA" sz="1600" dirty="0" smtClean="0"/>
              <a:t>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صح </a:t>
            </a:r>
            <a:r>
              <a:rPr lang="ar-SA" dirty="0" err="1" smtClean="0"/>
              <a:t>او</a:t>
            </a:r>
            <a:r>
              <a:rPr lang="ar-SA" dirty="0" smtClean="0"/>
              <a:t> خطأ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من خصائص برمجيات النظم </a:t>
            </a:r>
            <a:r>
              <a:rPr lang="ar-SA" dirty="0" err="1" smtClean="0"/>
              <a:t>انها</a:t>
            </a:r>
            <a:r>
              <a:rPr lang="ar-SA" dirty="0" smtClean="0"/>
              <a:t> </a:t>
            </a:r>
            <a:r>
              <a:rPr lang="ar-SA" dirty="0" smtClean="0"/>
              <a:t>تعمل على إعادة ترتيب البيانات الموجودة بطريقة تسهل عمليات الأعمال أو اتخاذ القرارات الإدارية</a:t>
            </a:r>
            <a:r>
              <a:rPr lang="ar-SA" dirty="0" smtClean="0">
                <a:latin typeface="Segoe UI" pitchFamily="34" charset="0"/>
                <a:cs typeface="Segoe UI" pitchFamily="34" charset="0"/>
              </a:rPr>
              <a:t> </a:t>
            </a:r>
          </a:p>
          <a:p>
            <a:pPr marL="274638" indent="-274638" algn="r" rtl="1">
              <a:spcBef>
                <a:spcPct val="50000"/>
              </a:spcBef>
              <a:buFontTx/>
              <a:buChar char="•"/>
            </a:pPr>
            <a:r>
              <a:rPr lang="ar-SA" dirty="0" smtClean="0"/>
              <a:t>تصدر </a:t>
            </a:r>
            <a:r>
              <a:rPr lang="ar-SA" dirty="0" smtClean="0"/>
              <a:t>عن الأنظمة البرمجية المضمنة تصرفات غريبة ولكن لا يمكننا عدم استخدامها لعدم توفر البديل لها </a:t>
            </a:r>
          </a:p>
          <a:p>
            <a:pPr lvl="0" algn="r" rtl="1"/>
            <a:r>
              <a:rPr lang="ar-SA" dirty="0" smtClean="0"/>
              <a:t>يفوق تطور العتاد التطور في البرمجيات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اختياري من متعدد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r" rtl="1"/>
            <a:r>
              <a:rPr lang="ar-SA" sz="2400" dirty="0"/>
              <a:t>. زادت الأنظمة الموزعة من تعقيد الأنظمة المعتمدة على الكمبيوتر في العصر …….. للبرمجيات             </a:t>
            </a:r>
            <a:endParaRPr lang="en-US" sz="2400" dirty="0"/>
          </a:p>
          <a:p>
            <a:pPr rtl="1">
              <a:buNone/>
            </a:pPr>
            <a:r>
              <a:rPr lang="ar-SA" dirty="0"/>
              <a:t>أ) الأول   </a:t>
            </a:r>
            <a:r>
              <a:rPr lang="ar-SA" dirty="0" smtClean="0"/>
              <a:t>    </a:t>
            </a:r>
            <a:r>
              <a:rPr lang="ar-SA" dirty="0" err="1"/>
              <a:t>ب</a:t>
            </a:r>
            <a:r>
              <a:rPr lang="ar-SA" dirty="0"/>
              <a:t>) الثاني   </a:t>
            </a:r>
            <a:r>
              <a:rPr lang="ar-SA" dirty="0" smtClean="0"/>
              <a:t>  </a:t>
            </a:r>
            <a:r>
              <a:rPr lang="ar-SA" dirty="0" err="1"/>
              <a:t>جـ</a:t>
            </a:r>
            <a:r>
              <a:rPr lang="ar-SA" dirty="0"/>
              <a:t>) الثالث    </a:t>
            </a:r>
            <a:r>
              <a:rPr lang="ar-SA" dirty="0" smtClean="0"/>
              <a:t>      </a:t>
            </a:r>
            <a:r>
              <a:rPr lang="ar-SA" dirty="0" err="1"/>
              <a:t>د</a:t>
            </a:r>
            <a:r>
              <a:rPr lang="ar-SA" dirty="0"/>
              <a:t>) الرابع</a:t>
            </a:r>
            <a:endParaRPr lang="en-US" dirty="0"/>
          </a:p>
          <a:p>
            <a:pPr algn="r" rtl="1"/>
            <a:r>
              <a:rPr lang="ar-SA" dirty="0"/>
              <a:t>تعتبر أوسع مجالات التطبيقات البرمجية                     </a:t>
            </a:r>
            <a:endParaRPr lang="en-US" dirty="0"/>
          </a:p>
          <a:p>
            <a:pPr algn="r" rtl="1">
              <a:buNone/>
            </a:pPr>
            <a:r>
              <a:rPr lang="ar-SA" dirty="0"/>
              <a:t>أ)معالجة معلومات الأعمال  </a:t>
            </a:r>
            <a:r>
              <a:rPr lang="ar-SA" dirty="0" smtClean="0"/>
              <a:t> </a:t>
            </a:r>
            <a:r>
              <a:rPr lang="ar-SA" dirty="0" err="1"/>
              <a:t>ب</a:t>
            </a:r>
            <a:r>
              <a:rPr lang="ar-SA" dirty="0"/>
              <a:t>)معالجة معلومات لغة البرمجة   </a:t>
            </a:r>
            <a:r>
              <a:rPr lang="ar-SA" dirty="0" err="1"/>
              <a:t>جـ</a:t>
            </a:r>
            <a:r>
              <a:rPr lang="ar-SA" dirty="0"/>
              <a:t>) معالجة تطور البرمجيات   </a:t>
            </a:r>
            <a:r>
              <a:rPr lang="ar-SA" dirty="0" err="1"/>
              <a:t>د</a:t>
            </a:r>
            <a:r>
              <a:rPr lang="ar-SA" dirty="0"/>
              <a:t>)لاشيء مما </a:t>
            </a:r>
            <a:r>
              <a:rPr lang="ar-SA" dirty="0" smtClean="0"/>
              <a:t>سبق</a:t>
            </a:r>
            <a:endParaRPr lang="en-US" dirty="0" smtClean="0"/>
          </a:p>
          <a:p>
            <a:pPr algn="r" rtl="1"/>
            <a:r>
              <a:rPr lang="ar-SA" dirty="0" smtClean="0"/>
              <a:t>المحركات </a:t>
            </a:r>
            <a:r>
              <a:rPr lang="ar-SA" dirty="0" smtClean="0"/>
              <a:t>الأساسية التي ستقود إلى منافسة شديدة في القطاع البرمجي هي</a:t>
            </a:r>
            <a:endParaRPr lang="en-US" dirty="0" smtClean="0"/>
          </a:p>
          <a:p>
            <a:pPr algn="r" rtl="1">
              <a:buNone/>
            </a:pPr>
            <a:r>
              <a:rPr lang="ar-SA" dirty="0" smtClean="0"/>
              <a:t>أ) عوامل الكلفة          </a:t>
            </a:r>
            <a:r>
              <a:rPr lang="ar-SA" dirty="0" err="1" smtClean="0"/>
              <a:t>ب</a:t>
            </a:r>
            <a:r>
              <a:rPr lang="ar-SA" dirty="0" smtClean="0"/>
              <a:t>) التقيد بمواعيد الانجاز    </a:t>
            </a:r>
            <a:endParaRPr lang="ar-SA" dirty="0" smtClean="0"/>
          </a:p>
          <a:p>
            <a:pPr algn="r" rtl="1">
              <a:buNone/>
            </a:pPr>
            <a:r>
              <a:rPr lang="ar-SA" dirty="0" smtClean="0"/>
              <a:t>   </a:t>
            </a:r>
            <a:r>
              <a:rPr lang="ar-SA" dirty="0" err="1" smtClean="0"/>
              <a:t>جـ</a:t>
            </a:r>
            <a:r>
              <a:rPr lang="ar-SA" dirty="0" smtClean="0"/>
              <a:t>) التقيد بالجودة          </a:t>
            </a:r>
            <a:r>
              <a:rPr lang="ar-SA" dirty="0" err="1" smtClean="0"/>
              <a:t>د</a:t>
            </a:r>
            <a:r>
              <a:rPr lang="ar-SA" dirty="0" smtClean="0"/>
              <a:t>) جميع ما سبق   </a:t>
            </a:r>
            <a:endParaRPr lang="en-US" dirty="0" smtClean="0"/>
          </a:p>
          <a:p>
            <a:pPr rtl="1">
              <a:buNone/>
            </a:pPr>
            <a:r>
              <a:rPr lang="ar-SA" dirty="0" smtClean="0"/>
              <a:t> </a:t>
            </a:r>
            <a:endParaRPr lang="en-US" dirty="0" smtClean="0"/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اجيبي</a:t>
            </a:r>
            <a:r>
              <a:rPr lang="ar-SA" dirty="0" smtClean="0"/>
              <a:t> باختصار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اذكري عوامل تحديد طبيعة أي تطبيق برمجي</a:t>
            </a:r>
          </a:p>
          <a:p>
            <a:pPr algn="r" rtl="1"/>
            <a:r>
              <a:rPr lang="ar-SA" dirty="0" smtClean="0"/>
              <a:t>اذكري واحد من تطبيقات البرمجيات</a:t>
            </a:r>
          </a:p>
          <a:p>
            <a:pPr algn="r" rtl="1"/>
            <a:r>
              <a:rPr lang="ar-SA" dirty="0" smtClean="0"/>
              <a:t>اذكري احد خصائص </a:t>
            </a:r>
            <a:r>
              <a:rPr lang="ar-SA" dirty="0" smtClean="0"/>
              <a:t>برمجيات </a:t>
            </a:r>
            <a:r>
              <a:rPr lang="ar-SA" smtClean="0"/>
              <a:t>الذكاء الاصطناعي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149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هندسة البرمجيات</vt:lpstr>
      <vt:lpstr>صح او خطأ</vt:lpstr>
      <vt:lpstr>اختياري من متعدد</vt:lpstr>
      <vt:lpstr>اجيبي باختصار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nh</dc:creator>
  <cp:lastModifiedBy>nh</cp:lastModifiedBy>
  <cp:revision>18</cp:revision>
  <dcterms:created xsi:type="dcterms:W3CDTF">2012-09-18T05:50:02Z</dcterms:created>
  <dcterms:modified xsi:type="dcterms:W3CDTF">2012-09-19T08:24:54Z</dcterms:modified>
</cp:coreProperties>
</file>