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C5D25-193E-4CDF-91C5-CA6F5FFAA243}" type="datetimeFigureOut">
              <a:rPr lang="en-US" smtClean="0"/>
              <a:pPr/>
              <a:t>9/26/2012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هندسة البرمجيات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Quiz1</a:t>
            </a:r>
          </a:p>
          <a:p>
            <a:r>
              <a:rPr lang="ar-SA" dirty="0" smtClean="0"/>
              <a:t>الفصل الأول</a:t>
            </a:r>
          </a:p>
          <a:p>
            <a:pPr rtl="1"/>
            <a:r>
              <a:rPr lang="ar-SA" dirty="0" smtClean="0"/>
              <a:t>ح</a:t>
            </a:r>
            <a:r>
              <a:rPr lang="en-US" sz="1600" dirty="0" smtClean="0"/>
              <a:t>6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صح </a:t>
            </a:r>
            <a:r>
              <a:rPr lang="ar-SA" dirty="0" err="1" smtClean="0"/>
              <a:t>او</a:t>
            </a:r>
            <a:r>
              <a:rPr lang="ar-SA" dirty="0" smtClean="0"/>
              <a:t> خطأ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من خصائص برمجيات الذكاء الاصطناعي </a:t>
            </a:r>
            <a:r>
              <a:rPr lang="ar-SA" dirty="0" err="1" smtClean="0"/>
              <a:t>انها</a:t>
            </a:r>
            <a:r>
              <a:rPr lang="ar-SA" dirty="0" smtClean="0"/>
              <a:t> تعمل على إعادة ترتيب البيانات الموجودة بطريقة تسهل عمليات الأعمال أو اتخاذ القرارات الإدارية</a:t>
            </a:r>
            <a:r>
              <a:rPr lang="ar-SA" dirty="0" smtClean="0">
                <a:latin typeface="Segoe UI" pitchFamily="34" charset="0"/>
                <a:cs typeface="Segoe UI" pitchFamily="34" charset="0"/>
              </a:rPr>
              <a:t> </a:t>
            </a:r>
          </a:p>
          <a:p>
            <a:pPr marL="514350" indent="-514350" algn="r" rtl="1">
              <a:spcBef>
                <a:spcPct val="50000"/>
              </a:spcBef>
              <a:buFont typeface="+mj-lt"/>
              <a:buAutoNum type="arabicPeriod"/>
            </a:pPr>
            <a:r>
              <a:rPr lang="ar-SA" dirty="0" smtClean="0"/>
              <a:t>تصدر عن الأنظمة البرمجية المضمنة تصرفات غريبة ولكن لا يمكننا عدم استخدامها لعدم توفر البديل لها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هدف هندسة البرمجيات هو توفير </a:t>
            </a:r>
            <a:r>
              <a:rPr lang="ar-SA" dirty="0" err="1" smtClean="0"/>
              <a:t>اطار</a:t>
            </a:r>
            <a:r>
              <a:rPr lang="ar-SA" dirty="0" smtClean="0"/>
              <a:t> عمل لبناء برمجيات ذات جوده عاليه </a:t>
            </a:r>
          </a:p>
          <a:p>
            <a:pPr lvl="0" algn="r" rtl="1"/>
            <a:endParaRPr 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اختياري من متعدد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81600"/>
          </a:xfrm>
        </p:spPr>
        <p:txBody>
          <a:bodyPr>
            <a:normAutofit fontScale="92500" lnSpcReduction="20000"/>
          </a:bodyPr>
          <a:lstStyle/>
          <a:p>
            <a:pPr algn="r" rtl="1"/>
            <a:r>
              <a:rPr lang="ar-SA" sz="2400" dirty="0" smtClean="0"/>
              <a:t>ظهر الذكاء المضمن من خلال الأجهزة الذكية كالرجل الآلي  </a:t>
            </a:r>
            <a:r>
              <a:rPr lang="ar-SA" sz="2400" dirty="0"/>
              <a:t>في العصر …….. للبرمجيات             </a:t>
            </a:r>
            <a:endParaRPr lang="en-US" sz="2400" dirty="0"/>
          </a:p>
          <a:p>
            <a:pPr algn="r" rtl="1">
              <a:buNone/>
            </a:pPr>
            <a:r>
              <a:rPr lang="ar-SA" dirty="0"/>
              <a:t>أ) الأول   </a:t>
            </a:r>
            <a:r>
              <a:rPr lang="ar-SA" dirty="0" smtClean="0"/>
              <a:t>    </a:t>
            </a:r>
            <a:r>
              <a:rPr lang="ar-SA" dirty="0" err="1"/>
              <a:t>ب</a:t>
            </a:r>
            <a:r>
              <a:rPr lang="ar-SA" dirty="0"/>
              <a:t>) الثاني   </a:t>
            </a:r>
            <a:r>
              <a:rPr lang="ar-SA" dirty="0" smtClean="0"/>
              <a:t>  </a:t>
            </a:r>
            <a:r>
              <a:rPr lang="ar-SA" dirty="0" err="1"/>
              <a:t>جـ</a:t>
            </a:r>
            <a:r>
              <a:rPr lang="ar-SA" dirty="0"/>
              <a:t>) الثالث    </a:t>
            </a:r>
            <a:r>
              <a:rPr lang="ar-SA" dirty="0" smtClean="0"/>
              <a:t>      </a:t>
            </a:r>
            <a:r>
              <a:rPr lang="ar-SA" dirty="0" err="1"/>
              <a:t>د</a:t>
            </a:r>
            <a:r>
              <a:rPr lang="ar-SA" dirty="0"/>
              <a:t>) الرابع</a:t>
            </a:r>
            <a:endParaRPr lang="en-US" dirty="0"/>
          </a:p>
          <a:p>
            <a:pPr algn="r" rtl="1"/>
            <a:r>
              <a:rPr lang="ar-SA" sz="2400" dirty="0" smtClean="0"/>
              <a:t>تعتمد على خوارزميات غير رقمية لحل مسائل معقدة لا يمكن ردها إلى الحساب أو </a:t>
            </a:r>
            <a:r>
              <a:rPr lang="ar-SA" dirty="0" smtClean="0">
                <a:latin typeface="Segoe UI" pitchFamily="34" charset="0"/>
                <a:cs typeface="Segoe UI" pitchFamily="34" charset="0"/>
              </a:rPr>
              <a:t>ا</a:t>
            </a:r>
            <a:r>
              <a:rPr lang="ar-SA" sz="2400" dirty="0" smtClean="0"/>
              <a:t>لتحليل</a:t>
            </a:r>
            <a:r>
              <a:rPr lang="ar-SA" dirty="0" smtClean="0">
                <a:latin typeface="Segoe UI" pitchFamily="34" charset="0"/>
                <a:cs typeface="Segoe UI" pitchFamily="34" charset="0"/>
              </a:rPr>
              <a:t> ا</a:t>
            </a:r>
            <a:r>
              <a:rPr lang="ar-SA" sz="2400" dirty="0" smtClean="0"/>
              <a:t>لمباشر</a:t>
            </a:r>
            <a:r>
              <a:rPr lang="ar-SA" dirty="0" smtClean="0">
                <a:latin typeface="Segoe UI" pitchFamily="34" charset="0"/>
                <a:cs typeface="Segoe UI" pitchFamily="34" charset="0"/>
              </a:rPr>
              <a:t> </a:t>
            </a:r>
          </a:p>
          <a:p>
            <a:pPr algn="r" rtl="1">
              <a:buNone/>
            </a:pPr>
            <a:r>
              <a:rPr lang="ar-SA" dirty="0" smtClean="0"/>
              <a:t>أ)برمجيات الأعمال                       </a:t>
            </a:r>
            <a:r>
              <a:rPr lang="ar-SA" dirty="0" err="1" smtClean="0"/>
              <a:t>ب</a:t>
            </a:r>
            <a:r>
              <a:rPr lang="ar-SA" dirty="0" smtClean="0"/>
              <a:t>)برمجيات </a:t>
            </a:r>
            <a:r>
              <a:rPr lang="ar-SA" dirty="0" err="1" smtClean="0"/>
              <a:t>الانظمة</a:t>
            </a:r>
            <a:r>
              <a:rPr lang="ar-SA" dirty="0" smtClean="0"/>
              <a:t>  </a:t>
            </a:r>
          </a:p>
          <a:p>
            <a:pPr algn="r" rtl="1">
              <a:buNone/>
            </a:pPr>
            <a:r>
              <a:rPr lang="ar-SA" dirty="0" err="1" smtClean="0"/>
              <a:t>جـ</a:t>
            </a:r>
            <a:r>
              <a:rPr lang="ar-SA" dirty="0"/>
              <a:t>) </a:t>
            </a:r>
            <a:r>
              <a:rPr lang="ar-SA" dirty="0" smtClean="0"/>
              <a:t>برمجيات الذكاء الاصطناعي        </a:t>
            </a:r>
            <a:r>
              <a:rPr lang="ar-SA" dirty="0" err="1"/>
              <a:t>د</a:t>
            </a:r>
            <a:r>
              <a:rPr lang="ar-SA" dirty="0"/>
              <a:t>)لاشيء مما </a:t>
            </a:r>
            <a:r>
              <a:rPr lang="ar-SA" dirty="0" smtClean="0"/>
              <a:t>سبق</a:t>
            </a:r>
            <a:endParaRPr lang="en-US" dirty="0" smtClean="0"/>
          </a:p>
          <a:p>
            <a:pPr algn="r" rtl="1"/>
            <a:r>
              <a:rPr lang="ar-SA" dirty="0" smtClean="0"/>
              <a:t>المحركات الأساسية التي ستقود إلى منافسة شديدة في القطاع البرمجي هي</a:t>
            </a:r>
            <a:endParaRPr lang="en-US" dirty="0" smtClean="0"/>
          </a:p>
          <a:p>
            <a:pPr algn="r" rtl="1">
              <a:buNone/>
            </a:pPr>
            <a:r>
              <a:rPr lang="ar-SA" dirty="0" smtClean="0"/>
              <a:t>أ) عوامل الكلفة                </a:t>
            </a:r>
            <a:r>
              <a:rPr lang="ar-SA" dirty="0" err="1" smtClean="0"/>
              <a:t>ب</a:t>
            </a:r>
            <a:r>
              <a:rPr lang="ar-SA" dirty="0" smtClean="0"/>
              <a:t>) التقيد بمواعيد الانجاز    </a:t>
            </a:r>
          </a:p>
          <a:p>
            <a:pPr algn="r" rtl="1">
              <a:buNone/>
            </a:pPr>
            <a:r>
              <a:rPr lang="ar-SA" dirty="0" smtClean="0"/>
              <a:t>   </a:t>
            </a:r>
            <a:r>
              <a:rPr lang="ar-SA" dirty="0" err="1" smtClean="0"/>
              <a:t>جـ</a:t>
            </a:r>
            <a:r>
              <a:rPr lang="ar-SA" dirty="0" smtClean="0"/>
              <a:t>) التقيد بالجودة          </a:t>
            </a:r>
            <a:r>
              <a:rPr lang="ar-SA" dirty="0" err="1" smtClean="0"/>
              <a:t>د</a:t>
            </a:r>
            <a:r>
              <a:rPr lang="ar-SA" dirty="0" smtClean="0"/>
              <a:t>) جميع ما سبق   </a:t>
            </a:r>
            <a:endParaRPr lang="en-US" dirty="0" smtClean="0"/>
          </a:p>
          <a:p>
            <a:pPr rtl="1">
              <a:buNone/>
            </a:pPr>
            <a:r>
              <a:rPr lang="ar-SA" dirty="0" smtClean="0"/>
              <a:t> </a:t>
            </a:r>
            <a:endParaRPr lang="en-US" dirty="0" smtClean="0"/>
          </a:p>
          <a:p>
            <a:pPr algn="r" rtl="1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اجيبي</a:t>
            </a:r>
            <a:r>
              <a:rPr lang="ar-SA" dirty="0" smtClean="0"/>
              <a:t> باختصار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اذكري عوامل تحديد طبيعة أي تطبيق برمجي</a:t>
            </a:r>
          </a:p>
          <a:p>
            <a:pPr algn="r" rtl="1"/>
            <a:r>
              <a:rPr lang="ar-SA" dirty="0" smtClean="0"/>
              <a:t>اذكري واحد </a:t>
            </a:r>
            <a:r>
              <a:rPr lang="ar-SA" smtClean="0"/>
              <a:t>من مشاكل </a:t>
            </a:r>
            <a:r>
              <a:rPr lang="ar-SA" dirty="0" smtClean="0"/>
              <a:t>البرمجيات</a:t>
            </a:r>
          </a:p>
          <a:p>
            <a:pPr algn="r" rtl="1"/>
            <a:r>
              <a:rPr lang="ar-SA" dirty="0" smtClean="0"/>
              <a:t>اذكري احد خصائص برمجيات </a:t>
            </a:r>
            <a:r>
              <a:rPr lang="ar-SA" dirty="0" err="1" smtClean="0"/>
              <a:t>الاعمال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163</Words>
  <Application>Microsoft Office PowerPoint</Application>
  <PresentationFormat>On-screen Show (4:3)</PresentationFormat>
  <Paragraphs>22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هندسة البرمجيات</vt:lpstr>
      <vt:lpstr>صح او خطأ</vt:lpstr>
      <vt:lpstr>اختياري من متعدد</vt:lpstr>
      <vt:lpstr>اجيبي باختصار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nh</dc:creator>
  <cp:lastModifiedBy>nh</cp:lastModifiedBy>
  <cp:revision>25</cp:revision>
  <dcterms:created xsi:type="dcterms:W3CDTF">2012-09-18T05:50:02Z</dcterms:created>
  <dcterms:modified xsi:type="dcterms:W3CDTF">2012-09-26T07:51:05Z</dcterms:modified>
</cp:coreProperties>
</file>