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هندسة البرمجيات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Quiz1</a:t>
            </a:r>
          </a:p>
          <a:p>
            <a:r>
              <a:rPr lang="ar-SA" dirty="0" smtClean="0"/>
              <a:t>الفصل الأول</a:t>
            </a:r>
          </a:p>
          <a:p>
            <a:r>
              <a:rPr lang="ar-SA" dirty="0" smtClean="0"/>
              <a:t>ح</a:t>
            </a:r>
            <a:r>
              <a:rPr lang="ar-SA" sz="1600" dirty="0" smtClean="0"/>
              <a:t>8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/>
              <a:t>زاد توزيع البرمجيات في السوق في العصر الثاني من عصور </a:t>
            </a:r>
            <a:r>
              <a:rPr lang="ar-SA" dirty="0" smtClean="0"/>
              <a:t>تطوير </a:t>
            </a:r>
            <a:r>
              <a:rPr lang="ar-SA" dirty="0"/>
              <a:t>البرمجيات </a:t>
            </a:r>
            <a:endParaRPr lang="ar-SA" dirty="0" smtClean="0"/>
          </a:p>
          <a:p>
            <a:pPr algn="r" rtl="1"/>
            <a:r>
              <a:rPr lang="ar-SA" dirty="0" smtClean="0"/>
              <a:t>من </a:t>
            </a:r>
            <a:r>
              <a:rPr lang="ar-SA" dirty="0" smtClean="0"/>
              <a:t>أهم </a:t>
            </a:r>
            <a:r>
              <a:rPr lang="ar-SA" dirty="0" smtClean="0"/>
              <a:t>خصائص برمجيات النظم استخدام خوارزميات </a:t>
            </a:r>
            <a:r>
              <a:rPr lang="ar-SA" dirty="0"/>
              <a:t>سحق </a:t>
            </a:r>
            <a:r>
              <a:rPr lang="ar-SA" dirty="0" smtClean="0"/>
              <a:t>الأرقام</a:t>
            </a:r>
          </a:p>
          <a:p>
            <a:pPr algn="r" rtl="1"/>
            <a:r>
              <a:rPr lang="ar-SA" dirty="0" smtClean="0"/>
              <a:t>ميزة </a:t>
            </a:r>
            <a:r>
              <a:rPr lang="ar-SA" dirty="0"/>
              <a:t>إعادة الاستخدام هي ميزة مهمة لمكون برمجي عالي الجودة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r" rtl="1"/>
            <a:r>
              <a:rPr lang="ar-SA" sz="2400" dirty="0"/>
              <a:t>. زادت الأنظمة الموزعة من تعقيد الأنظمة المعتمدة على الكمبيوتر في العصر …….. للبرمجيات             </a:t>
            </a:r>
            <a:endParaRPr lang="en-US" sz="2400" dirty="0"/>
          </a:p>
          <a:p>
            <a:pPr rtl="1">
              <a:buNone/>
            </a:pPr>
            <a:r>
              <a:rPr lang="ar-SA" dirty="0"/>
              <a:t>أ) الأول   </a:t>
            </a:r>
            <a:r>
              <a:rPr lang="ar-SA" dirty="0" smtClean="0"/>
              <a:t>    </a:t>
            </a:r>
            <a:r>
              <a:rPr lang="ar-SA" dirty="0" err="1"/>
              <a:t>ب</a:t>
            </a:r>
            <a:r>
              <a:rPr lang="ar-SA" dirty="0"/>
              <a:t>) الثاني   </a:t>
            </a:r>
            <a:r>
              <a:rPr lang="ar-SA" dirty="0" smtClean="0"/>
              <a:t>  </a:t>
            </a:r>
            <a:r>
              <a:rPr lang="ar-SA" dirty="0" err="1"/>
              <a:t>جـ</a:t>
            </a:r>
            <a:r>
              <a:rPr lang="ar-SA" dirty="0"/>
              <a:t>) الثالث    </a:t>
            </a:r>
            <a:r>
              <a:rPr lang="ar-SA" dirty="0" smtClean="0"/>
              <a:t>      </a:t>
            </a:r>
            <a:r>
              <a:rPr lang="ar-SA" dirty="0" err="1"/>
              <a:t>د</a:t>
            </a:r>
            <a:r>
              <a:rPr lang="ar-SA" dirty="0"/>
              <a:t>) الرابع</a:t>
            </a:r>
            <a:endParaRPr lang="en-US" dirty="0"/>
          </a:p>
          <a:p>
            <a:pPr algn="r" rtl="1"/>
            <a:r>
              <a:rPr lang="ar-SA" dirty="0"/>
              <a:t>تعتبر أوسع مجالات التطبيقات البرمجية                     </a:t>
            </a:r>
            <a:endParaRPr lang="en-US" dirty="0"/>
          </a:p>
          <a:p>
            <a:pPr algn="r" rtl="1">
              <a:buNone/>
            </a:pPr>
            <a:r>
              <a:rPr lang="ar-SA" dirty="0"/>
              <a:t>أ)معالجة معلومات الأعمال  </a:t>
            </a:r>
            <a:r>
              <a:rPr lang="ar-SA" dirty="0" smtClean="0"/>
              <a:t> </a:t>
            </a:r>
            <a:r>
              <a:rPr lang="ar-SA" dirty="0" err="1"/>
              <a:t>ب</a:t>
            </a:r>
            <a:r>
              <a:rPr lang="ar-SA" dirty="0"/>
              <a:t>)معالجة معلومات لغة البرمجة   </a:t>
            </a:r>
            <a:r>
              <a:rPr lang="ar-SA" dirty="0" err="1"/>
              <a:t>جـ</a:t>
            </a:r>
            <a:r>
              <a:rPr lang="ar-SA" dirty="0"/>
              <a:t>) معالجة تطور البرمجيات   </a:t>
            </a:r>
            <a:r>
              <a:rPr lang="ar-SA" dirty="0" err="1"/>
              <a:t>د</a:t>
            </a:r>
            <a:r>
              <a:rPr lang="ar-SA" dirty="0"/>
              <a:t>)لاشيء مما </a:t>
            </a:r>
            <a:r>
              <a:rPr lang="ar-SA" dirty="0" smtClean="0"/>
              <a:t>سبق</a:t>
            </a:r>
            <a:endParaRPr lang="en-US" dirty="0" smtClean="0"/>
          </a:p>
          <a:p>
            <a:pPr algn="r" rtl="1"/>
            <a:r>
              <a:rPr lang="ar-SA" dirty="0"/>
              <a:t>عندما نتأخر عن مواعيدنا المحددة نستطيع إضافة عدد أكبر من المبرمجين لتدارك التأخير ...                       </a:t>
            </a:r>
            <a:endParaRPr lang="en-US" dirty="0"/>
          </a:p>
          <a:p>
            <a:pPr algn="r">
              <a:buNone/>
            </a:pPr>
            <a:r>
              <a:rPr lang="ar-SA" dirty="0"/>
              <a:t>أ)هي أسطورة غير صحيحة   </a:t>
            </a:r>
            <a:r>
              <a:rPr lang="ar-SA" dirty="0" smtClean="0"/>
              <a:t>   </a:t>
            </a:r>
            <a:r>
              <a:rPr lang="ar-SA" dirty="0" err="1"/>
              <a:t>ب</a:t>
            </a:r>
            <a:r>
              <a:rPr lang="ar-SA" dirty="0"/>
              <a:t>) هي حقيقة مؤكدة       </a:t>
            </a:r>
            <a:endParaRPr lang="en-US" dirty="0" smtClean="0"/>
          </a:p>
          <a:p>
            <a:pPr algn="r">
              <a:buNone/>
            </a:pPr>
            <a:r>
              <a:rPr lang="ar-SA" dirty="0" smtClean="0"/>
              <a:t>  </a:t>
            </a:r>
            <a:r>
              <a:rPr lang="ar-SA" dirty="0" err="1"/>
              <a:t>جـ</a:t>
            </a:r>
            <a:r>
              <a:rPr lang="ar-SA" dirty="0"/>
              <a:t>) قرار يحدده المدير           </a:t>
            </a:r>
            <a:r>
              <a:rPr lang="ar-SA" dirty="0" err="1"/>
              <a:t>د</a:t>
            </a:r>
            <a:r>
              <a:rPr lang="ar-SA" dirty="0"/>
              <a:t>) قرار يحدده المخطط</a:t>
            </a:r>
            <a:endParaRPr lang="en-US" dirty="0"/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عرفي البرمجية</a:t>
            </a:r>
          </a:p>
          <a:p>
            <a:pPr algn="r" rtl="1"/>
            <a:r>
              <a:rPr lang="ar-SA" dirty="0" smtClean="0"/>
              <a:t>اذكري واحد من مشاكل البرمجيات</a:t>
            </a:r>
          </a:p>
          <a:p>
            <a:pPr algn="r" rtl="1"/>
            <a:r>
              <a:rPr lang="ar-SA" dirty="0" smtClean="0"/>
              <a:t>اذكري احد خصائص البرمجيات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128</Words>
  <Application>Microsoft Office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هندسة البرمجيات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nh</dc:creator>
  <cp:lastModifiedBy>nh</cp:lastModifiedBy>
  <cp:revision>5</cp:revision>
  <dcterms:created xsi:type="dcterms:W3CDTF">2012-09-18T05:50:02Z</dcterms:created>
  <dcterms:modified xsi:type="dcterms:W3CDTF">2012-09-19T07:40:11Z</dcterms:modified>
</cp:coreProperties>
</file>