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Quiz1</a:t>
            </a:r>
          </a:p>
          <a:p>
            <a:r>
              <a:rPr lang="ar-SA" dirty="0" smtClean="0"/>
              <a:t>الفصل الأول</a:t>
            </a:r>
          </a:p>
          <a:p>
            <a:r>
              <a:rPr lang="ar-SA" dirty="0" smtClean="0"/>
              <a:t>ح</a:t>
            </a:r>
            <a:r>
              <a:rPr lang="ar-SA" sz="1600" dirty="0" smtClean="0"/>
              <a:t>10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صح أو </a:t>
            </a:r>
            <a:r>
              <a:rPr lang="ar-SA" dirty="0" smtClean="0"/>
              <a:t>خطأ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حتمية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المعلومات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وهو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معنى وشكل المعلومات الداخلة والخارجة</a:t>
            </a:r>
          </a:p>
          <a:p>
            <a:pPr marL="274638" indent="-274638" algn="r" rtl="1">
              <a:spcBef>
                <a:spcPct val="50000"/>
              </a:spcBef>
              <a:buFontTx/>
              <a:buChar char="•"/>
            </a:pPr>
            <a:r>
              <a:rPr lang="ar-SA" dirty="0" smtClean="0"/>
              <a:t>تصدر عن الأنظمة البرمجية المضمنة تصرفات غريبة ولكن لا يمكننا عدم استخدامها لعدم توفر البديل لها </a:t>
            </a:r>
          </a:p>
          <a:p>
            <a:pPr lvl="0" algn="r" rtl="1"/>
            <a:r>
              <a:rPr lang="ar-SA" dirty="0" smtClean="0"/>
              <a:t>تقول الحقيقة انه يمكن استخدام المراجعات التقنية الرسمية لضمان جودة البرمجيات قبل التشغيل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اختياري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sz="2400" dirty="0"/>
              <a:t>. زادت الأنظمة الموزعة من تعقيد الأنظمة المعتمدة على الكمبيوتر في العصر …….. للبرمجيات             </a:t>
            </a:r>
            <a:endParaRPr lang="en-US" sz="2400" dirty="0"/>
          </a:p>
          <a:p>
            <a:pPr algn="r" rtl="1">
              <a:buNone/>
            </a:pPr>
            <a:r>
              <a:rPr lang="ar-SA" dirty="0"/>
              <a:t>أ) الأول   </a:t>
            </a:r>
            <a:r>
              <a:rPr lang="ar-SA" dirty="0" smtClean="0"/>
              <a:t>    </a:t>
            </a:r>
            <a:r>
              <a:rPr lang="ar-SA" dirty="0" err="1"/>
              <a:t>ب</a:t>
            </a:r>
            <a:r>
              <a:rPr lang="ar-SA" dirty="0"/>
              <a:t>) الثاني   </a:t>
            </a: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الثالث    </a:t>
            </a:r>
            <a:r>
              <a:rPr lang="ar-SA" dirty="0" smtClean="0"/>
              <a:t>      </a:t>
            </a:r>
            <a:r>
              <a:rPr lang="ar-SA" dirty="0" err="1"/>
              <a:t>د</a:t>
            </a:r>
            <a:r>
              <a:rPr lang="ar-SA" dirty="0"/>
              <a:t>) الرابع</a:t>
            </a:r>
            <a:endParaRPr lang="en-US" dirty="0"/>
          </a:p>
          <a:p>
            <a:pPr algn="r" rtl="1"/>
            <a:r>
              <a:rPr lang="ar-SA" dirty="0"/>
              <a:t>تعتبر أوسع مجالات التطبيقات البرمجية                     </a:t>
            </a:r>
            <a:endParaRPr lang="en-US" dirty="0"/>
          </a:p>
          <a:p>
            <a:pPr algn="r" rtl="1">
              <a:buNone/>
            </a:pPr>
            <a:r>
              <a:rPr lang="ar-SA" dirty="0"/>
              <a:t>أ)معالجة معلومات الأعمال  </a:t>
            </a:r>
            <a:r>
              <a:rPr lang="ar-SA" dirty="0" smtClean="0"/>
              <a:t> </a:t>
            </a:r>
            <a:r>
              <a:rPr lang="ar-SA" dirty="0" err="1"/>
              <a:t>ب</a:t>
            </a:r>
            <a:r>
              <a:rPr lang="ar-SA" dirty="0"/>
              <a:t>)معالجة معلومات لغة البرمجة   </a:t>
            </a:r>
            <a:r>
              <a:rPr lang="ar-SA" dirty="0" err="1"/>
              <a:t>جـ</a:t>
            </a:r>
            <a:r>
              <a:rPr lang="ar-SA" dirty="0"/>
              <a:t>) معالجة تطور البرمجيات   </a:t>
            </a:r>
            <a:r>
              <a:rPr lang="ar-SA" dirty="0" err="1"/>
              <a:t>د</a:t>
            </a:r>
            <a:r>
              <a:rPr lang="ar-SA" dirty="0"/>
              <a:t>)لاشيء مما </a:t>
            </a:r>
            <a:r>
              <a:rPr lang="ar-SA" dirty="0" smtClean="0"/>
              <a:t>سبق</a:t>
            </a:r>
            <a:endParaRPr lang="en-US" dirty="0" smtClean="0"/>
          </a:p>
          <a:p>
            <a:pPr marL="0" indent="0" algn="r" rtl="1" fontAlgn="base">
              <a:spcAft>
                <a:spcPct val="0"/>
              </a:spcAft>
            </a:pPr>
            <a:r>
              <a:rPr lang="ar-SA" dirty="0" smtClean="0"/>
              <a:t>بعد أن نكتب البرنامج ونجعله يعمل تكون قد انتهت مهمتنا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أ)هي </a:t>
            </a:r>
            <a:r>
              <a:rPr lang="ar-SA" dirty="0"/>
              <a:t>أسطورة </a:t>
            </a:r>
            <a:r>
              <a:rPr lang="ar-SA" dirty="0" smtClean="0"/>
              <a:t>للممارس          </a:t>
            </a:r>
            <a:r>
              <a:rPr lang="ar-SA" dirty="0" err="1"/>
              <a:t>ب</a:t>
            </a:r>
            <a:r>
              <a:rPr lang="ar-SA" dirty="0"/>
              <a:t>) هي حقيقة مؤكدة       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قرار يحدده المدير           </a:t>
            </a:r>
            <a:r>
              <a:rPr lang="ar-SA" dirty="0" err="1"/>
              <a:t>د</a:t>
            </a:r>
            <a:r>
              <a:rPr lang="ar-SA" dirty="0"/>
              <a:t>) قرار يحدده المخطط</a:t>
            </a:r>
            <a:endParaRPr lang="en-US" dirty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أجيبي باختصار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اذكري عوامل تحديد طبيعة أي </a:t>
            </a:r>
            <a:r>
              <a:rPr lang="ar-SA" smtClean="0"/>
              <a:t>تطبيق برمجي</a:t>
            </a:r>
            <a:endParaRPr lang="ar-SA" dirty="0" smtClean="0"/>
          </a:p>
          <a:p>
            <a:pPr algn="r" rtl="1"/>
            <a:r>
              <a:rPr lang="ar-SA" dirty="0" smtClean="0"/>
              <a:t>اذكري واحد من تطبيقات البرمجيات</a:t>
            </a:r>
          </a:p>
          <a:p>
            <a:pPr algn="r" rtl="1"/>
            <a:r>
              <a:rPr lang="ar-SA" dirty="0" smtClean="0"/>
              <a:t>اذكري احد خصائص البرمجيات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140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صح أو خطأ</vt:lpstr>
      <vt:lpstr>اختياري</vt:lpstr>
      <vt:lpstr>أجيبي باختصار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13</cp:revision>
  <dcterms:created xsi:type="dcterms:W3CDTF">2012-09-18T05:50:02Z</dcterms:created>
  <dcterms:modified xsi:type="dcterms:W3CDTF">2012-09-30T05:02:36Z</dcterms:modified>
</cp:coreProperties>
</file>