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3B1F6-8F05-4688-97F3-D1E8DFC71DB4}" type="datetimeFigureOut">
              <a:rPr lang="en-US" smtClean="0"/>
              <a:t>10/8/2012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DE480-CE57-4496-8B0A-A823E81588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DE480-CE57-4496-8B0A-A823E81588E0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5D25-193E-4CDF-91C5-CA6F5FFAA243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هندسة البرمجيات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r>
              <a:rPr lang="ar-SA" smtClean="0"/>
              <a:t>2</a:t>
            </a:r>
            <a:endParaRPr lang="en-US" dirty="0" smtClean="0"/>
          </a:p>
          <a:p>
            <a:r>
              <a:rPr lang="ar-SA" dirty="0" smtClean="0"/>
              <a:t>الفصل الأول</a:t>
            </a:r>
          </a:p>
          <a:p>
            <a:r>
              <a:rPr lang="ar-SA" dirty="0" smtClean="0"/>
              <a:t>ح</a:t>
            </a:r>
            <a:r>
              <a:rPr lang="ar-SA" sz="1600" dirty="0" smtClean="0"/>
              <a:t>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صح </a:t>
            </a:r>
            <a:r>
              <a:rPr lang="ar-SA" dirty="0" err="1" smtClean="0"/>
              <a:t>او</a:t>
            </a:r>
            <a:r>
              <a:rPr lang="ar-SA" dirty="0" smtClean="0"/>
              <a:t> خطأ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dirty="0" smtClean="0"/>
              <a:t>عملية </a:t>
            </a:r>
            <a:r>
              <a:rPr lang="ar-SA" dirty="0" smtClean="0"/>
              <a:t>البرمجة هي استخدام مبادئ هندسية صحيحة للحصول اقتصاديا على برمجيات </a:t>
            </a:r>
            <a:r>
              <a:rPr lang="ar-SA" dirty="0" err="1" smtClean="0"/>
              <a:t>موثوقة</a:t>
            </a:r>
            <a:r>
              <a:rPr lang="ar-SA" dirty="0" smtClean="0"/>
              <a:t> وتعمل بكفاءة على كمبيوترات حقيقية</a:t>
            </a:r>
          </a:p>
          <a:p>
            <a:pPr algn="r" rtl="1"/>
            <a:r>
              <a:rPr lang="ar-SA" dirty="0" smtClean="0"/>
              <a:t>المستوي المدار عملية البرمجة للنشاطات الإدارية موثقة وقياسية ومتكاملة مع عملية البرمجة ككل لتطوير وصيانة البرمجية ويتضمن جميع خصائص المستوى2</a:t>
            </a:r>
            <a:endParaRPr lang="en-US" dirty="0" smtClean="0"/>
          </a:p>
          <a:p>
            <a:pPr lvl="0" algn="r" rtl="1"/>
            <a:r>
              <a:rPr lang="ar-SA" dirty="0" smtClean="0"/>
              <a:t>يفوق تطور العتاد التطور في البرمجيات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اختياري من متعدد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Autofit/>
          </a:bodyPr>
          <a:lstStyle/>
          <a:p>
            <a:pPr algn="r" rtl="1"/>
            <a:r>
              <a:rPr lang="ar-SA" sz="2800" dirty="0" smtClean="0"/>
              <a:t>من </a:t>
            </a:r>
            <a:r>
              <a:rPr lang="ar-SA" sz="2800" dirty="0" smtClean="0"/>
              <a:t>صفات المجالات الأساسية لعملية البرمجة (</a:t>
            </a:r>
            <a:r>
              <a:rPr lang="en-US" sz="2800" dirty="0" smtClean="0"/>
              <a:t>KPA</a:t>
            </a:r>
            <a:r>
              <a:rPr lang="ar-SA" sz="2800" dirty="0" smtClean="0"/>
              <a:t>)..... وتحدد </a:t>
            </a:r>
            <a:r>
              <a:rPr lang="ar-SA" sz="2800" dirty="0" smtClean="0"/>
              <a:t>المهام المحددة المطلوبة لتحقيق وظيفة </a:t>
            </a:r>
            <a:r>
              <a:rPr lang="en-US" sz="2800" dirty="0" smtClean="0"/>
              <a:t>KPA</a:t>
            </a:r>
            <a:r>
              <a:rPr lang="ar-SA" sz="2800" dirty="0" smtClean="0">
                <a:latin typeface="Segoe UI" pitchFamily="34" charset="0"/>
                <a:cs typeface="Segoe UI" pitchFamily="34" charset="0"/>
              </a:rPr>
              <a:t> </a:t>
            </a:r>
            <a:endParaRPr lang="ar-SA" sz="2800" dirty="0" smtClean="0"/>
          </a:p>
          <a:p>
            <a:pPr algn="r" rtl="1">
              <a:buNone/>
            </a:pPr>
            <a:r>
              <a:rPr lang="ar-SA" sz="2800" dirty="0" smtClean="0"/>
              <a:t>أ</a:t>
            </a:r>
            <a:r>
              <a:rPr lang="ar-SA" sz="2800" dirty="0" smtClean="0"/>
              <a:t>) </a:t>
            </a:r>
            <a:r>
              <a:rPr lang="ar-SA" sz="2800" dirty="0" smtClean="0"/>
              <a:t>النشاطات              </a:t>
            </a:r>
            <a:r>
              <a:rPr lang="ar-SA" sz="2800" dirty="0" err="1" smtClean="0"/>
              <a:t>ب</a:t>
            </a:r>
            <a:r>
              <a:rPr lang="ar-SA" sz="2800" dirty="0" smtClean="0"/>
              <a:t>) </a:t>
            </a:r>
            <a:r>
              <a:rPr lang="ar-SA" sz="2800" dirty="0" err="1" smtClean="0"/>
              <a:t>الاهداف</a:t>
            </a:r>
            <a:endParaRPr lang="en-US" sz="2800" dirty="0" smtClean="0"/>
          </a:p>
          <a:p>
            <a:pPr algn="r" rtl="1">
              <a:buNone/>
            </a:pPr>
            <a:r>
              <a:rPr lang="ar-SA" sz="2800" dirty="0" smtClean="0"/>
              <a:t> </a:t>
            </a:r>
            <a:r>
              <a:rPr lang="ar-SA" sz="2800" dirty="0" err="1" smtClean="0"/>
              <a:t>جـ</a:t>
            </a:r>
            <a:r>
              <a:rPr lang="ar-SA" sz="2800" dirty="0" smtClean="0"/>
              <a:t>) </a:t>
            </a:r>
            <a:r>
              <a:rPr lang="ar-SA" sz="2800" dirty="0" smtClean="0"/>
              <a:t>الالتزامات         </a:t>
            </a:r>
            <a:r>
              <a:rPr lang="ar-SA" sz="2800" dirty="0" err="1" smtClean="0"/>
              <a:t>د</a:t>
            </a:r>
            <a:r>
              <a:rPr lang="ar-SA" sz="2800" dirty="0" smtClean="0"/>
              <a:t>) لا </a:t>
            </a:r>
            <a:r>
              <a:rPr lang="ar-SA" sz="2800" dirty="0" err="1" smtClean="0"/>
              <a:t>شئ</a:t>
            </a:r>
            <a:r>
              <a:rPr lang="ar-SA" sz="2800" dirty="0" smtClean="0"/>
              <a:t> مما سبق</a:t>
            </a:r>
            <a:endParaRPr lang="en-US" sz="2800" dirty="0" smtClean="0"/>
          </a:p>
          <a:p>
            <a:pPr algn="r" rtl="1"/>
            <a:r>
              <a:rPr lang="ar-SA" sz="2800" dirty="0" smtClean="0"/>
              <a:t>. تهتم مرحلة التعريف في هندسة البرمجيات         </a:t>
            </a:r>
            <a:endParaRPr lang="en-US" sz="2800" dirty="0" smtClean="0"/>
          </a:p>
          <a:p>
            <a:pPr algn="r" rtl="1">
              <a:buNone/>
            </a:pPr>
            <a:r>
              <a:rPr lang="ar-SA" sz="2800" dirty="0" smtClean="0"/>
              <a:t>أ) بكلمة كيف؟       ب) </a:t>
            </a:r>
            <a:r>
              <a:rPr lang="ar-SA" sz="2800" dirty="0" err="1" smtClean="0"/>
              <a:t>ب</a:t>
            </a:r>
            <a:r>
              <a:rPr lang="ar-SA" sz="2800" dirty="0" smtClean="0"/>
              <a:t>كلمة لماذا؟   </a:t>
            </a:r>
            <a:endParaRPr lang="en-US" sz="2800" dirty="0" smtClean="0"/>
          </a:p>
          <a:p>
            <a:pPr algn="r" rtl="1">
              <a:buNone/>
            </a:pPr>
            <a:r>
              <a:rPr lang="ar-SA" sz="2800" dirty="0" smtClean="0"/>
              <a:t>   </a:t>
            </a:r>
            <a:r>
              <a:rPr lang="ar-SA" sz="2800" dirty="0" err="1" smtClean="0"/>
              <a:t>جـ</a:t>
            </a:r>
            <a:r>
              <a:rPr lang="ar-SA" sz="2800" dirty="0" smtClean="0"/>
              <a:t>) بكلمة ماذا؟     د) بكلمة متى؟ </a:t>
            </a:r>
            <a:endParaRPr lang="en-US" sz="2800" dirty="0" smtClean="0"/>
          </a:p>
          <a:p>
            <a:pPr algn="r" rtl="1"/>
            <a:r>
              <a:rPr lang="ar-SA" sz="2800" dirty="0" smtClean="0"/>
              <a:t>يتم اختيار نموذج هندسة البرمجيات بناء على         </a:t>
            </a:r>
            <a:endParaRPr lang="en-US" sz="2800" dirty="0" smtClean="0"/>
          </a:p>
          <a:p>
            <a:pPr algn="r" rtl="1">
              <a:buNone/>
            </a:pPr>
            <a:r>
              <a:rPr lang="ar-SA" sz="2800" dirty="0" smtClean="0"/>
              <a:t>أ) طبيعة المشروع والطرق والأدوات   </a:t>
            </a:r>
            <a:r>
              <a:rPr lang="ar-SA" sz="2800" dirty="0" err="1" smtClean="0"/>
              <a:t>ب</a:t>
            </a:r>
            <a:r>
              <a:rPr lang="ar-SA" sz="2800" dirty="0" smtClean="0"/>
              <a:t>) التحكم  والأداء المطلوبين  </a:t>
            </a:r>
            <a:endParaRPr lang="en-US" sz="2800" dirty="0" smtClean="0"/>
          </a:p>
          <a:p>
            <a:pPr algn="r" rtl="1">
              <a:buNone/>
            </a:pPr>
            <a:r>
              <a:rPr lang="ar-SA" sz="2800" dirty="0" smtClean="0"/>
              <a:t> </a:t>
            </a:r>
            <a:r>
              <a:rPr lang="ar-SA" sz="2800" dirty="0" err="1" smtClean="0"/>
              <a:t>جـ</a:t>
            </a:r>
            <a:r>
              <a:rPr lang="ar-SA" sz="2800" dirty="0" smtClean="0"/>
              <a:t>) </a:t>
            </a:r>
            <a:r>
              <a:rPr lang="ar-SA" sz="2800" dirty="0" err="1" smtClean="0"/>
              <a:t>أ</a:t>
            </a:r>
            <a:r>
              <a:rPr lang="ar-SA" sz="2800" dirty="0" smtClean="0"/>
              <a:t> و </a:t>
            </a:r>
            <a:r>
              <a:rPr lang="ar-SA" sz="2800" dirty="0" err="1" smtClean="0"/>
              <a:t>ب</a:t>
            </a:r>
            <a:r>
              <a:rPr lang="ar-SA" sz="2800" dirty="0" smtClean="0"/>
              <a:t> معا  </a:t>
            </a:r>
            <a:r>
              <a:rPr lang="en-US" sz="2800" dirty="0" smtClean="0"/>
              <a:t>                              </a:t>
            </a:r>
            <a:r>
              <a:rPr lang="ar-SA" sz="2800" dirty="0" smtClean="0"/>
              <a:t>  د) كلفة المشروع</a:t>
            </a:r>
            <a:endParaRPr lang="en-US" sz="2800" dirty="0" smtClean="0"/>
          </a:p>
          <a:p>
            <a:pPr algn="r" rtl="1">
              <a:buNone/>
            </a:pPr>
            <a:endParaRPr lang="en-US" sz="2800" dirty="0" smtClean="0"/>
          </a:p>
          <a:p>
            <a:pPr algn="r" rtl="1"/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اجيبي</a:t>
            </a:r>
            <a:r>
              <a:rPr lang="ar-SA" dirty="0" smtClean="0"/>
              <a:t> باختصار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اذكري </a:t>
            </a:r>
            <a:r>
              <a:rPr lang="ar-SA" dirty="0" smtClean="0"/>
              <a:t>مراحل حلقة حل المشكلة</a:t>
            </a:r>
            <a:endParaRPr lang="ar-SA" dirty="0" smtClean="0"/>
          </a:p>
          <a:p>
            <a:pPr algn="r" rtl="1"/>
            <a:r>
              <a:rPr lang="ar-SA" dirty="0" smtClean="0"/>
              <a:t>اذكري</a:t>
            </a:r>
            <a:r>
              <a:rPr lang="ar-SA" dirty="0" smtClean="0"/>
              <a:t> أسس اختيار نموذج عملية هندسة البرمجيات</a:t>
            </a:r>
          </a:p>
          <a:p>
            <a:pPr algn="r" rtl="1"/>
            <a:r>
              <a:rPr lang="ar-SA" dirty="0" smtClean="0"/>
              <a:t>اذكري تعريف </a:t>
            </a:r>
            <a:r>
              <a:rPr lang="en-US" dirty="0" smtClean="0"/>
              <a:t>Fritz</a:t>
            </a:r>
            <a:r>
              <a:rPr lang="ar-SA" dirty="0" smtClean="0"/>
              <a:t>لهندسة البرمجيات</a:t>
            </a:r>
            <a:endParaRPr lang="ar-SA" dirty="0" smtClean="0"/>
          </a:p>
          <a:p>
            <a:pPr algn="r" rtl="1"/>
            <a:r>
              <a:rPr lang="ar-SA" dirty="0" smtClean="0"/>
              <a:t>اذكري </a:t>
            </a:r>
            <a:r>
              <a:rPr lang="ar-SA" dirty="0" smtClean="0"/>
              <a:t>مراحل العمل في هندسة البرمجيات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171</Words>
  <Application>Microsoft Office PowerPoint</Application>
  <PresentationFormat>On-screen Show (4:3)</PresentationFormat>
  <Paragraphs>24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هندسة البرمجيات</vt:lpstr>
      <vt:lpstr>صح او خطأ</vt:lpstr>
      <vt:lpstr>اختياري من متعدد</vt:lpstr>
      <vt:lpstr>اجيبي باختصار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</dc:creator>
  <cp:lastModifiedBy>nh</cp:lastModifiedBy>
  <cp:revision>27</cp:revision>
  <dcterms:created xsi:type="dcterms:W3CDTF">2012-09-18T05:50:02Z</dcterms:created>
  <dcterms:modified xsi:type="dcterms:W3CDTF">2012-10-08T05:16:45Z</dcterms:modified>
</cp:coreProperties>
</file>