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8" autoAdjust="0"/>
    <p:restoredTop sz="86420" autoAdjust="0"/>
  </p:normalViewPr>
  <p:slideViewPr>
    <p:cSldViewPr>
      <p:cViewPr varScale="1">
        <p:scale>
          <a:sx n="74" d="100"/>
          <a:sy n="74" d="100"/>
        </p:scale>
        <p:origin x="-87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5D25-193E-4CDF-91C5-CA6F5FFAA243}" type="datetimeFigureOut">
              <a:rPr lang="en-US" smtClean="0"/>
              <a:pPr/>
              <a:t>10/7/2012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هندسة البرمجيات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Quiz2</a:t>
            </a:r>
            <a:endParaRPr lang="en-US" dirty="0" smtClean="0"/>
          </a:p>
          <a:p>
            <a:r>
              <a:rPr lang="ar-SA" dirty="0" smtClean="0"/>
              <a:t>الفصل الأول</a:t>
            </a:r>
          </a:p>
          <a:p>
            <a:pPr rtl="1"/>
            <a:r>
              <a:rPr lang="ar-SA" dirty="0" smtClean="0"/>
              <a:t>ح</a:t>
            </a:r>
            <a:r>
              <a:rPr lang="en-US" sz="1600" dirty="0" smtClean="0"/>
              <a:t>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صح </a:t>
            </a:r>
            <a:r>
              <a:rPr lang="ar-SA" dirty="0" err="1" smtClean="0"/>
              <a:t>او</a:t>
            </a:r>
            <a:r>
              <a:rPr lang="ar-SA" dirty="0" smtClean="0"/>
              <a:t> خطأ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b="1" dirty="0" smtClean="0">
                <a:cs typeface="AGA Aladdin Regular" pitchFamily="2" charset="-78"/>
              </a:rPr>
              <a:t>تعرّف عملية البرمجة المنهج المتبع الذي تتم هندسة البرمجيات على </a:t>
            </a:r>
            <a:r>
              <a:rPr lang="ar-SA" b="1" dirty="0" smtClean="0">
                <a:cs typeface="AGA Aladdin Regular" pitchFamily="2" charset="-78"/>
              </a:rPr>
              <a:t>أساسه</a:t>
            </a:r>
          </a:p>
          <a:p>
            <a:pPr algn="r" rtl="1"/>
            <a:r>
              <a:rPr lang="ar-SA" b="1" dirty="0" smtClean="0">
                <a:cs typeface="AGA Aladdin Regular" pitchFamily="2" charset="-78"/>
              </a:rPr>
              <a:t>في المستوى المُدار تجمع </a:t>
            </a:r>
            <a:r>
              <a:rPr lang="ar-SA" b="1" dirty="0" smtClean="0">
                <a:cs typeface="AGA Aladdin Regular" pitchFamily="2" charset="-78"/>
              </a:rPr>
              <a:t>قياسات تفصيلية لعملية البرمجة وجودة المنتج وتفهم </a:t>
            </a:r>
            <a:r>
              <a:rPr lang="ar-SA" b="1" dirty="0" smtClean="0">
                <a:cs typeface="AGA Aladdin Regular" pitchFamily="2" charset="-78"/>
              </a:rPr>
              <a:t>عملية البرمجة </a:t>
            </a:r>
            <a:r>
              <a:rPr lang="ar-SA" b="1" dirty="0" smtClean="0">
                <a:cs typeface="AGA Aladdin Regular" pitchFamily="2" charset="-78"/>
              </a:rPr>
              <a:t>كميا ويتضمن جميع خصائص المستوى 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3</a:t>
            </a:r>
          </a:p>
          <a:p>
            <a:pPr algn="r" rtl="1"/>
            <a:r>
              <a:rPr lang="ar-SA" dirty="0" smtClean="0"/>
              <a:t>يتم اختيار نموذج هندسة البرمجيات بناء </a:t>
            </a:r>
            <a:r>
              <a:rPr lang="ar-SA" dirty="0" smtClean="0"/>
              <a:t>على كلفة المشروع         </a:t>
            </a:r>
            <a:endParaRPr lang="en-US" dirty="0" smtClean="0"/>
          </a:p>
          <a:p>
            <a:pPr algn="r" rtl="1"/>
            <a:endParaRPr lang="en-US" dirty="0" smtClean="0">
              <a:latin typeface="Segoe UI" pitchFamily="34" charset="0"/>
              <a:cs typeface="Segoe UI" pitchFamily="34" charset="0"/>
            </a:endParaRPr>
          </a:p>
          <a:p>
            <a:pPr lvl="0" algn="r" rt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اختياري من متعدد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SA" dirty="0" smtClean="0"/>
              <a:t>تهتم مرحلة التعريف في هندسة البرمجيات         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أ) بكلمة كيف؟       ب) </a:t>
            </a:r>
            <a:r>
              <a:rPr lang="ar-SA" dirty="0" err="1" smtClean="0"/>
              <a:t>ب</a:t>
            </a:r>
            <a:r>
              <a:rPr lang="ar-SA" dirty="0" smtClean="0"/>
              <a:t>كلمة لماذا؟    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  </a:t>
            </a:r>
            <a:r>
              <a:rPr lang="ar-SA" dirty="0" err="1" smtClean="0"/>
              <a:t>جـ</a:t>
            </a:r>
            <a:r>
              <a:rPr lang="ar-SA" dirty="0" smtClean="0"/>
              <a:t>) بكلمة ماذا؟     د) بكلمة متى؟ </a:t>
            </a:r>
            <a:endParaRPr lang="en-US" dirty="0" smtClean="0"/>
          </a:p>
          <a:p>
            <a:pPr algn="r" rtl="1"/>
            <a:r>
              <a:rPr lang="ar-SA" dirty="0" smtClean="0"/>
              <a:t>هندسة البرمجيات هي تكنولوجيا...               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أ. برمجية          </a:t>
            </a:r>
            <a:r>
              <a:rPr lang="ar-SA" dirty="0" err="1" smtClean="0"/>
              <a:t>ب</a:t>
            </a:r>
            <a:r>
              <a:rPr lang="ar-SA" dirty="0" smtClean="0"/>
              <a:t>) تحليلية         </a:t>
            </a:r>
            <a:endParaRPr lang="en-US" dirty="0" smtClean="0"/>
          </a:p>
          <a:p>
            <a:pPr algn="r" rtl="1">
              <a:buNone/>
            </a:pPr>
            <a:r>
              <a:rPr lang="ar-SA" dirty="0" err="1" smtClean="0"/>
              <a:t>جـ</a:t>
            </a:r>
            <a:r>
              <a:rPr lang="ar-SA" dirty="0" smtClean="0"/>
              <a:t>) طبقية      </a:t>
            </a:r>
            <a:r>
              <a:rPr lang="ar-SA" dirty="0" err="1" smtClean="0"/>
              <a:t>د</a:t>
            </a:r>
            <a:r>
              <a:rPr lang="ar-SA" dirty="0" smtClean="0"/>
              <a:t>) تقنية</a:t>
            </a:r>
            <a:endParaRPr lang="en-US" dirty="0" smtClean="0"/>
          </a:p>
          <a:p>
            <a:pPr algn="r" rtl="1"/>
            <a:r>
              <a:rPr lang="ar-SA" dirty="0" smtClean="0"/>
              <a:t>النموذج الأقدم والأكثر انتشارا هو ...                       </a:t>
            </a:r>
            <a:endParaRPr lang="en-US" dirty="0" smtClean="0"/>
          </a:p>
          <a:p>
            <a:pPr algn="r">
              <a:buNone/>
            </a:pPr>
            <a:r>
              <a:rPr lang="ar-SA" dirty="0" smtClean="0"/>
              <a:t>أ)</a:t>
            </a:r>
            <a:r>
              <a:rPr lang="ar-SA" dirty="0" err="1" smtClean="0"/>
              <a:t>النمذجة</a:t>
            </a:r>
            <a:r>
              <a:rPr lang="ar-SA" dirty="0" smtClean="0"/>
              <a:t> الأولية     </a:t>
            </a:r>
            <a:r>
              <a:rPr lang="ar-SA" dirty="0" err="1" smtClean="0"/>
              <a:t>ب</a:t>
            </a:r>
            <a:r>
              <a:rPr lang="ar-SA" dirty="0" smtClean="0"/>
              <a:t>) </a:t>
            </a:r>
            <a:r>
              <a:rPr lang="ar-SA" dirty="0" err="1" smtClean="0"/>
              <a:t>التزايدي</a:t>
            </a:r>
            <a:r>
              <a:rPr lang="ar-SA" dirty="0" smtClean="0"/>
              <a:t>     </a:t>
            </a:r>
            <a:endParaRPr lang="en-US" dirty="0" smtClean="0"/>
          </a:p>
          <a:p>
            <a:pPr algn="r">
              <a:buNone/>
            </a:pPr>
            <a:r>
              <a:rPr lang="ar-SA" dirty="0" smtClean="0"/>
              <a:t>  </a:t>
            </a:r>
            <a:r>
              <a:rPr lang="ar-SA" dirty="0" err="1" smtClean="0"/>
              <a:t>جـ</a:t>
            </a:r>
            <a:r>
              <a:rPr lang="ar-SA" dirty="0" smtClean="0"/>
              <a:t>) </a:t>
            </a:r>
            <a:r>
              <a:rPr lang="ar-SA" dirty="0" err="1" smtClean="0"/>
              <a:t>التتابعي</a:t>
            </a:r>
            <a:r>
              <a:rPr lang="ar-SA" dirty="0" smtClean="0"/>
              <a:t> الخطي         </a:t>
            </a:r>
            <a:r>
              <a:rPr lang="ar-SA" dirty="0" err="1" smtClean="0"/>
              <a:t>د</a:t>
            </a:r>
            <a:r>
              <a:rPr lang="ar-SA" dirty="0" smtClean="0"/>
              <a:t>)الطرق الصورية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اجيبي</a:t>
            </a:r>
            <a:r>
              <a:rPr lang="ar-SA" dirty="0" smtClean="0"/>
              <a:t> باختصار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mtClean="0"/>
              <a:t>اذكري </a:t>
            </a:r>
            <a:r>
              <a:rPr lang="ar-SA" smtClean="0"/>
              <a:t>واحد من </a:t>
            </a:r>
            <a:r>
              <a:rPr lang="ar-SA" dirty="0" smtClean="0"/>
              <a:t>عوامل ضعف تعريف </a:t>
            </a:r>
            <a:r>
              <a:rPr lang="en-US" dirty="0" smtClean="0"/>
              <a:t>fritz</a:t>
            </a:r>
            <a:r>
              <a:rPr lang="ar-SA" dirty="0" smtClean="0"/>
              <a:t> لهندسة البرمجيات</a:t>
            </a:r>
            <a:endParaRPr lang="ar-SA" dirty="0" smtClean="0"/>
          </a:p>
          <a:p>
            <a:pPr algn="r" rtl="1"/>
            <a:r>
              <a:rPr lang="ar-SA" dirty="0" smtClean="0"/>
              <a:t>اذكري واحد من مشاكل </a:t>
            </a:r>
            <a:r>
              <a:rPr lang="ar-SA" dirty="0" smtClean="0"/>
              <a:t>النموذج </a:t>
            </a:r>
            <a:r>
              <a:rPr lang="ar-SA" dirty="0" err="1" smtClean="0"/>
              <a:t>التتابعي</a:t>
            </a:r>
            <a:r>
              <a:rPr lang="ar-SA" dirty="0" smtClean="0"/>
              <a:t> الخطي</a:t>
            </a:r>
            <a:endParaRPr lang="ar-SA" dirty="0" smtClean="0"/>
          </a:p>
          <a:p>
            <a:pPr algn="r" rtl="1"/>
            <a:r>
              <a:rPr lang="ar-SA" dirty="0" err="1" smtClean="0"/>
              <a:t>ماهي</a:t>
            </a:r>
            <a:r>
              <a:rPr lang="ar-SA" dirty="0" smtClean="0"/>
              <a:t> طبقات هندسة البرمجيات</a:t>
            </a:r>
          </a:p>
          <a:p>
            <a:pPr algn="r" rtl="1"/>
            <a:r>
              <a:rPr lang="ar-SA" dirty="0" smtClean="0"/>
              <a:t>اذكري </a:t>
            </a:r>
            <a:r>
              <a:rPr lang="ar-SA" dirty="0" smtClean="0"/>
              <a:t>اثنين من صفات </a:t>
            </a:r>
            <a:r>
              <a:rPr lang="ar-SA" dirty="0" smtClean="0"/>
              <a:t>المجالات الأساسية لعملية البرمجة (</a:t>
            </a:r>
            <a:r>
              <a:rPr lang="en-US" dirty="0" smtClean="0"/>
              <a:t>KPA</a:t>
            </a:r>
            <a:r>
              <a:rPr lang="ar-SA" dirty="0" smtClean="0"/>
              <a:t>)</a:t>
            </a:r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147</Words>
  <Application>Microsoft Office PowerPoint</Application>
  <PresentationFormat>On-screen Show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هندسة البرمجيات</vt:lpstr>
      <vt:lpstr>صح او خطأ</vt:lpstr>
      <vt:lpstr>اختياري من متعدد</vt:lpstr>
      <vt:lpstr>اجيبي باختصار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nh</dc:creator>
  <cp:lastModifiedBy>nh</cp:lastModifiedBy>
  <cp:revision>32</cp:revision>
  <dcterms:created xsi:type="dcterms:W3CDTF">2012-09-18T05:50:02Z</dcterms:created>
  <dcterms:modified xsi:type="dcterms:W3CDTF">2012-10-07T07:15:20Z</dcterms:modified>
</cp:coreProperties>
</file>