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aximized" horzBarState="maximized">
    <p:restoredLeft sz="84380"/>
    <p:restoredTop sz="94660"/>
  </p:normalViewPr>
  <p:slideViewPr>
    <p:cSldViewPr>
      <p:cViewPr>
        <p:scale>
          <a:sx n="70" d="100"/>
          <a:sy n="70" d="100"/>
        </p:scale>
        <p:origin x="-324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53B6438-BC01-4D05-BA38-4011BBA37654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3AB00BF-7C4D-4B63-BE59-B475BFA0503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3B6438-BC01-4D05-BA38-4011BBA37654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B00BF-7C4D-4B63-BE59-B475BFA0503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3B6438-BC01-4D05-BA38-4011BBA37654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B00BF-7C4D-4B63-BE59-B475BFA0503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3B6438-BC01-4D05-BA38-4011BBA37654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B00BF-7C4D-4B63-BE59-B475BFA0503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3B6438-BC01-4D05-BA38-4011BBA37654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B00BF-7C4D-4B63-BE59-B475BFA0503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3B6438-BC01-4D05-BA38-4011BBA37654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B00BF-7C4D-4B63-BE59-B475BFA0503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3B6438-BC01-4D05-BA38-4011BBA37654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B00BF-7C4D-4B63-BE59-B475BFA0503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53B6438-BC01-4D05-BA38-4011BBA37654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B00BF-7C4D-4B63-BE59-B475BFA0503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53B6438-BC01-4D05-BA38-4011BBA37654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AB00BF-7C4D-4B63-BE59-B475BFA0503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3B6438-BC01-4D05-BA38-4011BBA37654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B00BF-7C4D-4B63-BE59-B475BFA0503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3B6438-BC01-4D05-BA38-4011BBA37654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B00BF-7C4D-4B63-BE59-B475BFA0503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53B6438-BC01-4D05-BA38-4011BBA37654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3AB00BF-7C4D-4B63-BE59-B475BFA0503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volutionwriters.com/samples_and_examples/alice-in-wonderland-movie-review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Project  Writing </a:t>
            </a:r>
            <a:endParaRPr lang="ar-S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endParaRPr lang="ar-SA" dirty="0" smtClean="0"/>
          </a:p>
          <a:p>
            <a:r>
              <a:rPr lang="en-US" dirty="0" smtClean="0"/>
              <a:t>English 3 </a:t>
            </a: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143116"/>
            <a:ext cx="8229600" cy="2876366"/>
          </a:xfrm>
        </p:spPr>
        <p:txBody>
          <a:bodyPr/>
          <a:lstStyle/>
          <a:p>
            <a:pPr algn="l" rtl="0">
              <a:buFont typeface="Wingdings" pitchFamily="2" charset="2"/>
              <a:buChar char="q"/>
            </a:pPr>
            <a:r>
              <a:rPr lang="en-US" b="1" dirty="0" smtClean="0"/>
              <a:t>Movie Review .</a:t>
            </a:r>
          </a:p>
          <a:p>
            <a:pPr algn="l" rtl="0">
              <a:buFont typeface="Wingdings" pitchFamily="2" charset="2"/>
              <a:buChar char="q"/>
            </a:pPr>
            <a:r>
              <a:rPr lang="en-US" b="1" dirty="0" smtClean="0"/>
              <a:t>Tourist Pamphlet</a:t>
            </a:r>
          </a:p>
          <a:p>
            <a:pPr algn="l" rtl="0">
              <a:buFont typeface="Wingdings" pitchFamily="2" charset="2"/>
              <a:buChar char="q"/>
            </a:pPr>
            <a:r>
              <a:rPr lang="en-US" b="1" dirty="0" smtClean="0"/>
              <a:t>Scary Story</a:t>
            </a:r>
          </a:p>
          <a:p>
            <a:pPr algn="l" rtl="0">
              <a:buFont typeface="Wingdings" pitchFamily="2" charset="2"/>
              <a:buChar char="q"/>
            </a:pPr>
            <a:r>
              <a:rPr lang="en-US" b="1" dirty="0" smtClean="0"/>
              <a:t>Speech</a:t>
            </a:r>
          </a:p>
          <a:p>
            <a:pPr algn="l" rtl="0">
              <a:buFont typeface="Wingdings" pitchFamily="2" charset="2"/>
              <a:buChar char="q"/>
            </a:pPr>
            <a:r>
              <a:rPr lang="en-US" b="1" dirty="0" smtClean="0"/>
              <a:t>Resume and Application Letter</a:t>
            </a:r>
          </a:p>
          <a:p>
            <a:pPr algn="l" rtl="0">
              <a:buNone/>
            </a:pPr>
            <a:endParaRPr lang="en-US" b="1" dirty="0" smtClean="0"/>
          </a:p>
          <a:p>
            <a:pPr algn="l" rtl="0">
              <a:buFont typeface="Wingdings" pitchFamily="2" charset="2"/>
              <a:buChar char="q"/>
            </a:pPr>
            <a:endParaRPr lang="ar-SA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Projects  as shown in Unit 9:</a:t>
            </a: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It means summarizing a story for a film and then analyzing all aspects of this film such as plot , actors , music and setting of the film . We can find it in a magazine or newspaper.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b="1" dirty="0" smtClean="0"/>
              <a:t>Writing Skills</a:t>
            </a:r>
            <a:r>
              <a:rPr lang="en-US" dirty="0" smtClean="0"/>
              <a:t>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Expressing ideas and opinions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Summarizing a story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b="1" dirty="0" smtClean="0"/>
              <a:t>Purpose: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To present a movie to readers and describe its qualities.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8085584" cy="1070992"/>
          </a:xfrm>
        </p:spPr>
        <p:txBody>
          <a:bodyPr>
            <a:normAutofit/>
          </a:bodyPr>
          <a:lstStyle/>
          <a:p>
            <a:r>
              <a:rPr lang="en-US" dirty="0" smtClean="0"/>
              <a:t>Movie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85860"/>
            <a:ext cx="8501122" cy="4721431"/>
          </a:xfrm>
        </p:spPr>
        <p:txBody>
          <a:bodyPr>
            <a:normAutofit fontScale="62500" lnSpcReduction="20000"/>
          </a:bodyPr>
          <a:lstStyle/>
          <a:p>
            <a:r>
              <a:rPr lang="en-US" sz="3800" b="1" dirty="0" smtClean="0">
                <a:hlinkClick r:id="rId2"/>
              </a:rPr>
              <a:t>Alice in Wonderland Movie Review</a:t>
            </a:r>
            <a:endParaRPr lang="en-US" b="1" dirty="0" smtClean="0"/>
          </a:p>
          <a:p>
            <a:r>
              <a:rPr lang="en-US" b="1" dirty="0" smtClean="0"/>
              <a:t>For Those Who Wonder if “Alice in Wonderland” is Worth Watching</a:t>
            </a:r>
            <a:endParaRPr lang="en-US" sz="3400" dirty="0" smtClean="0"/>
          </a:p>
          <a:p>
            <a:r>
              <a:rPr lang="en-US" sz="3400" b="1" dirty="0" smtClean="0"/>
              <a:t>Tim Burton’s</a:t>
            </a:r>
            <a:r>
              <a:rPr lang="en-US" sz="3400" dirty="0" smtClean="0"/>
              <a:t> </a:t>
            </a:r>
            <a:r>
              <a:rPr lang="en-US" sz="3400" b="1" dirty="0" smtClean="0"/>
              <a:t>“Alice in Wonderland”</a:t>
            </a:r>
            <a:r>
              <a:rPr lang="en-US" sz="3400" dirty="0" smtClean="0"/>
              <a:t> was probably the most </a:t>
            </a:r>
            <a:r>
              <a:rPr lang="en-US" sz="3400" i="1" dirty="0" smtClean="0"/>
              <a:t>anticipated movie</a:t>
            </a:r>
            <a:r>
              <a:rPr lang="en-US" sz="3400" dirty="0" smtClean="0"/>
              <a:t> of the year 2010. But is it any good? First of all, I should probably mention that hardcore </a:t>
            </a:r>
            <a:r>
              <a:rPr lang="en-US" sz="3400" i="1" dirty="0" smtClean="0"/>
              <a:t>Lewis Carroll</a:t>
            </a:r>
            <a:r>
              <a:rPr lang="en-US" sz="3400" dirty="0" smtClean="0"/>
              <a:t> fans may find it very disappointing. The movie is merely based on the book. It features most of the same characters and a couple of the same locations, but the story is completely different. Alice is no longer a little girl, but an unconventional young woman who has the same dream of finding herself in </a:t>
            </a:r>
            <a:r>
              <a:rPr lang="en-US" sz="3400" b="1" dirty="0" smtClean="0"/>
              <a:t>Wonderland</a:t>
            </a:r>
            <a:r>
              <a:rPr lang="en-US" sz="3400" dirty="0" smtClean="0"/>
              <a:t> every night, until one day it happens in real life. Her arrival was expected. Alice is supposed to save the inhabitants from the evil </a:t>
            </a:r>
            <a:r>
              <a:rPr lang="en-US" sz="3400" i="1" dirty="0" smtClean="0"/>
              <a:t>Red Queen </a:t>
            </a:r>
            <a:r>
              <a:rPr lang="en-US" sz="3400" dirty="0" smtClean="0"/>
              <a:t>and get the reign back to her kind sister, the </a:t>
            </a:r>
            <a:r>
              <a:rPr lang="en-US" sz="3400" i="1" dirty="0" smtClean="0"/>
              <a:t>White Queen</a:t>
            </a:r>
            <a:r>
              <a:rPr lang="en-US" sz="3400" dirty="0" smtClean="0"/>
              <a:t>. She knows nothing about it, but she is meant to be the knight in shining armor, both figuratively and literally speaking</a:t>
            </a:r>
            <a:endParaRPr lang="en-US" sz="3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example for a movie review:</a:t>
            </a: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None/>
            </a:pPr>
            <a:r>
              <a:rPr lang="en-US" dirty="0" smtClean="0"/>
              <a:t>It is a descriptive  travel writing</a:t>
            </a:r>
          </a:p>
          <a:p>
            <a:pPr algn="l" rtl="0">
              <a:buNone/>
            </a:pPr>
            <a:endParaRPr lang="en-US" b="1" u="sng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Writing Skills:</a:t>
            </a:r>
          </a:p>
          <a:p>
            <a:pPr algn="l" rtl="0">
              <a:buNone/>
            </a:pPr>
            <a:r>
              <a:rPr lang="en-US" dirty="0" smtClean="0"/>
              <a:t>Describing  places its history and things to do. </a:t>
            </a:r>
          </a:p>
          <a:p>
            <a:pPr algn="l" rtl="0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Purposes</a:t>
            </a:r>
            <a:r>
              <a:rPr lang="en-US" u="sng" dirty="0" smtClean="0">
                <a:solidFill>
                  <a:srgbClr val="FF0000"/>
                </a:solidFill>
              </a:rPr>
              <a:t>:</a:t>
            </a:r>
          </a:p>
          <a:p>
            <a:pPr rtl="0">
              <a:buNone/>
            </a:pPr>
            <a:r>
              <a:rPr lang="en-US" dirty="0" smtClean="0"/>
              <a:t>To interest readers in a place by telling </a:t>
            </a:r>
            <a:r>
              <a:rPr lang="en-US" smtClean="0"/>
              <a:t>them </a:t>
            </a:r>
            <a:r>
              <a:rPr lang="en-US" smtClean="0"/>
              <a:t> </a:t>
            </a:r>
            <a:r>
              <a:rPr lang="en-US" dirty="0" smtClean="0"/>
              <a:t>what see and how to spend their time.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 smtClean="0">
                <a:solidFill>
                  <a:srgbClr val="FF0000"/>
                </a:solidFill>
              </a:rPr>
              <a:t>Tourist Pamphlet</a:t>
            </a:r>
            <a:endParaRPr lang="ar-SA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We mean by scary stories horror stories or ghosts stories . These kind of stories present supernatural events.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Writing skills:</a:t>
            </a:r>
          </a:p>
          <a:p>
            <a:pPr>
              <a:buNone/>
            </a:pPr>
            <a:r>
              <a:rPr lang="en-US" dirty="0" smtClean="0"/>
              <a:t>   Describing supernatural events , people and places.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Purpose:</a:t>
            </a:r>
          </a:p>
          <a:p>
            <a:pPr>
              <a:buNone/>
            </a:pPr>
            <a:r>
              <a:rPr lang="en-US" dirty="0" smtClean="0"/>
              <a:t>  To entertain readers by scaring them</a:t>
            </a:r>
            <a:endParaRPr lang="ar-SA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Scary Story: 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Writing skills:</a:t>
            </a:r>
          </a:p>
          <a:p>
            <a:pPr>
              <a:buNone/>
            </a:pPr>
            <a:r>
              <a:rPr lang="en-US" dirty="0" smtClean="0"/>
              <a:t>Expressing ideas and opinions.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Purpose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</a:p>
          <a:p>
            <a:r>
              <a:rPr lang="en-US" dirty="0" smtClean="0"/>
              <a:t>To make listeners agree with an opinion.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Speech: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Writing skills:</a:t>
            </a:r>
          </a:p>
          <a:p>
            <a:pPr>
              <a:buNone/>
            </a:pPr>
            <a:r>
              <a:rPr lang="en-US" dirty="0" smtClean="0"/>
              <a:t>  Organizing and writing resume or a formal letter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Purpose:</a:t>
            </a:r>
          </a:p>
          <a:p>
            <a:pPr>
              <a:buNone/>
            </a:pPr>
            <a:r>
              <a:rPr lang="en-US" dirty="0" smtClean="0"/>
              <a:t>  Applying for a job, to introduce yourself to an employer.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Resume and Application Letter: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5720" y="642918"/>
            <a:ext cx="8401080" cy="5857916"/>
          </a:xfrm>
        </p:spPr>
        <p:txBody>
          <a:bodyPr>
            <a:normAutofit fontScale="47500" lnSpcReduction="20000"/>
          </a:bodyPr>
          <a:lstStyle/>
          <a:p>
            <a:r>
              <a:rPr lang="en-US" b="1" dirty="0" smtClean="0"/>
              <a:t>College Graduate</a:t>
            </a:r>
            <a:r>
              <a:rPr lang="en-US" dirty="0" smtClean="0"/>
              <a:t> </a:t>
            </a:r>
            <a:r>
              <a:rPr lang="en-US" b="1" dirty="0" smtClean="0"/>
              <a:t>Resume Example</a:t>
            </a:r>
          </a:p>
          <a:p>
            <a:r>
              <a:rPr lang="en-US" b="1" dirty="0" smtClean="0"/>
              <a:t>Susan Sam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432-543-6543 Cell: 333-123-1234</a:t>
            </a:r>
            <a:br>
              <a:rPr lang="en-US" dirty="0" smtClean="0"/>
            </a:br>
            <a:r>
              <a:rPr lang="en-US" dirty="0" smtClean="0"/>
              <a:t>susan.quigley@abcu.edu </a:t>
            </a:r>
            <a:br>
              <a:rPr lang="en-US" dirty="0" smtClean="0"/>
            </a:br>
            <a:r>
              <a:rPr lang="en-US" dirty="0" smtClean="0"/>
              <a:t>35 White Street</a:t>
            </a:r>
            <a:br>
              <a:rPr lang="en-US" dirty="0" smtClean="0"/>
            </a:br>
            <a:r>
              <a:rPr lang="en-US" dirty="0" smtClean="0"/>
              <a:t>New York, NY 10001</a:t>
            </a:r>
          </a:p>
          <a:p>
            <a:r>
              <a:rPr lang="en-US" b="1" dirty="0" smtClean="0"/>
              <a:t>Education</a:t>
            </a:r>
            <a:endParaRPr lang="en-US" dirty="0" smtClean="0"/>
          </a:p>
          <a:p>
            <a:r>
              <a:rPr lang="en-US" i="1" dirty="0" smtClean="0"/>
              <a:t>Bachelor of Arts,</a:t>
            </a:r>
            <a:r>
              <a:rPr lang="en-US" dirty="0" smtClean="0"/>
              <a:t> </a:t>
            </a:r>
            <a:r>
              <a:rPr lang="en-US" b="1" dirty="0" smtClean="0"/>
              <a:t>ABC University</a:t>
            </a:r>
            <a:r>
              <a:rPr lang="en-US" dirty="0" smtClean="0"/>
              <a:t>, New York, NY, May 2011</a:t>
            </a:r>
            <a:br>
              <a:rPr lang="en-US" dirty="0" smtClean="0"/>
            </a:br>
            <a:r>
              <a:rPr lang="en-US" dirty="0" smtClean="0"/>
              <a:t>Double Majors: English and Latin American Studies</a:t>
            </a:r>
            <a:br>
              <a:rPr lang="en-US" dirty="0" smtClean="0"/>
            </a:br>
            <a:r>
              <a:rPr lang="en-US" dirty="0" smtClean="0"/>
              <a:t>Minor: Spanish</a:t>
            </a:r>
            <a:br>
              <a:rPr lang="en-US" dirty="0" smtClean="0"/>
            </a:br>
            <a:r>
              <a:rPr lang="en-US" dirty="0" smtClean="0"/>
              <a:t>Overall GPA 3.875; Honors each semester</a:t>
            </a:r>
            <a:br>
              <a:rPr lang="en-US" dirty="0" smtClean="0"/>
            </a:br>
            <a:r>
              <a:rPr lang="en-US" dirty="0" smtClean="0"/>
              <a:t>Study Abroad: Bogota, Colombia - January 2010 </a:t>
            </a:r>
          </a:p>
          <a:p>
            <a:r>
              <a:rPr lang="en-US" b="1" dirty="0" smtClean="0"/>
              <a:t>Related Experience</a:t>
            </a:r>
            <a:endParaRPr lang="en-US" dirty="0" smtClean="0"/>
          </a:p>
          <a:p>
            <a:r>
              <a:rPr lang="en-US" i="1" dirty="0" smtClean="0"/>
              <a:t>Library Assistant,</a:t>
            </a:r>
            <a:r>
              <a:rPr lang="en-US" dirty="0" smtClean="0"/>
              <a:t> </a:t>
            </a:r>
            <a:r>
              <a:rPr lang="en-US" b="1" dirty="0" smtClean="0"/>
              <a:t>Cervantes Library</a:t>
            </a:r>
            <a:r>
              <a:rPr lang="en-US" dirty="0" smtClean="0"/>
              <a:t>, ABC University</a:t>
            </a:r>
            <a:br>
              <a:rPr lang="en-US" dirty="0" smtClean="0"/>
            </a:br>
            <a:r>
              <a:rPr lang="en-US" dirty="0" smtClean="0"/>
              <a:t>Sept. 2007 - present</a:t>
            </a:r>
          </a:p>
          <a:p>
            <a:pPr lvl="0"/>
            <a:r>
              <a:rPr lang="en-US" dirty="0" smtClean="0"/>
              <a:t>Assist students with research best practices</a:t>
            </a:r>
          </a:p>
          <a:p>
            <a:pPr lvl="0"/>
            <a:r>
              <a:rPr lang="en-US" dirty="0" smtClean="0"/>
              <a:t>Designed a presentation, published to University website, outlining how to most effectively use all of ABC University's library facilities in undertaking a basic research project</a:t>
            </a:r>
          </a:p>
          <a:p>
            <a:pPr lvl="0"/>
            <a:r>
              <a:rPr lang="en-US" dirty="0" smtClean="0"/>
              <a:t>Perform general administrative duties to support professional staff </a:t>
            </a:r>
          </a:p>
          <a:p>
            <a:r>
              <a:rPr lang="en-US" i="1" dirty="0" smtClean="0"/>
              <a:t>Founder and leader</a:t>
            </a:r>
            <a:r>
              <a:rPr lang="en-US" dirty="0" smtClean="0"/>
              <a:t>, </a:t>
            </a:r>
            <a:r>
              <a:rPr lang="en-US" b="1" dirty="0" smtClean="0"/>
              <a:t>Harry Potter Book Club</a:t>
            </a:r>
            <a:r>
              <a:rPr lang="en-US" dirty="0" smtClean="0"/>
              <a:t>, New York, NY</a:t>
            </a:r>
            <a:br>
              <a:rPr lang="en-US" dirty="0" smtClean="0"/>
            </a:br>
            <a:r>
              <a:rPr lang="en-US" dirty="0" smtClean="0"/>
              <a:t>Jan. 2007 - present </a:t>
            </a:r>
          </a:p>
          <a:p>
            <a:pPr lvl="0"/>
            <a:r>
              <a:rPr lang="en-US" dirty="0" smtClean="0"/>
              <a:t>Discuss the origins of one theme from the Harry Potter series with roots in classical mythology  each week with middle school students</a:t>
            </a:r>
          </a:p>
          <a:p>
            <a:pPr lvl="0"/>
            <a:r>
              <a:rPr lang="en-US" dirty="0" smtClean="0"/>
              <a:t> Teach students how to make connections between these documents and the work of fiction</a:t>
            </a:r>
          </a:p>
          <a:p>
            <a:r>
              <a:rPr lang="en-US" i="1" dirty="0" smtClean="0"/>
              <a:t>English Tutor,</a:t>
            </a:r>
            <a:r>
              <a:rPr lang="en-US" dirty="0" smtClean="0"/>
              <a:t> </a:t>
            </a:r>
            <a:r>
              <a:rPr lang="en-US" b="1" dirty="0" smtClean="0"/>
              <a:t>Queens, NY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Jan. 2008 - May 2008 </a:t>
            </a:r>
          </a:p>
          <a:p>
            <a:pPr lvl="0"/>
            <a:r>
              <a:rPr lang="en-US" dirty="0" smtClean="0"/>
              <a:t>Assisted student in writing essays, focusing on  rhetorical devices</a:t>
            </a:r>
          </a:p>
          <a:p>
            <a:r>
              <a:rPr lang="en-US" i="1" dirty="0" smtClean="0"/>
              <a:t>Summer Counselor,</a:t>
            </a:r>
            <a:r>
              <a:rPr lang="en-US" dirty="0" smtClean="0"/>
              <a:t> </a:t>
            </a:r>
            <a:r>
              <a:rPr lang="en-US" b="1" dirty="0" smtClean="0"/>
              <a:t>NY Arts Camp</a:t>
            </a:r>
            <a:br>
              <a:rPr lang="en-US" b="1" dirty="0" smtClean="0"/>
            </a:br>
            <a:r>
              <a:rPr lang="en-US" dirty="0" smtClean="0"/>
              <a:t>Summer 2004 - Summer 2007 </a:t>
            </a:r>
          </a:p>
          <a:p>
            <a:r>
              <a:rPr lang="en-US" dirty="0" smtClean="0"/>
              <a:t>Helped students to plan, advertise, and hold their own artistic performances and exhibitions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4291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An example for a resume: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5720" y="1027492"/>
            <a:ext cx="8401080" cy="5857892"/>
          </a:xfrm>
        </p:spPr>
        <p:txBody>
          <a:bodyPr>
            <a:normAutofit fontScale="47500" lnSpcReduction="20000"/>
          </a:bodyPr>
          <a:lstStyle/>
          <a:p>
            <a:r>
              <a:rPr lang="en-US" sz="3400" dirty="0" smtClean="0"/>
              <a:t>Mr. George Alfred </a:t>
            </a:r>
            <a:br>
              <a:rPr lang="en-US" sz="3400" dirty="0" smtClean="0"/>
            </a:br>
            <a:r>
              <a:rPr lang="en-US" sz="3400" dirty="0" smtClean="0"/>
              <a:t>XYZ Company </a:t>
            </a:r>
            <a:br>
              <a:rPr lang="en-US" sz="3400" dirty="0" smtClean="0"/>
            </a:br>
            <a:r>
              <a:rPr lang="en-US" sz="3400" dirty="0" smtClean="0"/>
              <a:t>87 Delaware Road </a:t>
            </a:r>
            <a:br>
              <a:rPr lang="en-US" sz="3400" dirty="0" smtClean="0"/>
            </a:br>
            <a:r>
              <a:rPr lang="en-US" sz="3400" dirty="0" smtClean="0"/>
              <a:t>Hatfield, CA 08065 </a:t>
            </a:r>
            <a:br>
              <a:rPr lang="en-US" sz="3400" dirty="0" smtClean="0"/>
            </a:br>
            <a:r>
              <a:rPr lang="en-US" sz="3400" dirty="0" smtClean="0"/>
              <a:t>(909) 555-5555 </a:t>
            </a:r>
            <a:br>
              <a:rPr lang="en-US" sz="3400" dirty="0" smtClean="0"/>
            </a:br>
            <a:r>
              <a:rPr lang="en-US" sz="3400" dirty="0" smtClean="0"/>
              <a:t>george@email.com </a:t>
            </a:r>
          </a:p>
          <a:p>
            <a:r>
              <a:rPr lang="en-US" sz="3400" dirty="0" smtClean="0"/>
              <a:t>Date </a:t>
            </a:r>
          </a:p>
          <a:p>
            <a:r>
              <a:rPr lang="en-US" sz="3400" dirty="0" smtClean="0"/>
              <a:t>Dear Mr. George, </a:t>
            </a:r>
          </a:p>
          <a:p>
            <a:r>
              <a:rPr lang="en-US" sz="3400" dirty="0" smtClean="0"/>
              <a:t>I am writing to apply for the programmer position advertised in the </a:t>
            </a:r>
            <a:r>
              <a:rPr lang="en-US" sz="3400" i="1" dirty="0" smtClean="0"/>
              <a:t>Times Union</a:t>
            </a:r>
            <a:r>
              <a:rPr lang="en-US" sz="3400" dirty="0" smtClean="0"/>
              <a:t>. As requested, I am enclosing a completed job application, my certificates and my résumé. </a:t>
            </a:r>
          </a:p>
          <a:p>
            <a:r>
              <a:rPr lang="en-US" sz="3400" dirty="0" smtClean="0"/>
              <a:t>The opportunity presented is very interesting, and I believe that my strong technical experience and education will make me suitable for this position. The key strengths that I possess for success in this position include: </a:t>
            </a:r>
          </a:p>
          <a:p>
            <a:pPr lvl="0"/>
            <a:r>
              <a:rPr lang="en-US" sz="3400" dirty="0" smtClean="0"/>
              <a:t>I have successfully designed, developed, and supported live use applications </a:t>
            </a:r>
          </a:p>
          <a:p>
            <a:pPr lvl="0"/>
            <a:r>
              <a:rPr lang="en-US" sz="3400" dirty="0" smtClean="0"/>
              <a:t>I strive for continued excellence </a:t>
            </a:r>
          </a:p>
          <a:p>
            <a:pPr lvl="0"/>
            <a:r>
              <a:rPr lang="en-US" sz="3400" dirty="0" smtClean="0"/>
              <a:t>I provide exceptional contributions to customer service for all customers  </a:t>
            </a:r>
          </a:p>
          <a:p>
            <a:r>
              <a:rPr lang="en-US" sz="3400" dirty="0" smtClean="0"/>
              <a:t>Please see my resume for additional information on my experience. </a:t>
            </a:r>
          </a:p>
          <a:p>
            <a:r>
              <a:rPr lang="en-US" sz="3400" dirty="0" smtClean="0"/>
              <a:t> </a:t>
            </a:r>
          </a:p>
          <a:p>
            <a:r>
              <a:rPr lang="en-US" sz="3400" dirty="0" smtClean="0"/>
              <a:t>Thank you for your time and consideration. I look forward to speaking with you about this employment opportunity. </a:t>
            </a:r>
          </a:p>
          <a:p>
            <a:r>
              <a:rPr lang="en-US" sz="3400" dirty="0" smtClean="0"/>
              <a:t>Sincerely, </a:t>
            </a:r>
          </a:p>
          <a:p>
            <a:r>
              <a:rPr lang="en-US" sz="3400" dirty="0" smtClean="0"/>
              <a:t>First Name  Last Name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511156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Sample Job Application Letter 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204</TotalTime>
  <Words>432</Words>
  <Application>Microsoft Office PowerPoint</Application>
  <PresentationFormat>On-screen Show (4:3)</PresentationFormat>
  <Paragraphs>74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Project  Writing </vt:lpstr>
      <vt:lpstr>Projects  as shown in Unit 9:</vt:lpstr>
      <vt:lpstr>Movie Review </vt:lpstr>
      <vt:lpstr>An example for a movie review:</vt:lpstr>
      <vt:lpstr>Tourist Pamphlet</vt:lpstr>
      <vt:lpstr> Scary Story:  </vt:lpstr>
      <vt:lpstr>Speech:</vt:lpstr>
      <vt:lpstr>Resume and Application Letter: </vt:lpstr>
      <vt:lpstr>An example for a resume:</vt:lpstr>
      <vt:lpstr>Sample Job Application Letter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الدرس</dc:title>
  <dc:creator>ITC</dc:creator>
  <cp:lastModifiedBy>LAB2</cp:lastModifiedBy>
  <cp:revision>31</cp:revision>
  <dcterms:created xsi:type="dcterms:W3CDTF">2011-09-24T12:41:27Z</dcterms:created>
  <dcterms:modified xsi:type="dcterms:W3CDTF">2012-11-14T08:17:44Z</dcterms:modified>
</cp:coreProperties>
</file>