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18C151-C5B8-44CF-B50C-16D58590C406}" type="datetimeFigureOut">
              <a:rPr lang="ar-SA" smtClean="0"/>
              <a:pPr/>
              <a:t>01/01/1434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27F26D3-A36A-42C1-8229-1295FA19C56A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تطوير مهارات العمل المكتبي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الدرس الأول: إدارة اللوائح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أهداف الدرس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فرز لائحة</a:t>
            </a:r>
          </a:p>
          <a:p>
            <a:r>
              <a:rPr lang="ar-SA" dirty="0" smtClean="0"/>
              <a:t>إعادة بدء الترقيم في لائحة رقمية(</a:t>
            </a:r>
            <a:r>
              <a:rPr lang="en-US" dirty="0" err="1" smtClean="0"/>
              <a:t>numberd</a:t>
            </a:r>
            <a:r>
              <a:rPr lang="en-US" dirty="0" smtClean="0"/>
              <a:t> list</a:t>
            </a:r>
            <a:r>
              <a:rPr lang="ar-SA" dirty="0" smtClean="0"/>
              <a:t>)</a:t>
            </a:r>
          </a:p>
          <a:p>
            <a:r>
              <a:rPr lang="ar-SA" dirty="0" smtClean="0"/>
              <a:t>إنشاء لائحة رقمية تفصيلية (</a:t>
            </a:r>
            <a:r>
              <a:rPr lang="en-US" dirty="0" smtClean="0"/>
              <a:t>outlined </a:t>
            </a:r>
            <a:r>
              <a:rPr lang="en-US" dirty="0" err="1" smtClean="0"/>
              <a:t>numbred</a:t>
            </a:r>
            <a:r>
              <a:rPr lang="en-US" dirty="0" smtClean="0"/>
              <a:t> list</a:t>
            </a:r>
            <a:r>
              <a:rPr lang="ar-SA" dirty="0" smtClean="0"/>
              <a:t>)</a:t>
            </a:r>
          </a:p>
          <a:p>
            <a:r>
              <a:rPr lang="ar-SA" dirty="0" smtClean="0"/>
              <a:t>تخصيص مظهر اللائحة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الموضوع الأول: فرز لائحة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أنواع الفرز:</a:t>
            </a:r>
          </a:p>
          <a:p>
            <a:pPr lvl="1"/>
            <a:r>
              <a:rPr lang="ar-SA" dirty="0" smtClean="0"/>
              <a:t>نص</a:t>
            </a:r>
          </a:p>
          <a:p>
            <a:pPr lvl="1"/>
            <a:r>
              <a:rPr lang="ar-SA" dirty="0" smtClean="0"/>
              <a:t>رقم</a:t>
            </a:r>
          </a:p>
          <a:p>
            <a:pPr lvl="1"/>
            <a:r>
              <a:rPr lang="ar-SA" dirty="0" smtClean="0"/>
              <a:t>تاريخ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حقول الفرز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حقل الفرز </a:t>
            </a:r>
            <a:r>
              <a:rPr lang="en-US" dirty="0" smtClean="0"/>
              <a:t>Sort Field</a:t>
            </a:r>
            <a:endParaRPr lang="ar-SA" dirty="0" smtClean="0"/>
          </a:p>
          <a:p>
            <a:pPr lvl="1"/>
            <a:r>
              <a:rPr lang="ar-SA" dirty="0" smtClean="0"/>
              <a:t>الفرز بحرف قياسي (علامات الجدولة, الفواصل, أي حرف)</a:t>
            </a:r>
          </a:p>
          <a:p>
            <a:pPr lvl="1"/>
            <a:r>
              <a:rPr lang="ar-SA" dirty="0" smtClean="0"/>
              <a:t>مثال : لائحة الأسماء حسب الكنية</a:t>
            </a:r>
          </a:p>
          <a:p>
            <a:pPr lvl="1"/>
            <a:r>
              <a:rPr lang="en-US" dirty="0" smtClean="0"/>
              <a:t>Smith, Sarah</a:t>
            </a:r>
          </a:p>
          <a:p>
            <a:pPr lvl="1"/>
            <a:r>
              <a:rPr lang="en-US" dirty="0" smtClean="0"/>
              <a:t>Smith, Jacob</a:t>
            </a:r>
          </a:p>
          <a:p>
            <a:pPr lvl="1"/>
            <a:r>
              <a:rPr lang="en-US" dirty="0" smtClean="0"/>
              <a:t>Jones, Arthur</a:t>
            </a:r>
          </a:p>
          <a:p>
            <a:pPr lvl="1"/>
            <a:r>
              <a:rPr lang="en-US" dirty="0" smtClean="0"/>
              <a:t>Jones, Dennis</a:t>
            </a:r>
          </a:p>
          <a:p>
            <a:pPr lvl="1"/>
            <a:r>
              <a:rPr lang="en-US" dirty="0" smtClean="0"/>
              <a:t>Smith, Mary</a:t>
            </a:r>
          </a:p>
          <a:p>
            <a:pPr lvl="1"/>
            <a:r>
              <a:rPr lang="en-US" dirty="0" smtClean="0"/>
              <a:t>Smith, Robert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كيفية فرز لائحة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فرز لائحة تاريخ –تنازليا وتصاعديا-</a:t>
            </a:r>
          </a:p>
          <a:p>
            <a:r>
              <a:rPr lang="ar-SA" dirty="0" smtClean="0"/>
              <a:t>فرز لائحة نص –تنازليا وتصاعديا-</a:t>
            </a:r>
          </a:p>
          <a:p>
            <a:r>
              <a:rPr lang="ar-SA" dirty="0" smtClean="0"/>
              <a:t>فرز لائحة رقم –تنازليا وتصاعديا-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الموضوع الثاني: إعادة بدء لائحة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كيفية متابعة لائحة رقمية</a:t>
            </a:r>
          </a:p>
          <a:p>
            <a:pPr lvl="1"/>
            <a:r>
              <a:rPr lang="ar-SA" dirty="0" smtClean="0"/>
              <a:t>متابعة لائحة رقمية أثناء الكتابة</a:t>
            </a:r>
          </a:p>
          <a:p>
            <a:r>
              <a:rPr lang="ar-SA" dirty="0" smtClean="0"/>
              <a:t>متابعة الترقيم في لائحة موجودة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الموضوع الثالث: إنشاء لائحة رقمية تفصيلية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اللوائح الرقمية التفصيلية (</a:t>
            </a:r>
            <a:r>
              <a:rPr lang="en-US" dirty="0" smtClean="0"/>
              <a:t>outline numbered list</a:t>
            </a:r>
            <a:r>
              <a:rPr lang="ar-SA" dirty="0" smtClean="0"/>
              <a:t>)</a:t>
            </a:r>
          </a:p>
          <a:p>
            <a:r>
              <a:rPr lang="ar-SA" dirty="0" smtClean="0"/>
              <a:t>كيفية إنشاء لائحة رقمية تفصيلية</a:t>
            </a:r>
          </a:p>
          <a:p>
            <a:r>
              <a:rPr lang="ar-SA" dirty="0" smtClean="0"/>
              <a:t>إنشاء لائحة رقمية تفصيلية</a:t>
            </a:r>
          </a:p>
          <a:p>
            <a:r>
              <a:rPr lang="ar-SA" dirty="0" smtClean="0"/>
              <a:t>تحويل لائحة رقمية موجودة</a:t>
            </a:r>
          </a:p>
          <a:p>
            <a:pPr lvl="1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الموضوع الرابع: تخصيص مظهر اللائحة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خيارات مظهر اللائحة</a:t>
            </a:r>
          </a:p>
          <a:p>
            <a:r>
              <a:rPr lang="en-US" dirty="0" smtClean="0"/>
              <a:t>Bullet character</a:t>
            </a:r>
          </a:p>
          <a:p>
            <a:r>
              <a:rPr lang="en-US" dirty="0" smtClean="0"/>
              <a:t>Bullet position</a:t>
            </a:r>
          </a:p>
          <a:p>
            <a:r>
              <a:rPr lang="en-US" dirty="0" smtClean="0"/>
              <a:t>Text position</a:t>
            </a:r>
          </a:p>
          <a:p>
            <a:r>
              <a:rPr lang="en-US" dirty="0" smtClean="0"/>
              <a:t>Number format</a:t>
            </a:r>
          </a:p>
          <a:p>
            <a:r>
              <a:rPr lang="en-US" dirty="0" smtClean="0"/>
              <a:t>Number position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كيفية تخصيص مظهر اللائحة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تخصيص مظهر اللائحة</a:t>
            </a:r>
          </a:p>
          <a:p>
            <a:r>
              <a:rPr lang="ar-SA" dirty="0" smtClean="0"/>
              <a:t>إنشاء رمز نقطي مخصص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الفصل الأول</a:t>
            </a:r>
          </a:p>
          <a:p>
            <a:pPr lvl="1">
              <a:buNone/>
            </a:pPr>
            <a:r>
              <a:rPr lang="ar-SA" dirty="0" smtClean="0"/>
              <a:t>مفهوم المكتب وأتمتة المكاتب</a:t>
            </a:r>
          </a:p>
          <a:p>
            <a:pPr>
              <a:buNone/>
            </a:pPr>
            <a:r>
              <a:rPr lang="ar-SA" dirty="0" smtClean="0"/>
              <a:t>الفصل الثاني</a:t>
            </a:r>
          </a:p>
          <a:p>
            <a:pPr lvl="1">
              <a:buNone/>
            </a:pPr>
            <a:r>
              <a:rPr lang="ar-SA" dirty="0" err="1" smtClean="0"/>
              <a:t>نمذجة</a:t>
            </a:r>
            <a:r>
              <a:rPr lang="ar-SA" dirty="0" smtClean="0"/>
              <a:t> المعلومات وتنفيذها</a:t>
            </a:r>
          </a:p>
          <a:p>
            <a:pPr>
              <a:buNone/>
            </a:pPr>
            <a:r>
              <a:rPr lang="ar-SA" dirty="0" smtClean="0"/>
              <a:t>الفصل الثالث</a:t>
            </a:r>
          </a:p>
          <a:p>
            <a:pPr lvl="1">
              <a:buNone/>
            </a:pPr>
            <a:r>
              <a:rPr lang="ar-SA" dirty="0" smtClean="0"/>
              <a:t>تنظيم المكاتب</a:t>
            </a:r>
          </a:p>
          <a:p>
            <a:pPr lvl="1">
              <a:buNone/>
            </a:pPr>
            <a:r>
              <a:rPr lang="en-US" smtClean="0"/>
              <a:t>	</a:t>
            </a:r>
            <a:r>
              <a:rPr lang="ar-SA" smtClean="0"/>
              <a:t>ترتيب </a:t>
            </a:r>
            <a:r>
              <a:rPr lang="ar-SA" dirty="0" smtClean="0"/>
              <a:t>المكاتب</a:t>
            </a:r>
          </a:p>
          <a:p>
            <a:pPr lv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</TotalTime>
  <Words>201</Words>
  <Application>Microsoft Office PowerPoint</Application>
  <PresentationFormat>عرض على الشاشة (3:4)‏</PresentationFormat>
  <Paragraphs>52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تدفق</vt:lpstr>
      <vt:lpstr>تطوير مهارات العمل المكتبي</vt:lpstr>
      <vt:lpstr>أهداف الدرس</vt:lpstr>
      <vt:lpstr>الموضوع الأول: فرز لائحة</vt:lpstr>
      <vt:lpstr>حقول الفرز</vt:lpstr>
      <vt:lpstr>كيفية فرز لائحة</vt:lpstr>
      <vt:lpstr>الموضوع الثاني: إعادة بدء لائحة</vt:lpstr>
      <vt:lpstr>الموضوع الثالث: إنشاء لائحة رقمية تفصيلية</vt:lpstr>
      <vt:lpstr>الموضوع الرابع: تخصيص مظهر اللائحة</vt:lpstr>
      <vt:lpstr>كيفية تخصيص مظهر اللائحة</vt:lpstr>
      <vt:lpstr>الشريحة 10</vt:lpstr>
    </vt:vector>
  </TitlesOfParts>
  <Company>UD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تطوير مهارات العمل المكتبي</dc:title>
  <dc:creator>Aber</dc:creator>
  <cp:lastModifiedBy>nh</cp:lastModifiedBy>
  <cp:revision>74</cp:revision>
  <dcterms:created xsi:type="dcterms:W3CDTF">2012-11-11T08:07:45Z</dcterms:created>
  <dcterms:modified xsi:type="dcterms:W3CDTF">2012-11-14T07:09:27Z</dcterms:modified>
</cp:coreProperties>
</file>