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6263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2852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3508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564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086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286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6258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0187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563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2109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634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41CAF-ABFE-4FC8-8AFF-140DD01E06DF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D0D8A-CB1A-4C51-BA45-8A7767D5FD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264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الفصل الثالث عشر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استكشاف عمليات معالجة الملفات النصية والسلاسل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6383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اهداف المحاضرة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endParaRPr lang="ar-SA" sz="2800" dirty="0" smtClean="0"/>
          </a:p>
          <a:p>
            <a:pPr algn="r" rtl="1"/>
            <a:r>
              <a:rPr lang="ar-SA" sz="2800" dirty="0" smtClean="0"/>
              <a:t>عرض ملف نصى باستعمال مربع</a:t>
            </a:r>
            <a:r>
              <a:rPr lang="ar-SA" dirty="0" smtClean="0"/>
              <a:t> نص والدالة </a:t>
            </a:r>
          </a:p>
          <a:p>
            <a:pPr algn="r" rtl="1"/>
            <a:r>
              <a:rPr lang="ar-SA" sz="2800" dirty="0" smtClean="0"/>
              <a:t>استعمال الكائن </a:t>
            </a:r>
            <a:r>
              <a:rPr lang="en-US" sz="2800" dirty="0" smtClean="0"/>
              <a:t>My</a:t>
            </a:r>
            <a:r>
              <a:rPr lang="ar-SA" sz="2800" dirty="0" smtClean="0"/>
              <a:t> وهوميزة طلب سريع جديدة ضمن مايكروسوفت فيجوال ستديو </a:t>
            </a:r>
          </a:p>
          <a:p>
            <a:pPr algn="r" rtl="1"/>
            <a:r>
              <a:rPr lang="ar-SA" sz="2800" dirty="0" smtClean="0"/>
              <a:t>حفظ ملاحظات فى ملف نصى باستعمال الدالة </a:t>
            </a:r>
            <a:r>
              <a:rPr lang="en-US" sz="2800" dirty="0" err="1" smtClean="0"/>
              <a:t>printline</a:t>
            </a:r>
            <a:r>
              <a:rPr lang="ar-SA" sz="2800" dirty="0" smtClean="0"/>
              <a:t> والاداة       </a:t>
            </a:r>
          </a:p>
          <a:p>
            <a:pPr marL="0" indent="0" algn="r" rtl="1">
              <a:buNone/>
            </a:pPr>
            <a:r>
              <a:rPr lang="en-US" sz="2800" dirty="0" err="1" smtClean="0"/>
              <a:t>savefileDialog</a:t>
            </a:r>
            <a:r>
              <a:rPr lang="en-US" sz="2800" dirty="0" smtClean="0"/>
              <a:t> </a:t>
            </a:r>
            <a:r>
              <a:rPr lang="ar-SA" sz="2800" dirty="0" smtClean="0"/>
              <a:t> </a:t>
            </a:r>
          </a:p>
          <a:p>
            <a:pPr marL="0" indent="0" algn="r" rtl="1">
              <a:buNone/>
            </a:pPr>
            <a:r>
              <a:rPr lang="ar-SA" sz="2800" dirty="0" smtClean="0"/>
              <a:t>استعمال اساليب معالجة السلاسل لمقارنة ودمج وفرز السلاسل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561646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إظهار الملفات النصية باستعمال مربع نص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endParaRPr lang="ar-SA" sz="2800" dirty="0" smtClean="0"/>
          </a:p>
          <a:p>
            <a:pPr algn="r" rtl="1"/>
            <a:r>
              <a:rPr lang="ar-SA" sz="2800" dirty="0" smtClean="0"/>
              <a:t>اسهل طريقة لعرض ملف نصى فى البرنامج هى باستعمال مربع النص</a:t>
            </a:r>
          </a:p>
          <a:p>
            <a:pPr algn="r" rtl="1"/>
            <a:r>
              <a:rPr lang="ar-SA" sz="2800" dirty="0" smtClean="0"/>
              <a:t>لتحميل محتويات ملف نصى فى مربع نص نحتاج الى استعمال اربع دالات (العديد منها قد حل محل كلمات اساسية قديمة فى فيجوال بيسك</a:t>
            </a:r>
          </a:p>
          <a:p>
            <a:pPr algn="r" rtl="1"/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4174946"/>
              </p:ext>
            </p:extLst>
          </p:nvPr>
        </p:nvGraphicFramePr>
        <p:xfrm>
          <a:off x="971600" y="4149080"/>
          <a:ext cx="7272808" cy="31683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67261"/>
                <a:gridCol w="2805547"/>
              </a:tblGrid>
              <a:tr h="63367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الشرح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الدالة</a:t>
                      </a:r>
                      <a:endParaRPr lang="en-US" dirty="0"/>
                    </a:p>
                  </a:txBody>
                  <a:tcPr/>
                </a:tc>
              </a:tr>
              <a:tr h="63367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تفتح ملف نصى للادخال او الاخراج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FileOpen</a:t>
                      </a:r>
                      <a:endParaRPr lang="en-US" dirty="0"/>
                    </a:p>
                  </a:txBody>
                  <a:tcPr/>
                </a:tc>
              </a:tr>
              <a:tr h="63367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تقرأ سطر ادخال من الملف النصى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LineInput</a:t>
                      </a:r>
                      <a:endParaRPr lang="en-US" dirty="0"/>
                    </a:p>
                  </a:txBody>
                  <a:tcPr/>
                </a:tc>
              </a:tr>
              <a:tr h="63367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تتحقق من نهاية الملف النصى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EOF</a:t>
                      </a:r>
                      <a:endParaRPr lang="en-US" dirty="0"/>
                    </a:p>
                  </a:txBody>
                  <a:tcPr/>
                </a:tc>
              </a:tr>
              <a:tr h="63367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تغلق الملف النصى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File Close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96871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 rtl="1"/>
            <a:r>
              <a:rPr lang="ar-SA" sz="2800" dirty="0" smtClean="0"/>
              <a:t>فتح ملف نصى للادخال:- يتألف الملف النصى من سطر واحد او اكثر من الارقام او الكلمات او الاحرف </a:t>
            </a:r>
          </a:p>
          <a:p>
            <a:pPr algn="r" rtl="1"/>
            <a:r>
              <a:rPr lang="ar-SA" sz="2800" dirty="0" smtClean="0"/>
              <a:t>تختلف الملفات النصية من ملفات المستندات </a:t>
            </a:r>
            <a:r>
              <a:rPr lang="ar-SA" sz="2800" dirty="0" smtClean="0">
                <a:solidFill>
                  <a:srgbClr val="FF0000"/>
                </a:solidFill>
              </a:rPr>
              <a:t>وصفحات الوب </a:t>
            </a:r>
            <a:r>
              <a:rPr lang="ar-SA" sz="2800" dirty="0" smtClean="0"/>
              <a:t>التى تحتوى على شفرات تنسيق وعن </a:t>
            </a:r>
            <a:r>
              <a:rPr lang="ar-SA" sz="2800" dirty="0" smtClean="0">
                <a:solidFill>
                  <a:srgbClr val="FF0000"/>
                </a:solidFill>
              </a:rPr>
              <a:t>الملفات التنفيذية </a:t>
            </a:r>
            <a:r>
              <a:rPr lang="ar-SA" sz="2800" dirty="0" smtClean="0"/>
              <a:t>التى تحتوى على تعليمات لنظام التشغيل</a:t>
            </a:r>
          </a:p>
          <a:p>
            <a:pPr algn="r" rtl="1"/>
            <a:r>
              <a:rPr lang="ar-SA" sz="2800" dirty="0" smtClean="0"/>
              <a:t>الملفات النصية النموذجية الموجودة فى كمبيوترك يتعرف عليها مستكشف ويندوز على انها </a:t>
            </a:r>
            <a:r>
              <a:rPr lang="en-US" sz="2800" dirty="0" smtClean="0"/>
              <a:t>Text documents</a:t>
            </a:r>
            <a:r>
              <a:rPr lang="ar-SA" sz="2800" dirty="0" smtClean="0"/>
              <a:t> </a:t>
            </a:r>
          </a:p>
          <a:p>
            <a:pPr marL="0" indent="0" algn="r" rtl="1">
              <a:buNone/>
            </a:pPr>
            <a:r>
              <a:rPr lang="ar-SA" sz="2800" dirty="0" smtClean="0"/>
              <a:t>او لها الملحق </a:t>
            </a:r>
            <a:r>
              <a:rPr lang="en-US" sz="2800" dirty="0" smtClean="0"/>
              <a:t>txt-</a:t>
            </a:r>
            <a:r>
              <a:rPr lang="en-US" sz="2800" dirty="0" err="1" smtClean="0"/>
              <a:t>ini</a:t>
            </a:r>
            <a:r>
              <a:rPr lang="en-US" sz="2800" dirty="0" smtClean="0"/>
              <a:t>-log –</a:t>
            </a:r>
            <a:r>
              <a:rPr lang="en-US" sz="2800" dirty="0" err="1" smtClean="0"/>
              <a:t>inf</a:t>
            </a:r>
            <a:endParaRPr lang="en-US" sz="2800" dirty="0" smtClean="0"/>
          </a:p>
          <a:p>
            <a:pPr marL="0" indent="0" algn="r" rtl="1">
              <a:buNone/>
            </a:pPr>
            <a:r>
              <a:rPr lang="ar-SA" sz="2800" dirty="0" smtClean="0"/>
              <a:t>يمكن السماح للمستخدم ان يقرر اى ملف نصى يريد فتحة فى البرنامج باستعما الاداة </a:t>
            </a:r>
            <a:r>
              <a:rPr lang="en-US" sz="2800" dirty="0" smtClean="0"/>
              <a:t>Open </a:t>
            </a:r>
            <a:r>
              <a:rPr lang="en-US" sz="2800" dirty="0" err="1" smtClean="0"/>
              <a:t>FileDialog</a:t>
            </a:r>
            <a:r>
              <a:rPr lang="ar-SA" sz="2800" dirty="0" smtClean="0"/>
              <a:t> التى تحثة على كتابة المسار للملف(لا تفتح الملف –فقط تعيد مسارة)</a:t>
            </a:r>
          </a:p>
          <a:p>
            <a:pPr marL="0" indent="0" algn="r" rtl="1">
              <a:buNone/>
            </a:pPr>
            <a:r>
              <a:rPr lang="ar-SA" sz="2800" dirty="0" smtClean="0"/>
              <a:t>تحتوى هذة الدالة على الخاصية </a:t>
            </a:r>
            <a:r>
              <a:rPr lang="en-US" sz="2800" dirty="0" smtClean="0"/>
              <a:t>Filter</a:t>
            </a:r>
            <a:r>
              <a:rPr lang="ar-SA" sz="2800" dirty="0" smtClean="0"/>
              <a:t>: التى تتحكم بنوع الملفات التى سيت عرضها</a:t>
            </a:r>
          </a:p>
          <a:p>
            <a:pPr marL="0" indent="0" algn="r" rtl="1">
              <a:buNone/>
            </a:pPr>
            <a:r>
              <a:rPr lang="ar-SA" sz="2800" dirty="0" smtClean="0"/>
              <a:t>وعلى الطريقة </a:t>
            </a:r>
            <a:r>
              <a:rPr lang="en-US" sz="2800" dirty="0" err="1" smtClean="0"/>
              <a:t>ShowDialog</a:t>
            </a:r>
            <a:r>
              <a:rPr lang="en-US" sz="2800" dirty="0" smtClean="0"/>
              <a:t> </a:t>
            </a:r>
            <a:r>
              <a:rPr lang="ar-SA" sz="2800" dirty="0" smtClean="0"/>
              <a:t>التى تعرض مربع الحوار </a:t>
            </a:r>
            <a:r>
              <a:rPr lang="en-US" sz="2800" dirty="0" smtClean="0"/>
              <a:t>open </a:t>
            </a:r>
            <a:r>
              <a:rPr lang="ar-SA" sz="2800" dirty="0" smtClean="0"/>
              <a:t>على الشاشة </a:t>
            </a:r>
          </a:p>
          <a:p>
            <a:pPr marL="0" indent="0" algn="r" rtl="1">
              <a:buNone/>
            </a:pPr>
            <a:r>
              <a:rPr lang="ar-SA" sz="2800" dirty="0" smtClean="0"/>
              <a:t>وعلى الخاصية </a:t>
            </a:r>
            <a:r>
              <a:rPr lang="en-US" sz="2800" dirty="0" err="1" smtClean="0"/>
              <a:t>FileName</a:t>
            </a:r>
            <a:r>
              <a:rPr lang="en-US" sz="2800" dirty="0" smtClean="0"/>
              <a:t> </a:t>
            </a:r>
            <a:r>
              <a:rPr lang="ar-SA" sz="2800" dirty="0" smtClean="0"/>
              <a:t>التى تعيد المسار الذى اختارة المستخدم </a:t>
            </a:r>
          </a:p>
        </p:txBody>
      </p:sp>
    </p:spTree>
    <p:extLst>
      <p:ext uri="{BB962C8B-B14F-4D97-AF65-F5344CB8AC3E}">
        <p14:creationId xmlns:p14="http://schemas.microsoft.com/office/powerpoint/2010/main" xmlns="" val="1563753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2800" dirty="0" smtClean="0"/>
              <a:t>الدالة </a:t>
            </a:r>
            <a:r>
              <a:rPr lang="en-US" sz="2800" dirty="0" err="1" smtClean="0"/>
              <a:t>FileOpen</a:t>
            </a:r>
            <a:r>
              <a:rPr lang="ar-SA" sz="2800" dirty="0" smtClean="0"/>
              <a:t>:---</a:t>
            </a:r>
          </a:p>
          <a:p>
            <a:pPr algn="r" rtl="1"/>
            <a:r>
              <a:rPr lang="ar-SA" sz="2800" dirty="0" smtClean="0"/>
              <a:t>بعد ان تحصل على مسار الملف الذى انتقاة المستخدم .. افتح الملف باستعمال الدالة </a:t>
            </a:r>
            <a:r>
              <a:rPr lang="en-US" sz="2800" dirty="0" err="1" smtClean="0"/>
              <a:t>FileOpen</a:t>
            </a:r>
            <a:r>
              <a:rPr lang="ar-SA" sz="2800" dirty="0" smtClean="0"/>
              <a:t> والتركيب النحوى لها :</a:t>
            </a:r>
          </a:p>
          <a:p>
            <a:r>
              <a:rPr lang="en-US" sz="2800" dirty="0" err="1" smtClean="0"/>
              <a:t>FileOpen</a:t>
            </a:r>
            <a:r>
              <a:rPr lang="en-US" sz="2800" dirty="0" smtClean="0"/>
              <a:t> (</a:t>
            </a:r>
            <a:r>
              <a:rPr lang="en-US" sz="2800" dirty="0" err="1" smtClean="0"/>
              <a:t>filenumber</a:t>
            </a:r>
            <a:r>
              <a:rPr lang="en-US" sz="2800" dirty="0" smtClean="0"/>
              <a:t> , pathname, mode)</a:t>
            </a:r>
          </a:p>
          <a:p>
            <a:pPr algn="r" rtl="1"/>
            <a:r>
              <a:rPr lang="en-US" sz="2800" dirty="0" err="1" smtClean="0"/>
              <a:t>Filenumber</a:t>
            </a:r>
            <a:r>
              <a:rPr lang="ar-SA" sz="2800" dirty="0" smtClean="0"/>
              <a:t> هو رقم بين 1-255</a:t>
            </a:r>
          </a:p>
          <a:p>
            <a:pPr algn="r" rtl="1"/>
            <a:r>
              <a:rPr lang="en-US" sz="2800" dirty="0" smtClean="0"/>
              <a:t>Pathname</a:t>
            </a:r>
            <a:r>
              <a:rPr lang="ar-SA" sz="2800" dirty="0" smtClean="0"/>
              <a:t> هو مسار صالح فى مايكروسوفت ويندوز</a:t>
            </a:r>
          </a:p>
          <a:p>
            <a:pPr algn="r" rtl="1"/>
            <a:r>
              <a:rPr lang="en-US" sz="2800" dirty="0" smtClean="0"/>
              <a:t>Mode</a:t>
            </a:r>
            <a:r>
              <a:rPr lang="ar-SA" sz="2800" dirty="0" smtClean="0"/>
              <a:t> هى كلمة اساسية تحدد كيف سيستعمل الملف (</a:t>
            </a:r>
            <a:r>
              <a:rPr lang="en-US" sz="2800" dirty="0" err="1" smtClean="0"/>
              <a:t>openmode.input</a:t>
            </a:r>
            <a:r>
              <a:rPr lang="en-US" sz="2800" dirty="0" smtClean="0"/>
              <a:t>—</a:t>
            </a:r>
            <a:r>
              <a:rPr lang="en-US" sz="2800" dirty="0" err="1" smtClean="0"/>
              <a:t>openmode.output</a:t>
            </a:r>
            <a:r>
              <a:rPr lang="en-US" sz="2800" dirty="0" smtClean="0"/>
              <a:t> </a:t>
            </a:r>
            <a:r>
              <a:rPr lang="ar-SA" sz="2800" dirty="0" smtClean="0"/>
              <a:t>)</a:t>
            </a:r>
          </a:p>
          <a:p>
            <a:pPr algn="r" rtl="1"/>
            <a:r>
              <a:rPr lang="ar-SA" sz="2800" dirty="0" smtClean="0"/>
              <a:t>تستخدم الدالة </a:t>
            </a:r>
            <a:r>
              <a:rPr lang="en-US" sz="2800" dirty="0" err="1" smtClean="0"/>
              <a:t>FileOpen</a:t>
            </a:r>
            <a:r>
              <a:rPr lang="ar-SA" sz="2800" dirty="0" smtClean="0"/>
              <a:t>     الكائن </a:t>
            </a:r>
            <a:r>
              <a:rPr lang="en-US" sz="2800" dirty="0" smtClean="0"/>
              <a:t>Open </a:t>
            </a:r>
            <a:r>
              <a:rPr lang="en-US" sz="2800" dirty="0" err="1" smtClean="0"/>
              <a:t>FileDialog</a:t>
            </a:r>
            <a:r>
              <a:rPr lang="ar-SA" sz="2800" dirty="0" smtClean="0"/>
              <a:t> كالتالى:</a:t>
            </a:r>
          </a:p>
          <a:p>
            <a:pPr algn="r" rtl="1"/>
            <a:r>
              <a:rPr lang="en-US" sz="2800" dirty="0" err="1" smtClean="0"/>
              <a:t>FileOpen</a:t>
            </a:r>
            <a:r>
              <a:rPr lang="en-US" sz="2800" dirty="0" smtClean="0"/>
              <a:t>(1, Open FileDialog1.filename, </a:t>
            </a:r>
            <a:r>
              <a:rPr lang="en-US" sz="2800" dirty="0" err="1" smtClean="0"/>
              <a:t>openmode.input</a:t>
            </a:r>
            <a:r>
              <a:rPr lang="en-US" sz="2800" smtClean="0"/>
              <a:t>)</a:t>
            </a:r>
            <a:r>
              <a:rPr lang="ar-SA" sz="2800" smtClean="0"/>
              <a:t> </a:t>
            </a: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328342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 smtClean="0"/>
              <a:t> </a:t>
            </a:r>
            <a:r>
              <a:rPr lang="en-US" sz="2800" dirty="0" smtClean="0"/>
              <a:t> Text Browser</a:t>
            </a:r>
            <a:r>
              <a:rPr lang="ar-SA" sz="2800" dirty="0" smtClean="0"/>
              <a:t>البرنامج 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2800" dirty="0" smtClean="0"/>
              <a:t>بعد فتح المشروع فى بيئة التطوير</a:t>
            </a:r>
          </a:p>
          <a:p>
            <a:pPr algn="r" rtl="1"/>
            <a:r>
              <a:rPr lang="ar-SA" sz="2800" dirty="0" smtClean="0"/>
              <a:t>يحتوى النموذج على مربع نص كبير فية اشرطة تمرير</a:t>
            </a:r>
          </a:p>
          <a:p>
            <a:pPr algn="r" rtl="1"/>
            <a:r>
              <a:rPr lang="ar-SA" sz="2800" dirty="0" smtClean="0"/>
              <a:t>يحتوى على كائن شريط القوائم يضع الاوامر </a:t>
            </a:r>
            <a:r>
              <a:rPr lang="en-US" sz="2800" dirty="0" smtClean="0"/>
              <a:t>Open-Close-Exit</a:t>
            </a:r>
            <a:r>
              <a:rPr lang="ar-SA" sz="2800" dirty="0" smtClean="0"/>
              <a:t> فى القائمة </a:t>
            </a:r>
            <a:r>
              <a:rPr lang="en-US" sz="2800" dirty="0" smtClean="0"/>
              <a:t>File</a:t>
            </a:r>
            <a:endParaRPr lang="ar-SA" sz="2800" dirty="0" smtClean="0"/>
          </a:p>
          <a:p>
            <a:pPr algn="r" rtl="1"/>
            <a:r>
              <a:rPr lang="ar-SA" sz="2800" dirty="0" smtClean="0"/>
              <a:t>بعد ضبط الخصائص </a:t>
            </a:r>
          </a:p>
          <a:p>
            <a:pPr marL="0" indent="0" algn="r" rtl="1">
              <a:buNone/>
            </a:pPr>
            <a:endParaRPr lang="ar-SA" sz="2800" dirty="0" smtClean="0"/>
          </a:p>
          <a:p>
            <a:pPr algn="r" rtl="1"/>
            <a:endParaRPr lang="ar-SA" sz="2800" dirty="0" smtClean="0"/>
          </a:p>
          <a:p>
            <a:pPr algn="r" rtl="1"/>
            <a:endParaRPr lang="ar-SA" sz="28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09404073"/>
              </p:ext>
            </p:extLst>
          </p:nvPr>
        </p:nvGraphicFramePr>
        <p:xfrm>
          <a:off x="611560" y="3284984"/>
          <a:ext cx="60960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293752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الاعداد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الخاصية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الكائن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Enabled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err="1" smtClean="0"/>
                        <a:t>txtnote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Multiline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err="1" smtClean="0"/>
                        <a:t>Txtnote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Both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scrollbars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enabled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Close </a:t>
                      </a:r>
                      <a:r>
                        <a:rPr lang="en-US" dirty="0" err="1" smtClean="0"/>
                        <a:t>toolstripmenuitem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“load </a:t>
                      </a:r>
                      <a:r>
                        <a:rPr lang="en-US" dirty="0" err="1" smtClean="0"/>
                        <a:t>atext</a:t>
                      </a:r>
                      <a:r>
                        <a:rPr lang="en-US" dirty="0" smtClean="0"/>
                        <a:t> file with the open command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text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err="1" smtClean="0"/>
                        <a:t>lblnote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err="1" smtClean="0"/>
                        <a:t>Lblnote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“text browser”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text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form1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53404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 smtClean="0"/>
              <a:t> </a:t>
            </a:r>
            <a:r>
              <a:rPr lang="en-US" sz="2800" dirty="0" smtClean="0"/>
              <a:t> Text Browser</a:t>
            </a:r>
            <a:r>
              <a:rPr lang="ar-SA" sz="2800" dirty="0" smtClean="0"/>
              <a:t>البرنامج 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2800" dirty="0" smtClean="0"/>
              <a:t>بعد فتح المشروع فى بيئة التطوير</a:t>
            </a:r>
          </a:p>
          <a:p>
            <a:pPr algn="r" rtl="1"/>
            <a:r>
              <a:rPr lang="ar-SA" sz="2800" dirty="0" smtClean="0"/>
              <a:t>يحتوى النموذج على مربع نص كبير فية اشرطة تمرير</a:t>
            </a:r>
          </a:p>
          <a:p>
            <a:pPr algn="r" rtl="1"/>
            <a:r>
              <a:rPr lang="ar-SA" sz="2800" dirty="0" smtClean="0"/>
              <a:t>يحتوى على كائن شريط القوائم يضع الاوامر </a:t>
            </a:r>
            <a:r>
              <a:rPr lang="en-US" sz="2800" dirty="0" smtClean="0"/>
              <a:t>Open-Close-Exit</a:t>
            </a:r>
            <a:r>
              <a:rPr lang="ar-SA" sz="2800" dirty="0" smtClean="0"/>
              <a:t> فى القائمة </a:t>
            </a:r>
            <a:r>
              <a:rPr lang="en-US" sz="2800" dirty="0" smtClean="0"/>
              <a:t>File</a:t>
            </a:r>
            <a:endParaRPr lang="ar-SA" sz="2800" dirty="0" smtClean="0"/>
          </a:p>
          <a:p>
            <a:pPr algn="r" rtl="1"/>
            <a:endParaRPr lang="ar-SA" sz="2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049" y="1772816"/>
            <a:ext cx="8678951" cy="6133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39330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 smtClean="0"/>
              <a:t> </a:t>
            </a:r>
            <a:r>
              <a:rPr lang="en-US" sz="2800" dirty="0" smtClean="0"/>
              <a:t> Text Browser</a:t>
            </a:r>
            <a:r>
              <a:rPr lang="ar-SA" sz="2800" dirty="0" smtClean="0"/>
              <a:t>البرنامج 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endParaRPr lang="ar-SA" sz="28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8496944" cy="6775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67085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err="1"/>
              <a:t>OpenToolStripMenuItem_Click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800" dirty="0"/>
              <a:t>Private Sub </a:t>
            </a:r>
            <a:r>
              <a:rPr lang="en-US" sz="1800" dirty="0" err="1"/>
              <a:t>OpenToolStripMenuItem_Click</a:t>
            </a:r>
            <a:r>
              <a:rPr lang="en-US" sz="1800" dirty="0"/>
              <a:t>(</a:t>
            </a:r>
            <a:r>
              <a:rPr lang="en-US" sz="1800" dirty="0" err="1"/>
              <a:t>ByVal</a:t>
            </a:r>
            <a:r>
              <a:rPr lang="en-US" sz="1800" dirty="0"/>
              <a:t> sender As </a:t>
            </a:r>
            <a:r>
              <a:rPr lang="en-US" sz="1800" dirty="0" err="1"/>
              <a:t>System.Object</a:t>
            </a:r>
            <a:r>
              <a:rPr lang="en-US" sz="1800" dirty="0"/>
              <a:t>, </a:t>
            </a:r>
            <a:r>
              <a:rPr lang="en-US" sz="1800" dirty="0" err="1"/>
              <a:t>ByVal</a:t>
            </a:r>
            <a:r>
              <a:rPr lang="en-US" sz="1800" dirty="0"/>
              <a:t> e As </a:t>
            </a:r>
            <a:r>
              <a:rPr lang="en-US" sz="1800" dirty="0" err="1"/>
              <a:t>System.EventArgs</a:t>
            </a:r>
            <a:r>
              <a:rPr lang="en-US" sz="1800" dirty="0"/>
              <a:t>) Handles </a:t>
            </a:r>
            <a:r>
              <a:rPr lang="en-US" sz="1800" dirty="0" err="1"/>
              <a:t>OpenToolStripMenuItem.Click</a:t>
            </a:r>
            <a:endParaRPr lang="en-US" sz="1800" dirty="0"/>
          </a:p>
          <a:p>
            <a:r>
              <a:rPr lang="en-US" sz="1800" dirty="0"/>
              <a:t>        Dim </a:t>
            </a:r>
            <a:r>
              <a:rPr lang="en-US" sz="1800" dirty="0" err="1"/>
              <a:t>AllText</a:t>
            </a:r>
            <a:r>
              <a:rPr lang="en-US" sz="1800" dirty="0"/>
              <a:t> As String = "", </a:t>
            </a:r>
            <a:r>
              <a:rPr lang="en-US" sz="1800" dirty="0" err="1"/>
              <a:t>LineOfText</a:t>
            </a:r>
            <a:r>
              <a:rPr lang="en-US" sz="1800" dirty="0"/>
              <a:t> As String = ""</a:t>
            </a:r>
          </a:p>
          <a:p>
            <a:r>
              <a:rPr lang="en-US" sz="1800" dirty="0"/>
              <a:t>        OpenFileDialog1.Filter = "Text files (*.TXT)|*.TXT"</a:t>
            </a:r>
          </a:p>
          <a:p>
            <a:r>
              <a:rPr lang="nn-NO" sz="1800" dirty="0"/>
              <a:t>        OpenFileDialog1.ShowDialog() 'display Open dialog box</a:t>
            </a:r>
          </a:p>
          <a:p>
            <a:r>
              <a:rPr lang="en-US" sz="1800" dirty="0"/>
              <a:t>        If OpenFileDialog1.FileName &lt;&gt; "" Then</a:t>
            </a:r>
          </a:p>
          <a:p>
            <a:r>
              <a:rPr lang="en-US" sz="1800" dirty="0"/>
              <a:t>            Try 'open file and trap any errors using handler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FileOpen</a:t>
            </a:r>
            <a:r>
              <a:rPr lang="en-US" sz="1800" dirty="0"/>
              <a:t>(1, OpenFileDialog1.FileName, </a:t>
            </a:r>
            <a:r>
              <a:rPr lang="en-US" sz="1800" dirty="0" err="1"/>
              <a:t>OpenMode.Input</a:t>
            </a:r>
            <a:r>
              <a:rPr lang="en-US" sz="1800" dirty="0"/>
              <a:t>)</a:t>
            </a:r>
          </a:p>
          <a:p>
            <a:r>
              <a:rPr lang="en-US" sz="1800" dirty="0"/>
              <a:t>                Do Until EOF(1) 'read lines from file</a:t>
            </a:r>
          </a:p>
          <a:p>
            <a:r>
              <a:rPr lang="en-US" sz="1800" dirty="0"/>
              <a:t>                    </a:t>
            </a:r>
            <a:r>
              <a:rPr lang="en-US" sz="1800" dirty="0" err="1"/>
              <a:t>LineOfText</a:t>
            </a:r>
            <a:r>
              <a:rPr lang="en-US" sz="1800" dirty="0"/>
              <a:t> = </a:t>
            </a:r>
            <a:r>
              <a:rPr lang="en-US" sz="1800" dirty="0" err="1"/>
              <a:t>LineInput</a:t>
            </a:r>
            <a:r>
              <a:rPr lang="en-US" sz="1800" dirty="0"/>
              <a:t>(1)</a:t>
            </a:r>
          </a:p>
          <a:p>
            <a:r>
              <a:rPr lang="en-US" sz="1800" dirty="0"/>
              <a:t>                    'add each line to the </a:t>
            </a:r>
            <a:r>
              <a:rPr lang="en-US" sz="1800" dirty="0" err="1"/>
              <a:t>AllText</a:t>
            </a:r>
            <a:r>
              <a:rPr lang="en-US" sz="1800" dirty="0"/>
              <a:t> variable</a:t>
            </a:r>
          </a:p>
          <a:p>
            <a:r>
              <a:rPr lang="en-US" sz="1800" dirty="0"/>
              <a:t>                    </a:t>
            </a:r>
            <a:r>
              <a:rPr lang="en-US" sz="1800" dirty="0" err="1"/>
              <a:t>AllText</a:t>
            </a:r>
            <a:r>
              <a:rPr lang="en-US" sz="1800" dirty="0"/>
              <a:t> = </a:t>
            </a:r>
            <a:r>
              <a:rPr lang="en-US" sz="1800" dirty="0" err="1"/>
              <a:t>AllText</a:t>
            </a:r>
            <a:r>
              <a:rPr lang="en-US" sz="1800" dirty="0"/>
              <a:t> &amp; </a:t>
            </a:r>
            <a:r>
              <a:rPr lang="en-US" sz="1800" dirty="0" err="1"/>
              <a:t>LineOfText</a:t>
            </a:r>
            <a:r>
              <a:rPr lang="en-US" sz="1800" dirty="0"/>
              <a:t> &amp; </a:t>
            </a:r>
            <a:r>
              <a:rPr lang="en-US" sz="1800" dirty="0" err="1"/>
              <a:t>vbCrLf</a:t>
            </a:r>
            <a:endParaRPr lang="en-US" sz="1800" dirty="0"/>
          </a:p>
          <a:p>
            <a:r>
              <a:rPr lang="en-US" sz="1800" dirty="0"/>
              <a:t>                Loop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lblNote.Text</a:t>
            </a:r>
            <a:r>
              <a:rPr lang="en-US" sz="1800" dirty="0"/>
              <a:t> = OpenFileDialog1.FileName  'update label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txtNote.Text</a:t>
            </a:r>
            <a:r>
              <a:rPr lang="en-US" sz="1800" dirty="0"/>
              <a:t> = </a:t>
            </a:r>
            <a:r>
              <a:rPr lang="en-US" sz="1800" dirty="0" err="1"/>
              <a:t>AllText</a:t>
            </a:r>
            <a:r>
              <a:rPr lang="en-US" sz="1800" dirty="0"/>
              <a:t> 'display file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txtNote.Enabled</a:t>
            </a:r>
            <a:r>
              <a:rPr lang="en-US" sz="1800" dirty="0"/>
              <a:t> = True 'allow text cursor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CloseToolStripMenuItem.Enabled</a:t>
            </a:r>
            <a:r>
              <a:rPr lang="en-US" sz="1800" dirty="0"/>
              <a:t> = True  'enable Close command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OpenToolStripMenuItem.Enabled</a:t>
            </a:r>
            <a:r>
              <a:rPr lang="en-US" sz="1800" dirty="0"/>
              <a:t> = False  'disable Open command</a:t>
            </a:r>
          </a:p>
          <a:p>
            <a:r>
              <a:rPr lang="en-US" sz="1800" dirty="0"/>
              <a:t>            Catch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MsgBox</a:t>
            </a:r>
            <a:r>
              <a:rPr lang="en-US" sz="1800" dirty="0"/>
              <a:t>("Error opening file.")</a:t>
            </a:r>
          </a:p>
          <a:p>
            <a:r>
              <a:rPr lang="en-US" sz="1800" dirty="0"/>
              <a:t>            Finally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FileClose</a:t>
            </a:r>
            <a:r>
              <a:rPr lang="en-US" sz="1800" dirty="0"/>
              <a:t>(1) 'close file</a:t>
            </a:r>
          </a:p>
          <a:p>
            <a:r>
              <a:rPr lang="en-US" sz="1800" dirty="0"/>
              <a:t>            End Try</a:t>
            </a:r>
          </a:p>
          <a:p>
            <a:r>
              <a:rPr lang="en-US" sz="1800" dirty="0"/>
              <a:t>        End If</a:t>
            </a:r>
          </a:p>
          <a:p>
            <a:r>
              <a:rPr lang="en-US" sz="1800" dirty="0"/>
              <a:t>    End Sub</a:t>
            </a:r>
            <a:endParaRPr lang="ar-SA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706373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err="1"/>
              <a:t>CloseToolStripMenuItem_Click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/>
              <a:t> </a:t>
            </a:r>
            <a:r>
              <a:rPr lang="en-US" sz="2400" dirty="0"/>
              <a:t>Private Sub </a:t>
            </a:r>
            <a:r>
              <a:rPr lang="en-US" sz="2400" dirty="0" err="1"/>
              <a:t>CloseToolStripMenuItem_Click</a:t>
            </a:r>
            <a:r>
              <a:rPr lang="en-US" sz="2400" dirty="0"/>
              <a:t>(</a:t>
            </a:r>
            <a:r>
              <a:rPr lang="en-US" sz="2400" dirty="0" err="1"/>
              <a:t>ByVal</a:t>
            </a:r>
            <a:r>
              <a:rPr lang="en-US" sz="2400" dirty="0"/>
              <a:t> sender As Object, </a:t>
            </a:r>
            <a:r>
              <a:rPr lang="en-US" sz="2400" dirty="0" err="1"/>
              <a:t>ByVal</a:t>
            </a:r>
            <a:r>
              <a:rPr lang="en-US" sz="2400" dirty="0"/>
              <a:t> e As </a:t>
            </a:r>
            <a:r>
              <a:rPr lang="en-US" sz="2400" dirty="0" err="1"/>
              <a:t>System.EventArgs</a:t>
            </a:r>
            <a:r>
              <a:rPr lang="en-US" sz="2400" dirty="0"/>
              <a:t>) Handles </a:t>
            </a:r>
            <a:r>
              <a:rPr lang="en-US" sz="2400" dirty="0" err="1"/>
              <a:t>CloseToolStripMenuItem.Click</a:t>
            </a:r>
            <a:endParaRPr lang="en-US" sz="2400" dirty="0"/>
          </a:p>
          <a:p>
            <a:r>
              <a:rPr lang="en-US" sz="2400" dirty="0"/>
              <a:t>        </a:t>
            </a:r>
            <a:r>
              <a:rPr lang="en-US" sz="2400" dirty="0" err="1"/>
              <a:t>txtNote.Text</a:t>
            </a:r>
            <a:r>
              <a:rPr lang="en-US" sz="2400" dirty="0"/>
              <a:t> = ""             'clear text box</a:t>
            </a:r>
          </a:p>
          <a:p>
            <a:r>
              <a:rPr lang="en-US" sz="2400" dirty="0"/>
              <a:t>        </a:t>
            </a:r>
            <a:r>
              <a:rPr lang="en-US" sz="2400" dirty="0" err="1"/>
              <a:t>lblNote.Text</a:t>
            </a:r>
            <a:r>
              <a:rPr lang="en-US" sz="2400" dirty="0"/>
              <a:t> = "Load a text file with the Open command."</a:t>
            </a:r>
          </a:p>
          <a:p>
            <a:r>
              <a:rPr lang="en-US" sz="2400" dirty="0"/>
              <a:t>        </a:t>
            </a:r>
            <a:r>
              <a:rPr lang="en-US" sz="2400" dirty="0" err="1"/>
              <a:t>CloseToolStripMenuItem.Enabled</a:t>
            </a:r>
            <a:r>
              <a:rPr lang="en-US" sz="2400" dirty="0"/>
              <a:t> = False  'disable Close command</a:t>
            </a:r>
          </a:p>
          <a:p>
            <a:r>
              <a:rPr lang="en-US" sz="2400" dirty="0"/>
              <a:t>        </a:t>
            </a:r>
            <a:r>
              <a:rPr lang="en-US" sz="2400" dirty="0" err="1"/>
              <a:t>OpenToolStripMenuItem.Enabled</a:t>
            </a:r>
            <a:r>
              <a:rPr lang="en-US" sz="2400" dirty="0"/>
              <a:t> = True    'enable Open command</a:t>
            </a:r>
          </a:p>
          <a:p>
            <a:r>
              <a:rPr lang="en-US" sz="2400" dirty="0"/>
              <a:t>    End Sub</a:t>
            </a: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3796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err="1" smtClean="0"/>
              <a:t>StreamReader</a:t>
            </a:r>
            <a:r>
              <a:rPr lang="ar-SA" sz="2800" dirty="0" smtClean="0"/>
              <a:t> استعمال الفئة </a:t>
            </a:r>
            <a:r>
              <a:rPr lang="en-US" sz="2800" dirty="0"/>
              <a:t> </a:t>
            </a:r>
            <a:r>
              <a:rPr lang="ar-SA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2400" dirty="0" smtClean="0"/>
              <a:t>هناك اسلوبان اضافيان يمكن استعمالهما لفتح الملفات النصية هما :-</a:t>
            </a:r>
          </a:p>
          <a:p>
            <a:pPr algn="r" rtl="1"/>
            <a:r>
              <a:rPr lang="ar-SA" sz="2400" dirty="0" smtClean="0"/>
              <a:t>الفئة   </a:t>
            </a:r>
            <a:r>
              <a:rPr lang="en-US" sz="2400" dirty="0" err="1" smtClean="0"/>
              <a:t>Sreamreader</a:t>
            </a:r>
            <a:r>
              <a:rPr lang="en-US" sz="2400" dirty="0" smtClean="0"/>
              <a:t>  </a:t>
            </a:r>
            <a:r>
              <a:rPr lang="ar-SA" sz="2400" dirty="0" smtClean="0"/>
              <a:t>    وفضاء الاسماء </a:t>
            </a:r>
            <a:r>
              <a:rPr lang="en-US" sz="2400" dirty="0" smtClean="0"/>
              <a:t>My.</a:t>
            </a:r>
            <a:r>
              <a:rPr lang="ar-SA" sz="2400" dirty="0" smtClean="0"/>
              <a:t> </a:t>
            </a:r>
          </a:p>
          <a:p>
            <a:pPr algn="r" rtl="1"/>
            <a:r>
              <a:rPr lang="ar-SA" sz="2400" dirty="0" smtClean="0"/>
              <a:t>هذة الاساليب تستخدم كائنات المكتبة  </a:t>
            </a:r>
            <a:r>
              <a:rPr lang="en-US" sz="2400" dirty="0" err="1" smtClean="0"/>
              <a:t>.Net</a:t>
            </a:r>
            <a:r>
              <a:rPr lang="en-US" sz="2400" dirty="0" smtClean="0"/>
              <a:t> Framework</a:t>
            </a:r>
            <a:r>
              <a:rPr lang="ar-SA" sz="2400" dirty="0" smtClean="0"/>
              <a:t>   </a:t>
            </a:r>
          </a:p>
          <a:p>
            <a:pPr algn="r" rtl="1"/>
            <a:r>
              <a:rPr lang="ar-SA" sz="2400" dirty="0" smtClean="0"/>
              <a:t>تتتيح </a:t>
            </a:r>
            <a:r>
              <a:rPr lang="ar-SA" sz="2400" dirty="0"/>
              <a:t>الفئة   </a:t>
            </a:r>
            <a:r>
              <a:rPr lang="en-US" sz="2400" dirty="0" err="1"/>
              <a:t>Sreamreader</a:t>
            </a:r>
            <a:r>
              <a:rPr lang="en-US" sz="2400" dirty="0"/>
              <a:t> </a:t>
            </a:r>
            <a:r>
              <a:rPr lang="ar-SA" sz="2400" dirty="0" smtClean="0"/>
              <a:t> فى المكتبة </a:t>
            </a:r>
            <a:r>
              <a:rPr lang="en-US" sz="2400" dirty="0" err="1"/>
              <a:t>.Net</a:t>
            </a:r>
            <a:r>
              <a:rPr lang="en-US" sz="2400" dirty="0"/>
              <a:t> </a:t>
            </a:r>
            <a:r>
              <a:rPr lang="en-US" sz="2400" dirty="0" smtClean="0"/>
              <a:t>Framework</a:t>
            </a:r>
            <a:r>
              <a:rPr lang="ar-SA" sz="2400" dirty="0" smtClean="0"/>
              <a:t>     فتح وعرض الملفات النصية فى برامجك</a:t>
            </a:r>
          </a:p>
          <a:p>
            <a:pPr algn="r" rtl="1"/>
            <a:r>
              <a:rPr lang="ar-SA" sz="2400" dirty="0" smtClean="0"/>
              <a:t>لكىتسهل  استعمال الفئة </a:t>
            </a:r>
            <a:r>
              <a:rPr lang="en-US" sz="2400" dirty="0" err="1" smtClean="0"/>
              <a:t>StreamReader</a:t>
            </a:r>
            <a:r>
              <a:rPr lang="ar-SA" sz="2400" dirty="0" smtClean="0"/>
              <a:t> اضف الجملة الاتية</a:t>
            </a:r>
            <a:endParaRPr lang="en-US" sz="2400" dirty="0" smtClean="0"/>
          </a:p>
          <a:p>
            <a:pPr algn="r" rtl="1"/>
            <a:r>
              <a:rPr lang="en-US" sz="2400" dirty="0" smtClean="0"/>
              <a:t>Imports System.IO</a:t>
            </a:r>
            <a:r>
              <a:rPr lang="en-US" sz="2400" dirty="0"/>
              <a:t> System.IO</a:t>
            </a:r>
            <a:r>
              <a:rPr lang="ar-SA" sz="2400" dirty="0" smtClean="0"/>
              <a:t> </a:t>
            </a:r>
            <a:r>
              <a:rPr lang="en-US" sz="2400" dirty="0" smtClean="0"/>
              <a:t>  </a:t>
            </a:r>
          </a:p>
          <a:p>
            <a:pPr algn="r" rtl="1"/>
            <a:r>
              <a:rPr lang="ar-SA" sz="2400" dirty="0" smtClean="0"/>
              <a:t>ونستخدم الطريقة </a:t>
            </a:r>
            <a:r>
              <a:rPr lang="en-US" sz="2400" dirty="0" err="1" smtClean="0"/>
              <a:t>ReadToEnd</a:t>
            </a:r>
            <a:r>
              <a:rPr lang="ar-SA" sz="2400" dirty="0" smtClean="0"/>
              <a:t> التى تستخرج كل النص من الملف بدا من المكان الحالى (بداية الملف النصى) حتى نهاية الملف النصى</a:t>
            </a:r>
          </a:p>
          <a:p>
            <a:pPr marL="0" indent="0" algn="r" rtl="1">
              <a:buNone/>
            </a:pPr>
            <a:r>
              <a:rPr lang="ar-SA" sz="2400" dirty="0" smtClean="0"/>
              <a:t>بعد ان يتم انشاء كائن يدعى </a:t>
            </a:r>
            <a:r>
              <a:rPr lang="en-US" sz="2400" dirty="0" smtClean="0"/>
              <a:t>TextBox1</a:t>
            </a:r>
            <a:r>
              <a:rPr lang="ar-SA" sz="2400" dirty="0" smtClean="0"/>
              <a:t> على نموذجك</a:t>
            </a:r>
          </a:p>
          <a:p>
            <a:pPr marL="0" indent="0" algn="r" rtl="1">
              <a:buNone/>
            </a:pPr>
            <a:r>
              <a:rPr lang="en-US" sz="2400" dirty="0" smtClean="0"/>
              <a:t>Dim </a:t>
            </a: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269173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err="1" smtClean="0"/>
              <a:t>StreamReader</a:t>
            </a:r>
            <a:r>
              <a:rPr lang="ar-SA" sz="2800" dirty="0" smtClean="0"/>
              <a:t> استعمال الفئة </a:t>
            </a:r>
            <a:r>
              <a:rPr lang="en-US" sz="2800" dirty="0"/>
              <a:t> </a:t>
            </a:r>
            <a:r>
              <a:rPr lang="ar-SA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2400" dirty="0" smtClean="0"/>
              <a:t>Dim </a:t>
            </a:r>
            <a:r>
              <a:rPr lang="en-US" sz="2400" dirty="0" err="1" smtClean="0"/>
              <a:t>streamtodisplay</a:t>
            </a:r>
            <a:r>
              <a:rPr lang="en-US" sz="2400" dirty="0" smtClean="0"/>
              <a:t> As </a:t>
            </a:r>
            <a:r>
              <a:rPr lang="en-US" sz="2400" dirty="0" err="1" smtClean="0"/>
              <a:t>Streamreader</a:t>
            </a:r>
            <a:endParaRPr lang="en-US" sz="2400" dirty="0" smtClean="0"/>
          </a:p>
          <a:p>
            <a:r>
              <a:rPr lang="en-US" sz="2400" dirty="0" err="1" smtClean="0"/>
              <a:t>StreamToDisplay</a:t>
            </a:r>
            <a:r>
              <a:rPr lang="en-US" sz="2400" dirty="0" smtClean="0"/>
              <a:t>= new </a:t>
            </a:r>
            <a:r>
              <a:rPr lang="en-US" sz="2400" dirty="0" err="1" smtClean="0"/>
              <a:t>streamReader</a:t>
            </a:r>
            <a:r>
              <a:rPr lang="en-US" sz="2400" dirty="0" smtClean="0"/>
              <a:t>(“c:\vb08sbs\chap13\text browser\badbills.txt”)</a:t>
            </a:r>
          </a:p>
          <a:p>
            <a:r>
              <a:rPr lang="en-US" sz="2400" dirty="0" smtClean="0"/>
              <a:t>TextBox1.Text=</a:t>
            </a:r>
            <a:r>
              <a:rPr lang="en-US" sz="2400" dirty="0" err="1" smtClean="0"/>
              <a:t>StreamTodisplay.ReadToEnd</a:t>
            </a:r>
            <a:endParaRPr lang="en-US" sz="2400" dirty="0" smtClean="0"/>
          </a:p>
          <a:p>
            <a:r>
              <a:rPr lang="en-US" sz="2400" dirty="0" err="1" smtClean="0"/>
              <a:t>StreamToDisplay.close</a:t>
            </a:r>
            <a:r>
              <a:rPr lang="en-US" sz="2400" dirty="0" smtClean="0"/>
              <a:t>()</a:t>
            </a:r>
          </a:p>
          <a:p>
            <a:r>
              <a:rPr lang="en-US" sz="2400" dirty="0" smtClean="0"/>
              <a:t>TextBox1.select(0,0)</a:t>
            </a:r>
          </a:p>
          <a:p>
            <a:pPr algn="r" rtl="1"/>
            <a:r>
              <a:rPr lang="ar-SA" sz="2400" dirty="0" smtClean="0"/>
              <a:t>تم تصريح متغير  يدعى </a:t>
            </a:r>
            <a:r>
              <a:rPr lang="en-US" sz="2400" dirty="0" err="1" smtClean="0"/>
              <a:t>streamtodisplay</a:t>
            </a:r>
            <a:r>
              <a:rPr lang="ar-SA" sz="2400" dirty="0" smtClean="0"/>
              <a:t>  نوعة </a:t>
            </a:r>
            <a:r>
              <a:rPr lang="en-US" sz="2400" dirty="0" err="1" smtClean="0"/>
              <a:t>Streamreader</a:t>
            </a:r>
            <a:r>
              <a:rPr lang="ar-SA" sz="2400" dirty="0" smtClean="0"/>
              <a:t> لتخزين محتويات الملف النصى</a:t>
            </a:r>
            <a:endParaRPr lang="en-US" sz="2400" dirty="0"/>
          </a:p>
          <a:p>
            <a:pPr algn="r" rtl="1"/>
            <a:r>
              <a:rPr lang="ar-SA" sz="2400" dirty="0" smtClean="0"/>
              <a:t>تم تحديد مسار صالح للملف المراد فتحة</a:t>
            </a:r>
          </a:p>
          <a:p>
            <a:pPr algn="r" rtl="1"/>
            <a:r>
              <a:rPr lang="ar-SA" sz="2400" dirty="0" smtClean="0"/>
              <a:t>ثم قرأت محتويات الملف النصى الى المتغير</a:t>
            </a:r>
            <a:r>
              <a:rPr lang="en-US" sz="2400" dirty="0"/>
              <a:t> </a:t>
            </a:r>
            <a:r>
              <a:rPr lang="en-US" sz="2400" dirty="0" err="1" smtClean="0"/>
              <a:t>streamtodisplay</a:t>
            </a:r>
            <a:r>
              <a:rPr lang="ar-SA" sz="2400" dirty="0" smtClean="0"/>
              <a:t>باستعمال الطريقة </a:t>
            </a:r>
            <a:r>
              <a:rPr lang="en-US" sz="2400" dirty="0" err="1"/>
              <a:t>ReadToEnd</a:t>
            </a:r>
            <a:endParaRPr lang="en-US" sz="2400" dirty="0"/>
          </a:p>
          <a:p>
            <a:pPr algn="r" rtl="1"/>
            <a:r>
              <a:rPr lang="ar-SA" sz="2400" dirty="0" smtClean="0"/>
              <a:t>الجمل الاخيرة تغلق الملف النصى</a:t>
            </a:r>
          </a:p>
          <a:p>
            <a:pPr algn="r" rtl="1"/>
            <a:r>
              <a:rPr lang="ar-SA" sz="2400" dirty="0" smtClean="0"/>
              <a:t>وتستعمل الطريقة </a:t>
            </a:r>
            <a:r>
              <a:rPr lang="en-US" sz="2400" dirty="0" smtClean="0"/>
              <a:t>select</a:t>
            </a:r>
            <a:r>
              <a:rPr lang="ar-SA" sz="2400" dirty="0" smtClean="0"/>
              <a:t> لالغاء اى انتقاء فى مربع النص</a:t>
            </a:r>
          </a:p>
          <a:p>
            <a:pPr algn="r" rtl="1"/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089172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/>
              <a:t>My</a:t>
            </a:r>
            <a:r>
              <a:rPr lang="ar-SA" sz="2800" dirty="0"/>
              <a:t>فضاء الاسماء </a:t>
            </a:r>
            <a:endParaRPr lang="en-US" sz="2800" dirty="0"/>
          </a:p>
        </p:txBody>
      </p:sp>
      <p:pic>
        <p:nvPicPr>
          <p:cNvPr id="5122" name="Picture 2" descr="C:\Users\Ashraf\Downloads\9-26-12 10-38-49 P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674100" y="-1361731"/>
            <a:ext cx="2352197" cy="919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30048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smtClean="0"/>
              <a:t>My</a:t>
            </a:r>
            <a:r>
              <a:rPr lang="ar-SA" sz="2800" dirty="0" smtClean="0"/>
              <a:t>فضاء الاسماء </a:t>
            </a:r>
            <a:r>
              <a:rPr lang="ar-SA" sz="2800" dirty="0"/>
              <a:t> </a:t>
            </a:r>
            <a:endParaRPr lang="en-US" sz="2800" dirty="0"/>
          </a:p>
        </p:txBody>
      </p:sp>
      <p:pic>
        <p:nvPicPr>
          <p:cNvPr id="4098" name="Picture 2" descr="C:\Users\Ashraf\Downloads\9-26-12 9-53-19 P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4744"/>
            <a:ext cx="6555425" cy="528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27461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772</Words>
  <Application>Microsoft Office PowerPoint</Application>
  <PresentationFormat>عرض على الشاشة (3:4)‏</PresentationFormat>
  <Paragraphs>128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الفصل الثالث عشر</vt:lpstr>
      <vt:lpstr>اهداف المحاضرة</vt:lpstr>
      <vt:lpstr>إظهار الملفات النصية باستعمال مربع نص</vt:lpstr>
      <vt:lpstr>الشريحة 4</vt:lpstr>
      <vt:lpstr>الشريحة 5</vt:lpstr>
      <vt:lpstr>  Text Browserالبرنامج  </vt:lpstr>
      <vt:lpstr>  Text Browserالبرنامج  </vt:lpstr>
      <vt:lpstr>  Text Browserالبرنامج  </vt:lpstr>
      <vt:lpstr>OpenToolStripMenuItem_Click</vt:lpstr>
      <vt:lpstr>CloseToolStripMenuItem_Click</vt:lpstr>
      <vt:lpstr>StreamReader استعمال الفئة   </vt:lpstr>
      <vt:lpstr>StreamReader استعمال الفئة   </vt:lpstr>
      <vt:lpstr>Myفضاء الاسماء </vt:lpstr>
      <vt:lpstr>Myفضاء الاسماء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الثالث عشر</dc:title>
  <dc:creator>Ashraf</dc:creator>
  <cp:lastModifiedBy>رباب</cp:lastModifiedBy>
  <cp:revision>31</cp:revision>
  <dcterms:created xsi:type="dcterms:W3CDTF">2012-09-25T04:53:42Z</dcterms:created>
  <dcterms:modified xsi:type="dcterms:W3CDTF">2012-12-14T11:24:23Z</dcterms:modified>
</cp:coreProperties>
</file>