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النمط المتوسط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4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E160B-4A1E-4CCB-90DA-B6EEA76BFF03}" type="datetimeFigureOut">
              <a:rPr lang="ar-SA" smtClean="0"/>
              <a:pPr/>
              <a:t>01/05/1434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D4648-D0CB-44B4-8C35-BF7CEB7435C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-5" y="0"/>
          <a:ext cx="9144005" cy="685799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828801"/>
                <a:gridCol w="1828801"/>
                <a:gridCol w="1828801"/>
                <a:gridCol w="1828801"/>
                <a:gridCol w="1828801"/>
              </a:tblGrid>
              <a:tr h="785267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موارد بشريه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الاثنين4/29</a:t>
                      </a: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الثلاثاء4/30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الاربعاء5/1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السبت</a:t>
                      </a:r>
                      <a:r>
                        <a:rPr lang="ar-SA" sz="14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5/4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محاضرتين+مراجعه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</a:tr>
              <a:tr h="977221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طرق تدريس</a:t>
                      </a:r>
                      <a:endParaRPr lang="ar-SA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 الاحد5/5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الاثنين5/6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الثلاثاء5/7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</a:t>
                      </a:r>
                      <a:endParaRPr lang="ar-SA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الاربعاء5/8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محاضرتين+مراجعه</a:t>
                      </a:r>
                    </a:p>
                    <a:p>
                      <a:pPr algn="ctr" rtl="1"/>
                      <a:endParaRPr lang="ar-SA" sz="14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</a:tr>
              <a:tr h="977221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</a:t>
                      </a:r>
                      <a:r>
                        <a:rPr lang="ar-SA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اعاقات</a:t>
                      </a: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</a:t>
                      </a:r>
                      <a:r>
                        <a:rPr lang="ar-SA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متعدده</a:t>
                      </a:r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السبت5/11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</a:t>
                      </a:r>
                      <a:endParaRPr lang="ar-SA" sz="14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الاحد5/12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</a:t>
                      </a:r>
                      <a:endParaRPr lang="ar-SA" sz="14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الاثنين5/13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الثلاثاء5/14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محاضرتين+مراجعه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</a:tr>
              <a:tr h="785267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مهارات سلوك</a:t>
                      </a:r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الاربعاء5/15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السبت5/18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الاحد5/19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الاثنين5/20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محاضرتين+مراجعه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</a:tr>
              <a:tr h="785267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توجيه </a:t>
                      </a:r>
                      <a:r>
                        <a:rPr lang="ar-SA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وارشاد</a:t>
                      </a:r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الثلاثاء5/21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الاربعاء5/22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السبت5/25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الاحد5/26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محاضرتين+مراجعه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</a:tr>
              <a:tr h="977221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استراتيجيات تدخل</a:t>
                      </a:r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الاثنين5/27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الثلاثاء5/28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الاربعاء5/29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</a:p>
                    <a:p>
                      <a:pPr algn="ctr" rtl="1"/>
                      <a:endParaRPr lang="ar-SA" sz="1400" b="1" dirty="0" smtClean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algn="ctr" rtl="1"/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السبت6/3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محاضرتين+مراجعه</a:t>
                      </a:r>
                    </a:p>
                    <a:p>
                      <a:pPr algn="ctr" rtl="1"/>
                      <a:endParaRPr lang="ar-SA" sz="1400" b="1" dirty="0" smtClean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algn="ctr" rtl="1"/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</a:tr>
              <a:tr h="785267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تعليم الكتروني</a:t>
                      </a:r>
                      <a:endParaRPr lang="ar-SA" sz="1400" b="1" dirty="0">
                        <a:solidFill>
                          <a:srgbClr val="00206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الاحد6/4</a:t>
                      </a: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  <a:endParaRPr lang="ar-SA" sz="1400" b="1" dirty="0">
                        <a:solidFill>
                          <a:srgbClr val="00206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الاثنين6/5</a:t>
                      </a: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  <a:endParaRPr lang="ar-SA" sz="1400" b="1" dirty="0">
                        <a:solidFill>
                          <a:srgbClr val="00206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الثلاثاء6/6</a:t>
                      </a: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  <a:endParaRPr lang="ar-SA" sz="1400" b="1" dirty="0">
                        <a:solidFill>
                          <a:srgbClr val="00206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الاربعاء6/7</a:t>
                      </a: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محاضرتيه+مراجعه</a:t>
                      </a:r>
                      <a:endParaRPr lang="ar-SA" sz="1400" b="1" dirty="0">
                        <a:solidFill>
                          <a:srgbClr val="00206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</a:tr>
              <a:tr h="785267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تخلف عقلي</a:t>
                      </a:r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السبت6/10</a:t>
                      </a: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الاحد</a:t>
                      </a:r>
                      <a:r>
                        <a:rPr lang="ar-SA" sz="1400" b="1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6/11</a:t>
                      </a:r>
                    </a:p>
                    <a:p>
                      <a:pPr algn="ctr" rtl="1"/>
                      <a:r>
                        <a:rPr lang="ar-SA" sz="1400" b="1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الاثنين6/12</a:t>
                      </a: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4محاضرات</a:t>
                      </a:r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الثلاثاء6/13</a:t>
                      </a: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محاضرتين+مراجعه</a:t>
                      </a:r>
                      <a:endParaRPr lang="ar-SA" sz="1400" b="1" dirty="0">
                        <a:solidFill>
                          <a:srgbClr val="C00000"/>
                        </a:solidFill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88</Words>
  <Application>Microsoft Office PowerPoint</Application>
  <PresentationFormat>عرض على الشاشة (3:4)‏</PresentationFormat>
  <Paragraphs>76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Company>2005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KSA</dc:creator>
  <cp:lastModifiedBy>KSA</cp:lastModifiedBy>
  <cp:revision>7</cp:revision>
  <dcterms:created xsi:type="dcterms:W3CDTF">2013-03-12T11:09:53Z</dcterms:created>
  <dcterms:modified xsi:type="dcterms:W3CDTF">2013-03-12T13:31:50Z</dcterms:modified>
</cp:coreProperties>
</file>