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9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3399"/>
    <a:srgbClr val="DDDDDD"/>
    <a:srgbClr val="B2B2B2"/>
    <a:srgbClr val="CC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84380"/>
    <p:restoredTop sz="94660"/>
  </p:normalViewPr>
  <p:slideViewPr>
    <p:cSldViewPr>
      <p:cViewPr>
        <p:scale>
          <a:sx n="78" d="100"/>
          <a:sy n="78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BB869-0BEF-44FF-8656-9ABDE48C064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9B47A-27B1-4C9B-9B67-FA9A137FE9E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E2B95-8742-455A-AAC9-132106B4CF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44217-A80D-4EE2-A771-E7BD2D34E3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3AD0C-0695-4D0A-9F3D-9BD897C9CDD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67F88-55E6-43E3-BC0A-29F0418FB0C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8A5DD-65B2-410C-9E91-61F8F52B371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57DBD-59C3-4ED0-9695-55890EFF6E1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E781B-3C35-4EC8-9F2F-C966C25DCA6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E991C-7671-45D7-ADF8-098B26BBD1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5FD5B-E5D6-4157-96BC-C1A9D028233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3CD1280-BE3E-44E8-856C-F1C07F7FEE1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60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cs typeface="Tahoma" pitchFamily="34" charset="0"/>
        </a:defRPr>
      </a:lvl9pPr>
    </p:titleStyle>
    <p:bodyStyle>
      <a:lvl1pPr marL="547688" indent="-411163" algn="r" rtl="1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1116013" y="765175"/>
            <a:ext cx="7632700" cy="4306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75" name="Rectangle 8"/>
          <p:cNvSpPr>
            <a:spLocks noChangeArrowheads="1"/>
          </p:cNvSpPr>
          <p:nvPr/>
        </p:nvSpPr>
        <p:spPr bwMode="auto">
          <a:xfrm>
            <a:off x="1116013" y="765175"/>
            <a:ext cx="7632700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5643563" y="765175"/>
            <a:ext cx="27447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ahoma" pitchFamily="34" charset="0"/>
                <a:cs typeface="Diwani Bent" pitchFamily="2" charset="-78"/>
              </a:rPr>
              <a:t>المادة</a:t>
            </a:r>
            <a:endParaRPr lang="en-US" sz="3600" b="1" dirty="0">
              <a:solidFill>
                <a:schemeClr val="bg2">
                  <a:lumMod val="40000"/>
                  <a:lumOff val="60000"/>
                </a:schemeClr>
              </a:solidFill>
              <a:latin typeface="Tahoma" pitchFamily="34" charset="0"/>
              <a:cs typeface="Diwani Bent" pitchFamily="2" charset="-78"/>
            </a:endParaRPr>
          </a:p>
        </p:txBody>
      </p:sp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1143000" y="1928813"/>
            <a:ext cx="7561263" cy="42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78" name="Rectangle 13"/>
          <p:cNvSpPr>
            <a:spLocks noChangeArrowheads="1"/>
          </p:cNvSpPr>
          <p:nvPr/>
        </p:nvSpPr>
        <p:spPr bwMode="auto">
          <a:xfrm>
            <a:off x="1143000" y="2928938"/>
            <a:ext cx="7561263" cy="719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79" name="Rectangle 14"/>
          <p:cNvSpPr>
            <a:spLocks noChangeArrowheads="1"/>
          </p:cNvSpPr>
          <p:nvPr/>
        </p:nvSpPr>
        <p:spPr bwMode="auto">
          <a:xfrm>
            <a:off x="1143000" y="3286125"/>
            <a:ext cx="7632700" cy="719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80" name="Rectangle 15"/>
          <p:cNvSpPr>
            <a:spLocks noChangeArrowheads="1"/>
          </p:cNvSpPr>
          <p:nvPr/>
        </p:nvSpPr>
        <p:spPr bwMode="auto">
          <a:xfrm>
            <a:off x="1143000" y="4000500"/>
            <a:ext cx="7632700" cy="719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81" name="Rectangle 17"/>
          <p:cNvSpPr>
            <a:spLocks noChangeArrowheads="1"/>
          </p:cNvSpPr>
          <p:nvPr/>
        </p:nvSpPr>
        <p:spPr bwMode="auto">
          <a:xfrm>
            <a:off x="1143000" y="4357688"/>
            <a:ext cx="7632700" cy="719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82" name="Rectangle 19"/>
          <p:cNvSpPr>
            <a:spLocks noChangeArrowheads="1"/>
          </p:cNvSpPr>
          <p:nvPr/>
        </p:nvSpPr>
        <p:spPr bwMode="auto">
          <a:xfrm>
            <a:off x="8245475" y="1412875"/>
            <a:ext cx="469900" cy="3659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83" name="Text Box 21"/>
          <p:cNvSpPr txBox="1">
            <a:spLocks noChangeArrowheads="1"/>
          </p:cNvSpPr>
          <p:nvPr/>
        </p:nvSpPr>
        <p:spPr bwMode="auto">
          <a:xfrm>
            <a:off x="6000750" y="1357313"/>
            <a:ext cx="2786063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ar-SA" sz="320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SA" sz="3200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ar-SA" sz="320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ar-SA" sz="3200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 sz="3200">
              <a:solidFill>
                <a:srgbClr val="66FF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84" name="Rectangle 22"/>
          <p:cNvSpPr>
            <a:spLocks noChangeArrowheads="1"/>
          </p:cNvSpPr>
          <p:nvPr/>
        </p:nvSpPr>
        <p:spPr bwMode="auto">
          <a:xfrm>
            <a:off x="6011863" y="1412875"/>
            <a:ext cx="2232025" cy="3659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85" name="Text Box 23"/>
          <p:cNvSpPr txBox="1">
            <a:spLocks noChangeArrowheads="1"/>
          </p:cNvSpPr>
          <p:nvPr/>
        </p:nvSpPr>
        <p:spPr bwMode="auto">
          <a:xfrm>
            <a:off x="6072188" y="1428750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dirty="0" smtClean="0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موارد بشريه</a:t>
            </a:r>
            <a:endParaRPr lang="en-US" dirty="0">
              <a:solidFill>
                <a:srgbClr val="66FF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86" name="Text Box 24"/>
          <p:cNvSpPr txBox="1">
            <a:spLocks noChangeArrowheads="1"/>
          </p:cNvSpPr>
          <p:nvPr/>
        </p:nvSpPr>
        <p:spPr bwMode="auto">
          <a:xfrm>
            <a:off x="6215063" y="1928813"/>
            <a:ext cx="2016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1600" dirty="0" smtClean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طرق تدريس</a:t>
            </a:r>
            <a:endParaRPr lang="en-US" sz="1600" dirty="0">
              <a:solidFill>
                <a:srgbClr val="FF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87" name="Text Box 26"/>
          <p:cNvSpPr txBox="1">
            <a:spLocks noChangeArrowheads="1"/>
          </p:cNvSpPr>
          <p:nvPr/>
        </p:nvSpPr>
        <p:spPr bwMode="auto">
          <a:xfrm>
            <a:off x="6000750" y="2857500"/>
            <a:ext cx="2305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dirty="0" err="1" smtClean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اعاقات</a:t>
            </a:r>
            <a:r>
              <a:rPr lang="ar-SA" dirty="0" smtClean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SA" dirty="0" err="1" smtClean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متعدده</a:t>
            </a:r>
            <a:endParaRPr lang="en-US" dirty="0">
              <a:solidFill>
                <a:srgbClr val="FF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88" name="Text Box 27"/>
          <p:cNvSpPr txBox="1">
            <a:spLocks noChangeArrowheads="1"/>
          </p:cNvSpPr>
          <p:nvPr/>
        </p:nvSpPr>
        <p:spPr bwMode="auto">
          <a:xfrm>
            <a:off x="6084888" y="4430713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>
              <a:solidFill>
                <a:srgbClr val="66FF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89" name="Text Box 28"/>
          <p:cNvSpPr txBox="1">
            <a:spLocks noChangeArrowheads="1"/>
          </p:cNvSpPr>
          <p:nvPr/>
        </p:nvSpPr>
        <p:spPr bwMode="auto">
          <a:xfrm>
            <a:off x="5940425" y="5180013"/>
            <a:ext cx="2376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160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 sz="1600">
              <a:solidFill>
                <a:srgbClr val="FF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90" name="Text Box 29"/>
          <p:cNvSpPr txBox="1">
            <a:spLocks noChangeArrowheads="1"/>
          </p:cNvSpPr>
          <p:nvPr/>
        </p:nvSpPr>
        <p:spPr bwMode="auto">
          <a:xfrm>
            <a:off x="5292725" y="5805488"/>
            <a:ext cx="287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>
              <a:solidFill>
                <a:srgbClr val="66FF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91" name="Rectangle 39"/>
          <p:cNvSpPr>
            <a:spLocks noChangeArrowheads="1"/>
          </p:cNvSpPr>
          <p:nvPr/>
        </p:nvSpPr>
        <p:spPr bwMode="auto">
          <a:xfrm>
            <a:off x="1116013" y="765175"/>
            <a:ext cx="4895850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2" name="Text Box 40"/>
          <p:cNvSpPr txBox="1">
            <a:spLocks noChangeArrowheads="1"/>
          </p:cNvSpPr>
          <p:nvPr/>
        </p:nvSpPr>
        <p:spPr bwMode="auto">
          <a:xfrm>
            <a:off x="-1143000" y="714375"/>
            <a:ext cx="9215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200" b="1">
                <a:solidFill>
                  <a:srgbClr val="66FF66"/>
                </a:solidFill>
                <a:latin typeface="MS Outlook" pitchFamily="2" charset="2"/>
                <a:cs typeface="Diwani Letter" pitchFamily="2" charset="-78"/>
              </a:rPr>
              <a:t>جدول مذاكرة المواد</a:t>
            </a:r>
            <a:endParaRPr lang="en-US" sz="3200" b="1">
              <a:solidFill>
                <a:srgbClr val="FF3399"/>
              </a:solidFill>
              <a:latin typeface="MS Outlook" pitchFamily="2" charset="2"/>
              <a:cs typeface="Diwani Letter" pitchFamily="2" charset="-78"/>
            </a:endParaRPr>
          </a:p>
        </p:txBody>
      </p:sp>
      <p:sp>
        <p:nvSpPr>
          <p:cNvPr id="3093" name="Rectangle 41"/>
          <p:cNvSpPr>
            <a:spLocks noChangeArrowheads="1"/>
          </p:cNvSpPr>
          <p:nvPr/>
        </p:nvSpPr>
        <p:spPr bwMode="auto">
          <a:xfrm>
            <a:off x="5722938" y="1196975"/>
            <a:ext cx="277812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4" name="Rectangle 43"/>
          <p:cNvSpPr>
            <a:spLocks noChangeArrowheads="1"/>
          </p:cNvSpPr>
          <p:nvPr/>
        </p:nvSpPr>
        <p:spPr bwMode="auto">
          <a:xfrm>
            <a:off x="5435600" y="1196975"/>
            <a:ext cx="279400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5" name="Rectangle 44"/>
          <p:cNvSpPr>
            <a:spLocks noChangeArrowheads="1"/>
          </p:cNvSpPr>
          <p:nvPr/>
        </p:nvSpPr>
        <p:spPr bwMode="auto">
          <a:xfrm>
            <a:off x="5148263" y="1196975"/>
            <a:ext cx="280987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6" name="Rectangle 45"/>
          <p:cNvSpPr>
            <a:spLocks noChangeArrowheads="1"/>
          </p:cNvSpPr>
          <p:nvPr/>
        </p:nvSpPr>
        <p:spPr bwMode="auto">
          <a:xfrm>
            <a:off x="3419475" y="1196975"/>
            <a:ext cx="295275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7" name="Rectangle 46"/>
          <p:cNvSpPr>
            <a:spLocks noChangeArrowheads="1"/>
          </p:cNvSpPr>
          <p:nvPr/>
        </p:nvSpPr>
        <p:spPr bwMode="auto">
          <a:xfrm>
            <a:off x="3708400" y="1196975"/>
            <a:ext cx="292100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8" name="Rectangle 47"/>
          <p:cNvSpPr>
            <a:spLocks noChangeArrowheads="1"/>
          </p:cNvSpPr>
          <p:nvPr/>
        </p:nvSpPr>
        <p:spPr bwMode="auto">
          <a:xfrm>
            <a:off x="3995738" y="1196975"/>
            <a:ext cx="290512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099" name="Rectangle 48"/>
          <p:cNvSpPr>
            <a:spLocks noChangeArrowheads="1"/>
          </p:cNvSpPr>
          <p:nvPr/>
        </p:nvSpPr>
        <p:spPr bwMode="auto">
          <a:xfrm>
            <a:off x="4284663" y="1196975"/>
            <a:ext cx="287337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0" name="Rectangle 49"/>
          <p:cNvSpPr>
            <a:spLocks noChangeArrowheads="1"/>
          </p:cNvSpPr>
          <p:nvPr/>
        </p:nvSpPr>
        <p:spPr bwMode="auto">
          <a:xfrm>
            <a:off x="4572000" y="1196975"/>
            <a:ext cx="285750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1" name="Rectangle 50"/>
          <p:cNvSpPr>
            <a:spLocks noChangeArrowheads="1"/>
          </p:cNvSpPr>
          <p:nvPr/>
        </p:nvSpPr>
        <p:spPr bwMode="auto">
          <a:xfrm>
            <a:off x="4859338" y="1196975"/>
            <a:ext cx="284162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2" name="Rectangle 53"/>
          <p:cNvSpPr>
            <a:spLocks noChangeArrowheads="1"/>
          </p:cNvSpPr>
          <p:nvPr/>
        </p:nvSpPr>
        <p:spPr bwMode="auto">
          <a:xfrm>
            <a:off x="1692275" y="1196975"/>
            <a:ext cx="307975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3" name="Rectangle 54"/>
          <p:cNvSpPr>
            <a:spLocks noChangeArrowheads="1"/>
          </p:cNvSpPr>
          <p:nvPr/>
        </p:nvSpPr>
        <p:spPr bwMode="auto">
          <a:xfrm>
            <a:off x="1692275" y="1196975"/>
            <a:ext cx="307975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4" name="Rectangle 55"/>
          <p:cNvSpPr>
            <a:spLocks noChangeArrowheads="1"/>
          </p:cNvSpPr>
          <p:nvPr/>
        </p:nvSpPr>
        <p:spPr bwMode="auto">
          <a:xfrm>
            <a:off x="2268538" y="1196975"/>
            <a:ext cx="303212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5" name="Rectangle 56"/>
          <p:cNvSpPr>
            <a:spLocks noChangeArrowheads="1"/>
          </p:cNvSpPr>
          <p:nvPr/>
        </p:nvSpPr>
        <p:spPr bwMode="auto">
          <a:xfrm>
            <a:off x="2555875" y="1196975"/>
            <a:ext cx="301625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6" name="Rectangle 57"/>
          <p:cNvSpPr>
            <a:spLocks noChangeArrowheads="1"/>
          </p:cNvSpPr>
          <p:nvPr/>
        </p:nvSpPr>
        <p:spPr bwMode="auto">
          <a:xfrm>
            <a:off x="2843213" y="1196975"/>
            <a:ext cx="300037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7" name="Rectangle 58"/>
          <p:cNvSpPr>
            <a:spLocks noChangeArrowheads="1"/>
          </p:cNvSpPr>
          <p:nvPr/>
        </p:nvSpPr>
        <p:spPr bwMode="auto">
          <a:xfrm>
            <a:off x="3132138" y="1196975"/>
            <a:ext cx="296862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8" name="Rectangle 59"/>
          <p:cNvSpPr>
            <a:spLocks noChangeArrowheads="1"/>
          </p:cNvSpPr>
          <p:nvPr/>
        </p:nvSpPr>
        <p:spPr bwMode="auto">
          <a:xfrm>
            <a:off x="1403350" y="1196975"/>
            <a:ext cx="311150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09" name="Line 60"/>
          <p:cNvSpPr>
            <a:spLocks noChangeShapeType="1"/>
          </p:cNvSpPr>
          <p:nvPr/>
        </p:nvSpPr>
        <p:spPr bwMode="auto">
          <a:xfrm flipV="1">
            <a:off x="1692275" y="7651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110" name="Text Box 61"/>
          <p:cNvSpPr txBox="1">
            <a:spLocks noChangeArrowheads="1"/>
          </p:cNvSpPr>
          <p:nvPr/>
        </p:nvSpPr>
        <p:spPr bwMode="auto">
          <a:xfrm>
            <a:off x="107950" y="1125538"/>
            <a:ext cx="5903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1400" dirty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1   2    3   4    5   6   7    8   9   10 11 12  13  </a:t>
            </a:r>
            <a:r>
              <a:rPr lang="ar-SA" sz="140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14  </a:t>
            </a:r>
            <a:r>
              <a:rPr lang="ar-SA" sz="1400" smtClean="0">
                <a:solidFill>
                  <a:srgbClr val="FF3399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 sz="1400" dirty="0">
              <a:solidFill>
                <a:srgbClr val="FF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11" name="Rectangle 6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12" name="Text Box 64"/>
          <p:cNvSpPr txBox="1">
            <a:spLocks noChangeArrowheads="1"/>
          </p:cNvSpPr>
          <p:nvPr/>
        </p:nvSpPr>
        <p:spPr bwMode="auto">
          <a:xfrm>
            <a:off x="107950" y="6453188"/>
            <a:ext cx="82819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150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مذاكره                                                  مراجعه                                         لم اذاكر                                          </a:t>
            </a:r>
            <a:endParaRPr lang="en-US" sz="150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13" name="Rectangle 66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14" name="Rectangle 67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15" name="Rectangle 6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16" name="Text Box 69"/>
          <p:cNvSpPr txBox="1">
            <a:spLocks noChangeArrowheads="1"/>
          </p:cNvSpPr>
          <p:nvPr/>
        </p:nvSpPr>
        <p:spPr bwMode="auto">
          <a:xfrm>
            <a:off x="1979613" y="115888"/>
            <a:ext cx="4752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17" name="Text Box 70"/>
          <p:cNvSpPr txBox="1">
            <a:spLocks noChangeArrowheads="1"/>
          </p:cNvSpPr>
          <p:nvPr/>
        </p:nvSpPr>
        <p:spPr bwMode="auto">
          <a:xfrm>
            <a:off x="2071688" y="115888"/>
            <a:ext cx="4643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000" dirty="0">
                <a:solidFill>
                  <a:srgbClr val="FF3399"/>
                </a:solidFill>
                <a:latin typeface="Tahoma" pitchFamily="34" charset="0"/>
                <a:cs typeface="AGA Granada Regular" pitchFamily="2" charset="-78"/>
              </a:rPr>
              <a:t> مستوى </a:t>
            </a:r>
            <a:r>
              <a:rPr lang="ar-SA" sz="4000" dirty="0" smtClean="0">
                <a:solidFill>
                  <a:srgbClr val="FF3399"/>
                </a:solidFill>
                <a:latin typeface="Tahoma" pitchFamily="34" charset="0"/>
                <a:cs typeface="AGA Granada Regular" pitchFamily="2" charset="-78"/>
              </a:rPr>
              <a:t>خامس تربيه </a:t>
            </a:r>
            <a:r>
              <a:rPr lang="ar-SA" sz="4000" dirty="0" err="1">
                <a:solidFill>
                  <a:srgbClr val="FF3399"/>
                </a:solidFill>
                <a:latin typeface="Tahoma" pitchFamily="34" charset="0"/>
                <a:cs typeface="AGA Granada Regular" pitchFamily="2" charset="-78"/>
              </a:rPr>
              <a:t>خاصه</a:t>
            </a:r>
            <a:endParaRPr lang="en-US" sz="4000" dirty="0">
              <a:solidFill>
                <a:srgbClr val="66FF66"/>
              </a:solidFill>
              <a:latin typeface="Tahoma" pitchFamily="34" charset="0"/>
              <a:cs typeface="AGA Granada Regular" pitchFamily="2" charset="-78"/>
            </a:endParaRPr>
          </a:p>
        </p:txBody>
      </p:sp>
      <p:sp>
        <p:nvSpPr>
          <p:cNvPr id="3118" name="Rectangle 7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19" name="Rectangle 7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0" name="Rectangle 7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1" name="Rectangle 78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22" name="Rectangle 79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23" name="Rectangle 8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24" name="Rectangle 8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5" name="Rectangle 8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6" name="Rectangle 83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27" name="Rectangle 8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8" name="Rectangle 8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29" name="Rectangle 8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30" name="Rectangle 8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31" name="Rectangle 8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32" name="Rectangle 9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33" name="Rectangle 91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34" name="Rectangle 92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35" name="Rectangle 93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36" name="Rectangle 94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37" name="Rectangle 95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38" name="Rectangle 96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39" name="Rectangle 9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0" name="Rectangle 9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1" name="Rectangle 10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2" name="Rectangle 10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3" name="Rectangle 10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4" name="Rectangle 10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5" name="Rectangle 10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6" name="Rectangle 10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7" name="Rectangle 10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8" name="Rectangle 10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49" name="Rectangle 10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0" name="Rectangle 10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51" name="Rectangle 11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2" name="Rectangle 11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3" name="Rectangle 11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4" name="Rectangle 11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5" name="Rectangle 11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6" name="Rectangle 11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7" name="Rectangle 11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8" name="Rectangle 11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59" name="Rectangle 118"/>
          <p:cNvSpPr>
            <a:spLocks noChangeArrowheads="1"/>
          </p:cNvSpPr>
          <p:nvPr/>
        </p:nvSpPr>
        <p:spPr bwMode="auto">
          <a:xfrm>
            <a:off x="5005388" y="6453188"/>
            <a:ext cx="287337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60" name="Rectangle 119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61" name="Rectangle 12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62" name="Rectangle 121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63" name="Rectangle 122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64" name="Rectangle 123"/>
          <p:cNvSpPr>
            <a:spLocks noChangeArrowheads="1"/>
          </p:cNvSpPr>
          <p:nvPr/>
        </p:nvSpPr>
        <p:spPr bwMode="auto">
          <a:xfrm>
            <a:off x="1908175" y="6453188"/>
            <a:ext cx="287338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65" name="Rectangle 124"/>
          <p:cNvSpPr>
            <a:spLocks noChangeArrowheads="1"/>
          </p:cNvSpPr>
          <p:nvPr/>
        </p:nvSpPr>
        <p:spPr bwMode="auto">
          <a:xfrm>
            <a:off x="1928813" y="6497638"/>
            <a:ext cx="287337" cy="3603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n-US">
              <a:solidFill>
                <a:schemeClr val="bg2"/>
              </a:solidFill>
            </a:endParaRPr>
          </a:p>
        </p:txBody>
      </p:sp>
      <p:sp>
        <p:nvSpPr>
          <p:cNvPr id="3166" name="Rectangle 12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67" name="Rectangle 12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68" name="Rectangle 12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69" name="Rectangle 12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0" name="Rectangle 12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1" name="Rectangle 13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2" name="Rectangle 13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3" name="Rectangle 13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4" name="Rectangle 13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5" name="Rectangle 13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6" name="Rectangle 13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7" name="Rectangle 13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8" name="Rectangle 13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79" name="Rectangle 13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0" name="Rectangle 13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1" name="Rectangle 14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2" name="Rectangle 14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3" name="Rectangle 14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4" name="Rectangle 14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5" name="Rectangle 14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6" name="Rectangle 14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7" name="Rectangle 14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8" name="Rectangle 14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89" name="Rectangle 14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90" name="Rectangle 14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91" name="Rectangle 15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92" name="Rectangle 151"/>
          <p:cNvSpPr>
            <a:spLocks noChangeArrowheads="1"/>
          </p:cNvSpPr>
          <p:nvPr/>
        </p:nvSpPr>
        <p:spPr bwMode="auto">
          <a:xfrm>
            <a:off x="1116013" y="1196975"/>
            <a:ext cx="312737" cy="3875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193" name="Rectangle 15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94" name="Rectangle 15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95" name="Rectangle 15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196" name="Rectangle 166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97" name="Rectangle 167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98" name="Rectangle 168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199" name="Rectangle 16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00" name="Rectangle 17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1" name="Rectangle 171"/>
          <p:cNvSpPr>
            <a:spLocks noChangeArrowheads="1"/>
          </p:cNvSpPr>
          <p:nvPr/>
        </p:nvSpPr>
        <p:spPr bwMode="auto">
          <a:xfrm>
            <a:off x="5003800" y="6453188"/>
            <a:ext cx="288925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2" name="Rectangle 172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3" name="Rectangle 173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4" name="Rectangle 174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5" name="Rectangle 175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6" name="Rectangle 176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7" name="Rectangle 177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8" name="Rectangle 178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09" name="Rectangle 17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0" name="Rectangle 18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11" name="Rectangle 18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2" name="Rectangle 18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3" name="Rectangle 18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4" name="Rectangle 18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5" name="Rectangle 18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6" name="Rectangle 18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17" name="Rectangle 187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18" name="Rectangle 188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19" name="Rectangle 189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20" name="Rectangle 19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21" name="Rectangle 19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2" name="Rectangle 19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3" name="Rectangle 19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4" name="Rectangle 19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5" name="Rectangle 19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6" name="Rectangle 19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7" name="Rectangle 19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8" name="Rectangle 19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29" name="Rectangle 19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0" name="Rectangle 20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1" name="Rectangle 201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2" name="Rectangle 202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3" name="Rectangle 203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4" name="Rectangle 204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5" name="Rectangle 205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6" name="Rectangle 206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7" name="Rectangle 207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8" name="Rectangle 208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39" name="Rectangle 209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40" name="Rectangle 210"/>
          <p:cNvSpPr>
            <a:spLocks noChangeArrowheads="1"/>
          </p:cNvSpPr>
          <p:nvPr/>
        </p:nvSpPr>
        <p:spPr bwMode="auto">
          <a:xfrm>
            <a:off x="8388350" y="6453188"/>
            <a:ext cx="287338" cy="360362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99"/>
              </a:solidFill>
            </a:endParaRPr>
          </a:p>
        </p:txBody>
      </p:sp>
      <p:sp>
        <p:nvSpPr>
          <p:cNvPr id="3245" name="Rectangle 216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46" name="Rectangle 217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47" name="Rectangle 218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48" name="Rectangle 219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49" name="Rectangle 220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50" name="Rectangle 221"/>
          <p:cNvSpPr>
            <a:spLocks noChangeArrowheads="1"/>
          </p:cNvSpPr>
          <p:nvPr/>
        </p:nvSpPr>
        <p:spPr bwMode="auto">
          <a:xfrm>
            <a:off x="5003800" y="6453188"/>
            <a:ext cx="287338" cy="360362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66"/>
              </a:solidFill>
            </a:endParaRPr>
          </a:p>
        </p:txBody>
      </p:sp>
      <p:sp>
        <p:nvSpPr>
          <p:cNvPr id="3251" name="مربع نص 190"/>
          <p:cNvSpPr txBox="1">
            <a:spLocks noChangeArrowheads="1"/>
          </p:cNvSpPr>
          <p:nvPr/>
        </p:nvSpPr>
        <p:spPr bwMode="auto">
          <a:xfrm>
            <a:off x="6215074" y="3286125"/>
            <a:ext cx="17144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b="1" dirty="0" smtClean="0">
                <a:solidFill>
                  <a:srgbClr val="66FF66"/>
                </a:solidFill>
              </a:rPr>
              <a:t>مهارات سلوك تكيفي</a:t>
            </a:r>
            <a:endParaRPr lang="ar-SA" b="1" dirty="0">
              <a:solidFill>
                <a:srgbClr val="66FF66"/>
              </a:solidFill>
            </a:endParaRPr>
          </a:p>
        </p:txBody>
      </p:sp>
      <p:sp>
        <p:nvSpPr>
          <p:cNvPr id="3252" name="مربع نص 192"/>
          <p:cNvSpPr txBox="1">
            <a:spLocks noChangeArrowheads="1"/>
          </p:cNvSpPr>
          <p:nvPr/>
        </p:nvSpPr>
        <p:spPr bwMode="auto">
          <a:xfrm>
            <a:off x="6357938" y="3643313"/>
            <a:ext cx="1785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3399"/>
                </a:solidFill>
              </a:rPr>
              <a:t>توجيه </a:t>
            </a:r>
            <a:r>
              <a:rPr lang="ar-SA" sz="2000" b="1" dirty="0" err="1" smtClean="0">
                <a:solidFill>
                  <a:srgbClr val="FF3399"/>
                </a:solidFill>
              </a:rPr>
              <a:t>وارشاد</a:t>
            </a:r>
            <a:endParaRPr lang="ar-SA" sz="2000" b="1" dirty="0">
              <a:solidFill>
                <a:srgbClr val="FF3399"/>
              </a:solidFill>
            </a:endParaRPr>
          </a:p>
        </p:txBody>
      </p:sp>
      <p:sp>
        <p:nvSpPr>
          <p:cNvPr id="3253" name="مربع نص 193"/>
          <p:cNvSpPr txBox="1">
            <a:spLocks noChangeArrowheads="1"/>
          </p:cNvSpPr>
          <p:nvPr/>
        </p:nvSpPr>
        <p:spPr bwMode="auto">
          <a:xfrm>
            <a:off x="6643702" y="4000504"/>
            <a:ext cx="1244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rgbClr val="66FF66"/>
                </a:solidFill>
              </a:rPr>
              <a:t>تعليم الكتروني</a:t>
            </a:r>
            <a:endParaRPr lang="ar-SA" b="1" dirty="0">
              <a:solidFill>
                <a:srgbClr val="66FF66"/>
              </a:solidFill>
            </a:endParaRPr>
          </a:p>
        </p:txBody>
      </p:sp>
      <p:sp>
        <p:nvSpPr>
          <p:cNvPr id="3254" name="Text Box 25"/>
          <p:cNvSpPr txBox="1">
            <a:spLocks noChangeArrowheads="1"/>
          </p:cNvSpPr>
          <p:nvPr/>
        </p:nvSpPr>
        <p:spPr bwMode="auto">
          <a:xfrm>
            <a:off x="6357938" y="2500313"/>
            <a:ext cx="18018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1400" dirty="0" smtClean="0">
                <a:solidFill>
                  <a:srgbClr val="66FF66"/>
                </a:solidFill>
                <a:latin typeface="Tahoma" pitchFamily="34" charset="0"/>
                <a:cs typeface="Tahoma" pitchFamily="34" charset="0"/>
              </a:rPr>
              <a:t>استراتيجيات تدخل</a:t>
            </a:r>
            <a:endParaRPr lang="en-US" sz="1400" dirty="0">
              <a:solidFill>
                <a:srgbClr val="66FF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255" name="مربع نص 195"/>
          <p:cNvSpPr txBox="1">
            <a:spLocks noChangeArrowheads="1"/>
          </p:cNvSpPr>
          <p:nvPr/>
        </p:nvSpPr>
        <p:spPr bwMode="auto">
          <a:xfrm>
            <a:off x="6286500" y="4357688"/>
            <a:ext cx="1643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3399"/>
                </a:solidFill>
              </a:rPr>
              <a:t> </a:t>
            </a:r>
            <a:endParaRPr lang="ar-SA" sz="2000" b="1" dirty="0">
              <a:solidFill>
                <a:srgbClr val="FF3399"/>
              </a:solidFill>
            </a:endParaRPr>
          </a:p>
        </p:txBody>
      </p:sp>
      <p:sp>
        <p:nvSpPr>
          <p:cNvPr id="3256" name="مربع نص 199"/>
          <p:cNvSpPr txBox="1">
            <a:spLocks noChangeArrowheads="1"/>
          </p:cNvSpPr>
          <p:nvPr/>
        </p:nvSpPr>
        <p:spPr bwMode="auto">
          <a:xfrm>
            <a:off x="8358188" y="157162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1</a:t>
            </a:r>
          </a:p>
        </p:txBody>
      </p:sp>
      <p:sp>
        <p:nvSpPr>
          <p:cNvPr id="3257" name="مربع نص 200"/>
          <p:cNvSpPr txBox="1">
            <a:spLocks noChangeArrowheads="1"/>
          </p:cNvSpPr>
          <p:nvPr/>
        </p:nvSpPr>
        <p:spPr bwMode="auto">
          <a:xfrm>
            <a:off x="8358188" y="2071688"/>
            <a:ext cx="357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600"/>
              <a:t> 2</a:t>
            </a:r>
          </a:p>
        </p:txBody>
      </p:sp>
      <p:sp>
        <p:nvSpPr>
          <p:cNvPr id="3258" name="مربع نص 201"/>
          <p:cNvSpPr txBox="1">
            <a:spLocks noChangeArrowheads="1"/>
          </p:cNvSpPr>
          <p:nvPr/>
        </p:nvSpPr>
        <p:spPr bwMode="auto">
          <a:xfrm>
            <a:off x="8358188" y="242887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3</a:t>
            </a:r>
          </a:p>
        </p:txBody>
      </p:sp>
      <p:sp>
        <p:nvSpPr>
          <p:cNvPr id="3259" name="مربع نص 202"/>
          <p:cNvSpPr txBox="1">
            <a:spLocks noChangeArrowheads="1"/>
          </p:cNvSpPr>
          <p:nvPr/>
        </p:nvSpPr>
        <p:spPr bwMode="auto">
          <a:xfrm>
            <a:off x="8358188" y="2928938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4</a:t>
            </a:r>
          </a:p>
        </p:txBody>
      </p:sp>
      <p:sp>
        <p:nvSpPr>
          <p:cNvPr id="3260" name="مربع نص 203"/>
          <p:cNvSpPr txBox="1">
            <a:spLocks noChangeArrowheads="1"/>
          </p:cNvSpPr>
          <p:nvPr/>
        </p:nvSpPr>
        <p:spPr bwMode="auto">
          <a:xfrm>
            <a:off x="8358188" y="328612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5</a:t>
            </a:r>
          </a:p>
        </p:txBody>
      </p:sp>
      <p:sp>
        <p:nvSpPr>
          <p:cNvPr id="3261" name="مربع نص 204"/>
          <p:cNvSpPr txBox="1">
            <a:spLocks noChangeArrowheads="1"/>
          </p:cNvSpPr>
          <p:nvPr/>
        </p:nvSpPr>
        <p:spPr bwMode="auto">
          <a:xfrm>
            <a:off x="8358188" y="3643313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6</a:t>
            </a:r>
          </a:p>
        </p:txBody>
      </p:sp>
      <p:sp>
        <p:nvSpPr>
          <p:cNvPr id="3262" name="مربع نص 205"/>
          <p:cNvSpPr txBox="1">
            <a:spLocks noChangeArrowheads="1"/>
          </p:cNvSpPr>
          <p:nvPr/>
        </p:nvSpPr>
        <p:spPr bwMode="auto">
          <a:xfrm>
            <a:off x="8358188" y="400050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7</a:t>
            </a:r>
          </a:p>
        </p:txBody>
      </p:sp>
      <p:sp>
        <p:nvSpPr>
          <p:cNvPr id="3263" name="مربع نص 206"/>
          <p:cNvSpPr txBox="1">
            <a:spLocks noChangeArrowheads="1"/>
          </p:cNvSpPr>
          <p:nvPr/>
        </p:nvSpPr>
        <p:spPr bwMode="auto">
          <a:xfrm>
            <a:off x="8358188" y="428625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8</a:t>
            </a:r>
          </a:p>
        </p:txBody>
      </p:sp>
      <p:sp>
        <p:nvSpPr>
          <p:cNvPr id="3264" name="مربع نص 208"/>
          <p:cNvSpPr txBox="1">
            <a:spLocks noChangeArrowheads="1"/>
          </p:cNvSpPr>
          <p:nvPr/>
        </p:nvSpPr>
        <p:spPr bwMode="auto">
          <a:xfrm>
            <a:off x="571500" y="5286375"/>
            <a:ext cx="2428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>
                <a:solidFill>
                  <a:srgbClr val="FFFF00"/>
                </a:solidFill>
                <a:cs typeface="AGA Granada Regular" pitchFamily="2" charset="-78"/>
              </a:rPr>
              <a:t>دعواتكم لي:</a:t>
            </a:r>
          </a:p>
          <a:p>
            <a:pPr algn="ctr"/>
            <a:r>
              <a:rPr lang="ar-SA" sz="2400">
                <a:solidFill>
                  <a:srgbClr val="FFFF00"/>
                </a:solidFill>
                <a:cs typeface="AGA Granada Regular" pitchFamily="2" charset="-78"/>
              </a:rPr>
              <a:t>قبور الياسمين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ذرو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ذروة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ذروة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623</TotalTime>
  <Words>64</Words>
  <Application>Microsoft Office PowerPoint</Application>
  <PresentationFormat>عرض على الشاشة (3:4)‏</PresentationFormat>
  <Paragraphs>30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ذروة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 user</dc:creator>
  <cp:lastModifiedBy>KSA</cp:lastModifiedBy>
  <cp:revision>119</cp:revision>
  <dcterms:created xsi:type="dcterms:W3CDTF">2010-11-08T07:36:53Z</dcterms:created>
  <dcterms:modified xsi:type="dcterms:W3CDTF">2013-03-12T11:52:22Z</dcterms:modified>
</cp:coreProperties>
</file>