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67" r:id="rId4"/>
    <p:sldId id="266" r:id="rId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709256"/>
    <a:srgbClr val="AD9968"/>
    <a:srgbClr val="3B84AF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70" d="100"/>
          <a:sy n="70" d="100"/>
        </p:scale>
        <p:origin x="-186" y="-12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4/7/2013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345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الانترنت والاتصالات </a:t>
            </a:r>
          </a:p>
          <a:p>
            <a:pPr algn="ctr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Internet &amp; Communication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8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أ- عادل عبداللطيف</a:t>
            </a:r>
            <a:endParaRPr lang="ar-SA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FF0000"/>
                </a:solidFill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الثانية عشر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990600" y="3962400"/>
            <a:ext cx="7429500" cy="17526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 eaLnBrk="1" hangingPunct="1">
              <a:spcBef>
                <a:spcPct val="0"/>
              </a:spcBef>
              <a:defRPr/>
            </a:pPr>
            <a:r>
              <a:rPr lang="ar-SA" sz="4400" b="1" dirty="0" smtClean="0">
                <a:solidFill>
                  <a:srgbClr val="FF0000"/>
                </a:solidFill>
                <a:latin typeface="+mj-lt"/>
                <a:ea typeface="+mj-ea"/>
                <a:cs typeface="Arial" pitchFamily="34" charset="0"/>
              </a:rPr>
              <a:t>الأوتلوك </a:t>
            </a:r>
            <a:r>
              <a:rPr lang="en-US" sz="4400" b="1" dirty="0" smtClean="0">
                <a:solidFill>
                  <a:srgbClr val="FF0000"/>
                </a:solidFill>
                <a:latin typeface="+mj-lt"/>
                <a:ea typeface="+mj-ea"/>
                <a:cs typeface="Arial" pitchFamily="34" charset="0"/>
              </a:rPr>
              <a:t>MS-Outlook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" y="1752600"/>
            <a:ext cx="8915400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742950" indent="-742950" eaLnBrk="0" hangingPunct="0">
              <a:defRPr/>
            </a:pPr>
            <a:r>
              <a:rPr lang="ar-SA" sz="4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ملاحظة :- المحاضرة غير داخلة في الاختبار النهائي </a:t>
            </a:r>
          </a:p>
        </p:txBody>
      </p:sp>
      <p:pic>
        <p:nvPicPr>
          <p:cNvPr id="12" name="Picture 11" descr="3452gi77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1400" y="2819400"/>
            <a:ext cx="3143250" cy="3524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2980</TotalTime>
  <Words>38</Words>
  <Application>Microsoft Office PowerPoint</Application>
  <PresentationFormat>A4 Paper (210x297 mm)</PresentationFormat>
  <Paragraphs>15</Paragraphs>
  <Slides>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Office Theme</vt:lpstr>
      <vt:lpstr>عرض تقديمي في PowerPoint</vt:lpstr>
      <vt:lpstr>المحاضرة الثانية عشر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1330</cp:revision>
  <dcterms:created xsi:type="dcterms:W3CDTF">2009-10-14T19:14:34Z</dcterms:created>
  <dcterms:modified xsi:type="dcterms:W3CDTF">2013-04-07T10:53:33Z</dcterms:modified>
</cp:coreProperties>
</file>