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6"/>
  </p:notesMasterIdLst>
  <p:sldIdLst>
    <p:sldId id="268" r:id="rId2"/>
    <p:sldId id="269" r:id="rId3"/>
    <p:sldId id="270" r:id="rId4"/>
    <p:sldId id="271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70925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73" d="100"/>
          <a:sy n="73" d="100"/>
        </p:scale>
        <p:origin x="-1122" y="1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42950" y="2130454"/>
            <a:ext cx="84201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 sz="1600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2506" y="4406929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72972" y="27307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780337" y="274667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36578" y="274667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7099300" y="635637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F6120-F1F0-4C60-9FE9-39AC71A9C79D}" type="datetimeFigureOut">
              <a:rPr lang="en-US" smtClean="0"/>
              <a:pPr/>
              <a:t>5/14/2013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384550" y="635637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95300" y="635637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4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5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774" r:id="rId12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14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The Final 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exam</a:t>
            </a:r>
          </a:p>
          <a:p>
            <a:pPr eaLnBrk="1" hangingPunct="1"/>
            <a:r>
              <a:rPr lang="ar-SA" b="1" dirty="0" smtClean="0">
                <a:solidFill>
                  <a:srgbClr val="009900"/>
                </a:solidFill>
                <a:cs typeface="Arial" pitchFamily="34" charset="0"/>
              </a:rPr>
              <a:t>الامتحان النهائي</a:t>
            </a:r>
            <a:endParaRPr lang="en-US" b="1" dirty="0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CF6EF8-7707-4002-A1B7-17C18A877E68}" type="slidenum">
              <a:rPr lang="en-US"/>
              <a:pPr/>
              <a:t>1</a:t>
            </a:fld>
            <a:endParaRPr lang="en-US"/>
          </a:p>
        </p:txBody>
      </p:sp>
      <p:sp>
        <p:nvSpPr>
          <p:cNvPr id="6149" name="مربع نص 4"/>
          <p:cNvSpPr txBox="1">
            <a:spLocks noChangeArrowheads="1"/>
          </p:cNvSpPr>
          <p:nvPr/>
        </p:nvSpPr>
        <p:spPr bwMode="auto">
          <a:xfrm>
            <a:off x="6951663" y="6411913"/>
            <a:ext cx="158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1800">
                <a:solidFill>
                  <a:schemeClr val="bg1"/>
                </a:solidFill>
              </a:rPr>
              <a:t>د. عبدالله الفريدان</a:t>
            </a:r>
            <a:endParaRPr 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943600" cy="6858000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I bought _______________ pepper yesterday.	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a)	a few		b) many	</a:t>
            </a:r>
          </a:p>
          <a:p>
            <a:pPr algn="l">
              <a:buFont typeface="Arial" pitchFamily="34" charset="0"/>
              <a:buAutoNum type="alphaLcParenR" startAt="3"/>
            </a:pPr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 little		d) how much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_______________ people </a:t>
            </a:r>
            <a:r>
              <a:rPr lang="en-US" sz="1600" dirty="0" err="1" smtClean="0">
                <a:solidFill>
                  <a:srgbClr val="FF0066"/>
                </a:solidFill>
                <a:cs typeface="Arial" pitchFamily="34" charset="0"/>
              </a:rPr>
              <a:t>ar</a:t>
            </a:r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 e there in the hall?	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a)	How many	b) How much 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c)	How a few	d) A few	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Please give me _______________ stamps to send these two letters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a)	much 		b)  a little	</a:t>
            </a:r>
          </a:p>
          <a:p>
            <a:pPr algn="l">
              <a:buFont typeface="Arial" pitchFamily="34" charset="0"/>
              <a:buAutoNum type="alphaLcParenR" startAt="3"/>
            </a:pPr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how many	d)  a few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I eat _______________ chicken every day.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a)	a little 	b)	many	</a:t>
            </a:r>
          </a:p>
          <a:p>
            <a:pPr algn="l">
              <a:buFont typeface="Arial" pitchFamily="34" charset="0"/>
              <a:buAutoNum type="alphaLcParenR" startAt="3"/>
            </a:pPr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how much	d)  a few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_______________ wood do you need to make a chair?				</a:t>
            </a:r>
          </a:p>
          <a:p>
            <a:pPr algn="l"/>
            <a:r>
              <a:rPr lang="en-US" sz="1600" dirty="0" smtClean="0">
                <a:solidFill>
                  <a:srgbClr val="FF0066"/>
                </a:solidFill>
                <a:cs typeface="Arial" pitchFamily="34" charset="0"/>
              </a:rPr>
              <a:t>a)	How many	b)  How 	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c)	A little	d)	How mu</a:t>
            </a:r>
            <a:r>
              <a:rPr lang="en-US" sz="1400" dirty="0" smtClean="0">
                <a:cs typeface="Arial" pitchFamily="34" charset="0"/>
              </a:rPr>
              <a:t>ch	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8B8C6E6-7B59-4320-BD6A-F135A63C1673}" type="slidenum">
              <a:rPr lang="en-US"/>
              <a:pPr/>
              <a:t>2</a:t>
            </a:fld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5791200" y="0"/>
            <a:ext cx="4114800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rgbClr val="009900"/>
                </a:solidFill>
              </a:rPr>
              <a:t>اشتريت الفلفل _______________ أمس.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أ) عدد قليل </a:t>
            </a:r>
            <a:r>
              <a:rPr lang="ar-SA" sz="2000" dirty="0" err="1" smtClean="0">
                <a:solidFill>
                  <a:srgbClr val="009900"/>
                </a:solidFill>
              </a:rPr>
              <a:t>ب</a:t>
            </a:r>
            <a:r>
              <a:rPr lang="ar-SA" sz="2000" dirty="0" smtClean="0">
                <a:solidFill>
                  <a:srgbClr val="009900"/>
                </a:solidFill>
              </a:rPr>
              <a:t>) كثير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قليلا </a:t>
            </a:r>
            <a:r>
              <a:rPr lang="ar-SA" sz="2000" dirty="0" err="1" smtClean="0">
                <a:solidFill>
                  <a:srgbClr val="009900"/>
                </a:solidFill>
              </a:rPr>
              <a:t>د</a:t>
            </a:r>
            <a:r>
              <a:rPr lang="ar-SA" sz="2000" dirty="0" smtClean="0">
                <a:solidFill>
                  <a:srgbClr val="009900"/>
                </a:solidFill>
              </a:rPr>
              <a:t>) كم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الناس _______________ </a:t>
            </a:r>
            <a:r>
              <a:rPr lang="ar-SA" sz="2000" dirty="0" err="1" smtClean="0">
                <a:solidFill>
                  <a:srgbClr val="009900"/>
                </a:solidFill>
              </a:rPr>
              <a:t>ع</a:t>
            </a:r>
            <a:r>
              <a:rPr lang="ar-SA" sz="2000" dirty="0" smtClean="0">
                <a:solidFill>
                  <a:srgbClr val="009900"/>
                </a:solidFill>
              </a:rPr>
              <a:t> ه </a:t>
            </a:r>
            <a:r>
              <a:rPr lang="ar-SA" sz="2000" dirty="0" err="1" smtClean="0">
                <a:solidFill>
                  <a:srgbClr val="009900"/>
                </a:solidFill>
              </a:rPr>
              <a:t>هناك</a:t>
            </a:r>
            <a:r>
              <a:rPr lang="ar-SA" sz="2000" dirty="0" smtClean="0">
                <a:solidFill>
                  <a:srgbClr val="009900"/>
                </a:solidFill>
              </a:rPr>
              <a:t> في القاعة؟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أ) كم عدد </a:t>
            </a:r>
            <a:r>
              <a:rPr lang="ar-SA" sz="2000" dirty="0" err="1" smtClean="0">
                <a:solidFill>
                  <a:srgbClr val="009900"/>
                </a:solidFill>
              </a:rPr>
              <a:t>ب</a:t>
            </a:r>
            <a:r>
              <a:rPr lang="ar-SA" sz="2000" dirty="0" smtClean="0">
                <a:solidFill>
                  <a:srgbClr val="009900"/>
                </a:solidFill>
              </a:rPr>
              <a:t>) كم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ج) كيف يمكن لعدد قليل </a:t>
            </a:r>
            <a:r>
              <a:rPr lang="ar-SA" sz="2000" dirty="0" err="1" smtClean="0">
                <a:solidFill>
                  <a:srgbClr val="009900"/>
                </a:solidFill>
              </a:rPr>
              <a:t>د</a:t>
            </a:r>
            <a:r>
              <a:rPr lang="ar-SA" sz="2000" dirty="0" smtClean="0">
                <a:solidFill>
                  <a:srgbClr val="009900"/>
                </a:solidFill>
              </a:rPr>
              <a:t>) وهناك عدد قليل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من فضلك أعطني الطوابع _______________ لإرسال هذه الرسائل اثنين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أ) </a:t>
            </a:r>
            <a:r>
              <a:rPr lang="ar-SA" sz="2000" dirty="0" err="1" smtClean="0">
                <a:solidFill>
                  <a:srgbClr val="009900"/>
                </a:solidFill>
              </a:rPr>
              <a:t>ب</a:t>
            </a:r>
            <a:r>
              <a:rPr lang="ar-SA" sz="2000" dirty="0" smtClean="0">
                <a:solidFill>
                  <a:srgbClr val="009900"/>
                </a:solidFill>
              </a:rPr>
              <a:t> من ذلك بكثير) قليلا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وكم </a:t>
            </a:r>
            <a:r>
              <a:rPr lang="ar-SA" sz="2000" dirty="0" err="1" smtClean="0">
                <a:solidFill>
                  <a:srgbClr val="009900"/>
                </a:solidFill>
              </a:rPr>
              <a:t>د</a:t>
            </a:r>
            <a:r>
              <a:rPr lang="ar-SA" sz="2000" dirty="0" smtClean="0">
                <a:solidFill>
                  <a:srgbClr val="009900"/>
                </a:solidFill>
              </a:rPr>
              <a:t>) عدد قليل من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أنا أكل الدجاج _______________ كل يوم.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أ) قليلا </a:t>
            </a:r>
            <a:r>
              <a:rPr lang="ar-SA" sz="2000" dirty="0" err="1" smtClean="0">
                <a:solidFill>
                  <a:srgbClr val="009900"/>
                </a:solidFill>
              </a:rPr>
              <a:t>ب</a:t>
            </a:r>
            <a:r>
              <a:rPr lang="ar-SA" sz="2000" dirty="0" smtClean="0">
                <a:solidFill>
                  <a:srgbClr val="009900"/>
                </a:solidFill>
              </a:rPr>
              <a:t>) كثير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وكم </a:t>
            </a:r>
            <a:r>
              <a:rPr lang="ar-SA" sz="2000" dirty="0" err="1" smtClean="0">
                <a:solidFill>
                  <a:srgbClr val="009900"/>
                </a:solidFill>
              </a:rPr>
              <a:t>د</a:t>
            </a:r>
            <a:r>
              <a:rPr lang="ar-SA" sz="2000" dirty="0" smtClean="0">
                <a:solidFill>
                  <a:srgbClr val="009900"/>
                </a:solidFill>
              </a:rPr>
              <a:t>) عدد قليل من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الخشب _______________ هل </a:t>
            </a:r>
            <a:r>
              <a:rPr lang="ar-SA" sz="2000" dirty="0" err="1" smtClean="0">
                <a:solidFill>
                  <a:srgbClr val="009900"/>
                </a:solidFill>
              </a:rPr>
              <a:t>انت</a:t>
            </a:r>
            <a:r>
              <a:rPr lang="ar-SA" sz="2000" dirty="0" smtClean="0">
                <a:solidFill>
                  <a:srgbClr val="009900"/>
                </a:solidFill>
              </a:rPr>
              <a:t> بحاجة </a:t>
            </a:r>
            <a:r>
              <a:rPr lang="ar-SA" sz="2000" dirty="0" err="1" smtClean="0">
                <a:solidFill>
                  <a:srgbClr val="009900"/>
                </a:solidFill>
              </a:rPr>
              <a:t>الى</a:t>
            </a:r>
            <a:r>
              <a:rPr lang="ar-SA" sz="2000" dirty="0" smtClean="0">
                <a:solidFill>
                  <a:srgbClr val="009900"/>
                </a:solidFill>
              </a:rPr>
              <a:t> جعل كرسي؟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أ) كم عدد </a:t>
            </a:r>
            <a:r>
              <a:rPr lang="ar-SA" sz="2000" dirty="0" err="1" smtClean="0">
                <a:solidFill>
                  <a:srgbClr val="009900"/>
                </a:solidFill>
              </a:rPr>
              <a:t>ب</a:t>
            </a:r>
            <a:r>
              <a:rPr lang="ar-SA" sz="2000" dirty="0" smtClean="0">
                <a:solidFill>
                  <a:srgbClr val="009900"/>
                </a:solidFill>
              </a:rPr>
              <a:t>) كيف</a:t>
            </a:r>
          </a:p>
          <a:p>
            <a:r>
              <a:rPr lang="ar-SA" sz="2000" dirty="0" smtClean="0">
                <a:solidFill>
                  <a:srgbClr val="009900"/>
                </a:solidFill>
              </a:rPr>
              <a:t>ج) </a:t>
            </a:r>
            <a:r>
              <a:rPr lang="ar-SA" sz="2000" dirty="0" err="1" smtClean="0">
                <a:solidFill>
                  <a:srgbClr val="009900"/>
                </a:solidFill>
              </a:rPr>
              <a:t>د</a:t>
            </a:r>
            <a:r>
              <a:rPr lang="ar-SA" sz="2000" dirty="0" smtClean="0">
                <a:solidFill>
                  <a:srgbClr val="009900"/>
                </a:solidFill>
              </a:rPr>
              <a:t> قليلا) كم</a:t>
            </a:r>
            <a:endParaRPr lang="ar-SA" sz="28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791200" cy="7010400"/>
          </a:xfrm>
        </p:spPr>
        <p:txBody>
          <a:bodyPr>
            <a:normAutofit/>
          </a:bodyPr>
          <a:lstStyle/>
          <a:p>
            <a:pPr algn="l"/>
            <a:endParaRPr lang="en-US" sz="1400" dirty="0" smtClean="0">
              <a:cs typeface="Arial" pitchFamily="34" charset="0"/>
            </a:endParaRPr>
          </a:p>
          <a:p>
            <a:pPr algn="l"/>
            <a:r>
              <a:rPr lang="en-US" sz="1400" dirty="0" smtClean="0"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................ a business executive’s life stressful? 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         a. Are         b. Is                     c.  Am</a:t>
            </a:r>
          </a:p>
          <a:p>
            <a:pPr algn="l"/>
            <a:endParaRPr lang="en-US" sz="1400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The baby ..................at the moment.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         a sleep       b. are sleeping      c. is sleeping     d. is sleep </a:t>
            </a:r>
          </a:p>
          <a:p>
            <a:pPr algn="l"/>
            <a:endParaRPr lang="en-US" sz="1400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Fred is tired  because ....................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a. she has failed her exams        b. you haven’t` switched on    c. he has worked all night</a:t>
            </a:r>
          </a:p>
          <a:p>
            <a:pPr algn="l"/>
            <a:endParaRPr lang="en-US" sz="1400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/>
            <a:r>
              <a:rPr lang="en-US" sz="1400" dirty="0" err="1" smtClean="0">
                <a:solidFill>
                  <a:srgbClr val="FF0066"/>
                </a:solidFill>
                <a:cs typeface="Arial" pitchFamily="34" charset="0"/>
              </a:rPr>
              <a:t>Yousef</a:t>
            </a:r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.....................a book after lunch every day.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a. read               b. is reading                 c. reads           d. are reading</a:t>
            </a:r>
          </a:p>
          <a:p>
            <a:pPr algn="l"/>
            <a:endParaRPr lang="en-US" sz="1400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......................go out last night?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 a. Do you         b. Did you                   c. Does he      d. Does you </a:t>
            </a:r>
          </a:p>
          <a:p>
            <a:pPr algn="l"/>
            <a:endParaRPr lang="en-US" sz="1400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E3CC4BC-35C4-4A19-A38D-44B55167A4C6}" type="slidenum">
              <a:rPr lang="en-US"/>
              <a:pPr/>
              <a:t>3</a:t>
            </a:fld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6172200" y="304800"/>
            <a:ext cx="3733800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................ حياة التنفيذي </a:t>
            </a:r>
            <a:r>
              <a:rPr lang="ar-SA" dirty="0" err="1" smtClean="0">
                <a:solidFill>
                  <a:srgbClr val="009900"/>
                </a:solidFill>
              </a:rPr>
              <a:t>الاعمال</a:t>
            </a:r>
            <a:r>
              <a:rPr lang="ar-SA" dirty="0" smtClean="0">
                <a:solidFill>
                  <a:srgbClr val="009900"/>
                </a:solidFill>
              </a:rPr>
              <a:t> المجهدة؟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 أ. هي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هو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صباحا</a:t>
            </a:r>
          </a:p>
          <a:p>
            <a:endParaRPr lang="ar-SA" dirty="0" smtClean="0">
              <a:solidFill>
                <a:srgbClr val="009900"/>
              </a:solidFill>
            </a:endParaRPr>
          </a:p>
          <a:p>
            <a:r>
              <a:rPr lang="ar-SA" dirty="0" smtClean="0">
                <a:solidFill>
                  <a:srgbClr val="009900"/>
                </a:solidFill>
              </a:rPr>
              <a:t>الطفل .................. في الوقت الراهن.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 أ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 النوم. نيام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هو النوم </a:t>
            </a:r>
            <a:r>
              <a:rPr lang="ar-SA" dirty="0" err="1" smtClean="0">
                <a:solidFill>
                  <a:srgbClr val="009900"/>
                </a:solidFill>
              </a:rPr>
              <a:t>د</a:t>
            </a:r>
            <a:r>
              <a:rPr lang="ar-SA" dirty="0" smtClean="0">
                <a:solidFill>
                  <a:srgbClr val="009900"/>
                </a:solidFill>
              </a:rPr>
              <a:t>. هو النوم</a:t>
            </a:r>
          </a:p>
          <a:p>
            <a:endParaRPr lang="ar-SA" dirty="0" smtClean="0">
              <a:solidFill>
                <a:srgbClr val="009900"/>
              </a:solidFill>
            </a:endParaRPr>
          </a:p>
          <a:p>
            <a:r>
              <a:rPr lang="ar-SA" dirty="0" smtClean="0">
                <a:solidFill>
                  <a:srgbClr val="009900"/>
                </a:solidFill>
              </a:rPr>
              <a:t>متعب فريد بسبب ....................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 أ. وقالت </a:t>
            </a:r>
            <a:r>
              <a:rPr lang="ar-SA" dirty="0" err="1" smtClean="0">
                <a:solidFill>
                  <a:srgbClr val="009900"/>
                </a:solidFill>
              </a:rPr>
              <a:t>انها</a:t>
            </a:r>
            <a:r>
              <a:rPr lang="ar-SA" dirty="0" smtClean="0">
                <a:solidFill>
                  <a:srgbClr val="009900"/>
                </a:solidFill>
              </a:rPr>
              <a:t> فشلت لها امتحانات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لم تكن قد تحولت على `ج. وقد عمل طوال الليل</a:t>
            </a:r>
          </a:p>
          <a:p>
            <a:endParaRPr lang="ar-SA" dirty="0" smtClean="0">
              <a:solidFill>
                <a:srgbClr val="009900"/>
              </a:solidFill>
            </a:endParaRPr>
          </a:p>
          <a:p>
            <a:r>
              <a:rPr lang="ar-SA" dirty="0" smtClean="0">
                <a:solidFill>
                  <a:srgbClr val="009900"/>
                </a:solidFill>
              </a:rPr>
              <a:t>يوسف ..................... كتاب بعد الغداء كل يوم.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 أ. قراءة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يقرأ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يقرأ </a:t>
            </a:r>
            <a:r>
              <a:rPr lang="ar-SA" dirty="0" err="1" smtClean="0">
                <a:solidFill>
                  <a:srgbClr val="009900"/>
                </a:solidFill>
              </a:rPr>
              <a:t>د</a:t>
            </a:r>
            <a:r>
              <a:rPr lang="ar-SA" dirty="0" smtClean="0">
                <a:solidFill>
                  <a:srgbClr val="009900"/>
                </a:solidFill>
              </a:rPr>
              <a:t>. هي القراءة</a:t>
            </a:r>
          </a:p>
          <a:p>
            <a:endParaRPr lang="ar-SA" dirty="0" smtClean="0">
              <a:solidFill>
                <a:srgbClr val="009900"/>
              </a:solidFill>
            </a:endParaRPr>
          </a:p>
          <a:p>
            <a:r>
              <a:rPr lang="ar-SA" dirty="0" smtClean="0">
                <a:solidFill>
                  <a:srgbClr val="009900"/>
                </a:solidFill>
              </a:rPr>
              <a:t>...................... الخروج الليلة الماضية؟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 أ. هل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هل أنت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فهل </a:t>
            </a:r>
            <a:r>
              <a:rPr lang="ar-SA" dirty="0" err="1" smtClean="0">
                <a:solidFill>
                  <a:srgbClr val="009900"/>
                </a:solidFill>
              </a:rPr>
              <a:t>د</a:t>
            </a:r>
            <a:r>
              <a:rPr lang="ar-SA" dirty="0" smtClean="0">
                <a:solidFill>
                  <a:srgbClr val="009900"/>
                </a:solidFill>
              </a:rPr>
              <a:t>. هل أنت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0" y="4549676"/>
            <a:ext cx="4953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 smtClean="0">
                <a:solidFill>
                  <a:srgbClr val="FF0066"/>
                </a:solidFill>
              </a:rPr>
              <a:t>……….. that new film yet? </a:t>
            </a:r>
          </a:p>
          <a:p>
            <a:pPr algn="l"/>
            <a:r>
              <a:rPr lang="en-US" dirty="0" smtClean="0">
                <a:solidFill>
                  <a:srgbClr val="FF0066"/>
                </a:solidFill>
              </a:rPr>
              <a:t>                 a. Did you see                b. Have you seen               c. Was you see</a:t>
            </a:r>
          </a:p>
          <a:p>
            <a:pPr algn="l"/>
            <a:r>
              <a:rPr lang="en-US" dirty="0" smtClean="0">
                <a:solidFill>
                  <a:srgbClr val="FF0066"/>
                </a:solidFill>
              </a:rPr>
              <a:t> </a:t>
            </a:r>
          </a:p>
          <a:p>
            <a:pPr algn="l"/>
            <a:r>
              <a:rPr lang="en-US" dirty="0" smtClean="0">
                <a:solidFill>
                  <a:srgbClr val="FF0066"/>
                </a:solidFill>
              </a:rPr>
              <a:t>She  saw the police car while she  …………. to  work.</a:t>
            </a:r>
          </a:p>
          <a:p>
            <a:pPr algn="l"/>
            <a:r>
              <a:rPr lang="en-US" dirty="0" smtClean="0">
                <a:solidFill>
                  <a:srgbClr val="FF0066"/>
                </a:solidFill>
              </a:rPr>
              <a:t>                   a. was driving                b. drove                		c. drive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953000" y="5181600"/>
            <a:ext cx="4953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........... أن الفيلم الجديد حتى الآن؟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      أ. هل رأيت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هل رأيت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وترى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شاهدت سيارة الشرطة بينما كانت ............. للعمل.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        أ. كان يقود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قاد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قيادة</a:t>
            </a:r>
            <a:endParaRPr lang="ar-SA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……….. that new film yet? 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              a. Did you see                b. Have you seen               c. Was you see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She  saw the police car while she  …………. to  work.</a:t>
            </a:r>
          </a:p>
          <a:p>
            <a:pPr algn="l"/>
            <a:r>
              <a:rPr lang="en-US" sz="1400" dirty="0" smtClean="0">
                <a:solidFill>
                  <a:srgbClr val="FF0066"/>
                </a:solidFill>
                <a:cs typeface="Arial" pitchFamily="34" charset="0"/>
              </a:rPr>
              <a:t>                   a. was driving                b. drove                		c. drive </a:t>
            </a:r>
          </a:p>
          <a:p>
            <a:pPr algn="l"/>
            <a:endParaRPr lang="en-US" sz="1400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7485768-CFD4-4A88-BC68-ECDC4192B32C}" type="slidenum">
              <a:rPr lang="en-US"/>
              <a:pPr/>
              <a:t>4</a:t>
            </a:fld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6324600" y="1828800"/>
            <a:ext cx="358140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........... أن الفيلم الجديد حتى الآن؟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      أ. هل رأيت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هل رأيت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وترى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شاهدت سيارة الشرطة بينما كانت ............. للعمل.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                    أ. كان يقود </a:t>
            </a:r>
            <a:r>
              <a:rPr lang="ar-SA" dirty="0" err="1" smtClean="0">
                <a:solidFill>
                  <a:srgbClr val="009900"/>
                </a:solidFill>
              </a:rPr>
              <a:t>ب</a:t>
            </a:r>
            <a:r>
              <a:rPr lang="ar-SA" dirty="0" smtClean="0">
                <a:solidFill>
                  <a:srgbClr val="009900"/>
                </a:solidFill>
              </a:rPr>
              <a:t>. قاد </a:t>
            </a:r>
            <a:r>
              <a:rPr lang="ar-SA" dirty="0" err="1" smtClean="0">
                <a:solidFill>
                  <a:srgbClr val="009900"/>
                </a:solidFill>
              </a:rPr>
              <a:t>ج</a:t>
            </a:r>
            <a:r>
              <a:rPr lang="ar-SA" dirty="0" smtClean="0">
                <a:solidFill>
                  <a:srgbClr val="009900"/>
                </a:solidFill>
              </a:rPr>
              <a:t>. قيادة</a:t>
            </a:r>
            <a:endParaRPr lang="ar-SA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2730</TotalTime>
  <Words>345</Words>
  <Application>Microsoft Office PowerPoint</Application>
  <PresentationFormat>A4 Paper (210x297 mm)‎</PresentationFormat>
  <Paragraphs>87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Lecture 14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abc</cp:lastModifiedBy>
  <cp:revision>110</cp:revision>
  <dcterms:created xsi:type="dcterms:W3CDTF">2009-10-14T19:14:34Z</dcterms:created>
  <dcterms:modified xsi:type="dcterms:W3CDTF">2013-05-14T17:12:49Z</dcterms:modified>
</cp:coreProperties>
</file>