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00" r:id="rId2"/>
    <p:sldId id="302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41" r:id="rId11"/>
    <p:sldId id="316" r:id="rId12"/>
    <p:sldId id="317" r:id="rId13"/>
    <p:sldId id="318" r:id="rId14"/>
    <p:sldId id="319" r:id="rId15"/>
    <p:sldId id="321" r:id="rId16"/>
    <p:sldId id="322" r:id="rId17"/>
    <p:sldId id="323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33" r:id="rId27"/>
    <p:sldId id="334" r:id="rId28"/>
    <p:sldId id="335" r:id="rId29"/>
    <p:sldId id="336" r:id="rId30"/>
    <p:sldId id="337" r:id="rId31"/>
    <p:sldId id="338" r:id="rId32"/>
    <p:sldId id="339" r:id="rId33"/>
    <p:sldId id="340" r:id="rId34"/>
    <p:sldId id="266" r:id="rId3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09256"/>
    <a:srgbClr val="3B84AF"/>
    <a:srgbClr val="009900"/>
    <a:srgbClr val="AD9968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561" autoAdjust="0"/>
    <p:restoredTop sz="94664" autoAdjust="0"/>
  </p:normalViewPr>
  <p:slideViewPr>
    <p:cSldViewPr>
      <p:cViewPr>
        <p:scale>
          <a:sx n="60" d="100"/>
          <a:sy n="60" d="100"/>
        </p:scale>
        <p:origin x="-618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advClick="0">
    <p:wedge/>
  </p:transition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0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 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Distance Education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54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English Language  </a:t>
            </a:r>
          </a:p>
          <a:p>
            <a:pPr algn="l">
              <a:lnSpc>
                <a:spcPct val="80000"/>
              </a:lnSpc>
            </a:pPr>
            <a:r>
              <a:rPr lang="en-US" sz="60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Reading </a:t>
            </a:r>
            <a:endParaRPr lang="en-US" sz="66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4000" b="1" dirty="0" smtClean="0">
              <a:solidFill>
                <a:srgbClr val="709256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4000" b="1" dirty="0" smtClean="0">
                <a:latin typeface="Calibri" pitchFamily="34" charset="0"/>
                <a:cs typeface="Times New Roman" pitchFamily="18" charset="0"/>
              </a:rPr>
              <a:t>Instructor: </a:t>
            </a:r>
          </a:p>
          <a:p>
            <a:pPr algn="l">
              <a:lnSpc>
                <a:spcPct val="80000"/>
              </a:lnSpc>
            </a:pPr>
            <a:r>
              <a:rPr lang="en-US" sz="32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3200" b="1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3200" b="1" dirty="0" err="1" smtClean="0">
                <a:latin typeface="Calibri" pitchFamily="34" charset="0"/>
                <a:cs typeface="Times New Roman" pitchFamily="18" charset="0"/>
              </a:rPr>
              <a:t>Ma’ani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Lecture </a:t>
            </a: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11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Interactions: Reading 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00B050"/>
                </a:solidFill>
              </a:rPr>
              <a:t>Elements of Lecture 11 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Scanning &amp; Skimming a Reading text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Previewing Vocabulary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cs typeface="Arial" pitchFamily="34" charset="0"/>
              </a:rPr>
              <a:t>Using </a:t>
            </a:r>
            <a:r>
              <a:rPr lang="en-US" sz="2400" b="1" dirty="0" smtClean="0">
                <a:cs typeface="Arial" pitchFamily="34" charset="0"/>
              </a:rPr>
              <a:t>( many/much/ a few/ a little, some, several…etc )</a:t>
            </a:r>
            <a:r>
              <a:rPr lang="en-US" dirty="0" smtClean="0">
                <a:latin typeface="Arial Black" pitchFamily="34" charset="0"/>
              </a:rPr>
              <a:t/>
            </a:r>
            <a:br>
              <a:rPr lang="en-US" dirty="0" smtClean="0">
                <a:latin typeface="Arial Black" pitchFamily="34" charset="0"/>
              </a:rPr>
            </a:br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000" b="1" dirty="0" smtClean="0">
                <a:solidFill>
                  <a:srgbClr val="00B050"/>
                </a:solidFill>
              </a:rPr>
              <a:t>Scanning </a:t>
            </a:r>
            <a:r>
              <a:rPr lang="en-US" sz="3000" b="1" dirty="0" smtClean="0">
                <a:solidFill>
                  <a:srgbClr val="00B050"/>
                </a:solidFill>
              </a:rPr>
              <a:t>&amp; Skimming a reading text        ( pages 202)</a:t>
            </a:r>
            <a:endParaRPr lang="en-US" sz="3000" b="1" dirty="0">
              <a:solidFill>
                <a:srgbClr val="00B05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493837"/>
            <a:ext cx="9525000" cy="46783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We all know the expression </a:t>
            </a:r>
            <a:r>
              <a:rPr lang="en-US" sz="2400" b="1" i="1" dirty="0" smtClean="0">
                <a:cs typeface="Arial" pitchFamily="34" charset="0"/>
              </a:rPr>
              <a:t>to change your mind. But is it possible literally to change your mind-or, to be more </a:t>
            </a:r>
            <a:r>
              <a:rPr lang="en-US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precise</a:t>
            </a:r>
            <a:r>
              <a:rPr lang="en-US" sz="2400" b="1" i="1" dirty="0" smtClean="0">
                <a:cs typeface="Arial" pitchFamily="34" charset="0"/>
              </a:rPr>
              <a:t>, to change your brain? Reports from 2005 says yes. First, the bad news, at least for smokers: a study from the University of Edinburgh, in Scotland. </a:t>
            </a:r>
            <a:r>
              <a:rPr lang="en-US" sz="2400" b="1" i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It</a:t>
            </a:r>
            <a:r>
              <a:rPr lang="en-US" sz="2400" b="1" i="1" dirty="0" smtClean="0">
                <a:cs typeface="Arial" pitchFamily="34" charset="0"/>
              </a:rPr>
              <a:t>  concludes that smoking makes people less </a:t>
            </a:r>
            <a:r>
              <a:rPr lang="en-US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intelligent</a:t>
            </a:r>
            <a:r>
              <a:rPr lang="en-US" sz="2400" b="1" i="1" dirty="0" smtClean="0">
                <a:cs typeface="Arial" pitchFamily="34" charset="0"/>
              </a:rPr>
              <a:t>. On cognitive tests ( tests that involve judgment), smokers did significantly worse than nonsmokers. The theory that toxins- poisons- in the smoke enter the blood and damage blood vessels providing the brain with oxygen. And there is more bad news, for most of us: a study from the University of London says that “ </a:t>
            </a:r>
            <a:r>
              <a:rPr lang="en-US" sz="2400" b="1" i="1" dirty="0" err="1" smtClean="0">
                <a:cs typeface="Arial" pitchFamily="34" charset="0"/>
              </a:rPr>
              <a:t>informania</a:t>
            </a:r>
            <a:r>
              <a:rPr lang="en-US" sz="2400" b="1" i="1" dirty="0" smtClean="0">
                <a:cs typeface="Arial" pitchFamily="34" charset="0"/>
              </a:rPr>
              <a:t>”- the constant flood of information from cell phones, emails, and text messaging- can reduce intelligence by ten points on an IQ test.  </a:t>
            </a:r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endParaRPr lang="en-US" sz="2400" b="1" u="sng" dirty="0" smtClean="0">
              <a:solidFill>
                <a:srgbClr val="C0000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endParaRPr lang="en-US" b="1" dirty="0" smtClean="0">
              <a:solidFill>
                <a:srgbClr val="00B05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00B050"/>
                </a:solidFill>
              </a:rPr>
              <a:t>Scanning </a:t>
            </a:r>
            <a:r>
              <a:rPr lang="en-US" sz="3200" b="1" dirty="0" smtClean="0">
                <a:solidFill>
                  <a:srgbClr val="00B050"/>
                </a:solidFill>
              </a:rPr>
              <a:t>&amp; Skimming a reading text        </a:t>
            </a:r>
            <a:r>
              <a:rPr lang="en-US" sz="1800" b="1" dirty="0" smtClean="0">
                <a:solidFill>
                  <a:srgbClr val="00B050"/>
                </a:solidFill>
              </a:rPr>
              <a:t>( pages 202)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493837"/>
            <a:ext cx="9525000" cy="4678363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1. Where are the universities of Aberdeen and Edinburg located?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in London                                                          B. in Scotland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in the USA                                                          D. in Liverpool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2. The underlined word “ precise “ line 2 means____________________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clear                                                                    B. different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normal                                                                D. ambiguous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3. _________________is the cause of being less intelligent.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Sleeping                                                              B. Nonsmoking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Smoking                                                               D. Studying  </a:t>
            </a:r>
            <a:endParaRPr lang="en-US" sz="2000" b="1" u="sng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4. The test that involves judgment is called a/an ______________ test.</a:t>
            </a:r>
            <a:r>
              <a:rPr lang="en-US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A. Ability                                                                   B. Toxins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Cognitive                                                              D. Vessel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endParaRPr lang="en-US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00B050"/>
                </a:solidFill>
              </a:rPr>
              <a:t>Scanning </a:t>
            </a:r>
            <a:r>
              <a:rPr lang="en-US" sz="3200" b="1" dirty="0" smtClean="0">
                <a:solidFill>
                  <a:srgbClr val="00B050"/>
                </a:solidFill>
              </a:rPr>
              <a:t>&amp; Skimming a reading text        </a:t>
            </a:r>
            <a:r>
              <a:rPr lang="en-US" sz="1800" b="1" dirty="0" smtClean="0">
                <a:solidFill>
                  <a:srgbClr val="00B050"/>
                </a:solidFill>
              </a:rPr>
              <a:t>( pages 202)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493837"/>
            <a:ext cx="9525000" cy="46783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5. The underlined pronoun “ it” Line 4 refers to_____________________ </a:t>
            </a:r>
          </a:p>
          <a:p>
            <a:pPr algn="l" rtl="1" eaLnBrk="1" hangingPunct="1"/>
            <a:r>
              <a:rPr lang="ar-SA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A. the university                                                          B. Scotland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  C. a study                                                                      D. Edinburg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6. The underlined word “ intelligent  “ line 2  means_______________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  A. interesting                                                              B. different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  C. famous                                                                     D. clever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7. What is the function of blood vessels? ________________________.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A. providing brain with blood                              B. thinking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 C. providing brain with oxygen                            D. moving  </a:t>
            </a:r>
            <a:endParaRPr lang="en-US" sz="2400" b="1" u="sng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b="1" dirty="0" smtClean="0">
              <a:solidFill>
                <a:srgbClr val="00B05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00B050"/>
                </a:solidFill>
              </a:rPr>
              <a:t>Scanning </a:t>
            </a:r>
            <a:r>
              <a:rPr lang="en-US" sz="3200" b="1" dirty="0" smtClean="0">
                <a:solidFill>
                  <a:srgbClr val="00B050"/>
                </a:solidFill>
              </a:rPr>
              <a:t>&amp; Skimming a reading text        </a:t>
            </a:r>
            <a:r>
              <a:rPr lang="en-US" sz="1800" b="1" dirty="0" smtClean="0">
                <a:solidFill>
                  <a:srgbClr val="00B050"/>
                </a:solidFill>
              </a:rPr>
              <a:t>( pages 202)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295401"/>
            <a:ext cx="9525000" cy="4876800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8. The word in the paragraph which is closest in meaning to the word “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poisons” is _____________________ </a:t>
            </a:r>
          </a:p>
          <a:p>
            <a:pPr algn="l" rtl="1" eaLnBrk="1" hangingPunct="1"/>
            <a:r>
              <a:rPr lang="ar-SA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A. tests                                                                 B. toxins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  C. reports                                                            D. smokers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9. The constant flood of information from cell phones and emails is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called_______________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  A. </a:t>
            </a:r>
            <a:r>
              <a:rPr lang="en-US" sz="2400" b="1" dirty="0" err="1" smtClean="0">
                <a:solidFill>
                  <a:srgbClr val="0070C0"/>
                </a:solidFill>
                <a:cs typeface="Arial" pitchFamily="34" charset="0"/>
              </a:rPr>
              <a:t>informania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B. toxin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  C. intelligence                                                   D. blood vessels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10. The most appropriate TOPIC of the paragraph is____________.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A. providing brain with blood                        B. Smoking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 C. providing brain with oxygen                      D. Changing your mind </a:t>
            </a:r>
            <a:endParaRPr lang="en-US" sz="2400" b="1" u="sng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b="1" dirty="0" smtClean="0">
              <a:solidFill>
                <a:srgbClr val="00B05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00B050"/>
                </a:solidFill>
              </a:rPr>
              <a:t> </a:t>
            </a:r>
            <a:r>
              <a:rPr lang="en-US" sz="4000" b="1" dirty="0" smtClean="0">
                <a:solidFill>
                  <a:srgbClr val="00B050"/>
                </a:solidFill>
              </a:rPr>
              <a:t>Vocabulary Previewing </a:t>
            </a:r>
            <a:r>
              <a:rPr lang="en-US" sz="1600" dirty="0" smtClean="0">
                <a:solidFill>
                  <a:srgbClr val="00B050"/>
                </a:solidFill>
                <a:latin typeface="Arial Black" pitchFamily="34" charset="0"/>
              </a:rPr>
              <a:t>( pages 171/ 200 ) </a:t>
            </a:r>
            <a:endParaRPr lang="en-US" sz="1800" dirty="0">
              <a:solidFill>
                <a:srgbClr val="00B05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Big and</a:t>
                      </a:r>
                      <a:r>
                        <a:rPr lang="en-US" sz="2000" b="1" baseline="0" dirty="0" smtClean="0"/>
                        <a:t> wide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Vast</a:t>
                      </a:r>
                      <a:r>
                        <a:rPr lang="en-US" sz="2000" b="1" baseline="0" dirty="0" smtClean="0"/>
                        <a:t>   ( </a:t>
                      </a:r>
                      <a:r>
                        <a:rPr lang="en-US" sz="2000" b="1" baseline="0" dirty="0" err="1" smtClean="0"/>
                        <a:t>adj</a:t>
                      </a:r>
                      <a:r>
                        <a:rPr lang="en-US" sz="2000" b="1" baseline="0" dirty="0" smtClean="0"/>
                        <a:t>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Show in the form of a picture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Depict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tradesman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Merchant ( N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conclude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Sum up ( PV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Indicate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Point out ( VP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Looks beautiful and attractive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Handsome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way or road street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Route   ( N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 area / district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Region   ( N )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establish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Found    ( V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Fully grown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Mature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baseline="0" dirty="0" smtClean="0"/>
                        <a:t>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1000" y="304800"/>
            <a:ext cx="91440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00B050"/>
                </a:solidFill>
              </a:rPr>
              <a:t>Exercise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295401"/>
            <a:ext cx="9525000" cy="4876800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1. Our doctor always ____________ the importance of the contents of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lectures in the final test.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fixes                                                                                    B. points out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looks                                                                                   D. takes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2. king Faisal University was __________________ in 1975.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found                                                                                 B. founded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bought                                                                               D. pointed out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3. The word “______________” is closest in meaning to the word tradesman.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merchant                                                                          B. policeman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district                                                                               D. mature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4. The phrase “ fully grown” is closest in meaning to the word “ ________________’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beautiful                                                                           B. ugly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mature                                                                               D.  important     </a:t>
            </a:r>
            <a:endParaRPr lang="ar-EG" sz="2000" b="1" dirty="0" smtClean="0">
              <a:solidFill>
                <a:srgbClr val="0070C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_tradnl" dirty="0" smtClean="0"/>
              <a:t>COUNTABLE AND UNCOUNTABLE NOUNS</a:t>
            </a:r>
            <a:endParaRPr lang="es-ES_tradnl" dirty="0" smtClean="0"/>
          </a:p>
        </p:txBody>
      </p:sp>
      <p:pic>
        <p:nvPicPr>
          <p:cNvPr id="9" name="Picture Placeholder 8" descr="countable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48" r="1448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4000" dirty="0" err="1" smtClean="0"/>
              <a:t>Countable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nouns</a:t>
            </a:r>
            <a:r>
              <a:rPr lang="es-ES_tradnl" sz="4000" dirty="0" smtClean="0"/>
              <a:t> can </a:t>
            </a:r>
            <a:r>
              <a:rPr lang="es-ES_tradnl" sz="4000" dirty="0" err="1" smtClean="0"/>
              <a:t>be</a:t>
            </a:r>
            <a:r>
              <a:rPr lang="es-ES_tradnl" sz="4000" dirty="0" smtClean="0"/>
              <a:t> singular </a:t>
            </a:r>
            <a:r>
              <a:rPr lang="es-ES_tradnl" sz="4000" dirty="0" err="1" smtClean="0"/>
              <a:t>or</a:t>
            </a:r>
            <a:r>
              <a:rPr lang="es-ES_tradnl" sz="4000" dirty="0" smtClean="0"/>
              <a:t> plural: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/>
            <a:endParaRPr lang="es-ES_tradnl" dirty="0" smtClean="0"/>
          </a:p>
          <a:p>
            <a:pPr algn="l" eaLnBrk="1" hangingPunct="1"/>
            <a:r>
              <a:rPr lang="es-ES_tradnl" dirty="0" smtClean="0"/>
              <a:t>My </a:t>
            </a:r>
            <a:r>
              <a:rPr lang="es-ES_tradnl" b="1" dirty="0" err="1" smtClean="0"/>
              <a:t>dog</a:t>
            </a:r>
            <a:r>
              <a:rPr lang="es-ES_tradnl" b="1" dirty="0" smtClean="0"/>
              <a:t> </a:t>
            </a:r>
            <a:r>
              <a:rPr lang="es-ES_tradnl" b="1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playing</a:t>
            </a:r>
            <a:r>
              <a:rPr lang="es-ES_tradnl" dirty="0" smtClean="0"/>
              <a:t>. </a:t>
            </a:r>
          </a:p>
          <a:p>
            <a:pPr algn="l" eaLnBrk="1" hangingPunct="1"/>
            <a:r>
              <a:rPr lang="es-ES_tradnl" dirty="0" smtClean="0"/>
              <a:t>My </a:t>
            </a:r>
            <a:r>
              <a:rPr lang="es-ES_tradnl" b="1" dirty="0" err="1" smtClean="0"/>
              <a:t>dogs</a:t>
            </a:r>
            <a:r>
              <a:rPr lang="es-ES_tradnl" b="1" dirty="0" smtClean="0"/>
              <a:t> are</a:t>
            </a:r>
            <a:r>
              <a:rPr lang="es-ES_tradnl" dirty="0" smtClean="0"/>
              <a:t> </a:t>
            </a:r>
            <a:r>
              <a:rPr lang="es-ES_tradnl" dirty="0" err="1" smtClean="0"/>
              <a:t>hungry</a:t>
            </a:r>
            <a:r>
              <a:rPr lang="es-ES_tradnl" dirty="0" smtClean="0"/>
              <a:t>. </a:t>
            </a:r>
          </a:p>
          <a:p>
            <a:pPr algn="l" eaLnBrk="1" hangingPunct="1"/>
            <a:r>
              <a:rPr lang="es-ES_tradnl" dirty="0" smtClean="0"/>
              <a:t>I </a:t>
            </a:r>
            <a:r>
              <a:rPr lang="es-ES_tradnl" dirty="0" err="1" smtClean="0"/>
              <a:t>have</a:t>
            </a:r>
            <a:r>
              <a:rPr lang="es-ES_tradnl" dirty="0" smtClean="0"/>
              <a:t> </a:t>
            </a:r>
            <a:r>
              <a:rPr lang="es-ES_tradnl" dirty="0" err="1" smtClean="0"/>
              <a:t>got</a:t>
            </a:r>
            <a:r>
              <a:rPr lang="es-ES_tradnl" dirty="0" smtClean="0"/>
              <a:t> </a:t>
            </a:r>
            <a:r>
              <a:rPr lang="es-ES_tradnl" b="1" dirty="0" err="1" smtClean="0"/>
              <a:t>one</a:t>
            </a:r>
            <a:r>
              <a:rPr lang="es-ES_tradnl" b="1" dirty="0" smtClean="0"/>
              <a:t> </a:t>
            </a:r>
            <a:r>
              <a:rPr lang="es-ES_tradnl" b="1" dirty="0" err="1" smtClean="0"/>
              <a:t>egg</a:t>
            </a:r>
            <a:r>
              <a:rPr lang="es-ES_tradnl" b="1" dirty="0" smtClean="0"/>
              <a:t>.</a:t>
            </a:r>
            <a:r>
              <a:rPr lang="es-ES_tradnl" dirty="0" smtClean="0"/>
              <a:t> </a:t>
            </a:r>
          </a:p>
          <a:p>
            <a:pPr algn="l" eaLnBrk="1" hangingPunct="1"/>
            <a:r>
              <a:rPr lang="es-ES_tradnl" dirty="0" smtClean="0"/>
              <a:t>I </a:t>
            </a:r>
            <a:r>
              <a:rPr lang="es-ES_tradnl" dirty="0" err="1" smtClean="0"/>
              <a:t>have</a:t>
            </a:r>
            <a:r>
              <a:rPr lang="es-ES_tradnl" dirty="0" smtClean="0"/>
              <a:t> </a:t>
            </a:r>
            <a:r>
              <a:rPr lang="es-ES_tradnl" dirty="0" err="1" smtClean="0"/>
              <a:t>got</a:t>
            </a:r>
            <a:r>
              <a:rPr lang="es-ES_tradnl" dirty="0" smtClean="0"/>
              <a:t> </a:t>
            </a:r>
            <a:r>
              <a:rPr lang="es-ES_tradnl" b="1" dirty="0" err="1" smtClean="0"/>
              <a:t>two</a:t>
            </a:r>
            <a:r>
              <a:rPr lang="es-ES_tradnl" b="1" dirty="0" smtClean="0"/>
              <a:t> </a:t>
            </a:r>
            <a:r>
              <a:rPr lang="es-ES_tradnl" b="1" dirty="0" err="1" smtClean="0"/>
              <a:t>eggs</a:t>
            </a:r>
            <a:r>
              <a:rPr lang="es-ES_tradnl" dirty="0" smtClean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404813"/>
            <a:ext cx="8915400" cy="572135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_tradnl" dirty="0" err="1" smtClean="0">
                <a:solidFill>
                  <a:srgbClr val="709256"/>
                </a:solidFill>
              </a:rPr>
              <a:t>We</a:t>
            </a:r>
            <a:r>
              <a:rPr lang="es-ES_tradnl" dirty="0" smtClean="0">
                <a:solidFill>
                  <a:srgbClr val="709256"/>
                </a:solidFill>
              </a:rPr>
              <a:t> can use </a:t>
            </a:r>
            <a:r>
              <a:rPr lang="es-ES_tradnl" dirty="0" err="1" smtClean="0">
                <a:solidFill>
                  <a:srgbClr val="709256"/>
                </a:solidFill>
              </a:rPr>
              <a:t>the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indefinite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article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b="1" dirty="0" smtClean="0">
                <a:solidFill>
                  <a:srgbClr val="709256"/>
                </a:solidFill>
              </a:rPr>
              <a:t>a/</a:t>
            </a:r>
            <a:r>
              <a:rPr lang="es-ES_tradnl" b="1" dirty="0" err="1" smtClean="0">
                <a:solidFill>
                  <a:srgbClr val="709256"/>
                </a:solidFill>
              </a:rPr>
              <a:t>an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with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countable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nouns</a:t>
            </a:r>
            <a:r>
              <a:rPr lang="es-ES_tradnl" dirty="0" smtClean="0">
                <a:solidFill>
                  <a:srgbClr val="709256"/>
                </a:solidFill>
              </a:rPr>
              <a:t>: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_tradnl" dirty="0" smtClean="0"/>
          </a:p>
          <a:p>
            <a:pPr algn="l" eaLnBrk="1" hangingPunct="1">
              <a:lnSpc>
                <a:spcPct val="90000"/>
              </a:lnSpc>
            </a:pPr>
            <a:r>
              <a:rPr lang="es-ES_tradnl" b="1" dirty="0" smtClean="0"/>
              <a:t>A</a:t>
            </a:r>
            <a:r>
              <a:rPr lang="es-ES_tradnl" dirty="0" smtClean="0"/>
              <a:t> </a:t>
            </a:r>
            <a:r>
              <a:rPr lang="es-ES_tradnl" dirty="0" err="1" smtClean="0"/>
              <a:t>dog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b="1" dirty="0" err="1" smtClean="0"/>
              <a:t>an</a:t>
            </a:r>
            <a:r>
              <a:rPr lang="es-ES_tradnl" dirty="0" smtClean="0"/>
              <a:t> animal. </a:t>
            </a:r>
          </a:p>
          <a:p>
            <a:pPr algn="l" eaLnBrk="1" hangingPunct="1">
              <a:lnSpc>
                <a:spcPct val="90000"/>
              </a:lnSpc>
            </a:pPr>
            <a:r>
              <a:rPr lang="es-ES_tradnl" dirty="0" err="1" smtClean="0"/>
              <a:t>I’m</a:t>
            </a:r>
            <a:r>
              <a:rPr lang="es-ES_tradnl" dirty="0" smtClean="0"/>
              <a:t> </a:t>
            </a:r>
            <a:r>
              <a:rPr lang="es-ES_tradnl" dirty="0" err="1" smtClean="0"/>
              <a:t>waiting</a:t>
            </a:r>
            <a:r>
              <a:rPr lang="es-ES_tradnl" dirty="0" smtClean="0"/>
              <a:t> </a:t>
            </a:r>
            <a:r>
              <a:rPr lang="es-ES_tradnl" dirty="0" err="1" smtClean="0"/>
              <a:t>for</a:t>
            </a:r>
            <a:r>
              <a:rPr lang="es-ES_tradnl" dirty="0" smtClean="0"/>
              <a:t> </a:t>
            </a:r>
            <a:r>
              <a:rPr lang="es-ES_tradnl" b="1" dirty="0" smtClean="0"/>
              <a:t>a</a:t>
            </a:r>
            <a:r>
              <a:rPr lang="es-ES_tradnl" dirty="0" smtClean="0"/>
              <a:t> bus.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_tradnl" dirty="0" smtClean="0"/>
          </a:p>
          <a:p>
            <a:pPr algn="l" eaLnBrk="1" hangingPunct="1">
              <a:lnSpc>
                <a:spcPct val="90000"/>
              </a:lnSpc>
            </a:pPr>
            <a:r>
              <a:rPr lang="es-ES_tradnl" dirty="0" err="1" smtClean="0"/>
              <a:t>When</a:t>
            </a:r>
            <a:r>
              <a:rPr lang="es-ES_tradnl" dirty="0" smtClean="0"/>
              <a:t> a </a:t>
            </a:r>
            <a:r>
              <a:rPr lang="es-ES_tradnl" dirty="0" err="1" smtClean="0"/>
              <a:t>countable</a:t>
            </a:r>
            <a:r>
              <a:rPr lang="es-ES_tradnl" dirty="0" smtClean="0"/>
              <a:t> </a:t>
            </a:r>
            <a:r>
              <a:rPr lang="es-ES_tradnl" dirty="0" err="1" smtClean="0"/>
              <a:t>noun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singular, </a:t>
            </a:r>
            <a:r>
              <a:rPr lang="es-ES_tradnl" dirty="0" err="1" smtClean="0"/>
              <a:t>we</a:t>
            </a:r>
            <a:r>
              <a:rPr lang="es-ES_tradnl" dirty="0" smtClean="0"/>
              <a:t> </a:t>
            </a:r>
            <a:r>
              <a:rPr lang="es-ES_tradnl" dirty="0" err="1" smtClean="0"/>
              <a:t>must</a:t>
            </a:r>
            <a:r>
              <a:rPr lang="es-ES_tradnl" dirty="0" smtClean="0"/>
              <a:t> use a </a:t>
            </a:r>
            <a:r>
              <a:rPr lang="es-ES_tradnl" dirty="0" err="1" smtClean="0"/>
              <a:t>word</a:t>
            </a:r>
            <a:r>
              <a:rPr lang="es-ES_tradnl" dirty="0" smtClean="0"/>
              <a:t> </a:t>
            </a:r>
            <a:r>
              <a:rPr lang="es-ES_tradnl" dirty="0" err="1" smtClean="0"/>
              <a:t>like</a:t>
            </a:r>
            <a:r>
              <a:rPr lang="es-ES_tradnl" dirty="0" smtClean="0"/>
              <a:t> </a:t>
            </a:r>
            <a:r>
              <a:rPr lang="es-ES_tradnl" b="1" dirty="0" smtClean="0"/>
              <a:t>a/</a:t>
            </a:r>
            <a:r>
              <a:rPr lang="es-ES_tradnl" b="1" dirty="0" err="1" smtClean="0"/>
              <a:t>the</a:t>
            </a:r>
            <a:r>
              <a:rPr lang="es-ES_tradnl" b="1" dirty="0" smtClean="0"/>
              <a:t>/my/</a:t>
            </a:r>
            <a:r>
              <a:rPr lang="es-ES_tradnl" b="1" dirty="0" err="1" smtClean="0"/>
              <a:t>this</a:t>
            </a:r>
            <a:r>
              <a:rPr lang="es-ES_tradnl" dirty="0" smtClean="0"/>
              <a:t>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it</a:t>
            </a:r>
            <a:r>
              <a:rPr lang="es-ES_tradnl" dirty="0" smtClean="0"/>
              <a:t>: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_tradnl" dirty="0" smtClean="0"/>
          </a:p>
          <a:p>
            <a:pPr algn="l" eaLnBrk="1" hangingPunct="1">
              <a:lnSpc>
                <a:spcPct val="90000"/>
              </a:lnSpc>
            </a:pPr>
            <a:r>
              <a:rPr lang="es-ES_tradnl" dirty="0" smtClean="0"/>
              <a:t>I </a:t>
            </a:r>
            <a:r>
              <a:rPr lang="es-ES_tradnl" dirty="0" err="1" smtClean="0"/>
              <a:t>want</a:t>
            </a:r>
            <a:r>
              <a:rPr lang="es-ES_tradnl" dirty="0" smtClean="0"/>
              <a:t> </a:t>
            </a:r>
            <a:r>
              <a:rPr lang="es-ES_tradnl" b="1" dirty="0" err="1" smtClean="0"/>
              <a:t>an</a:t>
            </a:r>
            <a:r>
              <a:rPr lang="es-ES_tradnl" dirty="0" smtClean="0"/>
              <a:t> </a:t>
            </a:r>
            <a:r>
              <a:rPr lang="es-ES_tradnl" dirty="0" err="1" smtClean="0"/>
              <a:t>orange</a:t>
            </a:r>
            <a:r>
              <a:rPr lang="es-ES_tradnl" dirty="0" smtClean="0"/>
              <a:t>. (</a:t>
            </a:r>
            <a:r>
              <a:rPr lang="es-ES_tradnl" i="1" dirty="0" err="1" smtClean="0"/>
              <a:t>not</a:t>
            </a:r>
            <a:r>
              <a:rPr lang="es-ES_tradnl" dirty="0" smtClean="0"/>
              <a:t> I </a:t>
            </a:r>
            <a:r>
              <a:rPr lang="es-ES_tradnl" dirty="0" err="1" smtClean="0"/>
              <a:t>want</a:t>
            </a:r>
            <a:r>
              <a:rPr lang="es-ES_tradnl" dirty="0" smtClean="0"/>
              <a:t> </a:t>
            </a:r>
            <a:r>
              <a:rPr lang="es-ES_tradnl" dirty="0" err="1" smtClean="0"/>
              <a:t>orange</a:t>
            </a:r>
            <a:r>
              <a:rPr lang="es-ES_tradnl" dirty="0" smtClean="0"/>
              <a:t>.) </a:t>
            </a:r>
          </a:p>
          <a:p>
            <a:pPr algn="l" eaLnBrk="1" hangingPunct="1">
              <a:lnSpc>
                <a:spcPct val="90000"/>
              </a:lnSpc>
            </a:pPr>
            <a:r>
              <a:rPr lang="es-ES_tradnl" dirty="0" err="1" smtClean="0"/>
              <a:t>Where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b="1" dirty="0" smtClean="0"/>
              <a:t>my</a:t>
            </a:r>
            <a:r>
              <a:rPr lang="es-ES_tradnl" dirty="0" smtClean="0"/>
              <a:t> </a:t>
            </a:r>
            <a:r>
              <a:rPr lang="es-ES_tradnl" dirty="0" err="1" smtClean="0"/>
              <a:t>bottle</a:t>
            </a:r>
            <a:r>
              <a:rPr lang="es-ES_tradnl" dirty="0" smtClean="0"/>
              <a:t>? (</a:t>
            </a:r>
            <a:r>
              <a:rPr lang="es-ES_tradnl" i="1" dirty="0" err="1" smtClean="0"/>
              <a:t>not</a:t>
            </a:r>
            <a:r>
              <a:rPr lang="es-ES_tradnl" dirty="0" smtClean="0"/>
              <a:t> </a:t>
            </a:r>
            <a:r>
              <a:rPr lang="es-ES_tradnl" dirty="0" err="1" smtClean="0"/>
              <a:t>Where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bottle</a:t>
            </a:r>
            <a:r>
              <a:rPr lang="es-ES_tradnl" dirty="0" smtClean="0"/>
              <a:t>?) </a:t>
            </a:r>
          </a:p>
          <a:p>
            <a:pPr algn="l" eaLnBrk="1" hangingPunct="1">
              <a:lnSpc>
                <a:spcPct val="90000"/>
              </a:lnSpc>
            </a:pPr>
            <a:endParaRPr lang="es-ES_tradnl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457200"/>
            <a:ext cx="8915400" cy="5668963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_tradnl" dirty="0" err="1" smtClean="0">
                <a:solidFill>
                  <a:srgbClr val="709256"/>
                </a:solidFill>
              </a:rPr>
              <a:t>When</a:t>
            </a:r>
            <a:r>
              <a:rPr lang="es-ES_tradnl" dirty="0" smtClean="0">
                <a:solidFill>
                  <a:srgbClr val="709256"/>
                </a:solidFill>
              </a:rPr>
              <a:t> a </a:t>
            </a:r>
            <a:r>
              <a:rPr lang="es-ES_tradnl" dirty="0" err="1" smtClean="0">
                <a:solidFill>
                  <a:srgbClr val="709256"/>
                </a:solidFill>
              </a:rPr>
              <a:t>countable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noun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is</a:t>
            </a:r>
            <a:r>
              <a:rPr lang="es-ES_tradnl" dirty="0" smtClean="0">
                <a:solidFill>
                  <a:srgbClr val="709256"/>
                </a:solidFill>
              </a:rPr>
              <a:t> plural, </a:t>
            </a:r>
            <a:r>
              <a:rPr lang="es-ES_tradnl" dirty="0" err="1" smtClean="0">
                <a:solidFill>
                  <a:srgbClr val="709256"/>
                </a:solidFill>
              </a:rPr>
              <a:t>we</a:t>
            </a:r>
            <a:r>
              <a:rPr lang="es-ES_tradnl" dirty="0" smtClean="0">
                <a:solidFill>
                  <a:srgbClr val="709256"/>
                </a:solidFill>
              </a:rPr>
              <a:t> can use </a:t>
            </a:r>
            <a:r>
              <a:rPr lang="es-ES_tradnl" dirty="0" err="1" smtClean="0">
                <a:solidFill>
                  <a:srgbClr val="709256"/>
                </a:solidFill>
              </a:rPr>
              <a:t>it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alone</a:t>
            </a:r>
            <a:r>
              <a:rPr lang="es-ES_tradnl" dirty="0" smtClean="0">
                <a:solidFill>
                  <a:srgbClr val="709256"/>
                </a:solidFill>
              </a:rPr>
              <a:t>:</a:t>
            </a:r>
          </a:p>
          <a:p>
            <a:pPr algn="l" eaLnBrk="1" hangingPunct="1">
              <a:lnSpc>
                <a:spcPct val="90000"/>
              </a:lnSpc>
            </a:pPr>
            <a:r>
              <a:rPr lang="es-ES_tradnl" dirty="0" smtClean="0"/>
              <a:t>I </a:t>
            </a:r>
            <a:r>
              <a:rPr lang="es-ES_tradnl" dirty="0" err="1" smtClean="0"/>
              <a:t>like</a:t>
            </a:r>
            <a:r>
              <a:rPr lang="es-ES_tradnl" dirty="0" smtClean="0"/>
              <a:t> </a:t>
            </a:r>
            <a:r>
              <a:rPr lang="es-ES_tradnl" dirty="0" err="1" smtClean="0"/>
              <a:t>oranges</a:t>
            </a:r>
            <a:r>
              <a:rPr lang="es-ES_tradnl" dirty="0" smtClean="0"/>
              <a:t>. </a:t>
            </a:r>
          </a:p>
          <a:p>
            <a:pPr algn="l" eaLnBrk="1" hangingPunct="1">
              <a:lnSpc>
                <a:spcPct val="90000"/>
              </a:lnSpc>
            </a:pPr>
            <a:r>
              <a:rPr lang="es-ES_tradnl" dirty="0" err="1" smtClean="0"/>
              <a:t>Bottles</a:t>
            </a:r>
            <a:r>
              <a:rPr lang="es-ES_tradnl" dirty="0" smtClean="0"/>
              <a:t> can break. 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_tradnl" dirty="0" err="1" smtClean="0"/>
              <a:t>We</a:t>
            </a:r>
            <a:r>
              <a:rPr lang="es-ES_tradnl" dirty="0" smtClean="0"/>
              <a:t> can use </a:t>
            </a:r>
            <a:r>
              <a:rPr lang="es-ES_tradnl" b="1" dirty="0" err="1" smtClean="0"/>
              <a:t>some</a:t>
            </a:r>
            <a:r>
              <a:rPr lang="es-ES_tradnl" dirty="0" smtClean="0"/>
              <a:t> and </a:t>
            </a:r>
            <a:r>
              <a:rPr lang="es-ES_tradnl" b="1" dirty="0" err="1" smtClean="0"/>
              <a:t>any</a:t>
            </a:r>
            <a:r>
              <a:rPr lang="es-ES_tradnl" dirty="0" smtClean="0"/>
              <a:t>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countable</a:t>
            </a:r>
            <a:r>
              <a:rPr lang="es-ES_tradnl" dirty="0" smtClean="0"/>
              <a:t> and </a:t>
            </a:r>
            <a:r>
              <a:rPr lang="es-ES_tradnl" dirty="0" err="1" smtClean="0"/>
              <a:t>uncountable</a:t>
            </a:r>
            <a:r>
              <a:rPr lang="es-ES_tradnl" dirty="0" smtClean="0"/>
              <a:t> </a:t>
            </a:r>
            <a:r>
              <a:rPr lang="es-ES_tradnl" dirty="0" err="1" smtClean="0"/>
              <a:t>nouns</a:t>
            </a:r>
            <a:r>
              <a:rPr lang="es-ES_tradnl" dirty="0" smtClean="0"/>
              <a:t>: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_tradnl" b="1" dirty="0" err="1" smtClean="0"/>
              <a:t>Some</a:t>
            </a:r>
            <a:r>
              <a:rPr lang="es-ES_tradnl" b="1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used</a:t>
            </a:r>
            <a:r>
              <a:rPr lang="es-ES_tradnl" dirty="0" smtClean="0"/>
              <a:t> in ………...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_tradnl" b="1" dirty="0" err="1" smtClean="0"/>
              <a:t>Any</a:t>
            </a:r>
            <a:r>
              <a:rPr lang="es-ES_tradnl" b="1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used</a:t>
            </a:r>
            <a:r>
              <a:rPr lang="es-ES_tradnl" dirty="0" smtClean="0"/>
              <a:t> in …………..</a:t>
            </a:r>
            <a:endParaRPr lang="es-ES_tradnl" b="1" dirty="0" smtClean="0"/>
          </a:p>
          <a:p>
            <a:pPr algn="l" eaLnBrk="1" hangingPunct="1">
              <a:lnSpc>
                <a:spcPct val="90000"/>
              </a:lnSpc>
            </a:pPr>
            <a:r>
              <a:rPr lang="es-ES_tradnl" dirty="0" err="1" smtClean="0"/>
              <a:t>I've</a:t>
            </a:r>
            <a:r>
              <a:rPr lang="es-ES_tradnl" dirty="0" smtClean="0"/>
              <a:t> </a:t>
            </a:r>
            <a:r>
              <a:rPr lang="es-ES_tradnl" dirty="0" err="1" smtClean="0"/>
              <a:t>got</a:t>
            </a:r>
            <a:r>
              <a:rPr lang="es-ES_tradnl" dirty="0" smtClean="0"/>
              <a:t> </a:t>
            </a:r>
            <a:r>
              <a:rPr lang="es-ES_tradnl" b="1" dirty="0" err="1" smtClean="0"/>
              <a:t>some</a:t>
            </a:r>
            <a:r>
              <a:rPr lang="es-ES_tradnl" dirty="0" smtClean="0"/>
              <a:t> </a:t>
            </a:r>
            <a:r>
              <a:rPr lang="es-ES_tradnl" dirty="0" err="1" smtClean="0"/>
              <a:t>dollars</a:t>
            </a:r>
            <a:r>
              <a:rPr lang="es-ES_tradnl" dirty="0" smtClean="0"/>
              <a:t>. </a:t>
            </a:r>
          </a:p>
          <a:p>
            <a:pPr algn="l" eaLnBrk="1" hangingPunct="1">
              <a:lnSpc>
                <a:spcPct val="90000"/>
              </a:lnSpc>
            </a:pPr>
            <a:r>
              <a:rPr lang="es-ES_tradnl" dirty="0" err="1" smtClean="0"/>
              <a:t>Have</a:t>
            </a:r>
            <a:r>
              <a:rPr lang="es-ES_tradnl" dirty="0" smtClean="0"/>
              <a:t> </a:t>
            </a:r>
            <a:r>
              <a:rPr lang="es-ES_tradnl" dirty="0" err="1" smtClean="0"/>
              <a:t>you</a:t>
            </a:r>
            <a:r>
              <a:rPr lang="es-ES_tradnl" dirty="0" smtClean="0"/>
              <a:t> </a:t>
            </a:r>
            <a:r>
              <a:rPr lang="es-ES_tradnl" dirty="0" err="1" smtClean="0"/>
              <a:t>got</a:t>
            </a:r>
            <a:r>
              <a:rPr lang="es-ES_tradnl" dirty="0" smtClean="0"/>
              <a:t> </a:t>
            </a:r>
            <a:r>
              <a:rPr lang="es-ES_tradnl" b="1" dirty="0" err="1" smtClean="0"/>
              <a:t>any</a:t>
            </a:r>
            <a:r>
              <a:rPr lang="es-ES_tradnl" dirty="0" smtClean="0"/>
              <a:t> </a:t>
            </a:r>
            <a:r>
              <a:rPr lang="es-ES_tradnl" dirty="0" err="1" smtClean="0"/>
              <a:t>pens</a:t>
            </a:r>
            <a:r>
              <a:rPr lang="es-ES_tradnl" dirty="0" smtClean="0"/>
              <a:t>? 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_tradnl" dirty="0" smtClean="0"/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_tradnl" dirty="0" smtClean="0"/>
          </a:p>
          <a:p>
            <a:pPr algn="l" eaLnBrk="1" hangingPunct="1">
              <a:lnSpc>
                <a:spcPct val="90000"/>
              </a:lnSpc>
            </a:pPr>
            <a:endParaRPr lang="es-ES_tradnl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549275"/>
            <a:ext cx="8915400" cy="5318125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s-ES" sz="2800" dirty="0" err="1" smtClean="0"/>
              <a:t>Some</a:t>
            </a:r>
            <a:r>
              <a:rPr lang="es-ES" sz="2800" dirty="0" smtClean="0"/>
              <a:t> </a:t>
            </a:r>
            <a:r>
              <a:rPr lang="es-ES" sz="2800" dirty="0" err="1" smtClean="0"/>
              <a:t>people</a:t>
            </a:r>
            <a:r>
              <a:rPr lang="es-ES" sz="2800" dirty="0" smtClean="0"/>
              <a:t> </a:t>
            </a:r>
            <a:r>
              <a:rPr lang="es-ES" sz="2800" dirty="0" err="1" smtClean="0"/>
              <a:t>arrived</a:t>
            </a:r>
            <a:r>
              <a:rPr lang="es-ES" sz="2800" dirty="0" smtClean="0"/>
              <a:t>.</a:t>
            </a:r>
          </a:p>
          <a:p>
            <a:pPr algn="l" eaLnBrk="1" hangingPunct="1">
              <a:lnSpc>
                <a:spcPct val="90000"/>
              </a:lnSpc>
            </a:pPr>
            <a:r>
              <a:rPr lang="es-ES" sz="2800" dirty="0" smtClean="0"/>
              <a:t>I </a:t>
            </a:r>
            <a:r>
              <a:rPr lang="es-ES" sz="2800" dirty="0" err="1" smtClean="0"/>
              <a:t>bought</a:t>
            </a:r>
            <a:r>
              <a:rPr lang="es-ES" sz="2800" dirty="0" smtClean="0"/>
              <a:t> </a:t>
            </a:r>
            <a:r>
              <a:rPr lang="es-ES" sz="2800" b="1" dirty="0" err="1" smtClean="0"/>
              <a:t>some</a:t>
            </a:r>
            <a:r>
              <a:rPr lang="es-ES" sz="2800" dirty="0" smtClean="0"/>
              <a:t> </a:t>
            </a:r>
            <a:r>
              <a:rPr lang="es-ES" sz="2800" dirty="0" err="1" smtClean="0"/>
              <a:t>milk</a:t>
            </a:r>
            <a:r>
              <a:rPr lang="es-ES" sz="2800" dirty="0" smtClean="0"/>
              <a:t>.</a:t>
            </a:r>
          </a:p>
          <a:p>
            <a:pPr algn="l" eaLnBrk="1" hangingPunct="1">
              <a:lnSpc>
                <a:spcPct val="90000"/>
              </a:lnSpc>
            </a:pPr>
            <a:r>
              <a:rPr lang="es-ES" sz="2800" dirty="0" err="1" smtClean="0"/>
              <a:t>Did</a:t>
            </a:r>
            <a:r>
              <a:rPr lang="es-ES" sz="2800" dirty="0" smtClean="0"/>
              <a:t> </a:t>
            </a:r>
            <a:r>
              <a:rPr lang="es-ES" sz="2800" dirty="0" err="1" smtClean="0"/>
              <a:t>you</a:t>
            </a:r>
            <a:r>
              <a:rPr lang="es-ES" sz="2800" dirty="0" smtClean="0"/>
              <a:t> </a:t>
            </a:r>
            <a:r>
              <a:rPr lang="es-ES" sz="2800" dirty="0" err="1" smtClean="0"/>
              <a:t>meet</a:t>
            </a:r>
            <a:r>
              <a:rPr lang="es-ES" sz="2800" dirty="0" smtClean="0"/>
              <a:t> </a:t>
            </a:r>
            <a:r>
              <a:rPr lang="es-ES" sz="2800" dirty="0" err="1" smtClean="0"/>
              <a:t>any</a:t>
            </a:r>
            <a:r>
              <a:rPr lang="es-ES" sz="2800" dirty="0" smtClean="0"/>
              <a:t> </a:t>
            </a:r>
            <a:r>
              <a:rPr lang="es-ES" sz="2800" b="1" dirty="0" err="1" smtClean="0"/>
              <a:t>friends</a:t>
            </a:r>
            <a:r>
              <a:rPr lang="es-ES" sz="2800" dirty="0" smtClean="0"/>
              <a:t> in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city</a:t>
            </a:r>
            <a:r>
              <a:rPr lang="es-ES" sz="2800" dirty="0" smtClean="0"/>
              <a:t>?</a:t>
            </a:r>
          </a:p>
          <a:p>
            <a:pPr algn="l" eaLnBrk="1" hangingPunct="1">
              <a:lnSpc>
                <a:spcPct val="90000"/>
              </a:lnSpc>
            </a:pPr>
            <a:r>
              <a:rPr lang="es-ES" sz="2800" dirty="0" smtClean="0"/>
              <a:t>I </a:t>
            </a:r>
            <a:r>
              <a:rPr lang="es-ES" sz="2800" dirty="0" err="1" smtClean="0"/>
              <a:t>didn’t</a:t>
            </a:r>
            <a:r>
              <a:rPr lang="es-ES" sz="2800" dirty="0" smtClean="0"/>
              <a:t> </a:t>
            </a:r>
            <a:r>
              <a:rPr lang="es-ES" sz="2800" dirty="0" err="1" smtClean="0"/>
              <a:t>have</a:t>
            </a:r>
            <a:r>
              <a:rPr lang="es-ES" sz="2800" dirty="0" smtClean="0"/>
              <a:t> </a:t>
            </a:r>
            <a:r>
              <a:rPr lang="es-ES" sz="2800" b="1" dirty="0" err="1" smtClean="0"/>
              <a:t>any</a:t>
            </a:r>
            <a:r>
              <a:rPr lang="es-ES" sz="2800" b="1" dirty="0" smtClean="0"/>
              <a:t> </a:t>
            </a:r>
            <a:r>
              <a:rPr lang="es-ES" sz="2800" dirty="0" err="1" smtClean="0"/>
              <a:t>water</a:t>
            </a:r>
            <a:r>
              <a:rPr lang="es-ES" sz="2800" dirty="0" smtClean="0"/>
              <a:t>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2800" dirty="0" smtClean="0"/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800" b="1" dirty="0" err="1" smtClean="0"/>
              <a:t>Practice</a:t>
            </a:r>
            <a:r>
              <a:rPr lang="es-ES" sz="2800" b="1" dirty="0" smtClean="0"/>
              <a:t> 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800" dirty="0" smtClean="0"/>
              <a:t>Complete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sentences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with</a:t>
            </a:r>
            <a:r>
              <a:rPr lang="es-ES" sz="2800" b="1" dirty="0" smtClean="0"/>
              <a:t> a, </a:t>
            </a:r>
            <a:r>
              <a:rPr lang="es-ES" sz="2800" b="1" dirty="0" err="1" smtClean="0"/>
              <a:t>an</a:t>
            </a:r>
            <a:r>
              <a:rPr lang="es-ES" sz="2800" b="1" dirty="0" smtClean="0"/>
              <a:t>, </a:t>
            </a:r>
            <a:r>
              <a:rPr lang="es-ES" sz="2800" b="1" dirty="0" err="1" smtClean="0"/>
              <a:t>some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or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any</a:t>
            </a:r>
            <a:r>
              <a:rPr lang="es-ES" sz="2800" b="1" dirty="0" smtClean="0"/>
              <a:t>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800" dirty="0" smtClean="0"/>
              <a:t>1.- </a:t>
            </a:r>
            <a:r>
              <a:rPr lang="es-ES" sz="2800" dirty="0" err="1" smtClean="0"/>
              <a:t>Would</a:t>
            </a:r>
            <a:r>
              <a:rPr lang="es-ES" sz="2800" dirty="0" smtClean="0"/>
              <a:t> </a:t>
            </a:r>
            <a:r>
              <a:rPr lang="es-ES" sz="2800" dirty="0" err="1" smtClean="0"/>
              <a:t>you</a:t>
            </a:r>
            <a:r>
              <a:rPr lang="es-ES" sz="2800" dirty="0" smtClean="0"/>
              <a:t> </a:t>
            </a:r>
            <a:r>
              <a:rPr lang="es-ES" sz="2800" dirty="0" err="1" smtClean="0"/>
              <a:t>like</a:t>
            </a:r>
            <a:r>
              <a:rPr lang="es-ES" sz="2800" dirty="0" smtClean="0"/>
              <a:t> …… cup of </a:t>
            </a:r>
            <a:r>
              <a:rPr lang="es-ES" sz="2800" dirty="0" err="1" smtClean="0"/>
              <a:t>coffee</a:t>
            </a:r>
            <a:r>
              <a:rPr lang="es-ES" sz="2800" dirty="0" smtClean="0"/>
              <a:t>?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800" dirty="0" smtClean="0"/>
              <a:t>2.- </a:t>
            </a:r>
            <a:r>
              <a:rPr lang="es-ES" sz="2800" dirty="0" err="1" smtClean="0"/>
              <a:t>There</a:t>
            </a:r>
            <a:r>
              <a:rPr lang="es-ES" sz="2800" dirty="0" smtClean="0"/>
              <a:t> </a:t>
            </a:r>
            <a:r>
              <a:rPr lang="es-ES" sz="2800" dirty="0" err="1" smtClean="0"/>
              <a:t>is</a:t>
            </a:r>
            <a:r>
              <a:rPr lang="es-ES" sz="2800" dirty="0" smtClean="0"/>
              <a:t> ………. </a:t>
            </a:r>
            <a:r>
              <a:rPr lang="es-ES" sz="2800" dirty="0" err="1" smtClean="0"/>
              <a:t>Butter</a:t>
            </a:r>
            <a:r>
              <a:rPr lang="es-ES" sz="2800" dirty="0" smtClean="0"/>
              <a:t> in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fridge</a:t>
            </a:r>
            <a:r>
              <a:rPr lang="es-ES" sz="2800" dirty="0" smtClean="0"/>
              <a:t>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800" dirty="0" smtClean="0"/>
              <a:t>3.- Can I </a:t>
            </a:r>
            <a:r>
              <a:rPr lang="es-ES" sz="2800" dirty="0" err="1" smtClean="0"/>
              <a:t>make</a:t>
            </a:r>
            <a:r>
              <a:rPr lang="es-ES" sz="2800" dirty="0" smtClean="0"/>
              <a:t> ……. </a:t>
            </a:r>
            <a:r>
              <a:rPr lang="es-ES" sz="2800" dirty="0" err="1" smtClean="0"/>
              <a:t>telephone</a:t>
            </a:r>
            <a:r>
              <a:rPr lang="es-ES" sz="2800" dirty="0" smtClean="0"/>
              <a:t> </a:t>
            </a:r>
            <a:r>
              <a:rPr lang="es-ES" sz="2800" dirty="0" err="1" smtClean="0"/>
              <a:t>call</a:t>
            </a:r>
            <a:r>
              <a:rPr lang="es-ES" sz="2800" dirty="0" smtClean="0"/>
              <a:t>?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800" dirty="0" smtClean="0"/>
              <a:t>4.- </a:t>
            </a:r>
            <a:r>
              <a:rPr lang="es-ES" sz="2800" dirty="0" err="1" smtClean="0"/>
              <a:t>There</a:t>
            </a:r>
            <a:r>
              <a:rPr lang="es-ES" sz="2800" dirty="0" smtClean="0"/>
              <a:t> </a:t>
            </a:r>
            <a:r>
              <a:rPr lang="es-ES" sz="2800" dirty="0" err="1" smtClean="0"/>
              <a:t>weren’t</a:t>
            </a:r>
            <a:r>
              <a:rPr lang="es-ES" sz="2800" dirty="0" smtClean="0"/>
              <a:t> …………… in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house</a:t>
            </a:r>
            <a:r>
              <a:rPr lang="es-ES" sz="2800" dirty="0" smtClean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0"/>
            <a:ext cx="8915400" cy="6126163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s-ES_tradnl" dirty="0" err="1" smtClean="0">
                <a:solidFill>
                  <a:srgbClr val="709256"/>
                </a:solidFill>
              </a:rPr>
              <a:t>We</a:t>
            </a:r>
            <a:r>
              <a:rPr lang="es-ES_tradnl" dirty="0" smtClean="0">
                <a:solidFill>
                  <a:srgbClr val="709256"/>
                </a:solidFill>
              </a:rPr>
              <a:t> can use </a:t>
            </a:r>
            <a:r>
              <a:rPr lang="es-ES_tradnl" b="1" dirty="0" smtClean="0">
                <a:solidFill>
                  <a:srgbClr val="709256"/>
                </a:solidFill>
              </a:rPr>
              <a:t>a </a:t>
            </a:r>
            <a:r>
              <a:rPr lang="es-ES_tradnl" b="1" dirty="0" err="1" smtClean="0">
                <a:solidFill>
                  <a:srgbClr val="709256"/>
                </a:solidFill>
              </a:rPr>
              <a:t>few</a:t>
            </a:r>
            <a:r>
              <a:rPr lang="es-ES_tradnl" dirty="0" smtClean="0">
                <a:solidFill>
                  <a:srgbClr val="709256"/>
                </a:solidFill>
              </a:rPr>
              <a:t> and </a:t>
            </a:r>
            <a:r>
              <a:rPr lang="es-ES_tradnl" b="1" dirty="0" err="1" smtClean="0">
                <a:solidFill>
                  <a:srgbClr val="709256"/>
                </a:solidFill>
              </a:rPr>
              <a:t>many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with</a:t>
            </a:r>
            <a:r>
              <a:rPr lang="es-ES_tradnl" dirty="0" smtClean="0">
                <a:solidFill>
                  <a:srgbClr val="709256"/>
                </a:solidFill>
              </a:rPr>
              <a:t> plural</a:t>
            </a:r>
          </a:p>
          <a:p>
            <a:pPr algn="l" eaLnBrk="1" hangingPunct="1">
              <a:buFont typeface="Wingdings" pitchFamily="2" charset="2"/>
              <a:buNone/>
            </a:pPr>
            <a:r>
              <a:rPr lang="es-ES_tradnl" dirty="0" err="1" smtClean="0">
                <a:solidFill>
                  <a:srgbClr val="709256"/>
                </a:solidFill>
              </a:rPr>
              <a:t>countable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nouns</a:t>
            </a:r>
            <a:r>
              <a:rPr lang="es-ES_tradnl" dirty="0" smtClean="0">
                <a:solidFill>
                  <a:srgbClr val="709256"/>
                </a:solidFill>
              </a:rPr>
              <a:t>:</a:t>
            </a:r>
          </a:p>
          <a:p>
            <a:pPr algn="l" eaLnBrk="1" hangingPunct="1">
              <a:buFont typeface="Wingdings" pitchFamily="2" charset="2"/>
              <a:buNone/>
            </a:pPr>
            <a:endParaRPr lang="es-ES_tradnl" dirty="0" smtClean="0"/>
          </a:p>
          <a:p>
            <a:pPr algn="l" eaLnBrk="1" hangingPunct="1"/>
            <a:r>
              <a:rPr lang="es-ES_tradnl" dirty="0" err="1" smtClean="0"/>
              <a:t>I've</a:t>
            </a:r>
            <a:r>
              <a:rPr lang="es-ES_tradnl" dirty="0" smtClean="0"/>
              <a:t> </a:t>
            </a:r>
            <a:r>
              <a:rPr lang="es-ES_tradnl" dirty="0" err="1" smtClean="0"/>
              <a:t>got</a:t>
            </a:r>
            <a:r>
              <a:rPr lang="es-ES_tradnl" dirty="0" smtClean="0"/>
              <a:t> </a:t>
            </a:r>
            <a:r>
              <a:rPr lang="es-ES_tradnl" b="1" dirty="0" smtClean="0"/>
              <a:t>a </a:t>
            </a:r>
            <a:r>
              <a:rPr lang="es-ES_tradnl" b="1" dirty="0" err="1" smtClean="0"/>
              <a:t>few</a:t>
            </a:r>
            <a:r>
              <a:rPr lang="es-ES_tradnl" dirty="0" smtClean="0"/>
              <a:t> </a:t>
            </a:r>
            <a:r>
              <a:rPr lang="es-ES_tradnl" dirty="0" err="1" smtClean="0"/>
              <a:t>dollars</a:t>
            </a:r>
            <a:r>
              <a:rPr lang="es-ES_tradnl" dirty="0" smtClean="0"/>
              <a:t>.</a:t>
            </a:r>
          </a:p>
          <a:p>
            <a:pPr algn="l" eaLnBrk="1" hangingPunct="1"/>
            <a:r>
              <a:rPr lang="es-ES_tradnl" dirty="0" err="1" smtClean="0"/>
              <a:t>I’ve</a:t>
            </a:r>
            <a:r>
              <a:rPr lang="es-ES_tradnl" dirty="0" smtClean="0"/>
              <a:t> </a:t>
            </a:r>
            <a:r>
              <a:rPr lang="es-ES_tradnl" dirty="0" err="1" smtClean="0"/>
              <a:t>got</a:t>
            </a:r>
            <a:r>
              <a:rPr lang="es-ES_tradnl" dirty="0" smtClean="0"/>
              <a:t> </a:t>
            </a:r>
            <a:r>
              <a:rPr lang="es-ES_tradnl" b="1" dirty="0" smtClean="0"/>
              <a:t>a </a:t>
            </a:r>
            <a:r>
              <a:rPr lang="es-ES_tradnl" b="1" dirty="0" err="1" smtClean="0"/>
              <a:t>few</a:t>
            </a:r>
            <a:r>
              <a:rPr lang="es-ES_tradnl" b="1" dirty="0" smtClean="0"/>
              <a:t> </a:t>
            </a:r>
            <a:r>
              <a:rPr lang="es-ES_tradnl" dirty="0" smtClean="0"/>
              <a:t> </a:t>
            </a:r>
            <a:r>
              <a:rPr lang="es-ES_tradnl" dirty="0" err="1" smtClean="0"/>
              <a:t>friends</a:t>
            </a:r>
            <a:r>
              <a:rPr lang="es-ES_tradnl" dirty="0" smtClean="0"/>
              <a:t>.</a:t>
            </a:r>
          </a:p>
          <a:p>
            <a:pPr algn="l" eaLnBrk="1" hangingPunct="1"/>
            <a:r>
              <a:rPr lang="es-ES_tradnl" dirty="0" smtClean="0"/>
              <a:t>I </a:t>
            </a:r>
            <a:r>
              <a:rPr lang="es-ES_tradnl" dirty="0" err="1" smtClean="0"/>
              <a:t>haven't</a:t>
            </a:r>
            <a:r>
              <a:rPr lang="es-ES_tradnl" dirty="0" smtClean="0"/>
              <a:t> </a:t>
            </a:r>
            <a:r>
              <a:rPr lang="es-ES_tradnl" dirty="0" err="1" smtClean="0"/>
              <a:t>got</a:t>
            </a:r>
            <a:r>
              <a:rPr lang="es-ES_tradnl" dirty="0" smtClean="0"/>
              <a:t> </a:t>
            </a:r>
            <a:r>
              <a:rPr lang="es-ES_tradnl" b="1" dirty="0" err="1" smtClean="0"/>
              <a:t>many</a:t>
            </a:r>
            <a:r>
              <a:rPr lang="es-ES_tradnl" dirty="0" smtClean="0"/>
              <a:t> </a:t>
            </a:r>
            <a:r>
              <a:rPr lang="es-ES_tradnl" dirty="0" err="1" smtClean="0"/>
              <a:t>pens</a:t>
            </a:r>
            <a:r>
              <a:rPr lang="es-ES_tradnl" dirty="0" smtClean="0"/>
              <a:t>. </a:t>
            </a:r>
          </a:p>
          <a:p>
            <a:pPr algn="l" eaLnBrk="1" hangingPunct="1"/>
            <a:r>
              <a:rPr lang="es-ES_tradnl" dirty="0" err="1" smtClean="0"/>
              <a:t>They</a:t>
            </a:r>
            <a:r>
              <a:rPr lang="es-ES_tradnl" dirty="0" smtClean="0"/>
              <a:t> </a:t>
            </a:r>
            <a:r>
              <a:rPr lang="es-ES_tradnl" dirty="0" err="1" smtClean="0"/>
              <a:t>haven’t</a:t>
            </a:r>
            <a:r>
              <a:rPr lang="es-ES_tradnl" dirty="0" smtClean="0"/>
              <a:t> </a:t>
            </a:r>
            <a:r>
              <a:rPr lang="es-ES_tradnl" dirty="0" err="1" smtClean="0"/>
              <a:t>got</a:t>
            </a:r>
            <a:r>
              <a:rPr lang="es-ES_tradnl" dirty="0" smtClean="0"/>
              <a:t> </a:t>
            </a:r>
            <a:r>
              <a:rPr lang="es-ES_tradnl" b="1" dirty="0" err="1" smtClean="0"/>
              <a:t>many</a:t>
            </a:r>
            <a:r>
              <a:rPr lang="es-ES_tradnl" dirty="0" smtClean="0"/>
              <a:t> </a:t>
            </a:r>
            <a:r>
              <a:rPr lang="es-ES_tradnl" dirty="0" err="1" smtClean="0"/>
              <a:t>friends</a:t>
            </a:r>
            <a:r>
              <a:rPr lang="es-ES_tradnl" dirty="0" smtClean="0"/>
              <a:t>.</a:t>
            </a:r>
          </a:p>
          <a:p>
            <a:pPr algn="l" eaLnBrk="1" hangingPunct="1"/>
            <a:endParaRPr lang="es-ES_tradnl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95300" y="0"/>
            <a:ext cx="8915400" cy="6126163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s-ES_tradnl" dirty="0" err="1" smtClean="0">
                <a:solidFill>
                  <a:srgbClr val="709256"/>
                </a:solidFill>
              </a:rPr>
              <a:t>We</a:t>
            </a:r>
            <a:r>
              <a:rPr lang="es-ES_tradnl" dirty="0" smtClean="0">
                <a:solidFill>
                  <a:srgbClr val="709256"/>
                </a:solidFill>
              </a:rPr>
              <a:t> can use </a:t>
            </a:r>
            <a:r>
              <a:rPr lang="es-ES_tradnl" b="1" dirty="0" smtClean="0">
                <a:solidFill>
                  <a:srgbClr val="709256"/>
                </a:solidFill>
              </a:rPr>
              <a:t>a </a:t>
            </a:r>
            <a:r>
              <a:rPr lang="es-ES_tradnl" b="1" dirty="0" err="1" smtClean="0">
                <a:solidFill>
                  <a:srgbClr val="709256"/>
                </a:solidFill>
              </a:rPr>
              <a:t>little</a:t>
            </a:r>
            <a:r>
              <a:rPr lang="es-ES_tradnl" dirty="0" smtClean="0">
                <a:solidFill>
                  <a:srgbClr val="709256"/>
                </a:solidFill>
              </a:rPr>
              <a:t> and </a:t>
            </a:r>
            <a:r>
              <a:rPr lang="es-ES_tradnl" b="1" dirty="0" err="1" smtClean="0">
                <a:solidFill>
                  <a:srgbClr val="709256"/>
                </a:solidFill>
              </a:rPr>
              <a:t>much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with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uncountable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nouns</a:t>
            </a:r>
            <a:r>
              <a:rPr lang="es-ES_tradnl" dirty="0" smtClean="0">
                <a:solidFill>
                  <a:srgbClr val="709256"/>
                </a:solidFill>
              </a:rPr>
              <a:t>:</a:t>
            </a:r>
          </a:p>
          <a:p>
            <a:pPr algn="l" eaLnBrk="1" hangingPunct="1">
              <a:buFont typeface="Wingdings" pitchFamily="2" charset="2"/>
              <a:buNone/>
            </a:pPr>
            <a:endParaRPr lang="es-ES_tradnl" dirty="0" smtClean="0"/>
          </a:p>
          <a:p>
            <a:pPr algn="l" eaLnBrk="1" hangingPunct="1"/>
            <a:r>
              <a:rPr lang="es-ES_tradnl" dirty="0" err="1" smtClean="0"/>
              <a:t>I've</a:t>
            </a:r>
            <a:r>
              <a:rPr lang="es-ES_tradnl" dirty="0" smtClean="0"/>
              <a:t> </a:t>
            </a:r>
            <a:r>
              <a:rPr lang="es-ES_tradnl" dirty="0" err="1" smtClean="0"/>
              <a:t>got</a:t>
            </a:r>
            <a:r>
              <a:rPr lang="es-ES_tradnl" dirty="0" smtClean="0"/>
              <a:t> </a:t>
            </a:r>
            <a:r>
              <a:rPr lang="es-ES_tradnl" b="1" dirty="0" smtClean="0"/>
              <a:t>a </a:t>
            </a:r>
            <a:r>
              <a:rPr lang="es-ES_tradnl" b="1" dirty="0" err="1" smtClean="0"/>
              <a:t>little</a:t>
            </a:r>
            <a:r>
              <a:rPr lang="es-ES_tradnl" dirty="0" smtClean="0"/>
              <a:t> </a:t>
            </a:r>
            <a:r>
              <a:rPr lang="es-ES_tradnl" dirty="0" err="1" smtClean="0"/>
              <a:t>money</a:t>
            </a:r>
            <a:r>
              <a:rPr lang="es-ES_tradnl" dirty="0" smtClean="0"/>
              <a:t>. </a:t>
            </a:r>
          </a:p>
          <a:p>
            <a:pPr algn="l" eaLnBrk="1" hangingPunct="1"/>
            <a:r>
              <a:rPr lang="es-ES_tradnl" dirty="0" smtClean="0"/>
              <a:t>I </a:t>
            </a:r>
            <a:r>
              <a:rPr lang="es-ES_tradnl" dirty="0" err="1" smtClean="0"/>
              <a:t>haven't</a:t>
            </a:r>
            <a:r>
              <a:rPr lang="es-ES_tradnl" dirty="0" smtClean="0"/>
              <a:t> </a:t>
            </a:r>
            <a:r>
              <a:rPr lang="es-ES_tradnl" dirty="0" err="1" smtClean="0"/>
              <a:t>got</a:t>
            </a:r>
            <a:r>
              <a:rPr lang="es-ES_tradnl" dirty="0" smtClean="0"/>
              <a:t> </a:t>
            </a:r>
            <a:r>
              <a:rPr lang="es-ES_tradnl" b="1" dirty="0" err="1" smtClean="0"/>
              <a:t>much</a:t>
            </a:r>
            <a:r>
              <a:rPr lang="es-ES_tradnl" dirty="0" smtClean="0"/>
              <a:t> rice.</a:t>
            </a:r>
          </a:p>
          <a:p>
            <a:pPr algn="l" eaLnBrk="1" hangingPunct="1"/>
            <a:r>
              <a:rPr lang="es-ES_tradnl" dirty="0" err="1" smtClean="0"/>
              <a:t>I’ve</a:t>
            </a:r>
            <a:r>
              <a:rPr lang="es-ES_tradnl" dirty="0" smtClean="0"/>
              <a:t> </a:t>
            </a:r>
            <a:r>
              <a:rPr lang="es-ES_tradnl" dirty="0" err="1" smtClean="0"/>
              <a:t>got</a:t>
            </a:r>
            <a:r>
              <a:rPr lang="es-ES_tradnl" dirty="0" smtClean="0"/>
              <a:t> </a:t>
            </a:r>
            <a:r>
              <a:rPr lang="es-ES_tradnl" b="1" dirty="0" smtClean="0"/>
              <a:t>a </a:t>
            </a:r>
            <a:r>
              <a:rPr lang="es-ES_tradnl" b="1" dirty="0" err="1" smtClean="0"/>
              <a:t>little</a:t>
            </a:r>
            <a:r>
              <a:rPr lang="es-ES_tradnl" dirty="0" smtClean="0"/>
              <a:t> </a:t>
            </a:r>
            <a:r>
              <a:rPr lang="es-ES_tradnl" dirty="0" err="1" smtClean="0"/>
              <a:t>milk</a:t>
            </a:r>
            <a:r>
              <a:rPr lang="es-ES_tradnl" dirty="0" smtClean="0"/>
              <a:t>.</a:t>
            </a:r>
          </a:p>
          <a:p>
            <a:pPr algn="l" eaLnBrk="1" hangingPunct="1"/>
            <a:r>
              <a:rPr lang="es-ES_tradnl" dirty="0" err="1" smtClean="0"/>
              <a:t>We’haven’t</a:t>
            </a:r>
            <a:r>
              <a:rPr lang="es-ES_tradnl" dirty="0" smtClean="0"/>
              <a:t> </a:t>
            </a:r>
            <a:r>
              <a:rPr lang="es-ES_tradnl" dirty="0" err="1" smtClean="0"/>
              <a:t>got</a:t>
            </a:r>
            <a:r>
              <a:rPr lang="es-ES_tradnl" dirty="0" smtClean="0"/>
              <a:t> </a:t>
            </a:r>
            <a:r>
              <a:rPr lang="es-ES_tradnl" b="1" dirty="0" err="1" smtClean="0"/>
              <a:t>much</a:t>
            </a:r>
            <a:r>
              <a:rPr lang="es-ES_tradnl" dirty="0" smtClean="0"/>
              <a:t> time</a:t>
            </a:r>
          </a:p>
          <a:p>
            <a:pPr algn="l" eaLnBrk="1" hangingPunct="1"/>
            <a:endParaRPr lang="es-ES_tradnl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229" y="404814"/>
            <a:ext cx="8903361" cy="6192837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s-ES" sz="2400" dirty="0" err="1" smtClean="0">
                <a:solidFill>
                  <a:srgbClr val="00B050"/>
                </a:solidFill>
              </a:rPr>
              <a:t>Write</a:t>
            </a:r>
            <a:r>
              <a:rPr lang="es-ES" sz="2400" dirty="0" smtClean="0">
                <a:solidFill>
                  <a:srgbClr val="00B050"/>
                </a:solidFill>
              </a:rPr>
              <a:t> </a:t>
            </a:r>
            <a:r>
              <a:rPr lang="es-ES" sz="2400" b="1" dirty="0" smtClean="0">
                <a:solidFill>
                  <a:srgbClr val="00B050"/>
                </a:solidFill>
              </a:rPr>
              <a:t>a </a:t>
            </a:r>
            <a:r>
              <a:rPr lang="es-ES" sz="2400" b="1" dirty="0" err="1" smtClean="0">
                <a:solidFill>
                  <a:srgbClr val="00B050"/>
                </a:solidFill>
              </a:rPr>
              <a:t>few</a:t>
            </a:r>
            <a:r>
              <a:rPr lang="es-ES" sz="2400" b="1" dirty="0" smtClean="0">
                <a:solidFill>
                  <a:srgbClr val="00B050"/>
                </a:solidFill>
              </a:rPr>
              <a:t>, a </a:t>
            </a:r>
            <a:r>
              <a:rPr lang="es-ES" sz="2400" b="1" dirty="0" err="1" smtClean="0">
                <a:solidFill>
                  <a:srgbClr val="00B050"/>
                </a:solidFill>
              </a:rPr>
              <a:t>little</a:t>
            </a:r>
            <a:r>
              <a:rPr lang="es-ES" sz="2400" b="1" dirty="0" smtClean="0">
                <a:solidFill>
                  <a:srgbClr val="00B050"/>
                </a:solidFill>
              </a:rPr>
              <a:t> , </a:t>
            </a:r>
            <a:r>
              <a:rPr lang="es-ES" sz="2400" b="1" dirty="0" err="1" smtClean="0">
                <a:solidFill>
                  <a:srgbClr val="00B050"/>
                </a:solidFill>
              </a:rPr>
              <a:t>much</a:t>
            </a:r>
            <a:r>
              <a:rPr lang="es-ES" sz="2400" b="1" dirty="0" smtClean="0">
                <a:solidFill>
                  <a:srgbClr val="00B050"/>
                </a:solidFill>
              </a:rPr>
              <a:t> </a:t>
            </a:r>
            <a:r>
              <a:rPr lang="es-ES" sz="2400" b="1" dirty="0" err="1" smtClean="0">
                <a:solidFill>
                  <a:srgbClr val="00B050"/>
                </a:solidFill>
              </a:rPr>
              <a:t>or</a:t>
            </a:r>
            <a:r>
              <a:rPr lang="es-ES" sz="2400" b="1" dirty="0" smtClean="0">
                <a:solidFill>
                  <a:srgbClr val="00B050"/>
                </a:solidFill>
              </a:rPr>
              <a:t> </a:t>
            </a:r>
            <a:r>
              <a:rPr lang="es-ES" sz="2400" b="1" dirty="0" err="1" smtClean="0">
                <a:solidFill>
                  <a:srgbClr val="00B050"/>
                </a:solidFill>
              </a:rPr>
              <a:t>many</a:t>
            </a:r>
            <a:r>
              <a:rPr lang="es-ES" sz="2400" dirty="0" smtClean="0">
                <a:solidFill>
                  <a:srgbClr val="00B050"/>
                </a:solidFill>
              </a:rPr>
              <a:t> </a:t>
            </a:r>
            <a:r>
              <a:rPr lang="es-ES" sz="2400" dirty="0" err="1" smtClean="0">
                <a:solidFill>
                  <a:srgbClr val="00B050"/>
                </a:solidFill>
              </a:rPr>
              <a:t>to</a:t>
            </a:r>
            <a:r>
              <a:rPr lang="es-ES" sz="2400" dirty="0" smtClean="0">
                <a:solidFill>
                  <a:srgbClr val="00B050"/>
                </a:solidFill>
              </a:rPr>
              <a:t> complete </a:t>
            </a:r>
            <a:r>
              <a:rPr lang="es-ES" sz="2400" dirty="0" err="1" smtClean="0">
                <a:solidFill>
                  <a:srgbClr val="00B050"/>
                </a:solidFill>
              </a:rPr>
              <a:t>these</a:t>
            </a:r>
            <a:r>
              <a:rPr lang="es-ES" sz="2400" dirty="0" smtClean="0">
                <a:solidFill>
                  <a:srgbClr val="00B050"/>
                </a:solidFill>
              </a:rPr>
              <a:t> </a:t>
            </a:r>
            <a:r>
              <a:rPr lang="es-ES" sz="2400" dirty="0" err="1" smtClean="0">
                <a:solidFill>
                  <a:srgbClr val="00B050"/>
                </a:solidFill>
              </a:rPr>
              <a:t>sentences</a:t>
            </a:r>
            <a:r>
              <a:rPr lang="es-ES" sz="2400" dirty="0" smtClean="0">
                <a:solidFill>
                  <a:srgbClr val="00B050"/>
                </a:solidFill>
              </a:rPr>
              <a:t> . </a:t>
            </a:r>
            <a:r>
              <a:rPr lang="es-ES" sz="2400" dirty="0" err="1" smtClean="0">
                <a:solidFill>
                  <a:srgbClr val="00B050"/>
                </a:solidFill>
              </a:rPr>
              <a:t>Don’t</a:t>
            </a:r>
            <a:r>
              <a:rPr lang="es-ES" sz="2400" dirty="0" smtClean="0">
                <a:solidFill>
                  <a:srgbClr val="00B050"/>
                </a:solidFill>
              </a:rPr>
              <a:t> use</a:t>
            </a:r>
            <a:r>
              <a:rPr lang="es-ES" sz="2400" b="1" dirty="0" smtClean="0">
                <a:solidFill>
                  <a:srgbClr val="00B050"/>
                </a:solidFill>
              </a:rPr>
              <a:t> </a:t>
            </a:r>
            <a:r>
              <a:rPr lang="es-ES" sz="2400" b="1" dirty="0" err="1" smtClean="0">
                <a:solidFill>
                  <a:srgbClr val="00B050"/>
                </a:solidFill>
              </a:rPr>
              <a:t>some</a:t>
            </a:r>
            <a:r>
              <a:rPr lang="es-ES" sz="2400" b="1" dirty="0" smtClean="0">
                <a:solidFill>
                  <a:srgbClr val="00B050"/>
                </a:solidFill>
              </a:rPr>
              <a:t>, </a:t>
            </a:r>
            <a:r>
              <a:rPr lang="es-ES" sz="2400" b="1" dirty="0" err="1" smtClean="0">
                <a:solidFill>
                  <a:srgbClr val="00B050"/>
                </a:solidFill>
              </a:rPr>
              <a:t>any</a:t>
            </a:r>
            <a:r>
              <a:rPr lang="es-ES" sz="2400" b="1" dirty="0" smtClean="0">
                <a:solidFill>
                  <a:srgbClr val="00B050"/>
                </a:solidFill>
              </a:rPr>
              <a:t> </a:t>
            </a:r>
            <a:r>
              <a:rPr lang="es-ES" sz="2400" b="1" dirty="0" err="1" smtClean="0">
                <a:solidFill>
                  <a:srgbClr val="00B050"/>
                </a:solidFill>
              </a:rPr>
              <a:t>or</a:t>
            </a:r>
            <a:r>
              <a:rPr lang="es-ES" sz="2400" b="1" dirty="0" smtClean="0">
                <a:solidFill>
                  <a:srgbClr val="00B050"/>
                </a:solidFill>
              </a:rPr>
              <a:t> a </a:t>
            </a:r>
            <a:r>
              <a:rPr lang="es-ES" sz="2400" b="1" dirty="0" err="1" smtClean="0">
                <a:solidFill>
                  <a:srgbClr val="00B050"/>
                </a:solidFill>
              </a:rPr>
              <a:t>lot</a:t>
            </a:r>
            <a:r>
              <a:rPr lang="es-ES" sz="2400" b="1" dirty="0" smtClean="0">
                <a:solidFill>
                  <a:srgbClr val="00B050"/>
                </a:solidFill>
              </a:rPr>
              <a:t> of</a:t>
            </a:r>
            <a:r>
              <a:rPr lang="es-ES" sz="2400" b="1" dirty="0" smtClean="0">
                <a:solidFill>
                  <a:srgbClr val="00B050"/>
                </a:solidFill>
              </a:rPr>
              <a:t>.</a:t>
            </a:r>
          </a:p>
          <a:p>
            <a:pPr algn="l" eaLnBrk="1" hangingPunct="1">
              <a:lnSpc>
                <a:spcPct val="90000"/>
              </a:lnSpc>
            </a:pPr>
            <a:endParaRPr lang="es-ES" sz="2400" b="1" dirty="0" smtClean="0"/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smtClean="0"/>
              <a:t>1.- </a:t>
            </a:r>
            <a:r>
              <a:rPr lang="es-ES" sz="2400" dirty="0" err="1" smtClean="0"/>
              <a:t>There’s</a:t>
            </a:r>
            <a:r>
              <a:rPr lang="es-ES" sz="2400" dirty="0" smtClean="0"/>
              <a:t> </a:t>
            </a:r>
            <a:r>
              <a:rPr lang="es-ES" sz="2400" dirty="0" err="1" smtClean="0"/>
              <a:t>some</a:t>
            </a:r>
            <a:r>
              <a:rPr lang="es-ES" sz="2400" dirty="0" smtClean="0"/>
              <a:t> </a:t>
            </a:r>
            <a:r>
              <a:rPr lang="es-ES" sz="2400" dirty="0" err="1" smtClean="0"/>
              <a:t>food</a:t>
            </a:r>
            <a:r>
              <a:rPr lang="es-ES" sz="2400" dirty="0" smtClean="0"/>
              <a:t> </a:t>
            </a:r>
            <a:r>
              <a:rPr lang="es-ES" sz="2400" dirty="0" err="1" smtClean="0"/>
              <a:t>but</a:t>
            </a:r>
            <a:r>
              <a:rPr lang="es-ES" sz="2400" dirty="0" smtClean="0"/>
              <a:t> </a:t>
            </a:r>
            <a:r>
              <a:rPr lang="es-ES" sz="2400" dirty="0" err="1" smtClean="0"/>
              <a:t>not</a:t>
            </a:r>
            <a:r>
              <a:rPr lang="es-ES" sz="2400" dirty="0" smtClean="0"/>
              <a:t> …… </a:t>
            </a:r>
            <a:r>
              <a:rPr lang="es-ES" sz="2400" dirty="0" err="1" smtClean="0"/>
              <a:t>drink</a:t>
            </a:r>
            <a:r>
              <a:rPr lang="es-ES" sz="2400" dirty="0" smtClean="0"/>
              <a:t>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smtClean="0"/>
              <a:t>2.- ... </a:t>
            </a:r>
            <a:r>
              <a:rPr lang="es-ES" sz="2400" dirty="0" err="1" smtClean="0"/>
              <a:t>people</a:t>
            </a:r>
            <a:r>
              <a:rPr lang="es-ES" sz="2400" dirty="0" smtClean="0"/>
              <a:t> </a:t>
            </a:r>
            <a:r>
              <a:rPr lang="es-ES" sz="2400" dirty="0" err="1" smtClean="0"/>
              <a:t>arrived</a:t>
            </a:r>
            <a:r>
              <a:rPr lang="es-ES" sz="2400" dirty="0" smtClean="0"/>
              <a:t> </a:t>
            </a:r>
            <a:r>
              <a:rPr lang="es-ES" sz="2400" dirty="0" err="1" smtClean="0"/>
              <a:t>before</a:t>
            </a:r>
            <a:r>
              <a:rPr lang="es-ES" sz="2400" dirty="0" smtClean="0"/>
              <a:t> </a:t>
            </a:r>
            <a:r>
              <a:rPr lang="es-ES" sz="2400" dirty="0" err="1" smtClean="0"/>
              <a:t>the</a:t>
            </a:r>
            <a:r>
              <a:rPr lang="es-ES" sz="2400" dirty="0" smtClean="0"/>
              <a:t> </a:t>
            </a:r>
            <a:r>
              <a:rPr lang="es-ES" sz="2400" dirty="0" err="1" smtClean="0"/>
              <a:t>party</a:t>
            </a:r>
            <a:r>
              <a:rPr lang="es-ES" sz="2400" dirty="0" smtClean="0"/>
              <a:t> </a:t>
            </a:r>
            <a:r>
              <a:rPr lang="es-ES" sz="2400" dirty="0" err="1" smtClean="0"/>
              <a:t>started</a:t>
            </a:r>
            <a:r>
              <a:rPr lang="es-ES" sz="2400" dirty="0" smtClean="0"/>
              <a:t> , </a:t>
            </a:r>
            <a:r>
              <a:rPr lang="es-ES" sz="2400" dirty="0" err="1" smtClean="0"/>
              <a:t>but</a:t>
            </a:r>
            <a:r>
              <a:rPr lang="es-ES" sz="2400" dirty="0" smtClean="0"/>
              <a:t> </a:t>
            </a:r>
            <a:r>
              <a:rPr lang="es-ES" sz="2400" dirty="0" err="1" smtClean="0"/>
              <a:t>not</a:t>
            </a:r>
            <a:r>
              <a:rPr lang="es-ES" sz="2400" dirty="0" smtClean="0"/>
              <a:t> </a:t>
            </a:r>
            <a:r>
              <a:rPr lang="es-ES" sz="2400" dirty="0" err="1" smtClean="0"/>
              <a:t>many</a:t>
            </a:r>
            <a:r>
              <a:rPr lang="es-ES" sz="2400" dirty="0" smtClean="0"/>
              <a:t>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smtClean="0"/>
              <a:t>3.- </a:t>
            </a:r>
            <a:r>
              <a:rPr lang="es-ES" sz="2400" dirty="0" err="1" smtClean="0"/>
              <a:t>There’s</a:t>
            </a:r>
            <a:r>
              <a:rPr lang="es-ES" sz="2400" dirty="0" smtClean="0"/>
              <a:t> </a:t>
            </a:r>
            <a:r>
              <a:rPr lang="es-ES" sz="2400" dirty="0" err="1" smtClean="0"/>
              <a:t>not</a:t>
            </a:r>
            <a:r>
              <a:rPr lang="es-ES" sz="2400" dirty="0" smtClean="0"/>
              <a:t> …….</a:t>
            </a:r>
            <a:r>
              <a:rPr lang="es-ES" sz="2400" dirty="0" err="1" smtClean="0"/>
              <a:t>coffee</a:t>
            </a:r>
            <a:r>
              <a:rPr lang="es-ES" sz="2400" dirty="0" smtClean="0"/>
              <a:t> in </a:t>
            </a:r>
            <a:r>
              <a:rPr lang="es-ES" sz="2400" dirty="0" err="1" smtClean="0"/>
              <a:t>the</a:t>
            </a:r>
            <a:r>
              <a:rPr lang="es-ES" sz="2400" dirty="0" smtClean="0"/>
              <a:t> cup.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smtClean="0"/>
              <a:t>4.- </a:t>
            </a:r>
            <a:r>
              <a:rPr lang="es-ES" sz="2400" dirty="0" err="1" smtClean="0"/>
              <a:t>She</a:t>
            </a:r>
            <a:r>
              <a:rPr lang="es-ES" sz="2400" dirty="0" smtClean="0"/>
              <a:t> </a:t>
            </a:r>
            <a:r>
              <a:rPr lang="es-ES" sz="2400" dirty="0" err="1" smtClean="0"/>
              <a:t>hasn’t</a:t>
            </a:r>
            <a:r>
              <a:rPr lang="es-ES" sz="2400" dirty="0" smtClean="0"/>
              <a:t> </a:t>
            </a:r>
            <a:r>
              <a:rPr lang="es-ES" sz="2400" dirty="0" err="1" smtClean="0"/>
              <a:t>got</a:t>
            </a:r>
            <a:r>
              <a:rPr lang="es-ES" sz="2400" dirty="0" smtClean="0"/>
              <a:t> …… </a:t>
            </a:r>
            <a:r>
              <a:rPr lang="es-ES" sz="2400" dirty="0" err="1" smtClean="0"/>
              <a:t>friends</a:t>
            </a:r>
            <a:r>
              <a:rPr lang="es-ES" sz="2400" dirty="0" smtClean="0"/>
              <a:t>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smtClean="0"/>
              <a:t>5.- </a:t>
            </a:r>
            <a:r>
              <a:rPr lang="es-ES" sz="2400" dirty="0" err="1" smtClean="0"/>
              <a:t>I’m</a:t>
            </a:r>
            <a:r>
              <a:rPr lang="es-ES" sz="2400" dirty="0" smtClean="0"/>
              <a:t> </a:t>
            </a:r>
            <a:r>
              <a:rPr lang="es-ES" sz="2400" dirty="0" err="1" smtClean="0"/>
              <a:t>sorry</a:t>
            </a:r>
            <a:r>
              <a:rPr lang="es-ES" sz="2400" dirty="0" smtClean="0"/>
              <a:t>, I </a:t>
            </a:r>
            <a:r>
              <a:rPr lang="es-ES" sz="2400" dirty="0" err="1" smtClean="0"/>
              <a:t>haven’t</a:t>
            </a:r>
            <a:r>
              <a:rPr lang="es-ES" sz="2400" dirty="0" smtClean="0"/>
              <a:t> </a:t>
            </a:r>
            <a:r>
              <a:rPr lang="es-ES" sz="2400" dirty="0" err="1" smtClean="0"/>
              <a:t>got</a:t>
            </a:r>
            <a:r>
              <a:rPr lang="es-ES" sz="2400" dirty="0" smtClean="0"/>
              <a:t> ….. Time.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smtClean="0"/>
              <a:t>6.- </a:t>
            </a:r>
            <a:r>
              <a:rPr lang="es-ES" sz="2400" dirty="0" err="1" smtClean="0"/>
              <a:t>The</a:t>
            </a:r>
            <a:r>
              <a:rPr lang="es-ES" sz="2400" dirty="0" smtClean="0"/>
              <a:t> </a:t>
            </a:r>
            <a:r>
              <a:rPr lang="es-ES" sz="2400" dirty="0" err="1" smtClean="0"/>
              <a:t>receptionist</a:t>
            </a:r>
            <a:r>
              <a:rPr lang="es-ES" sz="2400" dirty="0" smtClean="0"/>
              <a:t> </a:t>
            </a:r>
            <a:r>
              <a:rPr lang="es-ES" sz="2400" dirty="0" err="1" smtClean="0"/>
              <a:t>didn’t</a:t>
            </a:r>
            <a:r>
              <a:rPr lang="es-ES" sz="2400" dirty="0" smtClean="0"/>
              <a:t> </a:t>
            </a:r>
            <a:r>
              <a:rPr lang="es-ES" sz="2400" dirty="0" err="1" smtClean="0"/>
              <a:t>give</a:t>
            </a:r>
            <a:r>
              <a:rPr lang="es-ES" sz="2400" dirty="0" smtClean="0"/>
              <a:t> me ….. </a:t>
            </a:r>
            <a:r>
              <a:rPr lang="es-ES" sz="2400" dirty="0" err="1" smtClean="0"/>
              <a:t>Information</a:t>
            </a:r>
            <a:r>
              <a:rPr lang="es-ES" sz="2400" dirty="0" smtClean="0"/>
              <a:t>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2400" dirty="0" smtClean="0"/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2400" dirty="0" smtClean="0"/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2400" dirty="0" smtClean="0"/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2400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7339" y="635000"/>
            <a:ext cx="8915400" cy="650875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s-ES" sz="2400" b="1" dirty="0" smtClean="0">
                <a:solidFill>
                  <a:srgbClr val="00B050"/>
                </a:solidFill>
              </a:rPr>
              <a:t>A </a:t>
            </a:r>
            <a:r>
              <a:rPr lang="es-ES" sz="2400" b="1" dirty="0" err="1" smtClean="0">
                <a:solidFill>
                  <a:srgbClr val="00B050"/>
                </a:solidFill>
              </a:rPr>
              <a:t>lot</a:t>
            </a:r>
            <a:r>
              <a:rPr lang="es-ES" sz="2400" b="1" dirty="0" smtClean="0">
                <a:solidFill>
                  <a:srgbClr val="00B050"/>
                </a:solidFill>
              </a:rPr>
              <a:t> of – </a:t>
            </a:r>
            <a:r>
              <a:rPr lang="es-ES" sz="2400" b="1" dirty="0" err="1" smtClean="0">
                <a:solidFill>
                  <a:srgbClr val="00B050"/>
                </a:solidFill>
              </a:rPr>
              <a:t>some</a:t>
            </a:r>
            <a:r>
              <a:rPr lang="es-ES" sz="2400" b="1" dirty="0" smtClean="0">
                <a:solidFill>
                  <a:srgbClr val="00B050"/>
                </a:solidFill>
              </a:rPr>
              <a:t> / </a:t>
            </a:r>
            <a:r>
              <a:rPr lang="es-ES" sz="2400" b="1" dirty="0" err="1" smtClean="0">
                <a:solidFill>
                  <a:srgbClr val="00B050"/>
                </a:solidFill>
              </a:rPr>
              <a:t>any</a:t>
            </a:r>
            <a:r>
              <a:rPr lang="es-ES" sz="2400" b="1" dirty="0" smtClean="0">
                <a:solidFill>
                  <a:srgbClr val="00B050"/>
                </a:solidFill>
              </a:rPr>
              <a:t>  – </a:t>
            </a:r>
            <a:r>
              <a:rPr lang="es-ES" sz="2400" b="1" dirty="0" err="1" smtClean="0">
                <a:solidFill>
                  <a:srgbClr val="00B050"/>
                </a:solidFill>
              </a:rPr>
              <a:t>Much</a:t>
            </a:r>
            <a:r>
              <a:rPr lang="es-ES" sz="2400" b="1" dirty="0" smtClean="0">
                <a:solidFill>
                  <a:srgbClr val="00B050"/>
                </a:solidFill>
              </a:rPr>
              <a:t> / </a:t>
            </a:r>
            <a:r>
              <a:rPr lang="es-ES" sz="2400" b="1" dirty="0" err="1" smtClean="0">
                <a:solidFill>
                  <a:srgbClr val="00B050"/>
                </a:solidFill>
              </a:rPr>
              <a:t>Many</a:t>
            </a:r>
            <a:r>
              <a:rPr lang="es-ES" sz="2400" b="1" dirty="0" smtClean="0">
                <a:solidFill>
                  <a:srgbClr val="00B050"/>
                </a:solidFill>
              </a:rPr>
              <a:t> – A </a:t>
            </a:r>
            <a:r>
              <a:rPr lang="es-ES" sz="2400" b="1" dirty="0" err="1" smtClean="0">
                <a:solidFill>
                  <a:srgbClr val="00B050"/>
                </a:solidFill>
              </a:rPr>
              <a:t>few</a:t>
            </a:r>
            <a:r>
              <a:rPr lang="es-ES" sz="2400" b="1" dirty="0" smtClean="0">
                <a:solidFill>
                  <a:srgbClr val="00B050"/>
                </a:solidFill>
              </a:rPr>
              <a:t> / A </a:t>
            </a:r>
            <a:r>
              <a:rPr lang="es-ES" sz="2400" b="1" dirty="0" err="1" smtClean="0">
                <a:solidFill>
                  <a:srgbClr val="00B050"/>
                </a:solidFill>
              </a:rPr>
              <a:t>little</a:t>
            </a:r>
            <a:endParaRPr lang="es-ES" sz="2400" b="1" dirty="0" smtClean="0">
              <a:solidFill>
                <a:srgbClr val="00B050"/>
              </a:solidFill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err="1" smtClean="0">
                <a:solidFill>
                  <a:srgbClr val="00B050"/>
                </a:solidFill>
              </a:rPr>
              <a:t>Underline</a:t>
            </a:r>
            <a:r>
              <a:rPr lang="es-ES" sz="2400" dirty="0" smtClean="0">
                <a:solidFill>
                  <a:srgbClr val="00B050"/>
                </a:solidFill>
              </a:rPr>
              <a:t> </a:t>
            </a:r>
            <a:r>
              <a:rPr lang="es-ES" sz="2400" dirty="0" err="1" smtClean="0">
                <a:solidFill>
                  <a:srgbClr val="00B050"/>
                </a:solidFill>
              </a:rPr>
              <a:t>the</a:t>
            </a:r>
            <a:r>
              <a:rPr lang="es-ES" sz="2400" dirty="0" smtClean="0">
                <a:solidFill>
                  <a:srgbClr val="00B050"/>
                </a:solidFill>
              </a:rPr>
              <a:t> </a:t>
            </a:r>
            <a:r>
              <a:rPr lang="es-ES" sz="2400" dirty="0" err="1" smtClean="0">
                <a:solidFill>
                  <a:srgbClr val="00B050"/>
                </a:solidFill>
              </a:rPr>
              <a:t>correct</a:t>
            </a:r>
            <a:r>
              <a:rPr lang="es-ES" sz="2400" dirty="0" smtClean="0">
                <a:solidFill>
                  <a:srgbClr val="00B050"/>
                </a:solidFill>
              </a:rPr>
              <a:t> </a:t>
            </a:r>
            <a:r>
              <a:rPr lang="es-ES" sz="2400" dirty="0" err="1" smtClean="0">
                <a:solidFill>
                  <a:srgbClr val="00B050"/>
                </a:solidFill>
              </a:rPr>
              <a:t>item</a:t>
            </a:r>
            <a:r>
              <a:rPr lang="es-ES" sz="2400" dirty="0" smtClean="0">
                <a:solidFill>
                  <a:srgbClr val="00B050"/>
                </a:solidFill>
              </a:rPr>
              <a:t>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2400" dirty="0" smtClean="0"/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smtClean="0"/>
              <a:t>1.- Are </a:t>
            </a:r>
            <a:r>
              <a:rPr lang="es-ES" sz="2400" dirty="0" err="1" smtClean="0"/>
              <a:t>you</a:t>
            </a:r>
            <a:r>
              <a:rPr lang="es-ES" sz="2400" dirty="0" smtClean="0"/>
              <a:t> </a:t>
            </a:r>
            <a:r>
              <a:rPr lang="es-ES" sz="2400" dirty="0" err="1" smtClean="0"/>
              <a:t>hungry</a:t>
            </a:r>
            <a:r>
              <a:rPr lang="es-ES" sz="2400" dirty="0" smtClean="0"/>
              <a:t>? </a:t>
            </a:r>
            <a:r>
              <a:rPr lang="es-ES" sz="2400" dirty="0" err="1" smtClean="0"/>
              <a:t>There</a:t>
            </a:r>
            <a:r>
              <a:rPr lang="es-ES" sz="2400" dirty="0" smtClean="0"/>
              <a:t> </a:t>
            </a:r>
            <a:r>
              <a:rPr lang="es-ES" sz="2400" dirty="0" err="1" smtClean="0"/>
              <a:t>is</a:t>
            </a:r>
            <a:r>
              <a:rPr lang="es-ES" sz="2400" dirty="0" smtClean="0"/>
              <a:t> </a:t>
            </a:r>
            <a:r>
              <a:rPr lang="es-ES" sz="2400" b="1" i="1" dirty="0" smtClean="0"/>
              <a:t>a </a:t>
            </a:r>
            <a:r>
              <a:rPr lang="es-ES" sz="2400" b="1" i="1" dirty="0" err="1" smtClean="0"/>
              <a:t>little</a:t>
            </a:r>
            <a:r>
              <a:rPr lang="es-ES" sz="2400" b="1" i="1" dirty="0" smtClean="0"/>
              <a:t> / a </a:t>
            </a:r>
            <a:r>
              <a:rPr lang="es-ES" sz="2400" b="1" i="1" dirty="0" err="1" smtClean="0"/>
              <a:t>few</a:t>
            </a:r>
            <a:r>
              <a:rPr lang="es-ES" sz="2400" b="1" i="1" dirty="0" smtClean="0"/>
              <a:t> </a:t>
            </a:r>
            <a:r>
              <a:rPr lang="es-ES" sz="2400" dirty="0" err="1" smtClean="0"/>
              <a:t>roast</a:t>
            </a:r>
            <a:r>
              <a:rPr lang="es-ES" sz="2400" dirty="0" smtClean="0"/>
              <a:t> </a:t>
            </a:r>
            <a:r>
              <a:rPr lang="es-ES" sz="2400" dirty="0" err="1" smtClean="0"/>
              <a:t>beef</a:t>
            </a:r>
            <a:r>
              <a:rPr lang="es-ES" sz="2400" dirty="0" smtClean="0"/>
              <a:t> </a:t>
            </a:r>
            <a:r>
              <a:rPr lang="es-ES" sz="2400" dirty="0" err="1" smtClean="0"/>
              <a:t>left</a:t>
            </a:r>
            <a:r>
              <a:rPr lang="es-ES" sz="2400" dirty="0" smtClean="0"/>
              <a:t>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smtClean="0"/>
              <a:t>2.- I </a:t>
            </a:r>
            <a:r>
              <a:rPr lang="es-ES" sz="2400" dirty="0" err="1" smtClean="0"/>
              <a:t>can’t</a:t>
            </a:r>
            <a:r>
              <a:rPr lang="es-ES" sz="2400" dirty="0" smtClean="0"/>
              <a:t> </a:t>
            </a:r>
            <a:r>
              <a:rPr lang="es-ES" sz="2400" dirty="0" err="1" smtClean="0"/>
              <a:t>make</a:t>
            </a:r>
            <a:r>
              <a:rPr lang="es-ES" sz="2400" dirty="0" smtClean="0"/>
              <a:t> a cake. </a:t>
            </a:r>
            <a:r>
              <a:rPr lang="es-ES" sz="2400" dirty="0" err="1" smtClean="0"/>
              <a:t>We</a:t>
            </a:r>
            <a:r>
              <a:rPr lang="es-ES" sz="2400" dirty="0" smtClean="0"/>
              <a:t> </a:t>
            </a:r>
            <a:r>
              <a:rPr lang="es-ES" sz="2400" dirty="0" err="1" smtClean="0"/>
              <a:t>haven’t</a:t>
            </a:r>
            <a:r>
              <a:rPr lang="es-ES" sz="2400" dirty="0" smtClean="0"/>
              <a:t> </a:t>
            </a:r>
            <a:r>
              <a:rPr lang="es-ES" sz="2400" dirty="0" err="1" smtClean="0"/>
              <a:t>got</a:t>
            </a:r>
            <a:r>
              <a:rPr lang="es-ES" sz="2400" dirty="0" smtClean="0"/>
              <a:t> </a:t>
            </a:r>
            <a:r>
              <a:rPr lang="es-ES" sz="2400" b="1" i="1" dirty="0" err="1" smtClean="0"/>
              <a:t>much</a:t>
            </a:r>
            <a:r>
              <a:rPr lang="es-ES" sz="2400" b="1" i="1" dirty="0" smtClean="0"/>
              <a:t> / </a:t>
            </a:r>
            <a:r>
              <a:rPr lang="es-ES" sz="2400" b="1" i="1" dirty="0" err="1" smtClean="0"/>
              <a:t>any</a:t>
            </a:r>
            <a:r>
              <a:rPr lang="es-ES" sz="2400" dirty="0" smtClean="0"/>
              <a:t> </a:t>
            </a:r>
            <a:r>
              <a:rPr lang="es-ES" sz="2400" dirty="0" err="1" smtClean="0"/>
              <a:t>eggs</a:t>
            </a:r>
            <a:r>
              <a:rPr lang="es-ES" sz="2400" dirty="0" smtClean="0"/>
              <a:t>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smtClean="0"/>
              <a:t>3.- </a:t>
            </a:r>
            <a:r>
              <a:rPr lang="es-ES" sz="2400" dirty="0" err="1" smtClean="0"/>
              <a:t>There</a:t>
            </a:r>
            <a:r>
              <a:rPr lang="es-ES" sz="2400" dirty="0" smtClean="0"/>
              <a:t> </a:t>
            </a:r>
            <a:r>
              <a:rPr lang="es-ES" sz="2400" dirty="0" err="1" smtClean="0"/>
              <a:t>is</a:t>
            </a:r>
            <a:r>
              <a:rPr lang="es-ES" sz="2400" dirty="0" smtClean="0"/>
              <a:t> </a:t>
            </a:r>
            <a:r>
              <a:rPr lang="es-ES" sz="2400" b="1" i="1" dirty="0" smtClean="0"/>
              <a:t>a </a:t>
            </a:r>
            <a:r>
              <a:rPr lang="es-ES" sz="2400" b="1" i="1" dirty="0" err="1" smtClean="0"/>
              <a:t>few</a:t>
            </a:r>
            <a:r>
              <a:rPr lang="es-ES" sz="2400" b="1" i="1" dirty="0" smtClean="0"/>
              <a:t> / a </a:t>
            </a:r>
            <a:r>
              <a:rPr lang="es-ES" sz="2400" b="1" i="1" dirty="0" err="1" smtClean="0"/>
              <a:t>lot</a:t>
            </a:r>
            <a:r>
              <a:rPr lang="es-ES" sz="2400" dirty="0" smtClean="0"/>
              <a:t> of </a:t>
            </a:r>
            <a:r>
              <a:rPr lang="es-ES" sz="2400" dirty="0" err="1" smtClean="0"/>
              <a:t>sugar</a:t>
            </a:r>
            <a:r>
              <a:rPr lang="es-ES" sz="2400" dirty="0" smtClean="0"/>
              <a:t> in </a:t>
            </a:r>
            <a:r>
              <a:rPr lang="es-ES" sz="2400" dirty="0" err="1" smtClean="0"/>
              <a:t>the</a:t>
            </a:r>
            <a:r>
              <a:rPr lang="es-ES" sz="2400" dirty="0" smtClean="0"/>
              <a:t> </a:t>
            </a:r>
            <a:r>
              <a:rPr lang="es-ES" sz="2400" dirty="0" err="1" smtClean="0"/>
              <a:t>cupboard.we</a:t>
            </a:r>
            <a:r>
              <a:rPr lang="es-ES" sz="2400" dirty="0" smtClean="0"/>
              <a:t> </a:t>
            </a:r>
            <a:r>
              <a:rPr lang="es-ES" sz="2400" dirty="0" err="1" smtClean="0"/>
              <a:t>don’t</a:t>
            </a:r>
            <a:r>
              <a:rPr lang="es-ES" sz="2400" dirty="0" smtClean="0"/>
              <a:t> </a:t>
            </a:r>
            <a:r>
              <a:rPr lang="es-ES" sz="2400" dirty="0" err="1" smtClean="0"/>
              <a:t>need</a:t>
            </a:r>
            <a:r>
              <a:rPr lang="es-ES" sz="2400" dirty="0" smtClean="0"/>
              <a:t> </a:t>
            </a:r>
            <a:r>
              <a:rPr lang="es-ES" sz="2400" dirty="0" err="1" smtClean="0"/>
              <a:t>to</a:t>
            </a:r>
            <a:r>
              <a:rPr lang="es-ES" sz="2400" dirty="0" smtClean="0"/>
              <a:t> </a:t>
            </a:r>
            <a:r>
              <a:rPr lang="es-ES" sz="2400" dirty="0" err="1" smtClean="0"/>
              <a:t>buy</a:t>
            </a:r>
            <a:r>
              <a:rPr lang="es-ES" sz="2400" dirty="0" smtClean="0"/>
              <a:t> </a:t>
            </a:r>
            <a:r>
              <a:rPr lang="es-ES" sz="2400" dirty="0" err="1" smtClean="0"/>
              <a:t>any</a:t>
            </a:r>
            <a:r>
              <a:rPr lang="es-ES" sz="2400" dirty="0" smtClean="0"/>
              <a:t>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smtClean="0"/>
              <a:t>4.- Can I </a:t>
            </a:r>
            <a:r>
              <a:rPr lang="es-ES" sz="2400" dirty="0" err="1" smtClean="0"/>
              <a:t>have</a:t>
            </a:r>
            <a:r>
              <a:rPr lang="es-ES" sz="2400" dirty="0" smtClean="0"/>
              <a:t> </a:t>
            </a:r>
            <a:r>
              <a:rPr lang="es-ES" sz="2400" b="1" i="1" dirty="0" err="1" smtClean="0"/>
              <a:t>some</a:t>
            </a:r>
            <a:r>
              <a:rPr lang="es-ES" sz="2400" b="1" i="1" dirty="0" smtClean="0"/>
              <a:t> / </a:t>
            </a:r>
            <a:r>
              <a:rPr lang="es-ES" sz="2400" b="1" i="1" dirty="0" err="1" smtClean="0"/>
              <a:t>much</a:t>
            </a:r>
            <a:r>
              <a:rPr lang="es-ES" sz="2400" dirty="0" smtClean="0"/>
              <a:t> </a:t>
            </a:r>
            <a:r>
              <a:rPr lang="es-ES" sz="2400" dirty="0" err="1" smtClean="0"/>
              <a:t>milk</a:t>
            </a:r>
            <a:r>
              <a:rPr lang="es-ES" sz="2400" dirty="0" smtClean="0"/>
              <a:t> </a:t>
            </a:r>
            <a:r>
              <a:rPr lang="es-ES" sz="2400" dirty="0" err="1" smtClean="0"/>
              <a:t>for</a:t>
            </a:r>
            <a:r>
              <a:rPr lang="es-ES" sz="2400" dirty="0" smtClean="0"/>
              <a:t> my </a:t>
            </a:r>
            <a:r>
              <a:rPr lang="es-ES" sz="2400" dirty="0" err="1" smtClean="0"/>
              <a:t>coffee</a:t>
            </a:r>
            <a:r>
              <a:rPr lang="es-ES" sz="2400" dirty="0" smtClean="0"/>
              <a:t>?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smtClean="0"/>
              <a:t>5.- </a:t>
            </a:r>
            <a:r>
              <a:rPr lang="es-ES" sz="2400" dirty="0" err="1" smtClean="0"/>
              <a:t>We</a:t>
            </a:r>
            <a:r>
              <a:rPr lang="es-ES" sz="2400" dirty="0" smtClean="0"/>
              <a:t> </a:t>
            </a:r>
            <a:r>
              <a:rPr lang="es-ES" sz="2400" dirty="0" err="1" smtClean="0"/>
              <a:t>need</a:t>
            </a:r>
            <a:r>
              <a:rPr lang="es-ES" sz="2400" dirty="0" smtClean="0"/>
              <a:t> </a:t>
            </a:r>
            <a:r>
              <a:rPr lang="es-ES" sz="2400" b="1" i="1" dirty="0" smtClean="0"/>
              <a:t>a </a:t>
            </a:r>
            <a:r>
              <a:rPr lang="es-ES" sz="2400" b="1" i="1" dirty="0" err="1" smtClean="0"/>
              <a:t>few</a:t>
            </a:r>
            <a:r>
              <a:rPr lang="es-ES" sz="2400" b="1" i="1" dirty="0" smtClean="0"/>
              <a:t> / </a:t>
            </a:r>
            <a:r>
              <a:rPr lang="es-ES" sz="2400" b="1" i="1" dirty="0" err="1" smtClean="0"/>
              <a:t>much</a:t>
            </a:r>
            <a:r>
              <a:rPr lang="es-ES" sz="2400" dirty="0" smtClean="0"/>
              <a:t> more </a:t>
            </a:r>
            <a:r>
              <a:rPr lang="es-ES" sz="2400" dirty="0" err="1" smtClean="0"/>
              <a:t>peppers</a:t>
            </a:r>
            <a:r>
              <a:rPr lang="es-ES" sz="2400" dirty="0" smtClean="0"/>
              <a:t> </a:t>
            </a:r>
            <a:r>
              <a:rPr lang="es-ES" sz="2400" dirty="0" err="1" smtClean="0"/>
              <a:t>to</a:t>
            </a:r>
            <a:r>
              <a:rPr lang="es-ES" sz="2400" dirty="0" smtClean="0"/>
              <a:t> </a:t>
            </a:r>
            <a:r>
              <a:rPr lang="es-ES" sz="2400" dirty="0" err="1" smtClean="0"/>
              <a:t>make</a:t>
            </a:r>
            <a:r>
              <a:rPr lang="es-ES" sz="2400" dirty="0" smtClean="0"/>
              <a:t> </a:t>
            </a:r>
            <a:r>
              <a:rPr lang="es-ES" sz="2400" dirty="0" err="1" smtClean="0"/>
              <a:t>the</a:t>
            </a:r>
            <a:r>
              <a:rPr lang="es-ES" sz="2400" dirty="0" smtClean="0"/>
              <a:t> </a:t>
            </a:r>
            <a:r>
              <a:rPr lang="es-ES" sz="2400" dirty="0" err="1" smtClean="0"/>
              <a:t>dish</a:t>
            </a:r>
            <a:r>
              <a:rPr lang="es-ES" sz="2400" dirty="0" smtClean="0"/>
              <a:t>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smtClean="0"/>
              <a:t>6.- </a:t>
            </a:r>
            <a:r>
              <a:rPr lang="es-ES" sz="2400" dirty="0" err="1" smtClean="0"/>
              <a:t>We’ve</a:t>
            </a:r>
            <a:r>
              <a:rPr lang="es-ES" sz="2400" dirty="0" smtClean="0"/>
              <a:t> </a:t>
            </a:r>
            <a:r>
              <a:rPr lang="es-ES" sz="2400" dirty="0" err="1" smtClean="0"/>
              <a:t>got</a:t>
            </a:r>
            <a:r>
              <a:rPr lang="es-ES" sz="2400" dirty="0" smtClean="0"/>
              <a:t>  </a:t>
            </a:r>
            <a:r>
              <a:rPr lang="es-ES" sz="2400" b="1" i="1" dirty="0" smtClean="0"/>
              <a:t>a </a:t>
            </a:r>
            <a:r>
              <a:rPr lang="es-ES" sz="2400" b="1" i="1" dirty="0" err="1" smtClean="0"/>
              <a:t>lot</a:t>
            </a:r>
            <a:r>
              <a:rPr lang="es-ES" sz="2400" b="1" i="1" dirty="0" smtClean="0"/>
              <a:t> of / a </a:t>
            </a:r>
            <a:r>
              <a:rPr lang="es-ES" sz="2400" b="1" i="1" dirty="0" err="1" smtClean="0"/>
              <a:t>little</a:t>
            </a:r>
            <a:r>
              <a:rPr lang="es-ES" sz="2400" b="1" i="1" dirty="0" smtClean="0"/>
              <a:t> </a:t>
            </a:r>
            <a:r>
              <a:rPr lang="es-ES" sz="2400" dirty="0" smtClean="0"/>
              <a:t>bananas so </a:t>
            </a:r>
            <a:r>
              <a:rPr lang="es-ES" sz="2400" dirty="0" err="1" smtClean="0"/>
              <a:t>you</a:t>
            </a:r>
            <a:r>
              <a:rPr lang="es-ES" sz="2400" dirty="0" smtClean="0"/>
              <a:t> </a:t>
            </a:r>
            <a:r>
              <a:rPr lang="es-ES" sz="2400" dirty="0" err="1" smtClean="0"/>
              <a:t>don’t</a:t>
            </a:r>
            <a:r>
              <a:rPr lang="es-ES" sz="2400" dirty="0" smtClean="0"/>
              <a:t> </a:t>
            </a:r>
            <a:r>
              <a:rPr lang="es-ES" sz="2400" dirty="0" err="1" smtClean="0"/>
              <a:t>have</a:t>
            </a:r>
            <a:r>
              <a:rPr lang="es-ES" sz="2400" dirty="0" smtClean="0"/>
              <a:t> </a:t>
            </a:r>
            <a:r>
              <a:rPr lang="es-ES" sz="2400" dirty="0" err="1" smtClean="0"/>
              <a:t>to</a:t>
            </a:r>
            <a:r>
              <a:rPr lang="es-ES" sz="2400" dirty="0" smtClean="0"/>
              <a:t> </a:t>
            </a:r>
            <a:r>
              <a:rPr lang="es-ES" sz="2400" dirty="0" err="1" smtClean="0"/>
              <a:t>buy</a:t>
            </a:r>
            <a:r>
              <a:rPr lang="es-ES" sz="2400" dirty="0" smtClean="0"/>
              <a:t> </a:t>
            </a:r>
            <a:r>
              <a:rPr lang="es-ES" sz="2400" dirty="0" err="1" smtClean="0"/>
              <a:t>any</a:t>
            </a:r>
            <a:r>
              <a:rPr lang="es-ES" sz="2400" dirty="0" smtClean="0"/>
              <a:t>. 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smtClean="0"/>
              <a:t>7</a:t>
            </a:r>
            <a:r>
              <a:rPr lang="es-ES" sz="2400" dirty="0" smtClean="0"/>
              <a:t>.- </a:t>
            </a:r>
            <a:r>
              <a:rPr lang="es-ES" sz="2400" dirty="0" err="1" smtClean="0"/>
              <a:t>There</a:t>
            </a:r>
            <a:r>
              <a:rPr lang="es-ES" sz="2400" dirty="0" smtClean="0"/>
              <a:t> </a:t>
            </a:r>
            <a:r>
              <a:rPr lang="es-ES" sz="2400" dirty="0" err="1" smtClean="0"/>
              <a:t>isn’t</a:t>
            </a:r>
            <a:r>
              <a:rPr lang="es-ES" sz="2400" b="1" i="1" dirty="0" smtClean="0"/>
              <a:t> </a:t>
            </a:r>
            <a:r>
              <a:rPr lang="es-ES" sz="2400" b="1" i="1" dirty="0" err="1" smtClean="0"/>
              <a:t>many</a:t>
            </a:r>
            <a:r>
              <a:rPr lang="es-ES" sz="2400" b="1" i="1" dirty="0" smtClean="0"/>
              <a:t> / </a:t>
            </a:r>
            <a:r>
              <a:rPr lang="es-ES" sz="2400" b="1" i="1" dirty="0" err="1" smtClean="0"/>
              <a:t>much</a:t>
            </a:r>
            <a:r>
              <a:rPr lang="es-ES" sz="2400" dirty="0" smtClean="0"/>
              <a:t> </a:t>
            </a:r>
            <a:r>
              <a:rPr lang="es-ES" sz="2400" dirty="0" err="1" smtClean="0"/>
              <a:t>food</a:t>
            </a:r>
            <a:r>
              <a:rPr lang="es-ES" sz="2400" dirty="0" smtClean="0"/>
              <a:t> </a:t>
            </a:r>
            <a:r>
              <a:rPr lang="es-ES" sz="2400" dirty="0" err="1" smtClean="0"/>
              <a:t>left</a:t>
            </a:r>
            <a:r>
              <a:rPr lang="es-ES" sz="2400" dirty="0" smtClean="0"/>
              <a:t> . </a:t>
            </a:r>
            <a:r>
              <a:rPr lang="es-ES" sz="2400" dirty="0" err="1" smtClean="0"/>
              <a:t>We’ll</a:t>
            </a:r>
            <a:r>
              <a:rPr lang="es-ES" sz="2400" dirty="0" smtClean="0"/>
              <a:t> </a:t>
            </a:r>
            <a:r>
              <a:rPr lang="es-ES" sz="2400" dirty="0" err="1" smtClean="0"/>
              <a:t>have</a:t>
            </a:r>
            <a:r>
              <a:rPr lang="es-ES" sz="2400" dirty="0" smtClean="0"/>
              <a:t> </a:t>
            </a:r>
            <a:r>
              <a:rPr lang="es-ES" sz="2400" dirty="0" err="1" smtClean="0"/>
              <a:t>to</a:t>
            </a:r>
            <a:r>
              <a:rPr lang="es-ES" sz="2400" dirty="0" smtClean="0"/>
              <a:t> </a:t>
            </a:r>
            <a:r>
              <a:rPr lang="es-ES" sz="2400" dirty="0" err="1" smtClean="0"/>
              <a:t>go</a:t>
            </a:r>
            <a:r>
              <a:rPr lang="es-ES" sz="2400" dirty="0" smtClean="0"/>
              <a:t> shopping.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400" dirty="0" smtClean="0"/>
              <a:t>8.- </a:t>
            </a:r>
            <a:r>
              <a:rPr lang="es-ES" sz="2400" dirty="0" err="1" smtClean="0"/>
              <a:t>This</a:t>
            </a:r>
            <a:r>
              <a:rPr lang="es-ES" sz="2400" dirty="0" smtClean="0"/>
              <a:t> restaurant </a:t>
            </a:r>
            <a:r>
              <a:rPr lang="es-ES" sz="2400" dirty="0" err="1" smtClean="0"/>
              <a:t>offers</a:t>
            </a:r>
            <a:r>
              <a:rPr lang="es-ES" sz="2400" dirty="0" smtClean="0"/>
              <a:t> </a:t>
            </a:r>
            <a:r>
              <a:rPr lang="es-ES" sz="2400" b="1" i="1" dirty="0" smtClean="0"/>
              <a:t>a </a:t>
            </a:r>
            <a:r>
              <a:rPr lang="es-ES" sz="2400" b="1" i="1" dirty="0" err="1" smtClean="0"/>
              <a:t>few</a:t>
            </a:r>
            <a:r>
              <a:rPr lang="es-ES" sz="2400" b="1" i="1" dirty="0" smtClean="0"/>
              <a:t> / a </a:t>
            </a:r>
            <a:r>
              <a:rPr lang="es-ES" sz="2400" b="1" i="1" dirty="0" err="1" smtClean="0"/>
              <a:t>little</a:t>
            </a:r>
            <a:r>
              <a:rPr lang="es-ES" sz="2400" dirty="0" smtClean="0"/>
              <a:t> </a:t>
            </a:r>
            <a:r>
              <a:rPr lang="es-ES" sz="2400" dirty="0" err="1" smtClean="0"/>
              <a:t>vegetarian</a:t>
            </a:r>
            <a:r>
              <a:rPr lang="es-ES" sz="2400" dirty="0" smtClean="0"/>
              <a:t> </a:t>
            </a:r>
            <a:r>
              <a:rPr lang="es-ES" sz="2400" dirty="0" err="1" smtClean="0"/>
              <a:t>dishes</a:t>
            </a:r>
            <a:r>
              <a:rPr lang="es-ES" sz="2400" dirty="0" smtClean="0"/>
              <a:t>.</a:t>
            </a:r>
            <a:endParaRPr lang="es-ES" sz="2400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228600"/>
            <a:ext cx="8915400" cy="5897563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s-ES_tradnl" dirty="0" smtClean="0">
                <a:solidFill>
                  <a:srgbClr val="709256"/>
                </a:solidFill>
              </a:rPr>
              <a:t>"</a:t>
            </a:r>
            <a:r>
              <a:rPr lang="es-ES_tradnl" dirty="0" err="1" smtClean="0">
                <a:solidFill>
                  <a:srgbClr val="709256"/>
                </a:solidFill>
              </a:rPr>
              <a:t>People</a:t>
            </a:r>
            <a:r>
              <a:rPr lang="es-ES_tradnl" dirty="0" smtClean="0">
                <a:solidFill>
                  <a:srgbClr val="709256"/>
                </a:solidFill>
              </a:rPr>
              <a:t>" </a:t>
            </a:r>
            <a:r>
              <a:rPr lang="es-ES_tradnl" dirty="0" err="1" smtClean="0">
                <a:solidFill>
                  <a:srgbClr val="709256"/>
                </a:solidFill>
              </a:rPr>
              <a:t>is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countable</a:t>
            </a:r>
            <a:r>
              <a:rPr lang="es-ES_tradnl" dirty="0" smtClean="0">
                <a:solidFill>
                  <a:srgbClr val="709256"/>
                </a:solidFill>
              </a:rPr>
              <a:t>. "</a:t>
            </a:r>
            <a:r>
              <a:rPr lang="es-ES_tradnl" dirty="0" err="1" smtClean="0">
                <a:solidFill>
                  <a:srgbClr val="709256"/>
                </a:solidFill>
              </a:rPr>
              <a:t>People</a:t>
            </a:r>
            <a:r>
              <a:rPr lang="es-ES_tradnl" dirty="0" smtClean="0">
                <a:solidFill>
                  <a:srgbClr val="709256"/>
                </a:solidFill>
              </a:rPr>
              <a:t>" </a:t>
            </a:r>
            <a:r>
              <a:rPr lang="es-ES_tradnl" dirty="0" err="1" smtClean="0">
                <a:solidFill>
                  <a:srgbClr val="709256"/>
                </a:solidFill>
              </a:rPr>
              <a:t>is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the</a:t>
            </a:r>
            <a:r>
              <a:rPr lang="es-ES_tradnl" dirty="0" smtClean="0">
                <a:solidFill>
                  <a:srgbClr val="709256"/>
                </a:solidFill>
              </a:rPr>
              <a:t> plural of "</a:t>
            </a:r>
            <a:r>
              <a:rPr lang="es-ES_tradnl" dirty="0" err="1" smtClean="0">
                <a:solidFill>
                  <a:srgbClr val="709256"/>
                </a:solidFill>
              </a:rPr>
              <a:t>person</a:t>
            </a:r>
            <a:r>
              <a:rPr lang="es-ES_tradnl" dirty="0" smtClean="0">
                <a:solidFill>
                  <a:srgbClr val="709256"/>
                </a:solidFill>
              </a:rPr>
              <a:t>". </a:t>
            </a:r>
            <a:r>
              <a:rPr lang="es-ES_tradnl" dirty="0" err="1" smtClean="0">
                <a:solidFill>
                  <a:srgbClr val="709256"/>
                </a:solidFill>
              </a:rPr>
              <a:t>We</a:t>
            </a:r>
            <a:r>
              <a:rPr lang="es-ES_tradnl" dirty="0" smtClean="0">
                <a:solidFill>
                  <a:srgbClr val="709256"/>
                </a:solidFill>
              </a:rPr>
              <a:t> can </a:t>
            </a:r>
            <a:r>
              <a:rPr lang="es-ES_tradnl" dirty="0" err="1" smtClean="0">
                <a:solidFill>
                  <a:srgbClr val="709256"/>
                </a:solidFill>
              </a:rPr>
              <a:t>count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people</a:t>
            </a:r>
            <a:r>
              <a:rPr lang="es-ES_tradnl" dirty="0" smtClean="0">
                <a:solidFill>
                  <a:srgbClr val="709256"/>
                </a:solidFill>
              </a:rPr>
              <a:t>: </a:t>
            </a:r>
          </a:p>
          <a:p>
            <a:pPr algn="l" eaLnBrk="1" hangingPunct="1">
              <a:buFont typeface="Wingdings" pitchFamily="2" charset="2"/>
              <a:buNone/>
            </a:pPr>
            <a:endParaRPr lang="es-ES_tradnl" dirty="0" smtClean="0"/>
          </a:p>
          <a:p>
            <a:pPr algn="l" eaLnBrk="1" hangingPunct="1"/>
            <a:r>
              <a:rPr lang="es-ES_tradnl" dirty="0" err="1" smtClean="0"/>
              <a:t>There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one</a:t>
            </a:r>
            <a:r>
              <a:rPr lang="es-ES_tradnl" dirty="0" smtClean="0"/>
              <a:t> </a:t>
            </a:r>
            <a:r>
              <a:rPr lang="es-ES_tradnl" dirty="0" err="1" smtClean="0"/>
              <a:t>person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r>
              <a:rPr lang="es-ES_tradnl" dirty="0" smtClean="0"/>
              <a:t>. </a:t>
            </a:r>
          </a:p>
          <a:p>
            <a:pPr algn="l" eaLnBrk="1" hangingPunct="1"/>
            <a:r>
              <a:rPr lang="es-ES_tradnl" dirty="0" err="1" smtClean="0"/>
              <a:t>There</a:t>
            </a:r>
            <a:r>
              <a:rPr lang="es-ES_tradnl" dirty="0" smtClean="0"/>
              <a:t> are </a:t>
            </a:r>
            <a:r>
              <a:rPr lang="es-ES_tradnl" dirty="0" err="1" smtClean="0"/>
              <a:t>three</a:t>
            </a:r>
            <a:r>
              <a:rPr lang="es-ES_tradnl" dirty="0" smtClean="0"/>
              <a:t> </a:t>
            </a:r>
            <a:r>
              <a:rPr lang="es-ES_tradnl" dirty="0" err="1" smtClean="0"/>
              <a:t>people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r>
              <a:rPr lang="es-ES_tradnl" dirty="0" smtClean="0"/>
              <a:t>. </a:t>
            </a:r>
          </a:p>
          <a:p>
            <a:pPr algn="l" eaLnBrk="1" hangingPunct="1"/>
            <a:endParaRPr lang="es-ES_tradnl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s-ES_tradnl" sz="4000" b="1" dirty="0" err="1" smtClean="0">
                <a:solidFill>
                  <a:srgbClr val="00B050"/>
                </a:solidFill>
              </a:rPr>
              <a:t>Uncountable</a:t>
            </a:r>
            <a:r>
              <a:rPr lang="es-ES_tradnl" sz="4000" b="1" dirty="0" smtClean="0">
                <a:solidFill>
                  <a:srgbClr val="00B050"/>
                </a:solidFill>
              </a:rPr>
              <a:t> </a:t>
            </a:r>
            <a:r>
              <a:rPr lang="es-ES_tradnl" sz="4000" b="1" dirty="0" err="1" smtClean="0">
                <a:solidFill>
                  <a:srgbClr val="00B050"/>
                </a:solidFill>
              </a:rPr>
              <a:t>Nouns</a:t>
            </a:r>
            <a:r>
              <a:rPr lang="es-ES_tradnl" sz="4000" b="1" dirty="0" smtClean="0"/>
              <a:t/>
            </a:r>
            <a:br>
              <a:rPr lang="es-ES_tradnl" sz="4000" b="1" dirty="0" smtClean="0"/>
            </a:br>
            <a:endParaRPr lang="es-ES_tradnl" sz="4000" b="1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/>
            <a:r>
              <a:rPr lang="es-ES_tradnl" dirty="0" err="1" smtClean="0"/>
              <a:t>Unlike</a:t>
            </a:r>
            <a:r>
              <a:rPr lang="es-ES_tradnl" dirty="0" smtClean="0"/>
              <a:t> </a:t>
            </a:r>
            <a:r>
              <a:rPr lang="es-ES_tradnl" dirty="0" err="1" smtClean="0"/>
              <a:t>Countable</a:t>
            </a:r>
            <a:r>
              <a:rPr lang="es-ES_tradnl" dirty="0" smtClean="0"/>
              <a:t> </a:t>
            </a:r>
            <a:r>
              <a:rPr lang="es-ES_tradnl" dirty="0" err="1" smtClean="0"/>
              <a:t>nouns</a:t>
            </a:r>
            <a:r>
              <a:rPr lang="es-ES_tradnl" dirty="0" smtClean="0"/>
              <a:t>, </a:t>
            </a:r>
            <a:r>
              <a:rPr lang="es-ES_tradnl" dirty="0" err="1" smtClean="0"/>
              <a:t>which</a:t>
            </a:r>
            <a:r>
              <a:rPr lang="es-ES_tradnl" dirty="0" smtClean="0"/>
              <a:t> can </a:t>
            </a:r>
            <a:r>
              <a:rPr lang="es-ES_tradnl" dirty="0" err="1" smtClean="0"/>
              <a:t>be</a:t>
            </a:r>
            <a:r>
              <a:rPr lang="es-ES_tradnl" dirty="0" smtClean="0"/>
              <a:t> </a:t>
            </a:r>
            <a:r>
              <a:rPr lang="es-ES_tradnl" dirty="0" err="1" smtClean="0"/>
              <a:t>counted</a:t>
            </a:r>
            <a:r>
              <a:rPr lang="es-ES_tradnl" dirty="0" smtClean="0"/>
              <a:t>, </a:t>
            </a:r>
            <a:r>
              <a:rPr lang="es-ES_tradnl" dirty="0" err="1" smtClean="0"/>
              <a:t>Uncountable</a:t>
            </a:r>
            <a:r>
              <a:rPr lang="es-ES_tradnl" dirty="0" smtClean="0"/>
              <a:t> </a:t>
            </a:r>
            <a:r>
              <a:rPr lang="es-ES_tradnl" dirty="0" err="1" smtClean="0"/>
              <a:t>nouns</a:t>
            </a:r>
            <a:r>
              <a:rPr lang="es-ES_tradnl" dirty="0" smtClean="0"/>
              <a:t> are </a:t>
            </a:r>
            <a:r>
              <a:rPr lang="es-ES_tradnl" dirty="0" err="1" smtClean="0"/>
              <a:t>substances</a:t>
            </a:r>
            <a:r>
              <a:rPr lang="es-ES_tradnl" dirty="0" smtClean="0"/>
              <a:t>, </a:t>
            </a:r>
            <a:r>
              <a:rPr lang="es-ES_tradnl" dirty="0" err="1" smtClean="0"/>
              <a:t>concepts</a:t>
            </a:r>
            <a:r>
              <a:rPr lang="es-ES_tradnl" dirty="0" smtClean="0"/>
              <a:t> </a:t>
            </a:r>
            <a:r>
              <a:rPr lang="es-ES_tradnl" dirty="0" err="1" smtClean="0"/>
              <a:t>etc</a:t>
            </a:r>
            <a:r>
              <a:rPr lang="es-ES_tradnl" dirty="0" smtClean="0"/>
              <a:t> </a:t>
            </a:r>
            <a:r>
              <a:rPr lang="es-ES_tradnl" dirty="0" err="1" smtClean="0"/>
              <a:t>that</a:t>
            </a:r>
            <a:r>
              <a:rPr lang="es-ES_tradnl" dirty="0" smtClean="0"/>
              <a:t> </a:t>
            </a:r>
            <a:r>
              <a:rPr lang="es-ES_tradnl" dirty="0" err="1" smtClean="0"/>
              <a:t>we</a:t>
            </a:r>
            <a:r>
              <a:rPr lang="es-ES_tradnl" dirty="0" smtClean="0"/>
              <a:t> </a:t>
            </a:r>
            <a:r>
              <a:rPr lang="es-ES_tradnl" dirty="0" err="1" smtClean="0"/>
              <a:t>cannot</a:t>
            </a:r>
            <a:r>
              <a:rPr lang="es-ES_tradnl" dirty="0" smtClean="0"/>
              <a:t> divide </a:t>
            </a:r>
            <a:r>
              <a:rPr lang="es-ES_tradnl" dirty="0" err="1" smtClean="0"/>
              <a:t>into</a:t>
            </a:r>
            <a:r>
              <a:rPr lang="es-ES_tradnl" dirty="0" smtClean="0"/>
              <a:t> </a:t>
            </a:r>
            <a:r>
              <a:rPr lang="es-ES_tradnl" dirty="0" err="1" smtClean="0"/>
              <a:t>separate</a:t>
            </a:r>
            <a:r>
              <a:rPr lang="es-ES_tradnl" dirty="0" smtClean="0"/>
              <a:t> </a:t>
            </a:r>
            <a:r>
              <a:rPr lang="es-ES_tradnl" dirty="0" err="1" smtClean="0"/>
              <a:t>elements</a:t>
            </a:r>
            <a:r>
              <a:rPr lang="es-ES_tradnl" dirty="0" smtClean="0"/>
              <a:t>. </a:t>
            </a:r>
            <a:r>
              <a:rPr lang="es-ES_tradnl" dirty="0" err="1" smtClean="0"/>
              <a:t>We</a:t>
            </a:r>
            <a:r>
              <a:rPr lang="es-ES_tradnl" dirty="0" smtClean="0"/>
              <a:t> </a:t>
            </a:r>
            <a:r>
              <a:rPr lang="es-ES_tradnl" dirty="0" err="1" smtClean="0"/>
              <a:t>cannot</a:t>
            </a:r>
            <a:r>
              <a:rPr lang="es-ES_tradnl" dirty="0" smtClean="0"/>
              <a:t> "</a:t>
            </a:r>
            <a:r>
              <a:rPr lang="es-ES_tradnl" dirty="0" err="1" smtClean="0"/>
              <a:t>count</a:t>
            </a:r>
            <a:r>
              <a:rPr lang="es-ES_tradnl" dirty="0" smtClean="0"/>
              <a:t>" </a:t>
            </a:r>
            <a:r>
              <a:rPr lang="es-ES_tradnl" dirty="0" err="1" smtClean="0"/>
              <a:t>them</a:t>
            </a:r>
            <a:r>
              <a:rPr lang="es-ES_tradnl" dirty="0" smtClean="0"/>
              <a:t>. </a:t>
            </a:r>
            <a:r>
              <a:rPr lang="es-ES_tradnl" dirty="0" err="1" smtClean="0"/>
              <a:t>For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, </a:t>
            </a:r>
            <a:r>
              <a:rPr lang="es-ES_tradnl" dirty="0" err="1" smtClean="0"/>
              <a:t>we</a:t>
            </a:r>
            <a:r>
              <a:rPr lang="es-ES_tradnl" dirty="0" smtClean="0"/>
              <a:t> </a:t>
            </a:r>
            <a:r>
              <a:rPr lang="es-ES_tradnl" dirty="0" err="1" smtClean="0"/>
              <a:t>cannot</a:t>
            </a:r>
            <a:r>
              <a:rPr lang="es-ES_tradnl" dirty="0" smtClean="0"/>
              <a:t> </a:t>
            </a:r>
            <a:r>
              <a:rPr lang="es-ES_tradnl" dirty="0" err="1" smtClean="0"/>
              <a:t>count</a:t>
            </a:r>
            <a:r>
              <a:rPr lang="es-ES_tradnl" dirty="0" smtClean="0"/>
              <a:t> "</a:t>
            </a:r>
            <a:r>
              <a:rPr lang="es-ES_tradnl" dirty="0" err="1" smtClean="0"/>
              <a:t>milk</a:t>
            </a:r>
            <a:r>
              <a:rPr lang="es-ES_tradnl" dirty="0" smtClean="0"/>
              <a:t>". </a:t>
            </a:r>
            <a:r>
              <a:rPr lang="es-ES_tradnl" dirty="0" err="1" smtClean="0"/>
              <a:t>We</a:t>
            </a:r>
            <a:r>
              <a:rPr lang="es-ES_tradnl" dirty="0" smtClean="0"/>
              <a:t> can </a:t>
            </a:r>
            <a:r>
              <a:rPr lang="es-ES_tradnl" dirty="0" err="1" smtClean="0"/>
              <a:t>count</a:t>
            </a:r>
            <a:r>
              <a:rPr lang="es-ES_tradnl" dirty="0" smtClean="0"/>
              <a:t> "</a:t>
            </a:r>
            <a:r>
              <a:rPr lang="es-ES_tradnl" dirty="0" err="1" smtClean="0"/>
              <a:t>bottles</a:t>
            </a:r>
            <a:r>
              <a:rPr lang="es-ES_tradnl" dirty="0" smtClean="0"/>
              <a:t> of </a:t>
            </a:r>
            <a:r>
              <a:rPr lang="es-ES_tradnl" dirty="0" err="1" smtClean="0"/>
              <a:t>milk</a:t>
            </a:r>
            <a:r>
              <a:rPr lang="es-ES_tradnl" dirty="0" smtClean="0"/>
              <a:t>" </a:t>
            </a:r>
            <a:r>
              <a:rPr lang="es-ES_tradnl" dirty="0" err="1" smtClean="0"/>
              <a:t>or</a:t>
            </a:r>
            <a:r>
              <a:rPr lang="es-ES_tradnl" dirty="0" smtClean="0"/>
              <a:t> "litres of </a:t>
            </a:r>
            <a:r>
              <a:rPr lang="es-ES_tradnl" dirty="0" err="1" smtClean="0"/>
              <a:t>milk</a:t>
            </a:r>
            <a:r>
              <a:rPr lang="es-ES_tradnl" dirty="0" smtClean="0"/>
              <a:t>", </a:t>
            </a:r>
            <a:r>
              <a:rPr lang="es-ES_tradnl" dirty="0" err="1" smtClean="0"/>
              <a:t>but</a:t>
            </a:r>
            <a:r>
              <a:rPr lang="es-ES_tradnl" dirty="0" smtClean="0"/>
              <a:t> </a:t>
            </a:r>
            <a:r>
              <a:rPr lang="es-ES_tradnl" dirty="0" err="1" smtClean="0"/>
              <a:t>we</a:t>
            </a:r>
            <a:r>
              <a:rPr lang="es-ES_tradnl" dirty="0" smtClean="0"/>
              <a:t> </a:t>
            </a:r>
            <a:r>
              <a:rPr lang="es-ES_tradnl" dirty="0" err="1" smtClean="0"/>
              <a:t>cannot</a:t>
            </a:r>
            <a:r>
              <a:rPr lang="es-ES_tradnl" dirty="0" smtClean="0"/>
              <a:t> </a:t>
            </a:r>
            <a:r>
              <a:rPr lang="es-ES_tradnl" dirty="0" err="1" smtClean="0"/>
              <a:t>count</a:t>
            </a:r>
            <a:r>
              <a:rPr lang="es-ES_tradnl" dirty="0" smtClean="0"/>
              <a:t> "</a:t>
            </a:r>
            <a:r>
              <a:rPr lang="es-ES_tradnl" dirty="0" err="1" smtClean="0"/>
              <a:t>milk</a:t>
            </a:r>
            <a:r>
              <a:rPr lang="es-ES_tradnl" dirty="0" smtClean="0"/>
              <a:t>" </a:t>
            </a:r>
            <a:r>
              <a:rPr lang="es-ES_tradnl" dirty="0" err="1" smtClean="0"/>
              <a:t>itself</a:t>
            </a:r>
            <a:r>
              <a:rPr lang="es-ES_tradnl" dirty="0" smtClean="0"/>
              <a:t>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549275"/>
            <a:ext cx="8915400" cy="5576888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s-ES_tradnl" dirty="0" err="1" smtClean="0">
                <a:solidFill>
                  <a:srgbClr val="709256"/>
                </a:solidFill>
              </a:rPr>
              <a:t>Here</a:t>
            </a:r>
            <a:r>
              <a:rPr lang="es-ES_tradnl" dirty="0" smtClean="0">
                <a:solidFill>
                  <a:srgbClr val="709256"/>
                </a:solidFill>
              </a:rPr>
              <a:t> are </a:t>
            </a:r>
            <a:r>
              <a:rPr lang="es-ES_tradnl" dirty="0" err="1" smtClean="0">
                <a:solidFill>
                  <a:srgbClr val="709256"/>
                </a:solidFill>
              </a:rPr>
              <a:t>some</a:t>
            </a:r>
            <a:r>
              <a:rPr lang="es-ES_tradnl" dirty="0" smtClean="0">
                <a:solidFill>
                  <a:srgbClr val="709256"/>
                </a:solidFill>
              </a:rPr>
              <a:t> more </a:t>
            </a:r>
            <a:r>
              <a:rPr lang="es-ES_tradnl" dirty="0" err="1" smtClean="0">
                <a:solidFill>
                  <a:srgbClr val="709256"/>
                </a:solidFill>
              </a:rPr>
              <a:t>uncountable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nouns</a:t>
            </a:r>
            <a:r>
              <a:rPr lang="es-ES_tradnl" dirty="0" smtClean="0">
                <a:solidFill>
                  <a:srgbClr val="709256"/>
                </a:solidFill>
              </a:rPr>
              <a:t>:</a:t>
            </a:r>
          </a:p>
          <a:p>
            <a:pPr algn="l" eaLnBrk="1" hangingPunct="1">
              <a:buFont typeface="Wingdings" pitchFamily="2" charset="2"/>
              <a:buNone/>
            </a:pPr>
            <a:endParaRPr lang="es-ES_tradnl" dirty="0" smtClean="0"/>
          </a:p>
          <a:p>
            <a:pPr algn="l" eaLnBrk="1" hangingPunct="1"/>
            <a:r>
              <a:rPr lang="es-ES_tradnl" dirty="0" err="1" smtClean="0"/>
              <a:t>music</a:t>
            </a:r>
            <a:r>
              <a:rPr lang="es-ES_tradnl" dirty="0" smtClean="0"/>
              <a:t>, art, </a:t>
            </a:r>
            <a:r>
              <a:rPr lang="es-ES_tradnl" dirty="0" err="1" smtClean="0"/>
              <a:t>love</a:t>
            </a:r>
            <a:r>
              <a:rPr lang="es-ES_tradnl" dirty="0" smtClean="0"/>
              <a:t>, </a:t>
            </a:r>
            <a:r>
              <a:rPr lang="es-ES_tradnl" dirty="0" err="1" smtClean="0"/>
              <a:t>happiness</a:t>
            </a:r>
            <a:r>
              <a:rPr lang="es-ES_tradnl" dirty="0" smtClean="0"/>
              <a:t> </a:t>
            </a:r>
          </a:p>
          <a:p>
            <a:pPr algn="l" eaLnBrk="1" hangingPunct="1"/>
            <a:r>
              <a:rPr lang="es-ES_tradnl" dirty="0" err="1" smtClean="0"/>
              <a:t>advice</a:t>
            </a:r>
            <a:r>
              <a:rPr lang="es-ES_tradnl" dirty="0" smtClean="0"/>
              <a:t>, </a:t>
            </a:r>
            <a:r>
              <a:rPr lang="es-ES_tradnl" dirty="0" err="1" smtClean="0"/>
              <a:t>information</a:t>
            </a:r>
            <a:r>
              <a:rPr lang="es-ES_tradnl" dirty="0" smtClean="0"/>
              <a:t>, </a:t>
            </a:r>
            <a:r>
              <a:rPr lang="es-ES_tradnl" dirty="0" err="1" smtClean="0"/>
              <a:t>news</a:t>
            </a:r>
            <a:r>
              <a:rPr lang="es-ES_tradnl" dirty="0" smtClean="0"/>
              <a:t> </a:t>
            </a:r>
          </a:p>
          <a:p>
            <a:pPr algn="l" eaLnBrk="1" hangingPunct="1"/>
            <a:r>
              <a:rPr lang="es-ES_tradnl" dirty="0" err="1" smtClean="0"/>
              <a:t>furniture</a:t>
            </a:r>
            <a:r>
              <a:rPr lang="es-ES_tradnl" dirty="0" smtClean="0"/>
              <a:t>, </a:t>
            </a:r>
            <a:r>
              <a:rPr lang="es-ES_tradnl" dirty="0" err="1" smtClean="0"/>
              <a:t>luggage</a:t>
            </a:r>
            <a:r>
              <a:rPr lang="es-ES_tradnl" dirty="0" smtClean="0"/>
              <a:t> </a:t>
            </a:r>
          </a:p>
          <a:p>
            <a:pPr algn="l" eaLnBrk="1" hangingPunct="1"/>
            <a:r>
              <a:rPr lang="es-ES_tradnl" dirty="0" smtClean="0"/>
              <a:t>rice, </a:t>
            </a:r>
            <a:r>
              <a:rPr lang="es-ES_tradnl" dirty="0" err="1" smtClean="0"/>
              <a:t>sugar</a:t>
            </a:r>
            <a:r>
              <a:rPr lang="es-ES_tradnl" dirty="0" smtClean="0"/>
              <a:t>, </a:t>
            </a:r>
            <a:r>
              <a:rPr lang="es-ES_tradnl" dirty="0" err="1" smtClean="0"/>
              <a:t>butter</a:t>
            </a:r>
            <a:r>
              <a:rPr lang="es-ES_tradnl" dirty="0" smtClean="0"/>
              <a:t>, </a:t>
            </a:r>
            <a:r>
              <a:rPr lang="es-ES_tradnl" dirty="0" err="1" smtClean="0"/>
              <a:t>water</a:t>
            </a:r>
            <a:r>
              <a:rPr lang="es-ES_tradnl" dirty="0" smtClean="0"/>
              <a:t> </a:t>
            </a:r>
          </a:p>
          <a:p>
            <a:pPr algn="l" eaLnBrk="1" hangingPunct="1"/>
            <a:r>
              <a:rPr lang="es-ES_tradnl" dirty="0" err="1" smtClean="0"/>
              <a:t>electricity</a:t>
            </a:r>
            <a:r>
              <a:rPr lang="es-ES_tradnl" dirty="0" smtClean="0"/>
              <a:t>, gas, </a:t>
            </a:r>
            <a:r>
              <a:rPr lang="es-ES_tradnl" dirty="0" err="1" smtClean="0"/>
              <a:t>power</a:t>
            </a:r>
            <a:r>
              <a:rPr lang="es-ES_tradnl" dirty="0" smtClean="0"/>
              <a:t> </a:t>
            </a:r>
          </a:p>
          <a:p>
            <a:pPr algn="l" eaLnBrk="1" hangingPunct="1"/>
            <a:r>
              <a:rPr lang="es-ES_tradnl" dirty="0" err="1" smtClean="0"/>
              <a:t>money</a:t>
            </a:r>
            <a:r>
              <a:rPr lang="es-ES_tradnl" dirty="0" smtClean="0"/>
              <a:t>, </a:t>
            </a:r>
            <a:r>
              <a:rPr lang="es-ES_tradnl" dirty="0" err="1" smtClean="0"/>
              <a:t>currency</a:t>
            </a:r>
            <a:r>
              <a:rPr lang="es-ES_tradnl" dirty="0" smtClean="0"/>
              <a:t> </a:t>
            </a:r>
          </a:p>
          <a:p>
            <a:pPr algn="l" eaLnBrk="1" hangingPunct="1"/>
            <a:endParaRPr lang="es-ES_tradnl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0"/>
            <a:ext cx="8915400" cy="6126163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s-ES_tradnl" dirty="0" err="1" smtClean="0">
                <a:solidFill>
                  <a:srgbClr val="709256"/>
                </a:solidFill>
              </a:rPr>
              <a:t>We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usually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treat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uncountable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nouns</a:t>
            </a:r>
            <a:r>
              <a:rPr lang="es-ES_tradnl" dirty="0" smtClean="0">
                <a:solidFill>
                  <a:srgbClr val="709256"/>
                </a:solidFill>
              </a:rPr>
              <a:t> as singular. </a:t>
            </a:r>
            <a:r>
              <a:rPr lang="es-ES_tradnl" dirty="0" err="1" smtClean="0">
                <a:solidFill>
                  <a:srgbClr val="709256"/>
                </a:solidFill>
              </a:rPr>
              <a:t>We</a:t>
            </a:r>
            <a:r>
              <a:rPr lang="es-ES_tradnl" dirty="0" smtClean="0">
                <a:solidFill>
                  <a:srgbClr val="709256"/>
                </a:solidFill>
              </a:rPr>
              <a:t> use a singular </a:t>
            </a:r>
            <a:r>
              <a:rPr lang="es-ES_tradnl" dirty="0" err="1" smtClean="0">
                <a:solidFill>
                  <a:srgbClr val="709256"/>
                </a:solidFill>
              </a:rPr>
              <a:t>verb</a:t>
            </a:r>
            <a:r>
              <a:rPr lang="es-ES_tradnl" dirty="0" smtClean="0">
                <a:solidFill>
                  <a:srgbClr val="709256"/>
                </a:solidFill>
              </a:rPr>
              <a:t>. </a:t>
            </a:r>
            <a:r>
              <a:rPr lang="es-ES_tradnl" dirty="0" err="1" smtClean="0">
                <a:solidFill>
                  <a:srgbClr val="709256"/>
                </a:solidFill>
              </a:rPr>
              <a:t>For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example</a:t>
            </a:r>
            <a:r>
              <a:rPr lang="es-ES_tradnl" dirty="0" smtClean="0">
                <a:solidFill>
                  <a:srgbClr val="709256"/>
                </a:solidFill>
              </a:rPr>
              <a:t>:</a:t>
            </a:r>
          </a:p>
          <a:p>
            <a:pPr algn="l" eaLnBrk="1" hangingPunct="1">
              <a:buFont typeface="Wingdings" pitchFamily="2" charset="2"/>
              <a:buNone/>
            </a:pPr>
            <a:endParaRPr lang="es-ES_tradnl" dirty="0" smtClean="0"/>
          </a:p>
          <a:p>
            <a:pPr algn="l" eaLnBrk="1" hangingPunct="1"/>
            <a:r>
              <a:rPr lang="es-ES_tradnl" b="1" dirty="0" err="1" smtClean="0"/>
              <a:t>This</a:t>
            </a:r>
            <a:r>
              <a:rPr lang="es-ES_tradnl" dirty="0" smtClean="0"/>
              <a:t> </a:t>
            </a:r>
            <a:r>
              <a:rPr lang="es-ES_tradnl" dirty="0" err="1" smtClean="0"/>
              <a:t>news</a:t>
            </a:r>
            <a:r>
              <a:rPr lang="es-ES_tradnl" dirty="0" smtClean="0"/>
              <a:t> </a:t>
            </a:r>
            <a:r>
              <a:rPr lang="es-ES_tradnl" b="1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very</a:t>
            </a:r>
            <a:r>
              <a:rPr lang="es-ES_tradnl" dirty="0" smtClean="0"/>
              <a:t> </a:t>
            </a:r>
            <a:r>
              <a:rPr lang="es-ES_tradnl" dirty="0" err="1" smtClean="0"/>
              <a:t>important</a:t>
            </a:r>
            <a:r>
              <a:rPr lang="es-ES_tradnl" dirty="0" smtClean="0"/>
              <a:t>. </a:t>
            </a:r>
          </a:p>
          <a:p>
            <a:pPr algn="l" eaLnBrk="1" hangingPunct="1"/>
            <a:r>
              <a:rPr lang="es-ES_tradnl" dirty="0" err="1" smtClean="0"/>
              <a:t>Your</a:t>
            </a:r>
            <a:r>
              <a:rPr lang="es-ES_tradnl" dirty="0" smtClean="0"/>
              <a:t> </a:t>
            </a:r>
            <a:r>
              <a:rPr lang="es-ES_tradnl" dirty="0" err="1" smtClean="0"/>
              <a:t>luggage</a:t>
            </a:r>
            <a:r>
              <a:rPr lang="es-ES_tradnl" dirty="0" smtClean="0"/>
              <a:t> </a:t>
            </a:r>
            <a:r>
              <a:rPr lang="es-ES_tradnl" b="1" dirty="0" smtClean="0"/>
              <a:t>looks</a:t>
            </a:r>
            <a:r>
              <a:rPr lang="es-ES_tradnl" dirty="0" smtClean="0"/>
              <a:t> heavy. </a:t>
            </a:r>
          </a:p>
          <a:p>
            <a:pPr algn="l" eaLnBrk="1" hangingPunct="1"/>
            <a:endParaRPr lang="es-ES_tradnl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838200"/>
            <a:ext cx="8915400" cy="5287963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endParaRPr lang="es-ES_tradnl" dirty="0" smtClean="0"/>
          </a:p>
          <a:p>
            <a:pPr algn="l" eaLnBrk="1" hangingPunct="1">
              <a:buFont typeface="Wingdings" pitchFamily="2" charset="2"/>
              <a:buNone/>
            </a:pPr>
            <a:r>
              <a:rPr lang="es-ES_tradnl" dirty="0" err="1" smtClean="0">
                <a:solidFill>
                  <a:srgbClr val="709256"/>
                </a:solidFill>
              </a:rPr>
              <a:t>We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smtClean="0">
                <a:solidFill>
                  <a:srgbClr val="709256"/>
                </a:solidFill>
              </a:rPr>
              <a:t>do </a:t>
            </a:r>
            <a:r>
              <a:rPr lang="es-ES_tradnl" dirty="0" err="1" smtClean="0">
                <a:solidFill>
                  <a:srgbClr val="709256"/>
                </a:solidFill>
              </a:rPr>
              <a:t>not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usually</a:t>
            </a:r>
            <a:r>
              <a:rPr lang="es-ES_tradnl" dirty="0" smtClean="0">
                <a:solidFill>
                  <a:srgbClr val="709256"/>
                </a:solidFill>
              </a:rPr>
              <a:t> use </a:t>
            </a:r>
            <a:r>
              <a:rPr lang="es-ES_tradnl" dirty="0" err="1" smtClean="0">
                <a:solidFill>
                  <a:srgbClr val="709256"/>
                </a:solidFill>
              </a:rPr>
              <a:t>the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indefinite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article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b="1" dirty="0" smtClean="0">
                <a:solidFill>
                  <a:srgbClr val="709256"/>
                </a:solidFill>
              </a:rPr>
              <a:t>a/</a:t>
            </a:r>
            <a:r>
              <a:rPr lang="es-ES_tradnl" b="1" dirty="0" err="1" smtClean="0">
                <a:solidFill>
                  <a:srgbClr val="709256"/>
                </a:solidFill>
              </a:rPr>
              <a:t>an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with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uncountable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nouns</a:t>
            </a:r>
            <a:r>
              <a:rPr lang="es-ES_tradnl" dirty="0" smtClean="0">
                <a:solidFill>
                  <a:srgbClr val="709256"/>
                </a:solidFill>
              </a:rPr>
              <a:t>. </a:t>
            </a:r>
            <a:r>
              <a:rPr lang="es-ES_tradnl" dirty="0" err="1" smtClean="0">
                <a:solidFill>
                  <a:srgbClr val="709256"/>
                </a:solidFill>
              </a:rPr>
              <a:t>We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cannot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say</a:t>
            </a:r>
            <a:r>
              <a:rPr lang="es-ES_tradnl" dirty="0" smtClean="0">
                <a:solidFill>
                  <a:srgbClr val="709256"/>
                </a:solidFill>
              </a:rPr>
              <a:t> "</a:t>
            </a:r>
            <a:r>
              <a:rPr lang="es-ES_tradnl" dirty="0" err="1" smtClean="0">
                <a:solidFill>
                  <a:srgbClr val="709256"/>
                </a:solidFill>
              </a:rPr>
              <a:t>an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information</a:t>
            </a:r>
            <a:r>
              <a:rPr lang="es-ES_tradnl" dirty="0" smtClean="0">
                <a:solidFill>
                  <a:srgbClr val="709256"/>
                </a:solidFill>
              </a:rPr>
              <a:t>" </a:t>
            </a:r>
            <a:r>
              <a:rPr lang="es-ES_tradnl" dirty="0" err="1" smtClean="0">
                <a:solidFill>
                  <a:srgbClr val="709256"/>
                </a:solidFill>
              </a:rPr>
              <a:t>or</a:t>
            </a:r>
            <a:r>
              <a:rPr lang="es-ES_tradnl" dirty="0" smtClean="0">
                <a:solidFill>
                  <a:srgbClr val="709256"/>
                </a:solidFill>
              </a:rPr>
              <a:t> "a </a:t>
            </a:r>
            <a:r>
              <a:rPr lang="es-ES_tradnl" dirty="0" err="1" smtClean="0">
                <a:solidFill>
                  <a:srgbClr val="709256"/>
                </a:solidFill>
              </a:rPr>
              <a:t>music</a:t>
            </a:r>
            <a:r>
              <a:rPr lang="es-ES_tradnl" dirty="0" smtClean="0">
                <a:solidFill>
                  <a:srgbClr val="709256"/>
                </a:solidFill>
              </a:rPr>
              <a:t>". </a:t>
            </a:r>
            <a:r>
              <a:rPr lang="es-ES_tradnl" dirty="0" err="1" smtClean="0">
                <a:solidFill>
                  <a:srgbClr val="709256"/>
                </a:solidFill>
              </a:rPr>
              <a:t>But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dirty="0" err="1" smtClean="0">
                <a:solidFill>
                  <a:srgbClr val="709256"/>
                </a:solidFill>
              </a:rPr>
              <a:t>we</a:t>
            </a:r>
            <a:r>
              <a:rPr lang="es-ES_tradnl" dirty="0" smtClean="0">
                <a:solidFill>
                  <a:srgbClr val="709256"/>
                </a:solidFill>
              </a:rPr>
              <a:t> can </a:t>
            </a:r>
            <a:r>
              <a:rPr lang="es-ES_tradnl" dirty="0" err="1" smtClean="0">
                <a:solidFill>
                  <a:srgbClr val="709256"/>
                </a:solidFill>
              </a:rPr>
              <a:t>say</a:t>
            </a:r>
            <a:r>
              <a:rPr lang="es-ES_tradnl" dirty="0" smtClean="0">
                <a:solidFill>
                  <a:srgbClr val="709256"/>
                </a:solidFill>
              </a:rPr>
              <a:t> </a:t>
            </a:r>
            <a:r>
              <a:rPr lang="es-ES_tradnl" b="1" dirty="0" smtClean="0">
                <a:solidFill>
                  <a:srgbClr val="709256"/>
                </a:solidFill>
              </a:rPr>
              <a:t>a </a:t>
            </a:r>
            <a:r>
              <a:rPr lang="es-ES_tradnl" b="1" dirty="0" err="1" smtClean="0">
                <a:solidFill>
                  <a:srgbClr val="709256"/>
                </a:solidFill>
              </a:rPr>
              <a:t>something</a:t>
            </a:r>
            <a:r>
              <a:rPr lang="es-ES_tradnl" b="1" dirty="0" smtClean="0">
                <a:solidFill>
                  <a:srgbClr val="709256"/>
                </a:solidFill>
              </a:rPr>
              <a:t> of</a:t>
            </a:r>
            <a:r>
              <a:rPr lang="es-ES_tradnl" dirty="0" smtClean="0">
                <a:solidFill>
                  <a:srgbClr val="709256"/>
                </a:solidFill>
              </a:rPr>
              <a:t>:</a:t>
            </a:r>
          </a:p>
          <a:p>
            <a:pPr algn="l" eaLnBrk="1" hangingPunct="1">
              <a:buFont typeface="Wingdings" pitchFamily="2" charset="2"/>
              <a:buNone/>
            </a:pPr>
            <a:endParaRPr lang="es-ES_tradnl" dirty="0" smtClean="0"/>
          </a:p>
          <a:p>
            <a:pPr algn="l" eaLnBrk="1" hangingPunct="1"/>
            <a:r>
              <a:rPr lang="es-ES_tradnl" b="1" dirty="0" smtClean="0"/>
              <a:t>a </a:t>
            </a:r>
            <a:r>
              <a:rPr lang="es-ES_tradnl" b="1" dirty="0" err="1" smtClean="0"/>
              <a:t>piece</a:t>
            </a:r>
            <a:r>
              <a:rPr lang="es-ES_tradnl" b="1" dirty="0" smtClean="0"/>
              <a:t> of</a:t>
            </a:r>
            <a:r>
              <a:rPr lang="es-ES_tradnl" dirty="0" smtClean="0"/>
              <a:t> </a:t>
            </a:r>
            <a:r>
              <a:rPr lang="es-ES_tradnl" dirty="0" err="1" smtClean="0"/>
              <a:t>news</a:t>
            </a:r>
            <a:r>
              <a:rPr lang="es-ES_tradnl" dirty="0" smtClean="0"/>
              <a:t> </a:t>
            </a:r>
          </a:p>
          <a:p>
            <a:pPr algn="l" eaLnBrk="1" hangingPunct="1"/>
            <a:r>
              <a:rPr lang="es-ES_tradnl" b="1" dirty="0" smtClean="0"/>
              <a:t>a </a:t>
            </a:r>
            <a:r>
              <a:rPr lang="es-ES_tradnl" b="1" dirty="0" err="1" smtClean="0"/>
              <a:t>bottle</a:t>
            </a:r>
            <a:r>
              <a:rPr lang="es-ES_tradnl" b="1" dirty="0" smtClean="0"/>
              <a:t> of</a:t>
            </a:r>
            <a:r>
              <a:rPr lang="es-ES_tradnl" dirty="0" smtClean="0"/>
              <a:t> </a:t>
            </a:r>
            <a:r>
              <a:rPr lang="es-ES_tradnl" dirty="0" err="1" smtClean="0"/>
              <a:t>water</a:t>
            </a:r>
            <a:r>
              <a:rPr lang="es-ES_tradnl" dirty="0" smtClean="0"/>
              <a:t> </a:t>
            </a:r>
          </a:p>
          <a:p>
            <a:pPr algn="l" eaLnBrk="1" hangingPunct="1"/>
            <a:r>
              <a:rPr lang="es-ES_tradnl" b="1" dirty="0" smtClean="0"/>
              <a:t>a </a:t>
            </a:r>
            <a:r>
              <a:rPr lang="es-ES_tradnl" b="1" dirty="0" err="1" smtClean="0"/>
              <a:t>grain</a:t>
            </a:r>
            <a:r>
              <a:rPr lang="es-ES_tradnl" b="1" dirty="0" smtClean="0"/>
              <a:t> of</a:t>
            </a:r>
            <a:r>
              <a:rPr lang="es-ES_tradnl" dirty="0" smtClean="0"/>
              <a:t> rice </a:t>
            </a:r>
          </a:p>
          <a:p>
            <a:pPr algn="l" eaLnBrk="1" hangingPunct="1"/>
            <a:endParaRPr lang="es-ES_tradnl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381000"/>
            <a:ext cx="8915400" cy="5745163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s-ES_tradnl" dirty="0" err="1" smtClean="0">
                <a:solidFill>
                  <a:srgbClr val="00B050"/>
                </a:solidFill>
              </a:rPr>
              <a:t>We</a:t>
            </a:r>
            <a:r>
              <a:rPr lang="es-ES_tradnl" dirty="0" smtClean="0">
                <a:solidFill>
                  <a:srgbClr val="00B050"/>
                </a:solidFill>
              </a:rPr>
              <a:t> can use </a:t>
            </a:r>
            <a:r>
              <a:rPr lang="es-ES_tradnl" b="1" dirty="0" err="1" smtClean="0">
                <a:solidFill>
                  <a:srgbClr val="00B050"/>
                </a:solidFill>
              </a:rPr>
              <a:t>some</a:t>
            </a:r>
            <a:r>
              <a:rPr lang="es-ES_tradnl" dirty="0" smtClean="0">
                <a:solidFill>
                  <a:srgbClr val="00B050"/>
                </a:solidFill>
              </a:rPr>
              <a:t> and </a:t>
            </a:r>
            <a:r>
              <a:rPr lang="es-ES_tradnl" b="1" dirty="0" err="1" smtClean="0">
                <a:solidFill>
                  <a:srgbClr val="00B050"/>
                </a:solidFill>
              </a:rPr>
              <a:t>any</a:t>
            </a:r>
            <a:r>
              <a:rPr lang="es-ES_tradnl" dirty="0" smtClean="0">
                <a:solidFill>
                  <a:srgbClr val="00B050"/>
                </a:solidFill>
              </a:rPr>
              <a:t> </a:t>
            </a:r>
            <a:r>
              <a:rPr lang="es-ES_tradnl" dirty="0" err="1" smtClean="0">
                <a:solidFill>
                  <a:srgbClr val="00B050"/>
                </a:solidFill>
              </a:rPr>
              <a:t>with</a:t>
            </a:r>
            <a:r>
              <a:rPr lang="es-ES_tradnl" dirty="0" smtClean="0">
                <a:solidFill>
                  <a:srgbClr val="00B050"/>
                </a:solidFill>
              </a:rPr>
              <a:t> </a:t>
            </a:r>
            <a:r>
              <a:rPr lang="es-ES_tradnl" dirty="0" err="1" smtClean="0">
                <a:solidFill>
                  <a:srgbClr val="00B050"/>
                </a:solidFill>
              </a:rPr>
              <a:t>uncountable</a:t>
            </a:r>
            <a:r>
              <a:rPr lang="es-ES_tradnl" dirty="0" smtClean="0">
                <a:solidFill>
                  <a:srgbClr val="00B050"/>
                </a:solidFill>
              </a:rPr>
              <a:t> </a:t>
            </a:r>
            <a:r>
              <a:rPr lang="es-ES_tradnl" dirty="0" err="1" smtClean="0">
                <a:solidFill>
                  <a:srgbClr val="00B050"/>
                </a:solidFill>
              </a:rPr>
              <a:t>nouns</a:t>
            </a:r>
            <a:r>
              <a:rPr lang="es-ES_tradnl" dirty="0" smtClean="0">
                <a:solidFill>
                  <a:srgbClr val="00B050"/>
                </a:solidFill>
              </a:rPr>
              <a:t>:</a:t>
            </a:r>
          </a:p>
          <a:p>
            <a:pPr algn="l" eaLnBrk="1" hangingPunct="1">
              <a:buFont typeface="Wingdings" pitchFamily="2" charset="2"/>
              <a:buNone/>
            </a:pPr>
            <a:endParaRPr lang="es-ES_tradnl" dirty="0" smtClean="0"/>
          </a:p>
          <a:p>
            <a:pPr algn="l" eaLnBrk="1" hangingPunct="1"/>
            <a:r>
              <a:rPr lang="es-ES_tradnl" dirty="0" err="1" smtClean="0"/>
              <a:t>I've</a:t>
            </a:r>
            <a:r>
              <a:rPr lang="es-ES_tradnl" dirty="0" smtClean="0"/>
              <a:t> </a:t>
            </a:r>
            <a:r>
              <a:rPr lang="es-ES_tradnl" dirty="0" err="1" smtClean="0"/>
              <a:t>got</a:t>
            </a:r>
            <a:r>
              <a:rPr lang="es-ES_tradnl" dirty="0" smtClean="0"/>
              <a:t> </a:t>
            </a:r>
            <a:r>
              <a:rPr lang="es-ES_tradnl" b="1" dirty="0" err="1" smtClean="0"/>
              <a:t>some</a:t>
            </a:r>
            <a:r>
              <a:rPr lang="es-ES_tradnl" dirty="0" smtClean="0"/>
              <a:t> </a:t>
            </a:r>
            <a:r>
              <a:rPr lang="es-ES_tradnl" dirty="0" err="1" smtClean="0"/>
              <a:t>money</a:t>
            </a:r>
            <a:r>
              <a:rPr lang="es-ES_tradnl" dirty="0" smtClean="0"/>
              <a:t>. </a:t>
            </a:r>
          </a:p>
          <a:p>
            <a:pPr algn="l" eaLnBrk="1" hangingPunct="1"/>
            <a:r>
              <a:rPr lang="es-ES_tradnl" dirty="0" err="1" smtClean="0"/>
              <a:t>Have</a:t>
            </a:r>
            <a:r>
              <a:rPr lang="es-ES_tradnl" dirty="0" smtClean="0"/>
              <a:t> </a:t>
            </a:r>
            <a:r>
              <a:rPr lang="es-ES_tradnl" dirty="0" err="1" smtClean="0"/>
              <a:t>you</a:t>
            </a:r>
            <a:r>
              <a:rPr lang="es-ES_tradnl" dirty="0" smtClean="0"/>
              <a:t> </a:t>
            </a:r>
            <a:r>
              <a:rPr lang="es-ES_tradnl" dirty="0" err="1" smtClean="0"/>
              <a:t>got</a:t>
            </a:r>
            <a:r>
              <a:rPr lang="es-ES_tradnl" dirty="0" smtClean="0"/>
              <a:t> </a:t>
            </a:r>
            <a:r>
              <a:rPr lang="es-ES_tradnl" b="1" dirty="0" err="1" smtClean="0"/>
              <a:t>any</a:t>
            </a:r>
            <a:r>
              <a:rPr lang="es-ES_tradnl" dirty="0" smtClean="0"/>
              <a:t> rice? </a:t>
            </a:r>
          </a:p>
          <a:p>
            <a:pPr algn="l" eaLnBrk="1" hangingPunct="1"/>
            <a:endParaRPr lang="es-ES_tradnl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3200" y="476251"/>
            <a:ext cx="5410200" cy="5649913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solidFill>
                  <a:srgbClr val="00B050"/>
                </a:solidFill>
              </a:rPr>
              <a:t>Countable</a:t>
            </a:r>
            <a:r>
              <a:rPr lang="en-US" sz="2800" dirty="0" smtClean="0"/>
              <a:t> 		Uncountable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00B050"/>
                </a:solidFill>
              </a:rPr>
              <a:t>dollar 	</a:t>
            </a:r>
            <a:r>
              <a:rPr lang="en-US" sz="2800" dirty="0" smtClean="0"/>
              <a:t>	</a:t>
            </a:r>
            <a:r>
              <a:rPr lang="en-US" sz="2800" dirty="0" smtClean="0"/>
              <a:t>	money</a:t>
            </a:r>
            <a:endParaRPr lang="en-US" sz="2800" dirty="0" smtClean="0"/>
          </a:p>
          <a:p>
            <a:pPr algn="l"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00B050"/>
                </a:solidFill>
              </a:rPr>
              <a:t>song 	</a:t>
            </a:r>
            <a:r>
              <a:rPr lang="en-US" sz="2800" dirty="0" smtClean="0"/>
              <a:t>	</a:t>
            </a:r>
            <a:r>
              <a:rPr lang="en-US" sz="2800" dirty="0" smtClean="0"/>
              <a:t>	music</a:t>
            </a:r>
            <a:endParaRPr lang="en-US" sz="2800" dirty="0" smtClean="0"/>
          </a:p>
          <a:p>
            <a:pPr algn="l"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00B050"/>
                </a:solidFill>
              </a:rPr>
              <a:t>suitcase</a:t>
            </a:r>
            <a:r>
              <a:rPr lang="en-US" sz="2800" dirty="0" smtClean="0"/>
              <a:t> 		luggage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00B050"/>
                </a:solidFill>
              </a:rPr>
              <a:t>table </a:t>
            </a:r>
            <a:r>
              <a:rPr lang="en-US" sz="2800" dirty="0" smtClean="0"/>
              <a:t>		</a:t>
            </a:r>
            <a:r>
              <a:rPr lang="en-US" sz="2800" dirty="0" smtClean="0"/>
              <a:t>	furniture</a:t>
            </a:r>
            <a:endParaRPr lang="en-US" sz="2800" dirty="0" smtClean="0"/>
          </a:p>
          <a:p>
            <a:pPr algn="l"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00B050"/>
                </a:solidFill>
              </a:rPr>
              <a:t>battery</a:t>
            </a:r>
            <a:r>
              <a:rPr lang="en-US" sz="2800" dirty="0" smtClean="0"/>
              <a:t> 		electricity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00B050"/>
                </a:solidFill>
              </a:rPr>
              <a:t>bottle</a:t>
            </a:r>
            <a:r>
              <a:rPr lang="en-US" sz="2800" dirty="0" smtClean="0"/>
              <a:t> 		wine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00B050"/>
                </a:solidFill>
              </a:rPr>
              <a:t>report</a:t>
            </a:r>
            <a:r>
              <a:rPr lang="en-US" sz="2800" dirty="0" smtClean="0"/>
              <a:t> 		information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00B050"/>
                </a:solidFill>
              </a:rPr>
              <a:t>tip </a:t>
            </a:r>
            <a:r>
              <a:rPr lang="en-US" sz="2800" dirty="0" smtClean="0"/>
              <a:t>	         		advice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00B050"/>
                </a:solidFill>
              </a:rPr>
              <a:t>journey </a:t>
            </a:r>
            <a:r>
              <a:rPr lang="en-US" sz="2800" dirty="0" smtClean="0"/>
              <a:t>		travel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00B050"/>
                </a:solidFill>
              </a:rPr>
              <a:t>job</a:t>
            </a:r>
            <a:r>
              <a:rPr lang="en-US" sz="2800" dirty="0" smtClean="0"/>
              <a:t> 		</a:t>
            </a:r>
            <a:r>
              <a:rPr lang="en-US" sz="2800" dirty="0" smtClean="0"/>
              <a:t>	work</a:t>
            </a:r>
            <a:endParaRPr lang="en-US" sz="2800" dirty="0" smtClean="0"/>
          </a:p>
          <a:p>
            <a:pPr algn="l"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00B050"/>
                </a:solidFill>
              </a:rPr>
              <a:t>view</a:t>
            </a:r>
            <a:r>
              <a:rPr lang="en-US" sz="2800" dirty="0" smtClean="0"/>
              <a:t> 		</a:t>
            </a:r>
            <a:r>
              <a:rPr lang="en-US" sz="2800" dirty="0" smtClean="0"/>
              <a:t>	scenery</a:t>
            </a:r>
            <a:endParaRPr lang="es-ES_tradnl" sz="2800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s-ES_tradnl" sz="4000" b="1" dirty="0" smtClean="0"/>
              <a:t/>
            </a:r>
            <a:br>
              <a:rPr lang="es-ES_tradnl" sz="4000" b="1" dirty="0" smtClean="0"/>
            </a:br>
            <a:r>
              <a:rPr lang="es-ES_tradnl" sz="4000" b="1" dirty="0" err="1" smtClean="0">
                <a:solidFill>
                  <a:srgbClr val="00B050"/>
                </a:solidFill>
              </a:rPr>
              <a:t>Nouns</a:t>
            </a:r>
            <a:r>
              <a:rPr lang="es-ES_tradnl" sz="4000" b="1" dirty="0" smtClean="0">
                <a:solidFill>
                  <a:srgbClr val="00B050"/>
                </a:solidFill>
              </a:rPr>
              <a:t> </a:t>
            </a:r>
            <a:r>
              <a:rPr lang="es-ES_tradnl" sz="4000" b="1" dirty="0" err="1" smtClean="0">
                <a:solidFill>
                  <a:srgbClr val="00B050"/>
                </a:solidFill>
              </a:rPr>
              <a:t>that</a:t>
            </a:r>
            <a:r>
              <a:rPr lang="es-ES_tradnl" sz="4000" b="1" dirty="0" smtClean="0">
                <a:solidFill>
                  <a:srgbClr val="00B050"/>
                </a:solidFill>
              </a:rPr>
              <a:t> can </a:t>
            </a:r>
            <a:r>
              <a:rPr lang="es-ES_tradnl" sz="4000" b="1" dirty="0" err="1" smtClean="0">
                <a:solidFill>
                  <a:srgbClr val="00B050"/>
                </a:solidFill>
              </a:rPr>
              <a:t>be</a:t>
            </a:r>
            <a:r>
              <a:rPr lang="es-ES_tradnl" sz="4000" b="1" dirty="0" smtClean="0">
                <a:solidFill>
                  <a:srgbClr val="00B050"/>
                </a:solidFill>
              </a:rPr>
              <a:t> </a:t>
            </a:r>
            <a:r>
              <a:rPr lang="es-ES_tradnl" sz="4000" b="1" dirty="0" err="1" smtClean="0">
                <a:solidFill>
                  <a:srgbClr val="00B050"/>
                </a:solidFill>
              </a:rPr>
              <a:t>Countable</a:t>
            </a:r>
            <a:r>
              <a:rPr lang="es-ES_tradnl" sz="4000" b="1" dirty="0" smtClean="0">
                <a:solidFill>
                  <a:srgbClr val="00B050"/>
                </a:solidFill>
              </a:rPr>
              <a:t> and </a:t>
            </a:r>
            <a:r>
              <a:rPr lang="es-ES_tradnl" sz="4000" b="1" dirty="0" err="1" smtClean="0">
                <a:solidFill>
                  <a:srgbClr val="00B050"/>
                </a:solidFill>
              </a:rPr>
              <a:t>Uncountable</a:t>
            </a:r>
            <a:r>
              <a:rPr lang="es-ES_tradnl" sz="4000" b="1" dirty="0" smtClean="0"/>
              <a:t/>
            </a:r>
            <a:br>
              <a:rPr lang="es-ES_tradnl" sz="4000" b="1" dirty="0" smtClean="0"/>
            </a:br>
            <a:endParaRPr lang="es-ES_tradnl" sz="4000" b="1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_tradnl" dirty="0" smtClean="0"/>
          </a:p>
          <a:p>
            <a:pPr algn="l" eaLnBrk="1" hangingPunct="1"/>
            <a:r>
              <a:rPr lang="es-ES_tradnl" dirty="0" err="1" smtClean="0"/>
              <a:t>Sometimes</a:t>
            </a:r>
            <a:r>
              <a:rPr lang="es-ES_tradnl" dirty="0" smtClean="0"/>
              <a:t>,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same</a:t>
            </a:r>
            <a:r>
              <a:rPr lang="es-ES_tradnl" dirty="0" smtClean="0"/>
              <a:t> </a:t>
            </a:r>
            <a:r>
              <a:rPr lang="es-ES_tradnl" dirty="0" err="1" smtClean="0"/>
              <a:t>noun</a:t>
            </a:r>
            <a:r>
              <a:rPr lang="es-ES_tradnl" dirty="0" smtClean="0"/>
              <a:t> can </a:t>
            </a:r>
            <a:r>
              <a:rPr lang="es-ES_tradnl" dirty="0" err="1" smtClean="0"/>
              <a:t>be</a:t>
            </a:r>
            <a:r>
              <a:rPr lang="es-ES_tradnl" dirty="0" smtClean="0"/>
              <a:t> </a:t>
            </a:r>
            <a:r>
              <a:rPr lang="es-ES_tradnl" dirty="0" err="1" smtClean="0"/>
              <a:t>countable</a:t>
            </a:r>
            <a:r>
              <a:rPr lang="es-ES_tradnl" dirty="0" smtClean="0"/>
              <a:t> </a:t>
            </a:r>
            <a:r>
              <a:rPr lang="es-ES_tradnl" i="1" dirty="0" smtClean="0"/>
              <a:t>and</a:t>
            </a:r>
            <a:r>
              <a:rPr lang="es-ES_tradnl" dirty="0" smtClean="0"/>
              <a:t> </a:t>
            </a:r>
            <a:r>
              <a:rPr lang="es-ES_tradnl" dirty="0" err="1" smtClean="0"/>
              <a:t>uncountable</a:t>
            </a:r>
            <a:r>
              <a:rPr lang="es-ES_tradnl" dirty="0" smtClean="0"/>
              <a:t>, </a:t>
            </a:r>
            <a:r>
              <a:rPr lang="es-ES_tradnl" dirty="0" err="1" smtClean="0"/>
              <a:t>often</a:t>
            </a:r>
            <a:r>
              <a:rPr lang="es-ES_tradnl" dirty="0" smtClean="0"/>
              <a:t> </a:t>
            </a:r>
            <a:r>
              <a:rPr lang="es-ES_tradnl" dirty="0" err="1" smtClean="0"/>
              <a:t>with</a:t>
            </a:r>
            <a:r>
              <a:rPr lang="es-ES_tradnl" dirty="0" smtClean="0"/>
              <a:t> a </a:t>
            </a:r>
            <a:r>
              <a:rPr lang="es-ES_tradnl" dirty="0" err="1" smtClean="0"/>
              <a:t>change</a:t>
            </a:r>
            <a:r>
              <a:rPr lang="es-ES_tradnl" dirty="0" smtClean="0"/>
              <a:t> of </a:t>
            </a:r>
            <a:r>
              <a:rPr lang="es-ES_tradnl" dirty="0" err="1" smtClean="0"/>
              <a:t>meaning</a:t>
            </a:r>
            <a:r>
              <a:rPr lang="es-ES_tradnl" dirty="0" smtClean="0"/>
              <a:t>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88" name="Group 156"/>
          <p:cNvGraphicFramePr>
            <a:graphicFrameLocks noGrp="1"/>
          </p:cNvGraphicFramePr>
          <p:nvPr/>
        </p:nvGraphicFramePr>
        <p:xfrm>
          <a:off x="381000" y="188914"/>
          <a:ext cx="9330665" cy="561310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110783"/>
                <a:gridCol w="3109098"/>
                <a:gridCol w="3110784"/>
              </a:tblGrid>
              <a:tr h="4007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Countable</a:t>
                      </a:r>
                      <a:endParaRPr kumimoji="0" lang="es-ES_trad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Uncountable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</a:tr>
              <a:tr h="69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There are two hairs in my coffee!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hair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 don't have much hair.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</a:tr>
              <a:tr h="7013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There are two lights in our bedroom.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light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Close the curtain. There's too much light!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</a:tr>
              <a:tr h="69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Shhhhh! I thought I heard a noise.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noise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It's difficult to work when there is too much noise.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</a:tr>
              <a:tr h="69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Have</a:t>
                      </a:r>
                      <a:r>
                        <a:rPr kumimoji="0" lang="es-ES_tradn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s-ES_tradnl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you</a:t>
                      </a:r>
                      <a:r>
                        <a:rPr kumimoji="0" lang="es-ES_tradn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s-ES_tradnl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got</a:t>
                      </a:r>
                      <a:r>
                        <a:rPr kumimoji="0" lang="es-ES_tradn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a </a:t>
                      </a:r>
                      <a:r>
                        <a:rPr kumimoji="0" lang="es-ES_tradnl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paper</a:t>
                      </a:r>
                      <a:r>
                        <a:rPr kumimoji="0" lang="es-ES_tradn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s-ES_tradnl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to</a:t>
                      </a:r>
                      <a:r>
                        <a:rPr kumimoji="0" lang="es-ES_tradn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s-ES_tradnl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read</a:t>
                      </a:r>
                      <a:r>
                        <a:rPr kumimoji="0" lang="es-ES_tradn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? (= </a:t>
                      </a:r>
                      <a:r>
                        <a:rPr kumimoji="0" lang="es-ES_tradnl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newspaper</a:t>
                      </a:r>
                      <a:r>
                        <a:rPr kumimoji="0" lang="es-ES_tradn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s-ES_trad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paper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 want to draw a picture. Have you got some paper?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</a:tr>
              <a:tr h="69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Our house has seven rooms.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room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Is there room for me to sit here?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</a:tr>
              <a:tr h="69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We had a great time at the party.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time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Have you got time for a coffee?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anchor="ctr" horzOverflow="overflow"/>
                </a:tc>
              </a:tr>
              <a:tr h="10005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Macbeth is one of Shakespeare's greatest works.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work</a:t>
                      </a:r>
                      <a:endParaRPr kumimoji="0" lang="es-ES_trad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ES_tradn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 </a:t>
                      </a:r>
                      <a:r>
                        <a:rPr kumimoji="0" lang="es-ES_tradnl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have</a:t>
                      </a:r>
                      <a:r>
                        <a:rPr kumimoji="0" lang="es-ES_tradn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no </a:t>
                      </a:r>
                      <a:r>
                        <a:rPr kumimoji="0" lang="es-ES_tradnl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money</a:t>
                      </a:r>
                      <a:r>
                        <a:rPr kumimoji="0" lang="es-ES_tradn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 I </a:t>
                      </a:r>
                      <a:r>
                        <a:rPr kumimoji="0" lang="es-ES_tradnl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need</a:t>
                      </a:r>
                      <a:r>
                        <a:rPr kumimoji="0" lang="es-ES_tradn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s-ES_tradnl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work</a:t>
                      </a:r>
                      <a:r>
                        <a:rPr kumimoji="0" lang="es-ES_tradn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!</a:t>
                      </a:r>
                      <a:endParaRPr kumimoji="0" lang="es-ES_trad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horzOverflow="overflow"/>
                </a:tc>
              </a:tr>
            </a:tbl>
          </a:graphicData>
        </a:graphic>
      </p:graphicFrame>
      <p:sp>
        <p:nvSpPr>
          <p:cNvPr id="24616" name="Rectangle 157"/>
          <p:cNvSpPr>
            <a:spLocks noChangeArrowheads="1"/>
          </p:cNvSpPr>
          <p:nvPr/>
        </p:nvSpPr>
        <p:spPr bwMode="auto">
          <a:xfrm>
            <a:off x="24173" y="5805488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s-ES_tradnl"/>
              <a:t> 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052513"/>
            <a:ext cx="8915400" cy="5073650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endParaRPr lang="es-ES_tradnl" dirty="0" smtClean="0"/>
          </a:p>
          <a:p>
            <a:pPr algn="l" eaLnBrk="1" hangingPunct="1">
              <a:buFont typeface="Wingdings" pitchFamily="2" charset="2"/>
              <a:buNone/>
            </a:pPr>
            <a:r>
              <a:rPr lang="es-ES_tradnl" dirty="0" err="1" smtClean="0">
                <a:solidFill>
                  <a:srgbClr val="00B050"/>
                </a:solidFill>
              </a:rPr>
              <a:t>Drinks</a:t>
            </a:r>
            <a:r>
              <a:rPr lang="es-ES_tradnl" dirty="0" smtClean="0">
                <a:solidFill>
                  <a:srgbClr val="00B050"/>
                </a:solidFill>
              </a:rPr>
              <a:t> </a:t>
            </a:r>
            <a:r>
              <a:rPr lang="es-ES_tradnl" dirty="0" smtClean="0">
                <a:solidFill>
                  <a:srgbClr val="00B050"/>
                </a:solidFill>
              </a:rPr>
              <a:t>(</a:t>
            </a:r>
            <a:r>
              <a:rPr lang="es-ES_tradnl" dirty="0" err="1" smtClean="0">
                <a:solidFill>
                  <a:srgbClr val="00B050"/>
                </a:solidFill>
              </a:rPr>
              <a:t>coffee</a:t>
            </a:r>
            <a:r>
              <a:rPr lang="es-ES_tradnl" dirty="0" smtClean="0">
                <a:solidFill>
                  <a:srgbClr val="00B050"/>
                </a:solidFill>
              </a:rPr>
              <a:t>, </a:t>
            </a:r>
            <a:r>
              <a:rPr lang="es-ES_tradnl" dirty="0" err="1" smtClean="0">
                <a:solidFill>
                  <a:srgbClr val="00B050"/>
                </a:solidFill>
              </a:rPr>
              <a:t>water</a:t>
            </a:r>
            <a:r>
              <a:rPr lang="es-ES_tradnl" dirty="0" smtClean="0">
                <a:solidFill>
                  <a:srgbClr val="00B050"/>
                </a:solidFill>
              </a:rPr>
              <a:t>, </a:t>
            </a:r>
            <a:r>
              <a:rPr lang="es-ES_tradnl" dirty="0" err="1" smtClean="0">
                <a:solidFill>
                  <a:srgbClr val="00B050"/>
                </a:solidFill>
              </a:rPr>
              <a:t>orange</a:t>
            </a:r>
            <a:r>
              <a:rPr lang="es-ES_tradnl" dirty="0" smtClean="0">
                <a:solidFill>
                  <a:srgbClr val="00B050"/>
                </a:solidFill>
              </a:rPr>
              <a:t> </a:t>
            </a:r>
            <a:r>
              <a:rPr lang="es-ES_tradnl" dirty="0" err="1" smtClean="0">
                <a:solidFill>
                  <a:srgbClr val="00B050"/>
                </a:solidFill>
              </a:rPr>
              <a:t>juice</a:t>
            </a:r>
            <a:r>
              <a:rPr lang="es-ES_tradnl" dirty="0" smtClean="0">
                <a:solidFill>
                  <a:srgbClr val="00B050"/>
                </a:solidFill>
              </a:rPr>
              <a:t>) are </a:t>
            </a:r>
            <a:r>
              <a:rPr lang="es-ES_tradnl" dirty="0" err="1" smtClean="0">
                <a:solidFill>
                  <a:srgbClr val="00B050"/>
                </a:solidFill>
              </a:rPr>
              <a:t>usually</a:t>
            </a:r>
            <a:r>
              <a:rPr lang="es-ES_tradnl" dirty="0" smtClean="0">
                <a:solidFill>
                  <a:srgbClr val="00B050"/>
                </a:solidFill>
              </a:rPr>
              <a:t> </a:t>
            </a:r>
            <a:r>
              <a:rPr lang="es-ES_tradnl" dirty="0" err="1" smtClean="0">
                <a:solidFill>
                  <a:srgbClr val="00B050"/>
                </a:solidFill>
              </a:rPr>
              <a:t>uncountable</a:t>
            </a:r>
            <a:r>
              <a:rPr lang="es-ES_tradnl" dirty="0" smtClean="0">
                <a:solidFill>
                  <a:srgbClr val="00B050"/>
                </a:solidFill>
              </a:rPr>
              <a:t>. </a:t>
            </a:r>
            <a:r>
              <a:rPr lang="es-ES_tradnl" dirty="0" err="1" smtClean="0">
                <a:solidFill>
                  <a:srgbClr val="00B050"/>
                </a:solidFill>
              </a:rPr>
              <a:t>But</a:t>
            </a:r>
            <a:r>
              <a:rPr lang="es-ES_tradnl" dirty="0" smtClean="0">
                <a:solidFill>
                  <a:srgbClr val="00B050"/>
                </a:solidFill>
              </a:rPr>
              <a:t> </a:t>
            </a:r>
            <a:r>
              <a:rPr lang="es-ES_tradnl" dirty="0" err="1" smtClean="0">
                <a:solidFill>
                  <a:srgbClr val="00B050"/>
                </a:solidFill>
              </a:rPr>
              <a:t>if</a:t>
            </a:r>
            <a:r>
              <a:rPr lang="es-ES_tradnl" dirty="0" smtClean="0">
                <a:solidFill>
                  <a:srgbClr val="00B050"/>
                </a:solidFill>
              </a:rPr>
              <a:t> </a:t>
            </a:r>
            <a:r>
              <a:rPr lang="es-ES_tradnl" dirty="0" err="1" smtClean="0">
                <a:solidFill>
                  <a:srgbClr val="00B050"/>
                </a:solidFill>
              </a:rPr>
              <a:t>we</a:t>
            </a:r>
            <a:r>
              <a:rPr lang="es-ES_tradnl" dirty="0" smtClean="0">
                <a:solidFill>
                  <a:srgbClr val="00B050"/>
                </a:solidFill>
              </a:rPr>
              <a:t> are </a:t>
            </a:r>
            <a:r>
              <a:rPr lang="es-ES_tradnl" dirty="0" err="1" smtClean="0">
                <a:solidFill>
                  <a:srgbClr val="00B050"/>
                </a:solidFill>
              </a:rPr>
              <a:t>thinking</a:t>
            </a:r>
            <a:r>
              <a:rPr lang="es-ES_tradnl" dirty="0" smtClean="0">
                <a:solidFill>
                  <a:srgbClr val="00B050"/>
                </a:solidFill>
              </a:rPr>
              <a:t> of a cup </a:t>
            </a:r>
            <a:r>
              <a:rPr lang="es-ES_tradnl" dirty="0" err="1" smtClean="0">
                <a:solidFill>
                  <a:srgbClr val="00B050"/>
                </a:solidFill>
              </a:rPr>
              <a:t>or</a:t>
            </a:r>
            <a:r>
              <a:rPr lang="es-ES_tradnl" dirty="0" smtClean="0">
                <a:solidFill>
                  <a:srgbClr val="00B050"/>
                </a:solidFill>
              </a:rPr>
              <a:t> a </a:t>
            </a:r>
            <a:r>
              <a:rPr lang="es-ES_tradnl" dirty="0" err="1" smtClean="0">
                <a:solidFill>
                  <a:srgbClr val="00B050"/>
                </a:solidFill>
              </a:rPr>
              <a:t>glass</a:t>
            </a:r>
            <a:r>
              <a:rPr lang="es-ES_tradnl" dirty="0" smtClean="0">
                <a:solidFill>
                  <a:srgbClr val="00B050"/>
                </a:solidFill>
              </a:rPr>
              <a:t>, </a:t>
            </a:r>
            <a:r>
              <a:rPr lang="es-ES_tradnl" dirty="0" err="1" smtClean="0">
                <a:solidFill>
                  <a:srgbClr val="00B050"/>
                </a:solidFill>
              </a:rPr>
              <a:t>we</a:t>
            </a:r>
            <a:r>
              <a:rPr lang="es-ES_tradnl" dirty="0" smtClean="0">
                <a:solidFill>
                  <a:srgbClr val="00B050"/>
                </a:solidFill>
              </a:rPr>
              <a:t> can </a:t>
            </a:r>
            <a:r>
              <a:rPr lang="es-ES_tradnl" dirty="0" err="1" smtClean="0">
                <a:solidFill>
                  <a:srgbClr val="00B050"/>
                </a:solidFill>
              </a:rPr>
              <a:t>say</a:t>
            </a:r>
            <a:r>
              <a:rPr lang="es-ES_tradnl" dirty="0" smtClean="0">
                <a:solidFill>
                  <a:srgbClr val="00B050"/>
                </a:solidFill>
              </a:rPr>
              <a:t> (in a restaurant, </a:t>
            </a:r>
            <a:r>
              <a:rPr lang="es-ES_tradnl" dirty="0" err="1" smtClean="0">
                <a:solidFill>
                  <a:srgbClr val="00B050"/>
                </a:solidFill>
              </a:rPr>
              <a:t>for</a:t>
            </a:r>
            <a:r>
              <a:rPr lang="es-ES_tradnl" dirty="0" smtClean="0">
                <a:solidFill>
                  <a:srgbClr val="00B050"/>
                </a:solidFill>
              </a:rPr>
              <a:t> </a:t>
            </a:r>
            <a:r>
              <a:rPr lang="es-ES_tradnl" dirty="0" err="1" smtClean="0">
                <a:solidFill>
                  <a:srgbClr val="00B050"/>
                </a:solidFill>
              </a:rPr>
              <a:t>example</a:t>
            </a:r>
            <a:r>
              <a:rPr lang="es-ES_tradnl" dirty="0" smtClean="0">
                <a:solidFill>
                  <a:srgbClr val="00B050"/>
                </a:solidFill>
              </a:rPr>
              <a:t>): </a:t>
            </a:r>
          </a:p>
          <a:p>
            <a:pPr algn="l" eaLnBrk="1" hangingPunct="1"/>
            <a:endParaRPr lang="es-ES_tradnl" dirty="0" smtClean="0"/>
          </a:p>
          <a:p>
            <a:pPr algn="l" eaLnBrk="1" hangingPunct="1"/>
            <a:r>
              <a:rPr lang="es-ES_tradnl" dirty="0" err="1" smtClean="0"/>
              <a:t>Two</a:t>
            </a:r>
            <a:r>
              <a:rPr lang="es-ES_tradnl" dirty="0" smtClean="0"/>
              <a:t> teas and </a:t>
            </a:r>
            <a:r>
              <a:rPr lang="es-ES_tradnl" dirty="0" err="1" smtClean="0"/>
              <a:t>one</a:t>
            </a:r>
            <a:r>
              <a:rPr lang="es-ES_tradnl" dirty="0" smtClean="0"/>
              <a:t> </a:t>
            </a:r>
            <a:r>
              <a:rPr lang="es-ES_tradnl" dirty="0" err="1" smtClean="0"/>
              <a:t>coffee</a:t>
            </a:r>
            <a:r>
              <a:rPr lang="es-ES_tradnl" dirty="0" smtClean="0"/>
              <a:t> </a:t>
            </a:r>
            <a:r>
              <a:rPr lang="es-ES_tradnl" dirty="0" err="1" smtClean="0"/>
              <a:t>please</a:t>
            </a:r>
            <a:r>
              <a:rPr lang="es-ES_tradnl" dirty="0" smtClean="0"/>
              <a:t>. </a:t>
            </a:r>
          </a:p>
          <a:p>
            <a:pPr algn="l" eaLnBrk="1" hangingPunct="1">
              <a:buFont typeface="Wingdings" pitchFamily="2" charset="2"/>
              <a:buNone/>
            </a:pPr>
            <a:endParaRPr lang="es-ES_tradnl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765176"/>
            <a:ext cx="8124296" cy="576263"/>
          </a:xfrm>
        </p:spPr>
        <p:txBody>
          <a:bodyPr/>
          <a:lstStyle/>
          <a:p>
            <a:pPr algn="l" eaLnBrk="1" hangingPunct="1"/>
            <a:r>
              <a:rPr lang="en-US" sz="4000" b="1" dirty="0" smtClean="0"/>
              <a:t> </a:t>
            </a:r>
            <a:br>
              <a:rPr lang="en-US" sz="4000" b="1" dirty="0" smtClean="0"/>
            </a:br>
            <a:r>
              <a:rPr lang="en-US" sz="4000" b="1" dirty="0" smtClean="0"/>
              <a:t>HOW MANY OR HOW MUCH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s-ES" sz="4000" dirty="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______________ books are there on the desk?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______________ water is there in the glass?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______________ computers are there in the laboratory?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______________ mistakes are there in your exam?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______________ sugar is there on the floor?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______________triangles did you bring?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______________bones do we have?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______________students are there in the classroom?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______________credit cards do you have?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/>
              <a:t>______________money did you ask?</a:t>
            </a:r>
            <a:endParaRPr lang="es-ES" sz="2400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457201"/>
            <a:ext cx="8915400" cy="595313"/>
          </a:xfrm>
        </p:spPr>
        <p:txBody>
          <a:bodyPr/>
          <a:lstStyle/>
          <a:p>
            <a:pPr algn="l" eaLnBrk="1" hangingPunct="1"/>
            <a:r>
              <a:rPr lang="es-ES" sz="4000" dirty="0" err="1" smtClean="0"/>
              <a:t>Exercises</a:t>
            </a:r>
            <a:endParaRPr lang="es-ES" sz="4000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196976"/>
            <a:ext cx="8915400" cy="5472113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endParaRPr lang="en-US" sz="2800" b="1" dirty="0" smtClean="0"/>
          </a:p>
          <a:p>
            <a:pPr algn="l" eaLnBrk="1" hangingPunct="1">
              <a:buFont typeface="Wingdings" pitchFamily="2" charset="2"/>
              <a:buNone/>
            </a:pPr>
            <a:r>
              <a:rPr lang="en-US" sz="2800" b="1" dirty="0" smtClean="0"/>
              <a:t>I</a:t>
            </a:r>
            <a:r>
              <a:rPr lang="en-US" sz="2800" b="1" dirty="0" smtClean="0"/>
              <a:t>.-	UNDERLINE THE CORRECT WORD IN EACH SENTENCE</a:t>
            </a:r>
            <a:endParaRPr lang="en-US" sz="2800" dirty="0" smtClean="0"/>
          </a:p>
          <a:p>
            <a:pPr algn="l" eaLnBrk="1" hangingPunct="1"/>
            <a:r>
              <a:rPr lang="en-US" sz="2800" dirty="0" smtClean="0"/>
              <a:t>Are there </a:t>
            </a:r>
            <a:r>
              <a:rPr lang="en-US" sz="2800" b="1" dirty="0" smtClean="0"/>
              <a:t>a/any</a:t>
            </a:r>
            <a:r>
              <a:rPr lang="en-US" sz="2800" dirty="0" smtClean="0"/>
              <a:t> people at the bus station?</a:t>
            </a:r>
          </a:p>
          <a:p>
            <a:pPr algn="l" eaLnBrk="1" hangingPunct="1"/>
            <a:r>
              <a:rPr lang="en-US" sz="2800" dirty="0" smtClean="0"/>
              <a:t>Look at this shirt!.  Can I borrow </a:t>
            </a:r>
            <a:r>
              <a:rPr lang="en-US" sz="2800" b="1" dirty="0" smtClean="0"/>
              <a:t>an/some</a:t>
            </a:r>
            <a:r>
              <a:rPr lang="en-US" sz="2800" dirty="0" smtClean="0"/>
              <a:t> iron?</a:t>
            </a:r>
          </a:p>
          <a:p>
            <a:pPr algn="l" eaLnBrk="1" hangingPunct="1"/>
            <a:r>
              <a:rPr lang="en-US" sz="2800" dirty="0" smtClean="0"/>
              <a:t>Did you buy </a:t>
            </a:r>
            <a:r>
              <a:rPr lang="en-US" sz="2800" b="1" dirty="0" smtClean="0"/>
              <a:t>a/some</a:t>
            </a:r>
            <a:r>
              <a:rPr lang="en-US" sz="2800" dirty="0" smtClean="0"/>
              <a:t> magazine?</a:t>
            </a:r>
          </a:p>
          <a:p>
            <a:pPr algn="l" eaLnBrk="1" hangingPunct="1"/>
            <a:r>
              <a:rPr lang="en-US" sz="2800" dirty="0" smtClean="0"/>
              <a:t>Could you buy </a:t>
            </a:r>
            <a:r>
              <a:rPr lang="en-US" sz="2800" b="1" dirty="0" smtClean="0"/>
              <a:t>a/some</a:t>
            </a:r>
            <a:r>
              <a:rPr lang="en-US" sz="2800" dirty="0" smtClean="0"/>
              <a:t> bread at the market?</a:t>
            </a:r>
          </a:p>
          <a:p>
            <a:pPr algn="l" eaLnBrk="1" hangingPunct="1"/>
            <a:r>
              <a:rPr lang="en-US" sz="2800" dirty="0" smtClean="0"/>
              <a:t>There </a:t>
            </a:r>
            <a:r>
              <a:rPr lang="en-US" sz="2800" dirty="0" err="1" smtClean="0"/>
              <a:t>aren</a:t>
            </a:r>
            <a:r>
              <a:rPr lang="en-US" sz="2800" dirty="0" err="1" smtClean="0">
                <a:sym typeface="Symbol" pitchFamily="18" charset="2"/>
              </a:rPr>
              <a:t></a:t>
            </a:r>
            <a:r>
              <a:rPr lang="en-US" sz="2800" dirty="0" err="1" smtClean="0"/>
              <a:t>t</a:t>
            </a:r>
            <a:r>
              <a:rPr lang="en-US" sz="2800" dirty="0" smtClean="0"/>
              <a:t>  </a:t>
            </a:r>
            <a:r>
              <a:rPr lang="en-US" sz="2800" b="1" dirty="0" smtClean="0"/>
              <a:t>any/some</a:t>
            </a:r>
            <a:r>
              <a:rPr lang="en-US" sz="2800" dirty="0" smtClean="0"/>
              <a:t> payphones near here</a:t>
            </a:r>
          </a:p>
          <a:p>
            <a:pPr algn="l" eaLnBrk="1" hangingPunct="1"/>
            <a:r>
              <a:rPr lang="en-US" sz="2800" dirty="0" smtClean="0"/>
              <a:t>She brings </a:t>
            </a:r>
            <a:r>
              <a:rPr lang="en-US" sz="2800" b="1" dirty="0" smtClean="0"/>
              <a:t>some/any</a:t>
            </a:r>
            <a:r>
              <a:rPr lang="en-US" sz="2800" dirty="0" smtClean="0"/>
              <a:t> balls to </a:t>
            </a:r>
            <a:r>
              <a:rPr lang="en-US" sz="2800" dirty="0" smtClean="0"/>
              <a:t>play</a:t>
            </a:r>
            <a:endParaRPr lang="en-US" sz="2800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228600"/>
            <a:ext cx="9059863" cy="6080125"/>
          </a:xfrm>
        </p:spPr>
        <p:txBody>
          <a:bodyPr/>
          <a:lstStyle/>
          <a:p>
            <a:pPr algn="l" eaLnBrk="1" hangingPunct="1"/>
            <a:r>
              <a:rPr lang="en-GB" b="1" dirty="0" smtClean="0"/>
              <a:t>	</a:t>
            </a:r>
            <a:r>
              <a:rPr lang="en-GB" b="1" dirty="0" smtClean="0">
                <a:solidFill>
                  <a:srgbClr val="00B050"/>
                </a:solidFill>
              </a:rPr>
              <a:t>PLACE </a:t>
            </a:r>
            <a:r>
              <a:rPr lang="en-GB" b="1" i="1" dirty="0" smtClean="0">
                <a:solidFill>
                  <a:srgbClr val="00B050"/>
                </a:solidFill>
              </a:rPr>
              <a:t>ANY</a:t>
            </a:r>
            <a:r>
              <a:rPr lang="en-GB" b="1" dirty="0" smtClean="0">
                <a:solidFill>
                  <a:srgbClr val="00B050"/>
                </a:solidFill>
              </a:rPr>
              <a:t> OR </a:t>
            </a:r>
            <a:r>
              <a:rPr lang="en-GB" b="1" i="1" dirty="0" smtClean="0">
                <a:solidFill>
                  <a:srgbClr val="00B050"/>
                </a:solidFill>
              </a:rPr>
              <a:t>SOME</a:t>
            </a:r>
            <a:r>
              <a:rPr lang="en-GB" b="1" dirty="0" smtClean="0">
                <a:solidFill>
                  <a:srgbClr val="00B050"/>
                </a:solidFill>
              </a:rPr>
              <a:t> IN THE FOLLOWING SENTENCES</a:t>
            </a:r>
            <a:endParaRPr lang="es-ES_tradnl" dirty="0" smtClean="0">
              <a:solidFill>
                <a:srgbClr val="00B050"/>
              </a:solidFill>
            </a:endParaRPr>
          </a:p>
          <a:p>
            <a:pPr algn="l" eaLnBrk="1" hangingPunct="1"/>
            <a:r>
              <a:rPr lang="es-ES_tradnl" dirty="0" err="1" smtClean="0"/>
              <a:t>There</a:t>
            </a:r>
            <a:r>
              <a:rPr lang="es-ES_tradnl" dirty="0" smtClean="0"/>
              <a:t> </a:t>
            </a:r>
            <a:r>
              <a:rPr lang="es-ES_tradnl" dirty="0" err="1" smtClean="0"/>
              <a:t>isn´t</a:t>
            </a:r>
            <a:r>
              <a:rPr lang="es-ES_tradnl" dirty="0" smtClean="0"/>
              <a:t> _______ </a:t>
            </a:r>
            <a:r>
              <a:rPr lang="es-ES_tradnl" dirty="0" err="1" smtClean="0"/>
              <a:t>money</a:t>
            </a:r>
            <a:r>
              <a:rPr lang="es-ES_tradnl" dirty="0" smtClean="0"/>
              <a:t> </a:t>
            </a:r>
            <a:endParaRPr lang="en-GB" dirty="0" smtClean="0"/>
          </a:p>
          <a:p>
            <a:pPr algn="l" eaLnBrk="1" hangingPunct="1"/>
            <a:r>
              <a:rPr lang="en-GB" dirty="0" smtClean="0"/>
              <a:t>There aren´t _________ new clothes.</a:t>
            </a:r>
            <a:endParaRPr lang="es-ES_tradnl" dirty="0" smtClean="0"/>
          </a:p>
          <a:p>
            <a:pPr algn="l" eaLnBrk="1" hangingPunct="1"/>
            <a:r>
              <a:rPr lang="es-ES_tradnl" dirty="0" err="1" smtClean="0"/>
              <a:t>There</a:t>
            </a:r>
            <a:r>
              <a:rPr lang="es-ES_tradnl" dirty="0" smtClean="0"/>
              <a:t> are __________ </a:t>
            </a:r>
            <a:r>
              <a:rPr lang="es-ES_tradnl" dirty="0" err="1" smtClean="0"/>
              <a:t>pencils</a:t>
            </a:r>
            <a:r>
              <a:rPr lang="es-ES_tradnl" dirty="0" smtClean="0"/>
              <a:t>.</a:t>
            </a:r>
            <a:endParaRPr lang="en-GB" dirty="0" smtClean="0"/>
          </a:p>
          <a:p>
            <a:pPr algn="l" eaLnBrk="1" hangingPunct="1"/>
            <a:r>
              <a:rPr lang="en-GB" dirty="0" smtClean="0"/>
              <a:t>There aren´t _______ more apples.</a:t>
            </a:r>
          </a:p>
          <a:p>
            <a:pPr algn="l" eaLnBrk="1" hangingPunct="1"/>
            <a:r>
              <a:rPr lang="en-GB" dirty="0" err="1" smtClean="0"/>
              <a:t>Threre</a:t>
            </a:r>
            <a:r>
              <a:rPr lang="en-GB" dirty="0" smtClean="0"/>
              <a:t> is _______ milk on the table.</a:t>
            </a:r>
            <a:endParaRPr lang="es-ES_tradnl" dirty="0" smtClean="0"/>
          </a:p>
          <a:p>
            <a:pPr algn="l" eaLnBrk="1" hangingPunct="1"/>
            <a:r>
              <a:rPr lang="es-ES_tradnl" dirty="0" err="1" smtClean="0"/>
              <a:t>There</a:t>
            </a:r>
            <a:r>
              <a:rPr lang="es-ES_tradnl" dirty="0" smtClean="0"/>
              <a:t> </a:t>
            </a:r>
            <a:r>
              <a:rPr lang="es-ES_tradnl" dirty="0" err="1" smtClean="0"/>
              <a:t>aren´t</a:t>
            </a:r>
            <a:r>
              <a:rPr lang="es-ES_tradnl" dirty="0" smtClean="0"/>
              <a:t> ____ </a:t>
            </a:r>
            <a:r>
              <a:rPr lang="es-ES_tradnl" dirty="0" err="1" smtClean="0"/>
              <a:t>curtains</a:t>
            </a:r>
            <a:r>
              <a:rPr lang="es-ES_tradnl" dirty="0" smtClean="0"/>
              <a:t>.</a:t>
            </a:r>
          </a:p>
          <a:p>
            <a:pPr algn="l" eaLnBrk="1" hangingPunct="1"/>
            <a:r>
              <a:rPr lang="es-ES_tradnl" dirty="0" err="1" smtClean="0"/>
              <a:t>There</a:t>
            </a:r>
            <a:r>
              <a:rPr lang="es-ES_tradnl" dirty="0" smtClean="0"/>
              <a:t> are ______ </a:t>
            </a:r>
            <a:r>
              <a:rPr lang="es-ES_tradnl" dirty="0" err="1" smtClean="0"/>
              <a:t>other</a:t>
            </a:r>
            <a:r>
              <a:rPr lang="es-ES_tradnl" dirty="0" smtClean="0"/>
              <a:t> </a:t>
            </a:r>
            <a:r>
              <a:rPr lang="es-ES_tradnl" dirty="0" err="1" smtClean="0"/>
              <a:t>options</a:t>
            </a:r>
            <a:r>
              <a:rPr lang="es-ES_tradnl" dirty="0" smtClean="0"/>
              <a:t>.</a:t>
            </a:r>
            <a:endParaRPr lang="es-ES" dirty="0" smtClean="0"/>
          </a:p>
          <a:p>
            <a:pPr algn="l" eaLnBrk="1" hangingPunct="1"/>
            <a:endParaRPr lang="es-ES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000" dirty="0" smtClean="0">
                <a:solidFill>
                  <a:srgbClr val="00B050"/>
                </a:solidFill>
                <a:latin typeface="Arial Black" pitchFamily="34" charset="0"/>
              </a:rPr>
              <a:t>To Sum Up:</a:t>
            </a:r>
            <a:br>
              <a:rPr lang="en-US" sz="2000" dirty="0" smtClean="0">
                <a:solidFill>
                  <a:srgbClr val="00B05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00B050"/>
                </a:solidFill>
                <a:latin typeface="Arial Black" pitchFamily="34" charset="0"/>
              </a:rPr>
              <a:t>Using </a:t>
            </a:r>
            <a:r>
              <a:rPr lang="en-US" sz="2000" dirty="0" smtClean="0">
                <a:solidFill>
                  <a:srgbClr val="00B050"/>
                </a:solidFill>
                <a:latin typeface="Arial Black" pitchFamily="34" charset="0"/>
              </a:rPr>
              <a:t>( many/much/ a few/ a little, some, several…etc )</a:t>
            </a:r>
            <a:br>
              <a:rPr lang="en-US" sz="2000" dirty="0" smtClean="0">
                <a:solidFill>
                  <a:srgbClr val="00B05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00B050"/>
                </a:solidFill>
                <a:latin typeface="Arial Black" pitchFamily="34" charset="0"/>
              </a:rPr>
              <a:t>                                                                                page 195</a:t>
            </a:r>
            <a:endParaRPr lang="en-US" sz="2000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>
              <a:lnSpc>
                <a:spcPct val="150000"/>
              </a:lnSpc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A. </a:t>
            </a:r>
            <a:r>
              <a:rPr lang="en-US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Many, a few , few, some, several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= Used before countable nouns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ar-SA" sz="18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Countable nouns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( nouns that can be singular and plural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[ boy- car – door – page – girl – houses…….etc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B. </a:t>
            </a:r>
            <a:r>
              <a:rPr lang="en-US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Much, a little, little, some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= Used before uncountable nouns 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Uncountable nouns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( nouns that don’t have singular or plural forms)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[ water – sugar – snow – money – food – milk, ……etc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C. </a:t>
            </a:r>
            <a:r>
              <a:rPr lang="en-US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A, An , Each &amp; Every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= used before singular nouns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D. </a:t>
            </a:r>
            <a:r>
              <a:rPr lang="en-US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Any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= used in negative and questions.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E. </a:t>
            </a:r>
            <a:r>
              <a:rPr lang="en-US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Some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= used when we offer something</a:t>
            </a:r>
          </a:p>
          <a:p>
            <a:pPr algn="l" rtl="1" eaLnBrk="1" hangingPunct="1">
              <a:lnSpc>
                <a:spcPct val="15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>
              <a:lnSpc>
                <a:spcPct val="20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000" dirty="0" smtClean="0">
                <a:solidFill>
                  <a:srgbClr val="00B050"/>
                </a:solidFill>
                <a:latin typeface="Arial Black" pitchFamily="34" charset="0"/>
              </a:rPr>
              <a:t>Sample </a:t>
            </a:r>
            <a:r>
              <a:rPr lang="en-US" sz="2000" dirty="0" smtClean="0">
                <a:solidFill>
                  <a:srgbClr val="00B050"/>
                </a:solidFill>
                <a:latin typeface="Arial Black" pitchFamily="34" charset="0"/>
              </a:rPr>
              <a:t>Questions</a:t>
            </a:r>
            <a:br>
              <a:rPr lang="en-US" sz="2000" dirty="0" smtClean="0">
                <a:solidFill>
                  <a:srgbClr val="00B05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00B050"/>
                </a:solidFill>
                <a:latin typeface="Arial Black" pitchFamily="34" charset="0"/>
              </a:rPr>
              <a:t> ( many/much/ a few/ a little, some, several…etc )</a:t>
            </a: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</a:t>
            </a:r>
            <a:endParaRPr lang="en-US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1. I was very hungry. I ate ______________ .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b. little                              c. much                      d. a few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2. _________ students will pass the test. It is vey easy.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Few                              b. Some                            c.  A few                      d. Many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3. Fortunately, _______________ people died in the terrible accident.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b. Some                            c. Few                         d. A few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4.  He was very happy . He won ____________ money in the project.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b. much                            c. little                        d. a few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5. _______ student should have the textbooks.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 Some                              c. Every                      d. All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6. I didn’t like the food. I ate ______________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much                            b. many                              c. little                        d. few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3073</TotalTime>
  <Words>2118</Words>
  <Application>Microsoft Office PowerPoint</Application>
  <PresentationFormat>A4 Paper (210x297 mm)</PresentationFormat>
  <Paragraphs>348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Slide 1</vt:lpstr>
      <vt:lpstr> Lecture 11</vt:lpstr>
      <vt:lpstr>Elements of Lecture 11 </vt:lpstr>
      <vt:lpstr>Scanning &amp; Skimming a reading text        ( pages 202)</vt:lpstr>
      <vt:lpstr>Scanning &amp; Skimming a reading text        ( pages 202)</vt:lpstr>
      <vt:lpstr>Scanning &amp; Skimming a reading text        ( pages 202)</vt:lpstr>
      <vt:lpstr>Scanning &amp; Skimming a reading text        ( pages 202)</vt:lpstr>
      <vt:lpstr> Vocabulary Previewing ( pages 171/ 200 ) </vt:lpstr>
      <vt:lpstr>Exercise</vt:lpstr>
      <vt:lpstr>COUNTABLE AND UNCOUNTABLE NOUNS</vt:lpstr>
      <vt:lpstr>Countable nouns can be singular or plural: 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Uncountable Nouns </vt:lpstr>
      <vt:lpstr>Slide 21</vt:lpstr>
      <vt:lpstr>Slide 22</vt:lpstr>
      <vt:lpstr>Slide 23</vt:lpstr>
      <vt:lpstr>Slide 24</vt:lpstr>
      <vt:lpstr>Slide 25</vt:lpstr>
      <vt:lpstr> Nouns that can be Countable and Uncountable </vt:lpstr>
      <vt:lpstr>Slide 27</vt:lpstr>
      <vt:lpstr>Slide 28</vt:lpstr>
      <vt:lpstr>  HOW MANY OR HOW MUCH </vt:lpstr>
      <vt:lpstr>Exercises</vt:lpstr>
      <vt:lpstr>Slide 31</vt:lpstr>
      <vt:lpstr>To Sum Up: Using ( many/much/ a few/ a little, some, several…etc )                                                                                 page 195</vt:lpstr>
      <vt:lpstr>Sample Questions  ( many/much/ a few/ a little, some, several…etc )                                                                              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278</cp:revision>
  <dcterms:created xsi:type="dcterms:W3CDTF">2009-10-14T19:14:34Z</dcterms:created>
  <dcterms:modified xsi:type="dcterms:W3CDTF">2011-11-23T08:33:06Z</dcterms:modified>
</cp:coreProperties>
</file>