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30D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B01D5-548C-4269-B8B5-6DA9BDDFD188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D1836C8A-EA2C-4244-BEAF-A3534A76E994}">
      <dgm:prSet phldrT="[نص]" custT="1"/>
      <dgm:spPr/>
      <dgm:t>
        <a:bodyPr/>
        <a:lstStyle/>
        <a:p>
          <a:pPr rtl="1"/>
          <a:r>
            <a:rPr lang="en-US" sz="2000" b="1" dirty="0" smtClean="0"/>
            <a:t>Expressions </a:t>
          </a:r>
          <a:endParaRPr lang="ar-SA" sz="2000" b="1" dirty="0"/>
        </a:p>
      </dgm:t>
    </dgm:pt>
    <dgm:pt modelId="{2E630F93-30F7-4E27-A092-990A540CAFD2}" type="parTrans" cxnId="{9B09BE86-BE63-4E7D-B1C0-FA6B1E88677F}">
      <dgm:prSet/>
      <dgm:spPr/>
      <dgm:t>
        <a:bodyPr/>
        <a:lstStyle/>
        <a:p>
          <a:pPr rtl="1"/>
          <a:endParaRPr lang="ar-SA"/>
        </a:p>
      </dgm:t>
    </dgm:pt>
    <dgm:pt modelId="{E10197EC-942D-40AC-90F6-E73501E77CEF}" type="sibTrans" cxnId="{9B09BE86-BE63-4E7D-B1C0-FA6B1E88677F}">
      <dgm:prSet/>
      <dgm:spPr/>
      <dgm:t>
        <a:bodyPr/>
        <a:lstStyle/>
        <a:p>
          <a:pPr rtl="1"/>
          <a:endParaRPr lang="ar-SA"/>
        </a:p>
      </dgm:t>
    </dgm:pt>
    <dgm:pt modelId="{CDCDBC71-1F19-4696-B466-BB8AF8C09EBE}">
      <dgm:prSet phldrT="[نص]" custT="1"/>
      <dgm:spPr/>
      <dgm:t>
        <a:bodyPr/>
        <a:lstStyle/>
        <a:p>
          <a:pPr rtl="1"/>
          <a:r>
            <a:rPr lang="en-US" sz="2000" b="1" dirty="0" smtClean="0">
              <a:latin typeface="Arial" panose="020B0604020202020204" pitchFamily="34" charset="0"/>
              <a:cs typeface="Arial" panose="020B0604020202020204" pitchFamily="34" charset="0"/>
            </a:rPr>
            <a:t>Call me </a:t>
          </a:r>
          <a:endParaRPr lang="ar-SA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C5C787-A0CA-46C6-9D0B-115407B290BA}" type="parTrans" cxnId="{1D352B9F-A53E-4F44-BE6E-03F094A2421F}">
      <dgm:prSet/>
      <dgm:spPr/>
      <dgm:t>
        <a:bodyPr/>
        <a:lstStyle/>
        <a:p>
          <a:pPr rtl="1"/>
          <a:endParaRPr lang="ar-SA"/>
        </a:p>
      </dgm:t>
    </dgm:pt>
    <dgm:pt modelId="{F0D57A72-E249-4204-8198-D78DEAC68E94}" type="sibTrans" cxnId="{1D352B9F-A53E-4F44-BE6E-03F094A2421F}">
      <dgm:prSet/>
      <dgm:spPr/>
      <dgm:t>
        <a:bodyPr/>
        <a:lstStyle/>
        <a:p>
          <a:pPr rtl="1"/>
          <a:endParaRPr lang="ar-SA"/>
        </a:p>
      </dgm:t>
    </dgm:pt>
    <dgm:pt modelId="{0B52160A-A859-43D6-8D0C-BE34F07D99E8}">
      <dgm:prSet phldrT="[نص]" custT="1"/>
      <dgm:spPr/>
      <dgm:t>
        <a:bodyPr/>
        <a:lstStyle/>
        <a:p>
          <a:pPr rtl="1"/>
          <a:r>
            <a:rPr lang="en-US" sz="2000" b="1" dirty="0" smtClean="0">
              <a:latin typeface="Arial" panose="020B0604020202020204" pitchFamily="34" charset="0"/>
              <a:cs typeface="Arial" panose="020B0604020202020204" pitchFamily="34" charset="0"/>
            </a:rPr>
            <a:t>No kidding </a:t>
          </a:r>
          <a:endParaRPr lang="ar-SA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D6E57A-C4A6-493A-B49C-365A5DB0AC76}" type="parTrans" cxnId="{88E6E8B3-B554-47A9-9ABE-A2F5D6E94C21}">
      <dgm:prSet/>
      <dgm:spPr/>
      <dgm:t>
        <a:bodyPr/>
        <a:lstStyle/>
        <a:p>
          <a:pPr rtl="1"/>
          <a:endParaRPr lang="ar-SA"/>
        </a:p>
      </dgm:t>
    </dgm:pt>
    <dgm:pt modelId="{A1BED471-F3EF-440B-8BF4-4666DA7AA08E}" type="sibTrans" cxnId="{88E6E8B3-B554-47A9-9ABE-A2F5D6E94C21}">
      <dgm:prSet/>
      <dgm:spPr/>
      <dgm:t>
        <a:bodyPr/>
        <a:lstStyle/>
        <a:p>
          <a:pPr rtl="1"/>
          <a:endParaRPr lang="ar-SA"/>
        </a:p>
      </dgm:t>
    </dgm:pt>
    <dgm:pt modelId="{CB056B43-EF51-4495-9F06-4C94857CF2BB}">
      <dgm:prSet phldrT="[نص]" custT="1"/>
      <dgm:spPr/>
      <dgm:t>
        <a:bodyPr/>
        <a:lstStyle/>
        <a:p>
          <a:pPr rtl="1"/>
          <a:r>
            <a:rPr lang="en-US" sz="2000" b="1" dirty="0" smtClean="0">
              <a:latin typeface="Arial" panose="020B0604020202020204" pitchFamily="34" charset="0"/>
              <a:cs typeface="Arial" panose="020B0604020202020204" pitchFamily="34" charset="0"/>
            </a:rPr>
            <a:t>Meaning </a:t>
          </a:r>
          <a:endParaRPr lang="ar-SA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F38762-6EF3-4662-851C-ECAA5D7BE4C2}" type="parTrans" cxnId="{1786D24E-DC65-4CF7-AF64-11EA7ADC43EC}">
      <dgm:prSet/>
      <dgm:spPr/>
      <dgm:t>
        <a:bodyPr/>
        <a:lstStyle/>
        <a:p>
          <a:pPr rtl="1"/>
          <a:endParaRPr lang="ar-SA"/>
        </a:p>
      </dgm:t>
    </dgm:pt>
    <dgm:pt modelId="{C22C03F8-5C16-4C10-B076-C3C200CA79BF}" type="sibTrans" cxnId="{1786D24E-DC65-4CF7-AF64-11EA7ADC43EC}">
      <dgm:prSet/>
      <dgm:spPr/>
      <dgm:t>
        <a:bodyPr/>
        <a:lstStyle/>
        <a:p>
          <a:pPr rtl="1"/>
          <a:endParaRPr lang="ar-SA"/>
        </a:p>
      </dgm:t>
    </dgm:pt>
    <dgm:pt modelId="{D7A41AD9-BD48-464E-A0B3-720E4FDB279B}">
      <dgm:prSet phldrT="[نص]" custT="1"/>
      <dgm:spPr/>
      <dgm:t>
        <a:bodyPr/>
        <a:lstStyle/>
        <a:p>
          <a:pPr rtl="1"/>
          <a:r>
            <a:rPr lang="ar-SA" sz="28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نادني </a:t>
          </a:r>
          <a:endParaRPr lang="ar-SA" sz="2800" b="1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E80412-496F-4477-89FF-546E377DE1FC}" type="parTrans" cxnId="{EE571359-15CB-4C2A-AA2F-3B3F2A421868}">
      <dgm:prSet/>
      <dgm:spPr/>
      <dgm:t>
        <a:bodyPr/>
        <a:lstStyle/>
        <a:p>
          <a:pPr rtl="1"/>
          <a:endParaRPr lang="ar-SA"/>
        </a:p>
      </dgm:t>
    </dgm:pt>
    <dgm:pt modelId="{18D94E4E-52B1-4BE8-84B7-01BC4F66FA83}" type="sibTrans" cxnId="{EE571359-15CB-4C2A-AA2F-3B3F2A421868}">
      <dgm:prSet/>
      <dgm:spPr/>
      <dgm:t>
        <a:bodyPr/>
        <a:lstStyle/>
        <a:p>
          <a:pPr rtl="1"/>
          <a:endParaRPr lang="ar-SA"/>
        </a:p>
      </dgm:t>
    </dgm:pt>
    <dgm:pt modelId="{DE1ADDAD-71F8-4F7D-8CD2-65D9E6CD225E}">
      <dgm:prSet phldrT="[نص]" custT="1"/>
      <dgm:spPr/>
      <dgm:t>
        <a:bodyPr/>
        <a:lstStyle/>
        <a:p>
          <a:pPr rtl="1"/>
          <a:r>
            <a:rPr lang="ar-SA" sz="28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لا تمزح </a:t>
          </a:r>
          <a:endParaRPr lang="ar-SA" sz="2800" b="1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7B86A7-540C-4F03-9056-D819AF074B67}" type="parTrans" cxnId="{69694A1E-BE25-4A83-861A-C43B108D8246}">
      <dgm:prSet/>
      <dgm:spPr/>
      <dgm:t>
        <a:bodyPr/>
        <a:lstStyle/>
        <a:p>
          <a:pPr rtl="1"/>
          <a:endParaRPr lang="ar-SA"/>
        </a:p>
      </dgm:t>
    </dgm:pt>
    <dgm:pt modelId="{3A20DD16-1944-482D-87BC-73F68507E14D}" type="sibTrans" cxnId="{69694A1E-BE25-4A83-861A-C43B108D8246}">
      <dgm:prSet/>
      <dgm:spPr/>
      <dgm:t>
        <a:bodyPr/>
        <a:lstStyle/>
        <a:p>
          <a:pPr rtl="1"/>
          <a:endParaRPr lang="ar-SA"/>
        </a:p>
      </dgm:t>
    </dgm:pt>
    <dgm:pt modelId="{F198DD74-793E-4394-9431-2B4BA4F73124}" type="pres">
      <dgm:prSet presAssocID="{8ACB01D5-548C-4269-B8B5-6DA9BDDFD18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E620F6DC-3F24-46F5-9797-71D23BA7FC86}" type="pres">
      <dgm:prSet presAssocID="{D1836C8A-EA2C-4244-BEAF-A3534A76E994}" presName="root" presStyleCnt="0"/>
      <dgm:spPr/>
    </dgm:pt>
    <dgm:pt modelId="{0E3F3812-30CC-44B0-8C95-28C84B2A24DE}" type="pres">
      <dgm:prSet presAssocID="{D1836C8A-EA2C-4244-BEAF-A3534A76E994}" presName="rootComposite" presStyleCnt="0"/>
      <dgm:spPr/>
    </dgm:pt>
    <dgm:pt modelId="{1DF0B97C-39BD-49A2-9EE4-D066540B9A0B}" type="pres">
      <dgm:prSet presAssocID="{D1836C8A-EA2C-4244-BEAF-A3534A76E994}" presName="rootText" presStyleLbl="node1" presStyleIdx="0" presStyleCnt="2"/>
      <dgm:spPr/>
      <dgm:t>
        <a:bodyPr/>
        <a:lstStyle/>
        <a:p>
          <a:pPr rtl="1"/>
          <a:endParaRPr lang="ar-SA"/>
        </a:p>
      </dgm:t>
    </dgm:pt>
    <dgm:pt modelId="{0B1BA713-6ABA-499D-8D51-93B8B8FF79F6}" type="pres">
      <dgm:prSet presAssocID="{D1836C8A-EA2C-4244-BEAF-A3534A76E994}" presName="rootConnector" presStyleLbl="node1" presStyleIdx="0" presStyleCnt="2"/>
      <dgm:spPr/>
      <dgm:t>
        <a:bodyPr/>
        <a:lstStyle/>
        <a:p>
          <a:pPr rtl="1"/>
          <a:endParaRPr lang="ar-SA"/>
        </a:p>
      </dgm:t>
    </dgm:pt>
    <dgm:pt modelId="{E2780340-79B8-42A5-A8A3-78B52748C1ED}" type="pres">
      <dgm:prSet presAssocID="{D1836C8A-EA2C-4244-BEAF-A3534A76E994}" presName="childShape" presStyleCnt="0"/>
      <dgm:spPr/>
    </dgm:pt>
    <dgm:pt modelId="{F232C624-007B-4E6C-8C0B-6876610C2D29}" type="pres">
      <dgm:prSet presAssocID="{56C5C787-A0CA-46C6-9D0B-115407B290BA}" presName="Name13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E1FB1323-49AA-4577-8082-25B73271C5EF}" type="pres">
      <dgm:prSet presAssocID="{CDCDBC71-1F19-4696-B466-BB8AF8C09EBE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1FE09FE-D473-4363-91B2-373486234217}" type="pres">
      <dgm:prSet presAssocID="{19D6E57A-C4A6-493A-B49C-365A5DB0AC76}" presName="Name13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87E23441-86BE-4AA0-8B68-913B1DB4084E}" type="pres">
      <dgm:prSet presAssocID="{0B52160A-A859-43D6-8D0C-BE34F07D99E8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AB8DD7C-730A-4B3E-B179-E1122226972C}" type="pres">
      <dgm:prSet presAssocID="{CB056B43-EF51-4495-9F06-4C94857CF2BB}" presName="root" presStyleCnt="0"/>
      <dgm:spPr/>
    </dgm:pt>
    <dgm:pt modelId="{2092CD06-AE30-44EA-9BF7-96ABBD4D6E69}" type="pres">
      <dgm:prSet presAssocID="{CB056B43-EF51-4495-9F06-4C94857CF2BB}" presName="rootComposite" presStyleCnt="0"/>
      <dgm:spPr/>
    </dgm:pt>
    <dgm:pt modelId="{C0FDF680-F0A1-4EAF-9209-31C7A2447F71}" type="pres">
      <dgm:prSet presAssocID="{CB056B43-EF51-4495-9F06-4C94857CF2BB}" presName="rootText" presStyleLbl="node1" presStyleIdx="1" presStyleCnt="2"/>
      <dgm:spPr/>
      <dgm:t>
        <a:bodyPr/>
        <a:lstStyle/>
        <a:p>
          <a:pPr rtl="1"/>
          <a:endParaRPr lang="ar-SA"/>
        </a:p>
      </dgm:t>
    </dgm:pt>
    <dgm:pt modelId="{D78FC9BD-406A-4A9A-9232-A00BAF4EAF64}" type="pres">
      <dgm:prSet presAssocID="{CB056B43-EF51-4495-9F06-4C94857CF2BB}" presName="rootConnector" presStyleLbl="node1" presStyleIdx="1" presStyleCnt="2"/>
      <dgm:spPr/>
      <dgm:t>
        <a:bodyPr/>
        <a:lstStyle/>
        <a:p>
          <a:pPr rtl="1"/>
          <a:endParaRPr lang="ar-SA"/>
        </a:p>
      </dgm:t>
    </dgm:pt>
    <dgm:pt modelId="{694E2700-1BF7-45D8-BE67-57337CB312FE}" type="pres">
      <dgm:prSet presAssocID="{CB056B43-EF51-4495-9F06-4C94857CF2BB}" presName="childShape" presStyleCnt="0"/>
      <dgm:spPr/>
    </dgm:pt>
    <dgm:pt modelId="{6786C24C-6900-423D-94A4-8803C3ABDB4C}" type="pres">
      <dgm:prSet presAssocID="{DBE80412-496F-4477-89FF-546E377DE1FC}" presName="Name13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4D5F78BF-3826-4103-801B-50B5E1B5DAD1}" type="pres">
      <dgm:prSet presAssocID="{D7A41AD9-BD48-464E-A0B3-720E4FDB279B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FACDC44-3D1A-4CB2-BB6F-6FD1A604906A}" type="pres">
      <dgm:prSet presAssocID="{567B86A7-540C-4F03-9056-D819AF074B67}" presName="Name13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8142330C-AE7A-4699-A9F7-A3ADD9697848}" type="pres">
      <dgm:prSet presAssocID="{DE1ADDAD-71F8-4F7D-8CD2-65D9E6CD225E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E571359-15CB-4C2A-AA2F-3B3F2A421868}" srcId="{CB056B43-EF51-4495-9F06-4C94857CF2BB}" destId="{D7A41AD9-BD48-464E-A0B3-720E4FDB279B}" srcOrd="0" destOrd="0" parTransId="{DBE80412-496F-4477-89FF-546E377DE1FC}" sibTransId="{18D94E4E-52B1-4BE8-84B7-01BC4F66FA83}"/>
    <dgm:cxn modelId="{18190A9C-BAF9-48D2-9AB0-9E5AA7D05D09}" type="presOf" srcId="{8ACB01D5-548C-4269-B8B5-6DA9BDDFD188}" destId="{F198DD74-793E-4394-9431-2B4BA4F73124}" srcOrd="0" destOrd="0" presId="urn:microsoft.com/office/officeart/2005/8/layout/hierarchy3"/>
    <dgm:cxn modelId="{B42506EC-048F-475D-8A10-83D18CCC7D3D}" type="presOf" srcId="{DE1ADDAD-71F8-4F7D-8CD2-65D9E6CD225E}" destId="{8142330C-AE7A-4699-A9F7-A3ADD9697848}" srcOrd="0" destOrd="0" presId="urn:microsoft.com/office/officeart/2005/8/layout/hierarchy3"/>
    <dgm:cxn modelId="{94EFE632-8661-4C9A-8CC0-1B979B452357}" type="presOf" srcId="{0B52160A-A859-43D6-8D0C-BE34F07D99E8}" destId="{87E23441-86BE-4AA0-8B68-913B1DB4084E}" srcOrd="0" destOrd="0" presId="urn:microsoft.com/office/officeart/2005/8/layout/hierarchy3"/>
    <dgm:cxn modelId="{1D352B9F-A53E-4F44-BE6E-03F094A2421F}" srcId="{D1836C8A-EA2C-4244-BEAF-A3534A76E994}" destId="{CDCDBC71-1F19-4696-B466-BB8AF8C09EBE}" srcOrd="0" destOrd="0" parTransId="{56C5C787-A0CA-46C6-9D0B-115407B290BA}" sibTransId="{F0D57A72-E249-4204-8198-D78DEAC68E94}"/>
    <dgm:cxn modelId="{1786D24E-DC65-4CF7-AF64-11EA7ADC43EC}" srcId="{8ACB01D5-548C-4269-B8B5-6DA9BDDFD188}" destId="{CB056B43-EF51-4495-9F06-4C94857CF2BB}" srcOrd="1" destOrd="0" parTransId="{5EF38762-6EF3-4662-851C-ECAA5D7BE4C2}" sibTransId="{C22C03F8-5C16-4C10-B076-C3C200CA79BF}"/>
    <dgm:cxn modelId="{861522FA-3510-4B65-962D-C638A9DE90E9}" type="presOf" srcId="{DBE80412-496F-4477-89FF-546E377DE1FC}" destId="{6786C24C-6900-423D-94A4-8803C3ABDB4C}" srcOrd="0" destOrd="0" presId="urn:microsoft.com/office/officeart/2005/8/layout/hierarchy3"/>
    <dgm:cxn modelId="{F2A7653E-597D-458F-86EC-8B93640050B8}" type="presOf" srcId="{CB056B43-EF51-4495-9F06-4C94857CF2BB}" destId="{D78FC9BD-406A-4A9A-9232-A00BAF4EAF64}" srcOrd="1" destOrd="0" presId="urn:microsoft.com/office/officeart/2005/8/layout/hierarchy3"/>
    <dgm:cxn modelId="{9B09BE86-BE63-4E7D-B1C0-FA6B1E88677F}" srcId="{8ACB01D5-548C-4269-B8B5-6DA9BDDFD188}" destId="{D1836C8A-EA2C-4244-BEAF-A3534A76E994}" srcOrd="0" destOrd="0" parTransId="{2E630F93-30F7-4E27-A092-990A540CAFD2}" sibTransId="{E10197EC-942D-40AC-90F6-E73501E77CEF}"/>
    <dgm:cxn modelId="{88E6E8B3-B554-47A9-9ABE-A2F5D6E94C21}" srcId="{D1836C8A-EA2C-4244-BEAF-A3534A76E994}" destId="{0B52160A-A859-43D6-8D0C-BE34F07D99E8}" srcOrd="1" destOrd="0" parTransId="{19D6E57A-C4A6-493A-B49C-365A5DB0AC76}" sibTransId="{A1BED471-F3EF-440B-8BF4-4666DA7AA08E}"/>
    <dgm:cxn modelId="{69694A1E-BE25-4A83-861A-C43B108D8246}" srcId="{CB056B43-EF51-4495-9F06-4C94857CF2BB}" destId="{DE1ADDAD-71F8-4F7D-8CD2-65D9E6CD225E}" srcOrd="1" destOrd="0" parTransId="{567B86A7-540C-4F03-9056-D819AF074B67}" sibTransId="{3A20DD16-1944-482D-87BC-73F68507E14D}"/>
    <dgm:cxn modelId="{9AAB2428-8EAC-4E2E-9227-A28A5D4054AD}" type="presOf" srcId="{19D6E57A-C4A6-493A-B49C-365A5DB0AC76}" destId="{B1FE09FE-D473-4363-91B2-373486234217}" srcOrd="0" destOrd="0" presId="urn:microsoft.com/office/officeart/2005/8/layout/hierarchy3"/>
    <dgm:cxn modelId="{408F8A18-AECA-49FD-8278-7F65E6AEFE14}" type="presOf" srcId="{D1836C8A-EA2C-4244-BEAF-A3534A76E994}" destId="{1DF0B97C-39BD-49A2-9EE4-D066540B9A0B}" srcOrd="0" destOrd="0" presId="urn:microsoft.com/office/officeart/2005/8/layout/hierarchy3"/>
    <dgm:cxn modelId="{2E8FBE72-520C-41D0-92CA-43CAE1BAA1C7}" type="presOf" srcId="{CDCDBC71-1F19-4696-B466-BB8AF8C09EBE}" destId="{E1FB1323-49AA-4577-8082-25B73271C5EF}" srcOrd="0" destOrd="0" presId="urn:microsoft.com/office/officeart/2005/8/layout/hierarchy3"/>
    <dgm:cxn modelId="{FCE98A8F-4567-40AF-8C6E-98A6DC44008C}" type="presOf" srcId="{567B86A7-540C-4F03-9056-D819AF074B67}" destId="{1FACDC44-3D1A-4CB2-BB6F-6FD1A604906A}" srcOrd="0" destOrd="0" presId="urn:microsoft.com/office/officeart/2005/8/layout/hierarchy3"/>
    <dgm:cxn modelId="{257546AC-9202-40D1-AE44-6D08CA2D054A}" type="presOf" srcId="{56C5C787-A0CA-46C6-9D0B-115407B290BA}" destId="{F232C624-007B-4E6C-8C0B-6876610C2D29}" srcOrd="0" destOrd="0" presId="urn:microsoft.com/office/officeart/2005/8/layout/hierarchy3"/>
    <dgm:cxn modelId="{3FBCCC15-E210-498C-8E60-AAC4D87B7447}" type="presOf" srcId="{D7A41AD9-BD48-464E-A0B3-720E4FDB279B}" destId="{4D5F78BF-3826-4103-801B-50B5E1B5DAD1}" srcOrd="0" destOrd="0" presId="urn:microsoft.com/office/officeart/2005/8/layout/hierarchy3"/>
    <dgm:cxn modelId="{B4A632DF-E719-4467-B1BF-9ABC03B9ABFA}" type="presOf" srcId="{CB056B43-EF51-4495-9F06-4C94857CF2BB}" destId="{C0FDF680-F0A1-4EAF-9209-31C7A2447F71}" srcOrd="0" destOrd="0" presId="urn:microsoft.com/office/officeart/2005/8/layout/hierarchy3"/>
    <dgm:cxn modelId="{68CBD25D-5CE8-42B2-89A8-C4A6557F122B}" type="presOf" srcId="{D1836C8A-EA2C-4244-BEAF-A3534A76E994}" destId="{0B1BA713-6ABA-499D-8D51-93B8B8FF79F6}" srcOrd="1" destOrd="0" presId="urn:microsoft.com/office/officeart/2005/8/layout/hierarchy3"/>
    <dgm:cxn modelId="{F63BFA56-1D04-44A0-A650-0071506ED245}" type="presParOf" srcId="{F198DD74-793E-4394-9431-2B4BA4F73124}" destId="{E620F6DC-3F24-46F5-9797-71D23BA7FC86}" srcOrd="0" destOrd="0" presId="urn:microsoft.com/office/officeart/2005/8/layout/hierarchy3"/>
    <dgm:cxn modelId="{6CC2BDA8-3E76-429F-8499-CFE8C5F53297}" type="presParOf" srcId="{E620F6DC-3F24-46F5-9797-71D23BA7FC86}" destId="{0E3F3812-30CC-44B0-8C95-28C84B2A24DE}" srcOrd="0" destOrd="0" presId="urn:microsoft.com/office/officeart/2005/8/layout/hierarchy3"/>
    <dgm:cxn modelId="{D3E48D29-3FF7-457E-A9AD-915326BF3E11}" type="presParOf" srcId="{0E3F3812-30CC-44B0-8C95-28C84B2A24DE}" destId="{1DF0B97C-39BD-49A2-9EE4-D066540B9A0B}" srcOrd="0" destOrd="0" presId="urn:microsoft.com/office/officeart/2005/8/layout/hierarchy3"/>
    <dgm:cxn modelId="{B19174D8-E242-4EDA-AE71-95D01D1C77DE}" type="presParOf" srcId="{0E3F3812-30CC-44B0-8C95-28C84B2A24DE}" destId="{0B1BA713-6ABA-499D-8D51-93B8B8FF79F6}" srcOrd="1" destOrd="0" presId="urn:microsoft.com/office/officeart/2005/8/layout/hierarchy3"/>
    <dgm:cxn modelId="{0FDD52E7-818C-4B4C-9E12-4D73AFE25E07}" type="presParOf" srcId="{E620F6DC-3F24-46F5-9797-71D23BA7FC86}" destId="{E2780340-79B8-42A5-A8A3-78B52748C1ED}" srcOrd="1" destOrd="0" presId="urn:microsoft.com/office/officeart/2005/8/layout/hierarchy3"/>
    <dgm:cxn modelId="{03EA274E-4230-4AFF-8539-CF749F5E5EE2}" type="presParOf" srcId="{E2780340-79B8-42A5-A8A3-78B52748C1ED}" destId="{F232C624-007B-4E6C-8C0B-6876610C2D29}" srcOrd="0" destOrd="0" presId="urn:microsoft.com/office/officeart/2005/8/layout/hierarchy3"/>
    <dgm:cxn modelId="{1F3D6DDF-0271-4126-AFE8-F89D19DC69D5}" type="presParOf" srcId="{E2780340-79B8-42A5-A8A3-78B52748C1ED}" destId="{E1FB1323-49AA-4577-8082-25B73271C5EF}" srcOrd="1" destOrd="0" presId="urn:microsoft.com/office/officeart/2005/8/layout/hierarchy3"/>
    <dgm:cxn modelId="{44E9628E-6703-4418-B080-C910C44DBC69}" type="presParOf" srcId="{E2780340-79B8-42A5-A8A3-78B52748C1ED}" destId="{B1FE09FE-D473-4363-91B2-373486234217}" srcOrd="2" destOrd="0" presId="urn:microsoft.com/office/officeart/2005/8/layout/hierarchy3"/>
    <dgm:cxn modelId="{C4DD3BDF-924F-4DD3-9739-843F9C09DC14}" type="presParOf" srcId="{E2780340-79B8-42A5-A8A3-78B52748C1ED}" destId="{87E23441-86BE-4AA0-8B68-913B1DB4084E}" srcOrd="3" destOrd="0" presId="urn:microsoft.com/office/officeart/2005/8/layout/hierarchy3"/>
    <dgm:cxn modelId="{B0774B44-0AC8-4CC8-8425-BA7A90D3DCF2}" type="presParOf" srcId="{F198DD74-793E-4394-9431-2B4BA4F73124}" destId="{7AB8DD7C-730A-4B3E-B179-E1122226972C}" srcOrd="1" destOrd="0" presId="urn:microsoft.com/office/officeart/2005/8/layout/hierarchy3"/>
    <dgm:cxn modelId="{55998999-C7EF-4E02-884B-40666C764015}" type="presParOf" srcId="{7AB8DD7C-730A-4B3E-B179-E1122226972C}" destId="{2092CD06-AE30-44EA-9BF7-96ABBD4D6E69}" srcOrd="0" destOrd="0" presId="urn:microsoft.com/office/officeart/2005/8/layout/hierarchy3"/>
    <dgm:cxn modelId="{D803663B-5BBF-4027-8379-58899ECE78F0}" type="presParOf" srcId="{2092CD06-AE30-44EA-9BF7-96ABBD4D6E69}" destId="{C0FDF680-F0A1-4EAF-9209-31C7A2447F71}" srcOrd="0" destOrd="0" presId="urn:microsoft.com/office/officeart/2005/8/layout/hierarchy3"/>
    <dgm:cxn modelId="{A4702F04-AB16-4D67-8377-E585AFAD281B}" type="presParOf" srcId="{2092CD06-AE30-44EA-9BF7-96ABBD4D6E69}" destId="{D78FC9BD-406A-4A9A-9232-A00BAF4EAF64}" srcOrd="1" destOrd="0" presId="urn:microsoft.com/office/officeart/2005/8/layout/hierarchy3"/>
    <dgm:cxn modelId="{2F12F70D-21B3-4D38-B5E4-74A65341A5EC}" type="presParOf" srcId="{7AB8DD7C-730A-4B3E-B179-E1122226972C}" destId="{694E2700-1BF7-45D8-BE67-57337CB312FE}" srcOrd="1" destOrd="0" presId="urn:microsoft.com/office/officeart/2005/8/layout/hierarchy3"/>
    <dgm:cxn modelId="{89FCC184-73C7-4EC6-8315-4D54C9A54C37}" type="presParOf" srcId="{694E2700-1BF7-45D8-BE67-57337CB312FE}" destId="{6786C24C-6900-423D-94A4-8803C3ABDB4C}" srcOrd="0" destOrd="0" presId="urn:microsoft.com/office/officeart/2005/8/layout/hierarchy3"/>
    <dgm:cxn modelId="{90C7FE7F-8316-4CF4-9700-C23C0C8648A8}" type="presParOf" srcId="{694E2700-1BF7-45D8-BE67-57337CB312FE}" destId="{4D5F78BF-3826-4103-801B-50B5E1B5DAD1}" srcOrd="1" destOrd="0" presId="urn:microsoft.com/office/officeart/2005/8/layout/hierarchy3"/>
    <dgm:cxn modelId="{C838742A-1857-42EE-9BE7-641D172CB34F}" type="presParOf" srcId="{694E2700-1BF7-45D8-BE67-57337CB312FE}" destId="{1FACDC44-3D1A-4CB2-BB6F-6FD1A604906A}" srcOrd="2" destOrd="0" presId="urn:microsoft.com/office/officeart/2005/8/layout/hierarchy3"/>
    <dgm:cxn modelId="{7CBFE8E8-341D-40DB-87CB-90FCEF11D21F}" type="presParOf" srcId="{694E2700-1BF7-45D8-BE67-57337CB312FE}" destId="{8142330C-AE7A-4699-A9F7-A3ADD969784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A6B28A-D0DC-4D6F-AA35-A2521B73EB2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F3F5CF8-1EE1-43B4-852A-6928C5898512}">
      <dgm:prSet phldrT="[نص]"/>
      <dgm:spPr/>
      <dgm:t>
        <a:bodyPr/>
        <a:lstStyle/>
        <a:p>
          <a:pPr rtl="1"/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Expressions </a:t>
          </a:r>
          <a:endParaRPr lang="ar-S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A5E59E-B9EF-41B2-972A-43ADFF7CF155}" type="parTrans" cxnId="{9893DDD0-D1EC-48D7-8348-5019EEB0F203}">
      <dgm:prSet/>
      <dgm:spPr/>
      <dgm:t>
        <a:bodyPr/>
        <a:lstStyle/>
        <a:p>
          <a:pPr rtl="1"/>
          <a:endParaRPr lang="ar-SA"/>
        </a:p>
      </dgm:t>
    </dgm:pt>
    <dgm:pt modelId="{A92C2887-B8F8-4702-BAC2-A8AF3C8D41F1}" type="sibTrans" cxnId="{9893DDD0-D1EC-48D7-8348-5019EEB0F203}">
      <dgm:prSet/>
      <dgm:spPr/>
      <dgm:t>
        <a:bodyPr/>
        <a:lstStyle/>
        <a:p>
          <a:pPr rtl="1"/>
          <a:endParaRPr lang="ar-SA"/>
        </a:p>
      </dgm:t>
    </dgm:pt>
    <dgm:pt modelId="{35D55FD6-3E6D-4D15-ACB1-6CDFACF7FCA1}">
      <dgm:prSet phldrT="[نص]" custT="1"/>
      <dgm:spPr/>
      <dgm:t>
        <a:bodyPr/>
        <a:lstStyle/>
        <a:p>
          <a:pPr rtl="1"/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How come </a:t>
          </a:r>
          <a:endParaRPr lang="ar-SA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E98726-7CFB-40A4-AE58-C87767FA28F2}" type="parTrans" cxnId="{CBDE5DD3-B0CA-4A9E-B8D1-F0CE71ACCB67}">
      <dgm:prSet/>
      <dgm:spPr/>
      <dgm:t>
        <a:bodyPr/>
        <a:lstStyle/>
        <a:p>
          <a:pPr rtl="1"/>
          <a:endParaRPr lang="ar-SA"/>
        </a:p>
      </dgm:t>
    </dgm:pt>
    <dgm:pt modelId="{A4276725-B616-4F5D-A680-5B8AF32D7DF2}" type="sibTrans" cxnId="{CBDE5DD3-B0CA-4A9E-B8D1-F0CE71ACCB67}">
      <dgm:prSet/>
      <dgm:spPr/>
      <dgm:t>
        <a:bodyPr/>
        <a:lstStyle/>
        <a:p>
          <a:pPr rtl="1"/>
          <a:endParaRPr lang="ar-SA"/>
        </a:p>
      </dgm:t>
    </dgm:pt>
    <dgm:pt modelId="{07B5589B-5C16-4F17-9F74-2C4703132236}">
      <dgm:prSet phldrT="[نص]" custT="1"/>
      <dgm:spPr/>
      <dgm:t>
        <a:bodyPr/>
        <a:lstStyle/>
        <a:p>
          <a:pPr rtl="1"/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It’s raining cats and dogs </a:t>
          </a:r>
          <a:endParaRPr lang="ar-SA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809F55-E7A9-4B37-958E-927571C7D519}" type="parTrans" cxnId="{CB3F7EB4-2C95-422B-A228-8C111D090D3A}">
      <dgm:prSet/>
      <dgm:spPr/>
      <dgm:t>
        <a:bodyPr/>
        <a:lstStyle/>
        <a:p>
          <a:pPr rtl="1"/>
          <a:endParaRPr lang="ar-SA"/>
        </a:p>
      </dgm:t>
    </dgm:pt>
    <dgm:pt modelId="{2034FFFF-876E-4912-A56E-F3D2418F9AFB}" type="sibTrans" cxnId="{CB3F7EB4-2C95-422B-A228-8C111D090D3A}">
      <dgm:prSet/>
      <dgm:spPr/>
      <dgm:t>
        <a:bodyPr/>
        <a:lstStyle/>
        <a:p>
          <a:pPr rtl="1"/>
          <a:endParaRPr lang="ar-SA"/>
        </a:p>
      </dgm:t>
    </dgm:pt>
    <dgm:pt modelId="{3CF801E9-B7E8-47F3-B14A-20AAC1976986}">
      <dgm:prSet phldrT="[نص]"/>
      <dgm:spPr/>
      <dgm:t>
        <a:bodyPr/>
        <a:lstStyle/>
        <a:p>
          <a:pPr rtl="1"/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Meaning </a:t>
          </a:r>
          <a:endParaRPr lang="ar-S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B89570-E72A-4D77-9D80-A7DF192C37B6}" type="parTrans" cxnId="{6C9C3A9C-569B-4CD6-9A87-A940C290A692}">
      <dgm:prSet/>
      <dgm:spPr/>
      <dgm:t>
        <a:bodyPr/>
        <a:lstStyle/>
        <a:p>
          <a:pPr rtl="1"/>
          <a:endParaRPr lang="ar-SA"/>
        </a:p>
      </dgm:t>
    </dgm:pt>
    <dgm:pt modelId="{FB995E34-968D-48E2-8F80-DEF0FDAE3494}" type="sibTrans" cxnId="{6C9C3A9C-569B-4CD6-9A87-A940C290A692}">
      <dgm:prSet/>
      <dgm:spPr/>
      <dgm:t>
        <a:bodyPr/>
        <a:lstStyle/>
        <a:p>
          <a:pPr rtl="1"/>
          <a:endParaRPr lang="ar-SA"/>
        </a:p>
      </dgm:t>
    </dgm:pt>
    <dgm:pt modelId="{CE475339-A6CA-4B0C-9E01-E5570A4A91BB}">
      <dgm:prSet phldrT="[نص]" custT="1"/>
      <dgm:spPr/>
      <dgm:t>
        <a:bodyPr/>
        <a:lstStyle/>
        <a:p>
          <a:pPr rtl="1"/>
          <a:r>
            <a:rPr lang="ar-SA" sz="2000" b="1" dirty="0" smtClean="0">
              <a:latin typeface="Arial" panose="020B0604020202020204" pitchFamily="34" charset="0"/>
              <a:cs typeface="Arial" panose="020B0604020202020204" pitchFamily="34" charset="0"/>
            </a:rPr>
            <a:t>كيف لك </a:t>
          </a:r>
          <a:endParaRPr lang="ar-SA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2625D3-8B8F-4487-A3DB-30866544CDD7}" type="parTrans" cxnId="{98914FBA-1F12-4111-AF39-36D8A393A22A}">
      <dgm:prSet/>
      <dgm:spPr/>
      <dgm:t>
        <a:bodyPr/>
        <a:lstStyle/>
        <a:p>
          <a:pPr rtl="1"/>
          <a:endParaRPr lang="ar-SA"/>
        </a:p>
      </dgm:t>
    </dgm:pt>
    <dgm:pt modelId="{157F152F-D776-42B9-8129-770A6F176816}" type="sibTrans" cxnId="{98914FBA-1F12-4111-AF39-36D8A393A22A}">
      <dgm:prSet/>
      <dgm:spPr/>
      <dgm:t>
        <a:bodyPr/>
        <a:lstStyle/>
        <a:p>
          <a:pPr rtl="1"/>
          <a:endParaRPr lang="ar-SA"/>
        </a:p>
      </dgm:t>
    </dgm:pt>
    <dgm:pt modelId="{7A862B18-51F4-409B-AF74-AF0F7C6F6103}">
      <dgm:prSet phldrT="[نص]" custT="1"/>
      <dgm:spPr/>
      <dgm:t>
        <a:bodyPr/>
        <a:lstStyle/>
        <a:p>
          <a:pPr rtl="1"/>
          <a:r>
            <a:rPr lang="ar-SA" sz="2000" b="1" dirty="0" smtClean="0">
              <a:latin typeface="Arial" panose="020B0604020202020204" pitchFamily="34" charset="0"/>
              <a:cs typeface="Arial" panose="020B0604020202020204" pitchFamily="34" charset="0"/>
            </a:rPr>
            <a:t>تمطر بغزارة </a:t>
          </a:r>
          <a:endParaRPr lang="ar-SA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2A2026-2351-4C89-AB4E-D721B1B87D77}" type="parTrans" cxnId="{51241131-EF21-48E6-948A-A1C223F45FB8}">
      <dgm:prSet/>
      <dgm:spPr/>
      <dgm:t>
        <a:bodyPr/>
        <a:lstStyle/>
        <a:p>
          <a:pPr rtl="1"/>
          <a:endParaRPr lang="ar-SA"/>
        </a:p>
      </dgm:t>
    </dgm:pt>
    <dgm:pt modelId="{B1E5E2A6-8548-4285-BF66-B234114FA614}" type="sibTrans" cxnId="{51241131-EF21-48E6-948A-A1C223F45FB8}">
      <dgm:prSet/>
      <dgm:spPr/>
      <dgm:t>
        <a:bodyPr/>
        <a:lstStyle/>
        <a:p>
          <a:pPr rtl="1"/>
          <a:endParaRPr lang="ar-SA"/>
        </a:p>
      </dgm:t>
    </dgm:pt>
    <dgm:pt modelId="{03EC95AA-5CC5-48B7-B917-EAA4C8C23EAC}" type="pres">
      <dgm:prSet presAssocID="{FBA6B28A-D0DC-4D6F-AA35-A2521B73EB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A87EA78-A51A-4A2F-8548-1FA3795D65A7}" type="pres">
      <dgm:prSet presAssocID="{EF3F5CF8-1EE1-43B4-852A-6928C5898512}" presName="root" presStyleCnt="0"/>
      <dgm:spPr/>
    </dgm:pt>
    <dgm:pt modelId="{318EB148-647D-4DB2-BAB3-B6BF6AA2175B}" type="pres">
      <dgm:prSet presAssocID="{EF3F5CF8-1EE1-43B4-852A-6928C5898512}" presName="rootComposite" presStyleCnt="0"/>
      <dgm:spPr/>
    </dgm:pt>
    <dgm:pt modelId="{8BAE0352-96E2-485B-9B6E-4B45D9A22FAB}" type="pres">
      <dgm:prSet presAssocID="{EF3F5CF8-1EE1-43B4-852A-6928C5898512}" presName="rootText" presStyleLbl="node1" presStyleIdx="0" presStyleCnt="2" custScaleY="67143"/>
      <dgm:spPr/>
      <dgm:t>
        <a:bodyPr/>
        <a:lstStyle/>
        <a:p>
          <a:pPr rtl="1"/>
          <a:endParaRPr lang="ar-SA"/>
        </a:p>
      </dgm:t>
    </dgm:pt>
    <dgm:pt modelId="{FBE49138-DE1E-4768-9E20-22CF4A86AFE0}" type="pres">
      <dgm:prSet presAssocID="{EF3F5CF8-1EE1-43B4-852A-6928C5898512}" presName="rootConnector" presStyleLbl="node1" presStyleIdx="0" presStyleCnt="2"/>
      <dgm:spPr/>
      <dgm:t>
        <a:bodyPr/>
        <a:lstStyle/>
        <a:p>
          <a:pPr rtl="1"/>
          <a:endParaRPr lang="ar-SA"/>
        </a:p>
      </dgm:t>
    </dgm:pt>
    <dgm:pt modelId="{88659097-B3BA-443B-BFB7-C05A726644F8}" type="pres">
      <dgm:prSet presAssocID="{EF3F5CF8-1EE1-43B4-852A-6928C5898512}" presName="childShape" presStyleCnt="0"/>
      <dgm:spPr/>
    </dgm:pt>
    <dgm:pt modelId="{AB9428AE-D027-43EB-8E73-85E9644BA54B}" type="pres">
      <dgm:prSet presAssocID="{5EE98726-7CFB-40A4-AE58-C87767FA28F2}" presName="Name13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B8738253-320D-46E3-BC8F-D70A3D5254EB}" type="pres">
      <dgm:prSet presAssocID="{35D55FD6-3E6D-4D15-ACB1-6CDFACF7FCA1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E889E4C-95AF-497C-9B46-2807B1A03F6C}" type="pres">
      <dgm:prSet presAssocID="{21809F55-E7A9-4B37-958E-927571C7D519}" presName="Name13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35E8553D-E691-4639-8BA2-C3DF7D7D31C8}" type="pres">
      <dgm:prSet presAssocID="{07B5589B-5C16-4F17-9F74-2C4703132236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71FBB41-2FED-448A-8B1B-CBFFBD80955E}" type="pres">
      <dgm:prSet presAssocID="{3CF801E9-B7E8-47F3-B14A-20AAC1976986}" presName="root" presStyleCnt="0"/>
      <dgm:spPr/>
    </dgm:pt>
    <dgm:pt modelId="{70AA00CA-A14A-4E71-BDCF-5864CDCFB1D2}" type="pres">
      <dgm:prSet presAssocID="{3CF801E9-B7E8-47F3-B14A-20AAC1976986}" presName="rootComposite" presStyleCnt="0"/>
      <dgm:spPr/>
    </dgm:pt>
    <dgm:pt modelId="{2BEC0345-973D-49A5-91DA-E98428504BDC}" type="pres">
      <dgm:prSet presAssocID="{3CF801E9-B7E8-47F3-B14A-20AAC1976986}" presName="rootText" presStyleLbl="node1" presStyleIdx="1" presStyleCnt="2" custScaleY="68185" custLinFactNeighborX="27" custLinFactNeighborY="206"/>
      <dgm:spPr/>
      <dgm:t>
        <a:bodyPr/>
        <a:lstStyle/>
        <a:p>
          <a:pPr rtl="1"/>
          <a:endParaRPr lang="ar-SA"/>
        </a:p>
      </dgm:t>
    </dgm:pt>
    <dgm:pt modelId="{E871A5B2-D443-4907-AE0F-960955131187}" type="pres">
      <dgm:prSet presAssocID="{3CF801E9-B7E8-47F3-B14A-20AAC1976986}" presName="rootConnector" presStyleLbl="node1" presStyleIdx="1" presStyleCnt="2"/>
      <dgm:spPr/>
      <dgm:t>
        <a:bodyPr/>
        <a:lstStyle/>
        <a:p>
          <a:pPr rtl="1"/>
          <a:endParaRPr lang="ar-SA"/>
        </a:p>
      </dgm:t>
    </dgm:pt>
    <dgm:pt modelId="{706BEDC1-C74A-49B1-9F8E-4503C4E169E4}" type="pres">
      <dgm:prSet presAssocID="{3CF801E9-B7E8-47F3-B14A-20AAC1976986}" presName="childShape" presStyleCnt="0"/>
      <dgm:spPr/>
    </dgm:pt>
    <dgm:pt modelId="{E2F12FC1-1DBC-40A9-85A0-D5D2B84F467C}" type="pres">
      <dgm:prSet presAssocID="{B32625D3-8B8F-4487-A3DB-30866544CDD7}" presName="Name13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02A44606-75A2-4167-880B-E6BCEF10DE17}" type="pres">
      <dgm:prSet presAssocID="{CE475339-A6CA-4B0C-9E01-E5570A4A91BB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3E2CB37-4775-4FE0-A061-9D5E83CDA0AC}" type="pres">
      <dgm:prSet presAssocID="{422A2026-2351-4C89-AB4E-D721B1B87D77}" presName="Name13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66DD8C04-6C2C-4F73-BA8F-B7D7AB882F3C}" type="pres">
      <dgm:prSet presAssocID="{7A862B18-51F4-409B-AF74-AF0F7C6F6103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8D80333-30E4-4EA4-9B06-0513C73B4E86}" type="presOf" srcId="{CE475339-A6CA-4B0C-9E01-E5570A4A91BB}" destId="{02A44606-75A2-4167-880B-E6BCEF10DE17}" srcOrd="0" destOrd="0" presId="urn:microsoft.com/office/officeart/2005/8/layout/hierarchy3"/>
    <dgm:cxn modelId="{ACF755AD-343B-4DE9-8853-69CA5B670A07}" type="presOf" srcId="{21809F55-E7A9-4B37-958E-927571C7D519}" destId="{BE889E4C-95AF-497C-9B46-2807B1A03F6C}" srcOrd="0" destOrd="0" presId="urn:microsoft.com/office/officeart/2005/8/layout/hierarchy3"/>
    <dgm:cxn modelId="{48C0F8DF-4F70-42BC-9574-736FAAA42B5B}" type="presOf" srcId="{FBA6B28A-D0DC-4D6F-AA35-A2521B73EB22}" destId="{03EC95AA-5CC5-48B7-B917-EAA4C8C23EAC}" srcOrd="0" destOrd="0" presId="urn:microsoft.com/office/officeart/2005/8/layout/hierarchy3"/>
    <dgm:cxn modelId="{C66DF5B6-3479-4941-A0C0-178AF50B525C}" type="presOf" srcId="{7A862B18-51F4-409B-AF74-AF0F7C6F6103}" destId="{66DD8C04-6C2C-4F73-BA8F-B7D7AB882F3C}" srcOrd="0" destOrd="0" presId="urn:microsoft.com/office/officeart/2005/8/layout/hierarchy3"/>
    <dgm:cxn modelId="{57199C90-84DB-491E-A52D-AE663DDCDA42}" type="presOf" srcId="{5EE98726-7CFB-40A4-AE58-C87767FA28F2}" destId="{AB9428AE-D027-43EB-8E73-85E9644BA54B}" srcOrd="0" destOrd="0" presId="urn:microsoft.com/office/officeart/2005/8/layout/hierarchy3"/>
    <dgm:cxn modelId="{E5CC10C6-8D2A-4BDF-84FD-94028B036192}" type="presOf" srcId="{422A2026-2351-4C89-AB4E-D721B1B87D77}" destId="{03E2CB37-4775-4FE0-A061-9D5E83CDA0AC}" srcOrd="0" destOrd="0" presId="urn:microsoft.com/office/officeart/2005/8/layout/hierarchy3"/>
    <dgm:cxn modelId="{041852F0-3FF4-4B89-BCD2-FC4ABE8365EA}" type="presOf" srcId="{EF3F5CF8-1EE1-43B4-852A-6928C5898512}" destId="{FBE49138-DE1E-4768-9E20-22CF4A86AFE0}" srcOrd="1" destOrd="0" presId="urn:microsoft.com/office/officeart/2005/8/layout/hierarchy3"/>
    <dgm:cxn modelId="{5944F8AF-4084-4961-A3EC-E3E9E08EF38E}" type="presOf" srcId="{07B5589B-5C16-4F17-9F74-2C4703132236}" destId="{35E8553D-E691-4639-8BA2-C3DF7D7D31C8}" srcOrd="0" destOrd="0" presId="urn:microsoft.com/office/officeart/2005/8/layout/hierarchy3"/>
    <dgm:cxn modelId="{6C9C3A9C-569B-4CD6-9A87-A940C290A692}" srcId="{FBA6B28A-D0DC-4D6F-AA35-A2521B73EB22}" destId="{3CF801E9-B7E8-47F3-B14A-20AAC1976986}" srcOrd="1" destOrd="0" parTransId="{B6B89570-E72A-4D77-9D80-A7DF192C37B6}" sibTransId="{FB995E34-968D-48E2-8F80-DEF0FDAE3494}"/>
    <dgm:cxn modelId="{CB3F7EB4-2C95-422B-A228-8C111D090D3A}" srcId="{EF3F5CF8-1EE1-43B4-852A-6928C5898512}" destId="{07B5589B-5C16-4F17-9F74-2C4703132236}" srcOrd="1" destOrd="0" parTransId="{21809F55-E7A9-4B37-958E-927571C7D519}" sibTransId="{2034FFFF-876E-4912-A56E-F3D2418F9AFB}"/>
    <dgm:cxn modelId="{7B242B80-290A-4390-AA50-F0957589D8E1}" type="presOf" srcId="{35D55FD6-3E6D-4D15-ACB1-6CDFACF7FCA1}" destId="{B8738253-320D-46E3-BC8F-D70A3D5254EB}" srcOrd="0" destOrd="0" presId="urn:microsoft.com/office/officeart/2005/8/layout/hierarchy3"/>
    <dgm:cxn modelId="{CBDE5DD3-B0CA-4A9E-B8D1-F0CE71ACCB67}" srcId="{EF3F5CF8-1EE1-43B4-852A-6928C5898512}" destId="{35D55FD6-3E6D-4D15-ACB1-6CDFACF7FCA1}" srcOrd="0" destOrd="0" parTransId="{5EE98726-7CFB-40A4-AE58-C87767FA28F2}" sibTransId="{A4276725-B616-4F5D-A680-5B8AF32D7DF2}"/>
    <dgm:cxn modelId="{7C4B0F0B-87D7-4D32-9D63-A21B226FB7DA}" type="presOf" srcId="{EF3F5CF8-1EE1-43B4-852A-6928C5898512}" destId="{8BAE0352-96E2-485B-9B6E-4B45D9A22FAB}" srcOrd="0" destOrd="0" presId="urn:microsoft.com/office/officeart/2005/8/layout/hierarchy3"/>
    <dgm:cxn modelId="{E9CF3960-FF2F-4DC0-B6FF-92E9839C9669}" type="presOf" srcId="{B32625D3-8B8F-4487-A3DB-30866544CDD7}" destId="{E2F12FC1-1DBC-40A9-85A0-D5D2B84F467C}" srcOrd="0" destOrd="0" presId="urn:microsoft.com/office/officeart/2005/8/layout/hierarchy3"/>
    <dgm:cxn modelId="{C94A190A-58C7-4421-952E-B6AA3C7272DE}" type="presOf" srcId="{3CF801E9-B7E8-47F3-B14A-20AAC1976986}" destId="{2BEC0345-973D-49A5-91DA-E98428504BDC}" srcOrd="0" destOrd="0" presId="urn:microsoft.com/office/officeart/2005/8/layout/hierarchy3"/>
    <dgm:cxn modelId="{51241131-EF21-48E6-948A-A1C223F45FB8}" srcId="{3CF801E9-B7E8-47F3-B14A-20AAC1976986}" destId="{7A862B18-51F4-409B-AF74-AF0F7C6F6103}" srcOrd="1" destOrd="0" parTransId="{422A2026-2351-4C89-AB4E-D721B1B87D77}" sibTransId="{B1E5E2A6-8548-4285-BF66-B234114FA614}"/>
    <dgm:cxn modelId="{3CD7E6F0-BD5F-49FE-9481-E7500C47C9A5}" type="presOf" srcId="{3CF801E9-B7E8-47F3-B14A-20AAC1976986}" destId="{E871A5B2-D443-4907-AE0F-960955131187}" srcOrd="1" destOrd="0" presId="urn:microsoft.com/office/officeart/2005/8/layout/hierarchy3"/>
    <dgm:cxn modelId="{98914FBA-1F12-4111-AF39-36D8A393A22A}" srcId="{3CF801E9-B7E8-47F3-B14A-20AAC1976986}" destId="{CE475339-A6CA-4B0C-9E01-E5570A4A91BB}" srcOrd="0" destOrd="0" parTransId="{B32625D3-8B8F-4487-A3DB-30866544CDD7}" sibTransId="{157F152F-D776-42B9-8129-770A6F176816}"/>
    <dgm:cxn modelId="{9893DDD0-D1EC-48D7-8348-5019EEB0F203}" srcId="{FBA6B28A-D0DC-4D6F-AA35-A2521B73EB22}" destId="{EF3F5CF8-1EE1-43B4-852A-6928C5898512}" srcOrd="0" destOrd="0" parTransId="{2EA5E59E-B9EF-41B2-972A-43ADFF7CF155}" sibTransId="{A92C2887-B8F8-4702-BAC2-A8AF3C8D41F1}"/>
    <dgm:cxn modelId="{3D9FE6C2-2998-483C-8047-EC0625AAFC21}" type="presParOf" srcId="{03EC95AA-5CC5-48B7-B917-EAA4C8C23EAC}" destId="{BA87EA78-A51A-4A2F-8548-1FA3795D65A7}" srcOrd="0" destOrd="0" presId="urn:microsoft.com/office/officeart/2005/8/layout/hierarchy3"/>
    <dgm:cxn modelId="{99A9A7FB-6E08-425E-A899-3B3C1A37BB70}" type="presParOf" srcId="{BA87EA78-A51A-4A2F-8548-1FA3795D65A7}" destId="{318EB148-647D-4DB2-BAB3-B6BF6AA2175B}" srcOrd="0" destOrd="0" presId="urn:microsoft.com/office/officeart/2005/8/layout/hierarchy3"/>
    <dgm:cxn modelId="{096E79D3-461E-46CC-8E4C-6A75D7711A90}" type="presParOf" srcId="{318EB148-647D-4DB2-BAB3-B6BF6AA2175B}" destId="{8BAE0352-96E2-485B-9B6E-4B45D9A22FAB}" srcOrd="0" destOrd="0" presId="urn:microsoft.com/office/officeart/2005/8/layout/hierarchy3"/>
    <dgm:cxn modelId="{B01363DC-1401-4828-A4B3-0521EAF4A9E9}" type="presParOf" srcId="{318EB148-647D-4DB2-BAB3-B6BF6AA2175B}" destId="{FBE49138-DE1E-4768-9E20-22CF4A86AFE0}" srcOrd="1" destOrd="0" presId="urn:microsoft.com/office/officeart/2005/8/layout/hierarchy3"/>
    <dgm:cxn modelId="{488D26C3-0B30-404C-BA89-2D1D9A347F9A}" type="presParOf" srcId="{BA87EA78-A51A-4A2F-8548-1FA3795D65A7}" destId="{88659097-B3BA-443B-BFB7-C05A726644F8}" srcOrd="1" destOrd="0" presId="urn:microsoft.com/office/officeart/2005/8/layout/hierarchy3"/>
    <dgm:cxn modelId="{DC9DA507-29AF-47F7-828D-A7673E7F0DA9}" type="presParOf" srcId="{88659097-B3BA-443B-BFB7-C05A726644F8}" destId="{AB9428AE-D027-43EB-8E73-85E9644BA54B}" srcOrd="0" destOrd="0" presId="urn:microsoft.com/office/officeart/2005/8/layout/hierarchy3"/>
    <dgm:cxn modelId="{C66B02F2-82C2-4031-B2E1-B021EB65A56A}" type="presParOf" srcId="{88659097-B3BA-443B-BFB7-C05A726644F8}" destId="{B8738253-320D-46E3-BC8F-D70A3D5254EB}" srcOrd="1" destOrd="0" presId="urn:microsoft.com/office/officeart/2005/8/layout/hierarchy3"/>
    <dgm:cxn modelId="{5774C7D0-D755-478A-9BA1-DEA175EDCF82}" type="presParOf" srcId="{88659097-B3BA-443B-BFB7-C05A726644F8}" destId="{BE889E4C-95AF-497C-9B46-2807B1A03F6C}" srcOrd="2" destOrd="0" presId="urn:microsoft.com/office/officeart/2005/8/layout/hierarchy3"/>
    <dgm:cxn modelId="{6B56360E-65CC-4781-BFB2-BF3AF8AB62D3}" type="presParOf" srcId="{88659097-B3BA-443B-BFB7-C05A726644F8}" destId="{35E8553D-E691-4639-8BA2-C3DF7D7D31C8}" srcOrd="3" destOrd="0" presId="urn:microsoft.com/office/officeart/2005/8/layout/hierarchy3"/>
    <dgm:cxn modelId="{594370EB-AF7B-4240-AC9A-A5BD2AB8B91A}" type="presParOf" srcId="{03EC95AA-5CC5-48B7-B917-EAA4C8C23EAC}" destId="{C71FBB41-2FED-448A-8B1B-CBFFBD80955E}" srcOrd="1" destOrd="0" presId="urn:microsoft.com/office/officeart/2005/8/layout/hierarchy3"/>
    <dgm:cxn modelId="{F9F8C651-4DA0-4E43-9AE2-65F7E26D7E27}" type="presParOf" srcId="{C71FBB41-2FED-448A-8B1B-CBFFBD80955E}" destId="{70AA00CA-A14A-4E71-BDCF-5864CDCFB1D2}" srcOrd="0" destOrd="0" presId="urn:microsoft.com/office/officeart/2005/8/layout/hierarchy3"/>
    <dgm:cxn modelId="{55E1FA39-9691-4A3D-9871-D5062E189B21}" type="presParOf" srcId="{70AA00CA-A14A-4E71-BDCF-5864CDCFB1D2}" destId="{2BEC0345-973D-49A5-91DA-E98428504BDC}" srcOrd="0" destOrd="0" presId="urn:microsoft.com/office/officeart/2005/8/layout/hierarchy3"/>
    <dgm:cxn modelId="{C1EC36A1-3822-4E54-A90A-A36D05719AC0}" type="presParOf" srcId="{70AA00CA-A14A-4E71-BDCF-5864CDCFB1D2}" destId="{E871A5B2-D443-4907-AE0F-960955131187}" srcOrd="1" destOrd="0" presId="urn:microsoft.com/office/officeart/2005/8/layout/hierarchy3"/>
    <dgm:cxn modelId="{ADD5308F-955E-40A5-BF1D-2B45BC44667E}" type="presParOf" srcId="{C71FBB41-2FED-448A-8B1B-CBFFBD80955E}" destId="{706BEDC1-C74A-49B1-9F8E-4503C4E169E4}" srcOrd="1" destOrd="0" presId="urn:microsoft.com/office/officeart/2005/8/layout/hierarchy3"/>
    <dgm:cxn modelId="{7C4AEE23-2A28-4BA2-B090-99CE67412AD5}" type="presParOf" srcId="{706BEDC1-C74A-49B1-9F8E-4503C4E169E4}" destId="{E2F12FC1-1DBC-40A9-85A0-D5D2B84F467C}" srcOrd="0" destOrd="0" presId="urn:microsoft.com/office/officeart/2005/8/layout/hierarchy3"/>
    <dgm:cxn modelId="{A1A17FBC-9988-415A-ABD2-DBDCB958D8AF}" type="presParOf" srcId="{706BEDC1-C74A-49B1-9F8E-4503C4E169E4}" destId="{02A44606-75A2-4167-880B-E6BCEF10DE17}" srcOrd="1" destOrd="0" presId="urn:microsoft.com/office/officeart/2005/8/layout/hierarchy3"/>
    <dgm:cxn modelId="{DF3A12B5-C3B9-44D4-AAB1-EB4C44F58DA8}" type="presParOf" srcId="{706BEDC1-C74A-49B1-9F8E-4503C4E169E4}" destId="{03E2CB37-4775-4FE0-A061-9D5E83CDA0AC}" srcOrd="2" destOrd="0" presId="urn:microsoft.com/office/officeart/2005/8/layout/hierarchy3"/>
    <dgm:cxn modelId="{F743F717-5CFC-428D-B2B5-F774DBC98319}" type="presParOf" srcId="{706BEDC1-C74A-49B1-9F8E-4503C4E169E4}" destId="{66DD8C04-6C2C-4F73-BA8F-B7D7AB882F3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716F41-E7AA-41FD-AB60-62F19E5CE40C}" type="doc">
      <dgm:prSet loTypeId="urn:microsoft.com/office/officeart/2005/8/layout/hierarchy3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F2D72E3-1771-4872-AD59-AE6EE6E73D01}">
      <dgm:prSet phldrT="[نص]"/>
      <dgm:spPr/>
      <dgm:t>
        <a:bodyPr/>
        <a:lstStyle/>
        <a:p>
          <a:pPr rtl="1"/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Verbs </a:t>
          </a:r>
          <a:endParaRPr lang="ar-S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919F5C-9327-469E-AFFB-C5B56B70CCF8}" type="parTrans" cxnId="{87B05B9B-FF52-4E09-8DB8-BA8C0D189E25}">
      <dgm:prSet/>
      <dgm:spPr/>
      <dgm:t>
        <a:bodyPr/>
        <a:lstStyle/>
        <a:p>
          <a:pPr rtl="1"/>
          <a:endParaRPr lang="ar-SA"/>
        </a:p>
      </dgm:t>
    </dgm:pt>
    <dgm:pt modelId="{268C2F6B-B488-4653-A941-127B2B1F718F}" type="sibTrans" cxnId="{87B05B9B-FF52-4E09-8DB8-BA8C0D189E25}">
      <dgm:prSet/>
      <dgm:spPr/>
      <dgm:t>
        <a:bodyPr/>
        <a:lstStyle/>
        <a:p>
          <a:pPr rtl="1"/>
          <a:endParaRPr lang="ar-SA"/>
        </a:p>
      </dgm:t>
    </dgm:pt>
    <dgm:pt modelId="{4C88BD42-6C3E-497E-99EA-926FB1DA9DD8}">
      <dgm:prSet phldrT="[نص]" custT="1"/>
      <dgm:spPr/>
      <dgm:t>
        <a:bodyPr/>
        <a:lstStyle/>
        <a:p>
          <a:pPr rtl="1"/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move (in/out)</a:t>
          </a:r>
          <a:endParaRPr lang="ar-SA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380FB6-D5A5-4D35-8339-9EEE191657A6}" type="parTrans" cxnId="{D2F3B8C4-7B0B-4EED-8AF4-14F070A38C07}">
      <dgm:prSet/>
      <dgm:spPr/>
      <dgm:t>
        <a:bodyPr/>
        <a:lstStyle/>
        <a:p>
          <a:pPr rtl="1"/>
          <a:endParaRPr lang="ar-SA"/>
        </a:p>
      </dgm:t>
    </dgm:pt>
    <dgm:pt modelId="{8EE7BA25-53E6-4187-B89C-65BACE9CDDE0}" type="sibTrans" cxnId="{D2F3B8C4-7B0B-4EED-8AF4-14F070A38C07}">
      <dgm:prSet/>
      <dgm:spPr/>
      <dgm:t>
        <a:bodyPr/>
        <a:lstStyle/>
        <a:p>
          <a:pPr rtl="1"/>
          <a:endParaRPr lang="ar-SA"/>
        </a:p>
      </dgm:t>
    </dgm:pt>
    <dgm:pt modelId="{DA914C17-0DC6-4007-A60E-678D2E0C648F}">
      <dgm:prSet phldrT="[نص]" custT="1"/>
      <dgm:spPr/>
      <dgm:t>
        <a:bodyPr/>
        <a:lstStyle/>
        <a:p>
          <a:pPr rtl="1"/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Raised </a:t>
          </a:r>
          <a:endParaRPr lang="ar-SA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E443FE-1818-49FD-9917-2D0C91255211}" type="parTrans" cxnId="{D8C38584-00D1-4504-9DB8-CA2E3C83809B}">
      <dgm:prSet/>
      <dgm:spPr/>
      <dgm:t>
        <a:bodyPr/>
        <a:lstStyle/>
        <a:p>
          <a:pPr rtl="1"/>
          <a:endParaRPr lang="ar-SA"/>
        </a:p>
      </dgm:t>
    </dgm:pt>
    <dgm:pt modelId="{F9054008-CF8B-4C65-A4C9-20E35B8FC7E4}" type="sibTrans" cxnId="{D8C38584-00D1-4504-9DB8-CA2E3C83809B}">
      <dgm:prSet/>
      <dgm:spPr/>
      <dgm:t>
        <a:bodyPr/>
        <a:lstStyle/>
        <a:p>
          <a:pPr rtl="1"/>
          <a:endParaRPr lang="ar-SA"/>
        </a:p>
      </dgm:t>
    </dgm:pt>
    <dgm:pt modelId="{73CBF6E7-B159-40EF-A485-B27CDB54A230}">
      <dgm:prSet phldrT="[نص]"/>
      <dgm:spPr/>
      <dgm:t>
        <a:bodyPr/>
        <a:lstStyle/>
        <a:p>
          <a:pPr rtl="1"/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Meaning </a:t>
          </a:r>
          <a:endParaRPr lang="ar-S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A985AE-B6A0-417F-AB7E-8859EC407C89}" type="parTrans" cxnId="{B8F5A464-2823-4C1D-A261-C77F7EA9B44D}">
      <dgm:prSet/>
      <dgm:spPr/>
      <dgm:t>
        <a:bodyPr/>
        <a:lstStyle/>
        <a:p>
          <a:pPr rtl="1"/>
          <a:endParaRPr lang="ar-SA"/>
        </a:p>
      </dgm:t>
    </dgm:pt>
    <dgm:pt modelId="{43A7A954-C924-4176-858B-2BEEFE2934F0}" type="sibTrans" cxnId="{B8F5A464-2823-4C1D-A261-C77F7EA9B44D}">
      <dgm:prSet/>
      <dgm:spPr/>
      <dgm:t>
        <a:bodyPr/>
        <a:lstStyle/>
        <a:p>
          <a:pPr rtl="1"/>
          <a:endParaRPr lang="ar-SA"/>
        </a:p>
      </dgm:t>
    </dgm:pt>
    <dgm:pt modelId="{718F24FD-A255-49EB-8CB6-6A97F9B92813}">
      <dgm:prSet phldrT="[نص]" custT="1"/>
      <dgm:spPr/>
      <dgm:t>
        <a:bodyPr/>
        <a:lstStyle/>
        <a:p>
          <a:pPr rtl="1"/>
          <a:r>
            <a:rPr lang="ar-SA" sz="2000" b="1" dirty="0" smtClean="0">
              <a:latin typeface="Arial" panose="020B0604020202020204" pitchFamily="34" charset="0"/>
              <a:cs typeface="Arial" panose="020B0604020202020204" pitchFamily="34" charset="0"/>
            </a:rPr>
            <a:t>ينتقل </a:t>
          </a:r>
          <a:endParaRPr lang="ar-SA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259098-5A34-44B6-8AA1-42EE313DCD14}" type="parTrans" cxnId="{47089419-5BF4-4BCB-9934-D488104646AC}">
      <dgm:prSet/>
      <dgm:spPr/>
      <dgm:t>
        <a:bodyPr/>
        <a:lstStyle/>
        <a:p>
          <a:pPr rtl="1"/>
          <a:endParaRPr lang="ar-SA"/>
        </a:p>
      </dgm:t>
    </dgm:pt>
    <dgm:pt modelId="{D71719BA-FCE0-46C0-A5C9-2DC367C70E3F}" type="sibTrans" cxnId="{47089419-5BF4-4BCB-9934-D488104646AC}">
      <dgm:prSet/>
      <dgm:spPr/>
      <dgm:t>
        <a:bodyPr/>
        <a:lstStyle/>
        <a:p>
          <a:pPr rtl="1"/>
          <a:endParaRPr lang="ar-SA"/>
        </a:p>
      </dgm:t>
    </dgm:pt>
    <dgm:pt modelId="{A221D838-DF00-4187-A0AD-F7225A6DA275}">
      <dgm:prSet phldrT="[نص]" custT="1"/>
      <dgm:spPr/>
      <dgm:t>
        <a:bodyPr/>
        <a:lstStyle/>
        <a:p>
          <a:pPr rtl="1"/>
          <a:r>
            <a:rPr lang="ar-SA" sz="2000" b="1" dirty="0" smtClean="0">
              <a:latin typeface="Arial" panose="020B0604020202020204" pitchFamily="34" charset="0"/>
              <a:cs typeface="Arial" panose="020B0604020202020204" pitchFamily="34" charset="0"/>
            </a:rPr>
            <a:t>يرفع </a:t>
          </a:r>
          <a:endParaRPr lang="ar-SA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DE850F-5E63-47D8-A877-EB98A7C60D3B}" type="parTrans" cxnId="{65499BE2-6C74-45D1-9AEE-758150BB9DC5}">
      <dgm:prSet/>
      <dgm:spPr/>
      <dgm:t>
        <a:bodyPr/>
        <a:lstStyle/>
        <a:p>
          <a:pPr rtl="1"/>
          <a:endParaRPr lang="ar-SA"/>
        </a:p>
      </dgm:t>
    </dgm:pt>
    <dgm:pt modelId="{B2D86D0B-6734-47D9-B719-0B6366071847}" type="sibTrans" cxnId="{65499BE2-6C74-45D1-9AEE-758150BB9DC5}">
      <dgm:prSet/>
      <dgm:spPr/>
      <dgm:t>
        <a:bodyPr/>
        <a:lstStyle/>
        <a:p>
          <a:pPr rtl="1"/>
          <a:endParaRPr lang="ar-SA"/>
        </a:p>
      </dgm:t>
    </dgm:pt>
    <dgm:pt modelId="{9E26A3A9-D53E-4A91-930E-70EE20045C23}" type="pres">
      <dgm:prSet presAssocID="{8A716F41-E7AA-41FD-AB60-62F19E5CE40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ECBE3A8A-F337-4FE1-82DE-7EE73AAE575D}" type="pres">
      <dgm:prSet presAssocID="{4F2D72E3-1771-4872-AD59-AE6EE6E73D01}" presName="root" presStyleCnt="0"/>
      <dgm:spPr/>
    </dgm:pt>
    <dgm:pt modelId="{CC637507-E9C5-4201-8B76-D015717BE0CD}" type="pres">
      <dgm:prSet presAssocID="{4F2D72E3-1771-4872-AD59-AE6EE6E73D01}" presName="rootComposite" presStyleCnt="0"/>
      <dgm:spPr/>
    </dgm:pt>
    <dgm:pt modelId="{6F969AE5-C91F-4E88-9F2E-8505392C9876}" type="pres">
      <dgm:prSet presAssocID="{4F2D72E3-1771-4872-AD59-AE6EE6E73D01}" presName="rootText" presStyleLbl="node1" presStyleIdx="0" presStyleCnt="2"/>
      <dgm:spPr/>
      <dgm:t>
        <a:bodyPr/>
        <a:lstStyle/>
        <a:p>
          <a:pPr rtl="1"/>
          <a:endParaRPr lang="ar-SA"/>
        </a:p>
      </dgm:t>
    </dgm:pt>
    <dgm:pt modelId="{7016794B-ECAF-4DAB-B8CB-E436CABE73D2}" type="pres">
      <dgm:prSet presAssocID="{4F2D72E3-1771-4872-AD59-AE6EE6E73D01}" presName="rootConnector" presStyleLbl="node1" presStyleIdx="0" presStyleCnt="2"/>
      <dgm:spPr/>
      <dgm:t>
        <a:bodyPr/>
        <a:lstStyle/>
        <a:p>
          <a:pPr rtl="1"/>
          <a:endParaRPr lang="ar-SA"/>
        </a:p>
      </dgm:t>
    </dgm:pt>
    <dgm:pt modelId="{226E3606-4B9B-4C8B-901C-A2B94503AFEE}" type="pres">
      <dgm:prSet presAssocID="{4F2D72E3-1771-4872-AD59-AE6EE6E73D01}" presName="childShape" presStyleCnt="0"/>
      <dgm:spPr/>
    </dgm:pt>
    <dgm:pt modelId="{8FD73130-1650-4398-B046-50DFEAE8496B}" type="pres">
      <dgm:prSet presAssocID="{68380FB6-D5A5-4D35-8339-9EEE191657A6}" presName="Name13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EA891CF8-110B-4CDE-9415-744BC3DFED6D}" type="pres">
      <dgm:prSet presAssocID="{4C88BD42-6C3E-497E-99EA-926FB1DA9DD8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2317A85-1E72-4EC5-A233-9D6C79977F33}" type="pres">
      <dgm:prSet presAssocID="{C2E443FE-1818-49FD-9917-2D0C91255211}" presName="Name13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FE50C5CA-E406-4221-B7C9-0A0CDCA4EC5D}" type="pres">
      <dgm:prSet presAssocID="{DA914C17-0DC6-4007-A60E-678D2E0C648F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8942669-F1C9-4D23-82FF-D1D434F7418D}" type="pres">
      <dgm:prSet presAssocID="{73CBF6E7-B159-40EF-A485-B27CDB54A230}" presName="root" presStyleCnt="0"/>
      <dgm:spPr/>
    </dgm:pt>
    <dgm:pt modelId="{12BC355F-8C78-4F2D-9AB4-D67C89F3E4A6}" type="pres">
      <dgm:prSet presAssocID="{73CBF6E7-B159-40EF-A485-B27CDB54A230}" presName="rootComposite" presStyleCnt="0"/>
      <dgm:spPr/>
    </dgm:pt>
    <dgm:pt modelId="{9C0B8E18-05DB-49CB-87FE-95E3FD622F65}" type="pres">
      <dgm:prSet presAssocID="{73CBF6E7-B159-40EF-A485-B27CDB54A230}" presName="rootText" presStyleLbl="node1" presStyleIdx="1" presStyleCnt="2" custLinFactNeighborX="6084" custLinFactNeighborY="-67"/>
      <dgm:spPr/>
      <dgm:t>
        <a:bodyPr/>
        <a:lstStyle/>
        <a:p>
          <a:pPr rtl="1"/>
          <a:endParaRPr lang="ar-SA"/>
        </a:p>
      </dgm:t>
    </dgm:pt>
    <dgm:pt modelId="{CA1C7946-CD97-4A2E-9BF0-2F5EA14448EB}" type="pres">
      <dgm:prSet presAssocID="{73CBF6E7-B159-40EF-A485-B27CDB54A230}" presName="rootConnector" presStyleLbl="node1" presStyleIdx="1" presStyleCnt="2"/>
      <dgm:spPr/>
      <dgm:t>
        <a:bodyPr/>
        <a:lstStyle/>
        <a:p>
          <a:pPr rtl="1"/>
          <a:endParaRPr lang="ar-SA"/>
        </a:p>
      </dgm:t>
    </dgm:pt>
    <dgm:pt modelId="{59FAD24D-9583-436B-9FC9-41E434BFEE64}" type="pres">
      <dgm:prSet presAssocID="{73CBF6E7-B159-40EF-A485-B27CDB54A230}" presName="childShape" presStyleCnt="0"/>
      <dgm:spPr/>
    </dgm:pt>
    <dgm:pt modelId="{DA4AB5DD-0E6B-488B-A189-40A537A8A677}" type="pres">
      <dgm:prSet presAssocID="{01259098-5A34-44B6-8AA1-42EE313DCD14}" presName="Name13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FC90D03C-21C3-403D-940F-BFEDF766DC07}" type="pres">
      <dgm:prSet presAssocID="{718F24FD-A255-49EB-8CB6-6A97F9B92813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0E0EF7-8322-4896-80A7-DE14027B0E71}" type="pres">
      <dgm:prSet presAssocID="{EFDE850F-5E63-47D8-A877-EB98A7C60D3B}" presName="Name13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9BEA1ABA-C328-48BA-A03D-A44B27BC33CA}" type="pres">
      <dgm:prSet presAssocID="{A221D838-DF00-4187-A0AD-F7225A6DA275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937568B-2971-40FE-99CA-2DC029C5CF23}" type="presOf" srcId="{4F2D72E3-1771-4872-AD59-AE6EE6E73D01}" destId="{7016794B-ECAF-4DAB-B8CB-E436CABE73D2}" srcOrd="1" destOrd="0" presId="urn:microsoft.com/office/officeart/2005/8/layout/hierarchy3"/>
    <dgm:cxn modelId="{65499BE2-6C74-45D1-9AEE-758150BB9DC5}" srcId="{73CBF6E7-B159-40EF-A485-B27CDB54A230}" destId="{A221D838-DF00-4187-A0AD-F7225A6DA275}" srcOrd="1" destOrd="0" parTransId="{EFDE850F-5E63-47D8-A877-EB98A7C60D3B}" sibTransId="{B2D86D0B-6734-47D9-B719-0B6366071847}"/>
    <dgm:cxn modelId="{A45F3C17-9B6F-4A12-9197-2A1302C24864}" type="presOf" srcId="{73CBF6E7-B159-40EF-A485-B27CDB54A230}" destId="{9C0B8E18-05DB-49CB-87FE-95E3FD622F65}" srcOrd="0" destOrd="0" presId="urn:microsoft.com/office/officeart/2005/8/layout/hierarchy3"/>
    <dgm:cxn modelId="{931F35B0-26A5-40C5-8417-CC7415914744}" type="presOf" srcId="{73CBF6E7-B159-40EF-A485-B27CDB54A230}" destId="{CA1C7946-CD97-4A2E-9BF0-2F5EA14448EB}" srcOrd="1" destOrd="0" presId="urn:microsoft.com/office/officeart/2005/8/layout/hierarchy3"/>
    <dgm:cxn modelId="{47089419-5BF4-4BCB-9934-D488104646AC}" srcId="{73CBF6E7-B159-40EF-A485-B27CDB54A230}" destId="{718F24FD-A255-49EB-8CB6-6A97F9B92813}" srcOrd="0" destOrd="0" parTransId="{01259098-5A34-44B6-8AA1-42EE313DCD14}" sibTransId="{D71719BA-FCE0-46C0-A5C9-2DC367C70E3F}"/>
    <dgm:cxn modelId="{B8F5A464-2823-4C1D-A261-C77F7EA9B44D}" srcId="{8A716F41-E7AA-41FD-AB60-62F19E5CE40C}" destId="{73CBF6E7-B159-40EF-A485-B27CDB54A230}" srcOrd="1" destOrd="0" parTransId="{9DA985AE-B6A0-417F-AB7E-8859EC407C89}" sibTransId="{43A7A954-C924-4176-858B-2BEEFE2934F0}"/>
    <dgm:cxn modelId="{72510532-D7A2-4CCB-A7D2-BA0F52FC559F}" type="presOf" srcId="{8A716F41-E7AA-41FD-AB60-62F19E5CE40C}" destId="{9E26A3A9-D53E-4A91-930E-70EE20045C23}" srcOrd="0" destOrd="0" presId="urn:microsoft.com/office/officeart/2005/8/layout/hierarchy3"/>
    <dgm:cxn modelId="{D2014DFC-6EA6-4016-BB57-9684FD4C9A36}" type="presOf" srcId="{01259098-5A34-44B6-8AA1-42EE313DCD14}" destId="{DA4AB5DD-0E6B-488B-A189-40A537A8A677}" srcOrd="0" destOrd="0" presId="urn:microsoft.com/office/officeart/2005/8/layout/hierarchy3"/>
    <dgm:cxn modelId="{3472E909-A9D9-4243-89B5-119D9FECD608}" type="presOf" srcId="{DA914C17-0DC6-4007-A60E-678D2E0C648F}" destId="{FE50C5CA-E406-4221-B7C9-0A0CDCA4EC5D}" srcOrd="0" destOrd="0" presId="urn:microsoft.com/office/officeart/2005/8/layout/hierarchy3"/>
    <dgm:cxn modelId="{3A9CF250-2C04-45CB-BEE4-7E997A7DB050}" type="presOf" srcId="{4C88BD42-6C3E-497E-99EA-926FB1DA9DD8}" destId="{EA891CF8-110B-4CDE-9415-744BC3DFED6D}" srcOrd="0" destOrd="0" presId="urn:microsoft.com/office/officeart/2005/8/layout/hierarchy3"/>
    <dgm:cxn modelId="{9665D4CB-938B-4CA8-B000-C004BED1B20C}" type="presOf" srcId="{68380FB6-D5A5-4D35-8339-9EEE191657A6}" destId="{8FD73130-1650-4398-B046-50DFEAE8496B}" srcOrd="0" destOrd="0" presId="urn:microsoft.com/office/officeart/2005/8/layout/hierarchy3"/>
    <dgm:cxn modelId="{D2F3B8C4-7B0B-4EED-8AF4-14F070A38C07}" srcId="{4F2D72E3-1771-4872-AD59-AE6EE6E73D01}" destId="{4C88BD42-6C3E-497E-99EA-926FB1DA9DD8}" srcOrd="0" destOrd="0" parTransId="{68380FB6-D5A5-4D35-8339-9EEE191657A6}" sibTransId="{8EE7BA25-53E6-4187-B89C-65BACE9CDDE0}"/>
    <dgm:cxn modelId="{A0C4FE7C-A9B3-4329-8344-A3E2850B8875}" type="presOf" srcId="{718F24FD-A255-49EB-8CB6-6A97F9B92813}" destId="{FC90D03C-21C3-403D-940F-BFEDF766DC07}" srcOrd="0" destOrd="0" presId="urn:microsoft.com/office/officeart/2005/8/layout/hierarchy3"/>
    <dgm:cxn modelId="{A3F959FC-6AE9-4F5F-AE45-0B1FEEA69EBB}" type="presOf" srcId="{EFDE850F-5E63-47D8-A877-EB98A7C60D3B}" destId="{3C0E0EF7-8322-4896-80A7-DE14027B0E71}" srcOrd="0" destOrd="0" presId="urn:microsoft.com/office/officeart/2005/8/layout/hierarchy3"/>
    <dgm:cxn modelId="{87B05B9B-FF52-4E09-8DB8-BA8C0D189E25}" srcId="{8A716F41-E7AA-41FD-AB60-62F19E5CE40C}" destId="{4F2D72E3-1771-4872-AD59-AE6EE6E73D01}" srcOrd="0" destOrd="0" parTransId="{42919F5C-9327-469E-AFFB-C5B56B70CCF8}" sibTransId="{268C2F6B-B488-4653-A941-127B2B1F718F}"/>
    <dgm:cxn modelId="{4EC5F765-DD95-447B-AA62-CCA30CAEC257}" type="presOf" srcId="{A221D838-DF00-4187-A0AD-F7225A6DA275}" destId="{9BEA1ABA-C328-48BA-A03D-A44B27BC33CA}" srcOrd="0" destOrd="0" presId="urn:microsoft.com/office/officeart/2005/8/layout/hierarchy3"/>
    <dgm:cxn modelId="{CA5822C9-4D4C-4782-B866-43AE33CC7662}" type="presOf" srcId="{C2E443FE-1818-49FD-9917-2D0C91255211}" destId="{92317A85-1E72-4EC5-A233-9D6C79977F33}" srcOrd="0" destOrd="0" presId="urn:microsoft.com/office/officeart/2005/8/layout/hierarchy3"/>
    <dgm:cxn modelId="{D8C38584-00D1-4504-9DB8-CA2E3C83809B}" srcId="{4F2D72E3-1771-4872-AD59-AE6EE6E73D01}" destId="{DA914C17-0DC6-4007-A60E-678D2E0C648F}" srcOrd="1" destOrd="0" parTransId="{C2E443FE-1818-49FD-9917-2D0C91255211}" sibTransId="{F9054008-CF8B-4C65-A4C9-20E35B8FC7E4}"/>
    <dgm:cxn modelId="{6E884C33-3B91-4022-B520-10DDFE9145CD}" type="presOf" srcId="{4F2D72E3-1771-4872-AD59-AE6EE6E73D01}" destId="{6F969AE5-C91F-4E88-9F2E-8505392C9876}" srcOrd="0" destOrd="0" presId="urn:microsoft.com/office/officeart/2005/8/layout/hierarchy3"/>
    <dgm:cxn modelId="{5A63F717-A4ED-4B64-8207-3CB09F1E3383}" type="presParOf" srcId="{9E26A3A9-D53E-4A91-930E-70EE20045C23}" destId="{ECBE3A8A-F337-4FE1-82DE-7EE73AAE575D}" srcOrd="0" destOrd="0" presId="urn:microsoft.com/office/officeart/2005/8/layout/hierarchy3"/>
    <dgm:cxn modelId="{A470F03C-5FF4-40AB-BB5E-71A18AD4E396}" type="presParOf" srcId="{ECBE3A8A-F337-4FE1-82DE-7EE73AAE575D}" destId="{CC637507-E9C5-4201-8B76-D015717BE0CD}" srcOrd="0" destOrd="0" presId="urn:microsoft.com/office/officeart/2005/8/layout/hierarchy3"/>
    <dgm:cxn modelId="{D0919229-C57E-41DE-A210-A125519E730D}" type="presParOf" srcId="{CC637507-E9C5-4201-8B76-D015717BE0CD}" destId="{6F969AE5-C91F-4E88-9F2E-8505392C9876}" srcOrd="0" destOrd="0" presId="urn:microsoft.com/office/officeart/2005/8/layout/hierarchy3"/>
    <dgm:cxn modelId="{62F8E8D9-32F9-4529-B1DF-8B19F0095551}" type="presParOf" srcId="{CC637507-E9C5-4201-8B76-D015717BE0CD}" destId="{7016794B-ECAF-4DAB-B8CB-E436CABE73D2}" srcOrd="1" destOrd="0" presId="urn:microsoft.com/office/officeart/2005/8/layout/hierarchy3"/>
    <dgm:cxn modelId="{02B1EEAC-21AE-46E4-829F-1FE57D00F9C8}" type="presParOf" srcId="{ECBE3A8A-F337-4FE1-82DE-7EE73AAE575D}" destId="{226E3606-4B9B-4C8B-901C-A2B94503AFEE}" srcOrd="1" destOrd="0" presId="urn:microsoft.com/office/officeart/2005/8/layout/hierarchy3"/>
    <dgm:cxn modelId="{69B42EDA-5BAB-43B0-80F7-CE593C28D763}" type="presParOf" srcId="{226E3606-4B9B-4C8B-901C-A2B94503AFEE}" destId="{8FD73130-1650-4398-B046-50DFEAE8496B}" srcOrd="0" destOrd="0" presId="urn:microsoft.com/office/officeart/2005/8/layout/hierarchy3"/>
    <dgm:cxn modelId="{F32404B5-D0C2-4A72-A375-8259B12A1466}" type="presParOf" srcId="{226E3606-4B9B-4C8B-901C-A2B94503AFEE}" destId="{EA891CF8-110B-4CDE-9415-744BC3DFED6D}" srcOrd="1" destOrd="0" presId="urn:microsoft.com/office/officeart/2005/8/layout/hierarchy3"/>
    <dgm:cxn modelId="{297CB15A-837C-4E6D-97B7-59C79207EAD8}" type="presParOf" srcId="{226E3606-4B9B-4C8B-901C-A2B94503AFEE}" destId="{92317A85-1E72-4EC5-A233-9D6C79977F33}" srcOrd="2" destOrd="0" presId="urn:microsoft.com/office/officeart/2005/8/layout/hierarchy3"/>
    <dgm:cxn modelId="{56FAAF10-5314-4FFC-98E5-ADAAC0FEBEDB}" type="presParOf" srcId="{226E3606-4B9B-4C8B-901C-A2B94503AFEE}" destId="{FE50C5CA-E406-4221-B7C9-0A0CDCA4EC5D}" srcOrd="3" destOrd="0" presId="urn:microsoft.com/office/officeart/2005/8/layout/hierarchy3"/>
    <dgm:cxn modelId="{8FBBB6B9-0089-426A-BC92-5F5E9441BAD7}" type="presParOf" srcId="{9E26A3A9-D53E-4A91-930E-70EE20045C23}" destId="{58942669-F1C9-4D23-82FF-D1D434F7418D}" srcOrd="1" destOrd="0" presId="urn:microsoft.com/office/officeart/2005/8/layout/hierarchy3"/>
    <dgm:cxn modelId="{8BE9A1F2-879A-44A6-81D9-EF09EF398B97}" type="presParOf" srcId="{58942669-F1C9-4D23-82FF-D1D434F7418D}" destId="{12BC355F-8C78-4F2D-9AB4-D67C89F3E4A6}" srcOrd="0" destOrd="0" presId="urn:microsoft.com/office/officeart/2005/8/layout/hierarchy3"/>
    <dgm:cxn modelId="{D23576F1-99D2-43E7-9B15-1C733B66A0A8}" type="presParOf" srcId="{12BC355F-8C78-4F2D-9AB4-D67C89F3E4A6}" destId="{9C0B8E18-05DB-49CB-87FE-95E3FD622F65}" srcOrd="0" destOrd="0" presId="urn:microsoft.com/office/officeart/2005/8/layout/hierarchy3"/>
    <dgm:cxn modelId="{63CC74A7-BA3F-4577-B2F0-2A6956933575}" type="presParOf" srcId="{12BC355F-8C78-4F2D-9AB4-D67C89F3E4A6}" destId="{CA1C7946-CD97-4A2E-9BF0-2F5EA14448EB}" srcOrd="1" destOrd="0" presId="urn:microsoft.com/office/officeart/2005/8/layout/hierarchy3"/>
    <dgm:cxn modelId="{13A572D5-854D-4D4E-A11A-F22802AC91C2}" type="presParOf" srcId="{58942669-F1C9-4D23-82FF-D1D434F7418D}" destId="{59FAD24D-9583-436B-9FC9-41E434BFEE64}" srcOrd="1" destOrd="0" presId="urn:microsoft.com/office/officeart/2005/8/layout/hierarchy3"/>
    <dgm:cxn modelId="{24DC724E-45AF-4655-9953-03630BF01EAE}" type="presParOf" srcId="{59FAD24D-9583-436B-9FC9-41E434BFEE64}" destId="{DA4AB5DD-0E6B-488B-A189-40A537A8A677}" srcOrd="0" destOrd="0" presId="urn:microsoft.com/office/officeart/2005/8/layout/hierarchy3"/>
    <dgm:cxn modelId="{7551D5E8-1F25-4F8B-B0E6-84A8A8A75361}" type="presParOf" srcId="{59FAD24D-9583-436B-9FC9-41E434BFEE64}" destId="{FC90D03C-21C3-403D-940F-BFEDF766DC07}" srcOrd="1" destOrd="0" presId="urn:microsoft.com/office/officeart/2005/8/layout/hierarchy3"/>
    <dgm:cxn modelId="{59A81F22-6444-4EED-957E-EAC6068C56EA}" type="presParOf" srcId="{59FAD24D-9583-436B-9FC9-41E434BFEE64}" destId="{3C0E0EF7-8322-4896-80A7-DE14027B0E71}" srcOrd="2" destOrd="0" presId="urn:microsoft.com/office/officeart/2005/8/layout/hierarchy3"/>
    <dgm:cxn modelId="{E1299120-BA7A-4969-8A46-B52A947A0CA7}" type="presParOf" srcId="{59FAD24D-9583-436B-9FC9-41E434BFEE64}" destId="{9BEA1ABA-C328-48BA-A03D-A44B27BC33C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DA4290-1E02-4DDB-A7A5-3702BD4D8BC4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AC7BCB65-D08F-49A6-BD5D-2816DD724E64}">
      <dgm:prSet phldrT="[نص]"/>
      <dgm:spPr/>
      <dgm:t>
        <a:bodyPr/>
        <a:lstStyle/>
        <a:p>
          <a:pPr rtl="1"/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Adjectives</a:t>
          </a:r>
          <a:r>
            <a:rPr lang="en-US" b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ar-SA" b="0" dirty="0" smtClean="0">
              <a:latin typeface="Arial" panose="020B0604020202020204" pitchFamily="34" charset="0"/>
              <a:cs typeface="Arial" panose="020B0604020202020204" pitchFamily="34" charset="0"/>
            </a:rPr>
            <a:t>صفات </a:t>
          </a:r>
          <a:r>
            <a:rPr lang="en-US" b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ar-SA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893ABC-9812-432E-B657-06F9D059EBAC}" type="parTrans" cxnId="{5F8F1C24-7F3F-441B-AE93-75BC9ACFDEE5}">
      <dgm:prSet/>
      <dgm:spPr/>
      <dgm:t>
        <a:bodyPr/>
        <a:lstStyle/>
        <a:p>
          <a:pPr rtl="1"/>
          <a:endParaRPr lang="ar-SA"/>
        </a:p>
      </dgm:t>
    </dgm:pt>
    <dgm:pt modelId="{B4E3F69A-A301-4C5E-A134-AED7E3B473DF}" type="sibTrans" cxnId="{5F8F1C24-7F3F-441B-AE93-75BC9ACFDEE5}">
      <dgm:prSet/>
      <dgm:spPr/>
      <dgm:t>
        <a:bodyPr/>
        <a:lstStyle/>
        <a:p>
          <a:pPr rtl="1"/>
          <a:endParaRPr lang="ar-SA"/>
        </a:p>
      </dgm:t>
    </dgm:pt>
    <dgm:pt modelId="{E45BD243-2360-4F0A-8259-68CB94CCA7B4}">
      <dgm:prSet phldrT="[نص]" custT="1"/>
      <dgm:spPr/>
      <dgm:t>
        <a:bodyPr/>
        <a:lstStyle/>
        <a:p>
          <a:pPr rtl="1"/>
          <a:r>
            <a:rPr lang="en-U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Furnished</a:t>
          </a:r>
        </a:p>
        <a:p>
          <a:pPr rtl="1"/>
          <a:r>
            <a:rPr lang="en-U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endParaRPr lang="ar-SA" sz="1200" b="1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rtl="1"/>
          <a:r>
            <a:rPr lang="en-U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unfurnishe</a:t>
          </a:r>
          <a:r>
            <a:rPr lang="en-U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d </a:t>
          </a:r>
          <a:endParaRPr lang="ar-SA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BDC1A2-8A77-46B0-AB3D-E6CB9ED2F827}" type="parTrans" cxnId="{E2BD580C-3736-445A-975D-0E1F699025E7}">
      <dgm:prSet/>
      <dgm:spPr/>
      <dgm:t>
        <a:bodyPr/>
        <a:lstStyle/>
        <a:p>
          <a:pPr rtl="1"/>
          <a:endParaRPr lang="ar-SA"/>
        </a:p>
      </dgm:t>
    </dgm:pt>
    <dgm:pt modelId="{9B4FB70E-0017-4221-881D-82FF31948504}" type="sibTrans" cxnId="{E2BD580C-3736-445A-975D-0E1F699025E7}">
      <dgm:prSet/>
      <dgm:spPr/>
      <dgm:t>
        <a:bodyPr/>
        <a:lstStyle/>
        <a:p>
          <a:pPr rtl="1"/>
          <a:endParaRPr lang="ar-SA"/>
        </a:p>
      </dgm:t>
    </dgm:pt>
    <dgm:pt modelId="{DD60B7E8-50F5-4726-A57F-1E4ABBD9D492}">
      <dgm:prSet phldrT="[نص]"/>
      <dgm:spPr/>
      <dgm:t>
        <a:bodyPr/>
        <a:lstStyle/>
        <a:p>
          <a:pPr rtl="1"/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Stressed</a:t>
          </a:r>
          <a:r>
            <a:rPr lang="en-US" b="1" baseline="0" dirty="0" smtClean="0">
              <a:latin typeface="Arial" panose="020B0604020202020204" pitchFamily="34" charset="0"/>
              <a:cs typeface="Arial" panose="020B0604020202020204" pitchFamily="34" charset="0"/>
            </a:rPr>
            <a:t> out </a:t>
          </a:r>
          <a:endParaRPr lang="ar-S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71C699-9741-48DF-8951-49B6E1E5AEB9}" type="parTrans" cxnId="{564E51BA-C699-45A1-8CB7-2CD8A4D78BC1}">
      <dgm:prSet/>
      <dgm:spPr/>
      <dgm:t>
        <a:bodyPr/>
        <a:lstStyle/>
        <a:p>
          <a:pPr rtl="1"/>
          <a:endParaRPr lang="ar-SA"/>
        </a:p>
      </dgm:t>
    </dgm:pt>
    <dgm:pt modelId="{595FDCE4-5534-44FD-A39B-6B9ABF657A07}" type="sibTrans" cxnId="{564E51BA-C699-45A1-8CB7-2CD8A4D78BC1}">
      <dgm:prSet/>
      <dgm:spPr/>
      <dgm:t>
        <a:bodyPr/>
        <a:lstStyle/>
        <a:p>
          <a:pPr rtl="1"/>
          <a:endParaRPr lang="ar-SA"/>
        </a:p>
      </dgm:t>
    </dgm:pt>
    <dgm:pt modelId="{03830308-BE92-4FB5-9E65-CE746404AF10}">
      <dgm:prSet phldrT="[نص]" custT="1"/>
      <dgm:spPr/>
      <dgm:t>
        <a:bodyPr/>
        <a:lstStyle/>
        <a:p>
          <a:pPr rtl="1"/>
          <a:r>
            <a:rPr lang="en-US" sz="2000" b="1" dirty="0" smtClean="0">
              <a:latin typeface="Arial" panose="020B0604020202020204" pitchFamily="34" charset="0"/>
              <a:cs typeface="Arial" panose="020B0604020202020204" pitchFamily="34" charset="0"/>
            </a:rPr>
            <a:t>Meaning </a:t>
          </a:r>
          <a:endParaRPr lang="ar-SA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0947AE-436A-4219-8C22-159762A996C7}" type="parTrans" cxnId="{2FF7D1E7-E506-4112-BE7B-EEE4CF646C55}">
      <dgm:prSet/>
      <dgm:spPr/>
      <dgm:t>
        <a:bodyPr/>
        <a:lstStyle/>
        <a:p>
          <a:pPr rtl="1"/>
          <a:endParaRPr lang="ar-SA"/>
        </a:p>
      </dgm:t>
    </dgm:pt>
    <dgm:pt modelId="{C2B0A22C-8B49-4709-A849-C1361CAFEFB0}" type="sibTrans" cxnId="{2FF7D1E7-E506-4112-BE7B-EEE4CF646C55}">
      <dgm:prSet/>
      <dgm:spPr/>
      <dgm:t>
        <a:bodyPr/>
        <a:lstStyle/>
        <a:p>
          <a:pPr rtl="1"/>
          <a:endParaRPr lang="ar-SA"/>
        </a:p>
      </dgm:t>
    </dgm:pt>
    <dgm:pt modelId="{02BCA520-359C-4A74-A0F4-2370DDE3970F}">
      <dgm:prSet phldrT="[نص]"/>
      <dgm:spPr/>
      <dgm:t>
        <a:bodyPr/>
        <a:lstStyle/>
        <a:p>
          <a:pPr rtl="1"/>
          <a:r>
            <a:rPr lang="ar-SA" b="1" dirty="0" smtClean="0">
              <a:latin typeface="Arial" panose="020B0604020202020204" pitchFamily="34" charset="0"/>
              <a:cs typeface="Arial" panose="020B0604020202020204" pitchFamily="34" charset="0"/>
            </a:rPr>
            <a:t>شقة مفروشة </a:t>
          </a:r>
        </a:p>
        <a:p>
          <a:pPr rtl="1"/>
          <a:r>
            <a:rPr lang="ar-SA" b="1" dirty="0" smtClean="0">
              <a:latin typeface="Arial" panose="020B0604020202020204" pitchFamily="34" charset="0"/>
              <a:cs typeface="Arial" panose="020B0604020202020204" pitchFamily="34" charset="0"/>
            </a:rPr>
            <a:t>-</a:t>
          </a:r>
        </a:p>
        <a:p>
          <a:pPr rtl="1"/>
          <a:r>
            <a:rPr lang="ar-SA" b="1" dirty="0" smtClean="0">
              <a:latin typeface="Arial" panose="020B0604020202020204" pitchFamily="34" charset="0"/>
              <a:cs typeface="Arial" panose="020B0604020202020204" pitchFamily="34" charset="0"/>
            </a:rPr>
            <a:t> غير مفروشة </a:t>
          </a:r>
          <a:endParaRPr lang="ar-S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0D8D48-559A-4505-8772-9CEBC43CF761}" type="parTrans" cxnId="{7CD0A6DA-9907-4596-939C-EA845EA3EFEC}">
      <dgm:prSet/>
      <dgm:spPr/>
      <dgm:t>
        <a:bodyPr/>
        <a:lstStyle/>
        <a:p>
          <a:pPr rtl="1"/>
          <a:endParaRPr lang="ar-SA"/>
        </a:p>
      </dgm:t>
    </dgm:pt>
    <dgm:pt modelId="{2C5CF406-7681-4721-98D7-09CB6BAF75CD}" type="sibTrans" cxnId="{7CD0A6DA-9907-4596-939C-EA845EA3EFEC}">
      <dgm:prSet/>
      <dgm:spPr/>
      <dgm:t>
        <a:bodyPr/>
        <a:lstStyle/>
        <a:p>
          <a:pPr rtl="1"/>
          <a:endParaRPr lang="ar-SA"/>
        </a:p>
      </dgm:t>
    </dgm:pt>
    <dgm:pt modelId="{B83D2DB8-65EA-4D7A-A12D-E447D6F06F32}">
      <dgm:prSet phldrT="[نص]"/>
      <dgm:spPr/>
      <dgm:t>
        <a:bodyPr/>
        <a:lstStyle/>
        <a:p>
          <a:pPr rtl="1"/>
          <a:r>
            <a:rPr lang="ar-SA" b="1" dirty="0" smtClean="0">
              <a:latin typeface="Arial" panose="020B0604020202020204" pitchFamily="34" charset="0"/>
              <a:cs typeface="Arial" panose="020B0604020202020204" pitchFamily="34" charset="0"/>
            </a:rPr>
            <a:t>ضغط </a:t>
          </a:r>
          <a:endParaRPr lang="ar-S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3B3284-72FB-4A45-AA39-61D8C6FCD700}" type="parTrans" cxnId="{DF4D717C-AF69-445E-B5E6-143EE51EE7D7}">
      <dgm:prSet/>
      <dgm:spPr/>
      <dgm:t>
        <a:bodyPr/>
        <a:lstStyle/>
        <a:p>
          <a:pPr rtl="1"/>
          <a:endParaRPr lang="ar-SA"/>
        </a:p>
      </dgm:t>
    </dgm:pt>
    <dgm:pt modelId="{AFFBB931-C694-4CD7-99DE-1264A49BF0CD}" type="sibTrans" cxnId="{DF4D717C-AF69-445E-B5E6-143EE51EE7D7}">
      <dgm:prSet/>
      <dgm:spPr/>
      <dgm:t>
        <a:bodyPr/>
        <a:lstStyle/>
        <a:p>
          <a:pPr rtl="1"/>
          <a:endParaRPr lang="ar-SA"/>
        </a:p>
      </dgm:t>
    </dgm:pt>
    <dgm:pt modelId="{297B9507-B84E-41AC-A3DD-8E7F8BDA67F7}" type="pres">
      <dgm:prSet presAssocID="{23DA4290-1E02-4DDB-A7A5-3702BD4D8BC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55ED175-3AF4-445A-905F-F99710D65C26}" type="pres">
      <dgm:prSet presAssocID="{AC7BCB65-D08F-49A6-BD5D-2816DD724E64}" presName="root" presStyleCnt="0"/>
      <dgm:spPr/>
    </dgm:pt>
    <dgm:pt modelId="{01BE6193-B41E-4D70-8C5E-94FEA9E0FDAB}" type="pres">
      <dgm:prSet presAssocID="{AC7BCB65-D08F-49A6-BD5D-2816DD724E64}" presName="rootComposite" presStyleCnt="0"/>
      <dgm:spPr/>
    </dgm:pt>
    <dgm:pt modelId="{7A5B3ED7-BC40-42EA-9EA6-B9C0C9137421}" type="pres">
      <dgm:prSet presAssocID="{AC7BCB65-D08F-49A6-BD5D-2816DD724E64}" presName="rootText" presStyleLbl="node1" presStyleIdx="0" presStyleCnt="2"/>
      <dgm:spPr/>
      <dgm:t>
        <a:bodyPr/>
        <a:lstStyle/>
        <a:p>
          <a:pPr rtl="1"/>
          <a:endParaRPr lang="ar-SA"/>
        </a:p>
      </dgm:t>
    </dgm:pt>
    <dgm:pt modelId="{0443FB41-1A89-4F79-A332-9769F34B4E51}" type="pres">
      <dgm:prSet presAssocID="{AC7BCB65-D08F-49A6-BD5D-2816DD724E64}" presName="rootConnector" presStyleLbl="node1" presStyleIdx="0" presStyleCnt="2"/>
      <dgm:spPr/>
      <dgm:t>
        <a:bodyPr/>
        <a:lstStyle/>
        <a:p>
          <a:pPr rtl="1"/>
          <a:endParaRPr lang="ar-SA"/>
        </a:p>
      </dgm:t>
    </dgm:pt>
    <dgm:pt modelId="{3212C400-8B4D-49D5-B802-63B6884BB2C1}" type="pres">
      <dgm:prSet presAssocID="{AC7BCB65-D08F-49A6-BD5D-2816DD724E64}" presName="childShape" presStyleCnt="0"/>
      <dgm:spPr/>
    </dgm:pt>
    <dgm:pt modelId="{8588C891-0176-475A-B5A6-DBB864EDD52B}" type="pres">
      <dgm:prSet presAssocID="{19BDC1A2-8A77-46B0-AB3D-E6CB9ED2F827}" presName="Name13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394EAA2A-DEF0-4D96-9919-FBB3F6112826}" type="pres">
      <dgm:prSet presAssocID="{E45BD243-2360-4F0A-8259-68CB94CCA7B4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0E82CD2-29F0-4617-A2BA-45049E4F4B0D}" type="pres">
      <dgm:prSet presAssocID="{1971C699-9741-48DF-8951-49B6E1E5AEB9}" presName="Name13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923356E4-C42D-4734-A100-E1E3289951C8}" type="pres">
      <dgm:prSet presAssocID="{DD60B7E8-50F5-4726-A57F-1E4ABBD9D492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9FFE1BA-85AB-4D2A-ADD5-F4B4666D5803}" type="pres">
      <dgm:prSet presAssocID="{03830308-BE92-4FB5-9E65-CE746404AF10}" presName="root" presStyleCnt="0"/>
      <dgm:spPr/>
    </dgm:pt>
    <dgm:pt modelId="{1B66B6F1-5C70-4668-B41F-EA80D0708EF6}" type="pres">
      <dgm:prSet presAssocID="{03830308-BE92-4FB5-9E65-CE746404AF10}" presName="rootComposite" presStyleCnt="0"/>
      <dgm:spPr/>
    </dgm:pt>
    <dgm:pt modelId="{366FB359-C306-479E-B509-272735FDB45D}" type="pres">
      <dgm:prSet presAssocID="{03830308-BE92-4FB5-9E65-CE746404AF10}" presName="rootText" presStyleLbl="node1" presStyleIdx="1" presStyleCnt="2" custLinFactNeighborX="1557" custLinFactNeighborY="-324"/>
      <dgm:spPr/>
      <dgm:t>
        <a:bodyPr/>
        <a:lstStyle/>
        <a:p>
          <a:pPr rtl="1"/>
          <a:endParaRPr lang="ar-SA"/>
        </a:p>
      </dgm:t>
    </dgm:pt>
    <dgm:pt modelId="{7E49DE7F-1F67-4B80-8419-075F92746833}" type="pres">
      <dgm:prSet presAssocID="{03830308-BE92-4FB5-9E65-CE746404AF10}" presName="rootConnector" presStyleLbl="node1" presStyleIdx="1" presStyleCnt="2"/>
      <dgm:spPr/>
      <dgm:t>
        <a:bodyPr/>
        <a:lstStyle/>
        <a:p>
          <a:pPr rtl="1"/>
          <a:endParaRPr lang="ar-SA"/>
        </a:p>
      </dgm:t>
    </dgm:pt>
    <dgm:pt modelId="{3B249715-3F5B-4CA5-BC23-0576BA0A4CD5}" type="pres">
      <dgm:prSet presAssocID="{03830308-BE92-4FB5-9E65-CE746404AF10}" presName="childShape" presStyleCnt="0"/>
      <dgm:spPr/>
    </dgm:pt>
    <dgm:pt modelId="{1EAF7B5A-AFD0-46D1-BC33-C84C25A07D2F}" type="pres">
      <dgm:prSet presAssocID="{320D8D48-559A-4505-8772-9CEBC43CF761}" presName="Name13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D6EB32ED-67EE-489D-96F0-61CC0549F398}" type="pres">
      <dgm:prSet presAssocID="{02BCA520-359C-4A74-A0F4-2370DDE3970F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75547F8-6822-4A81-8042-4E918564AF3B}" type="pres">
      <dgm:prSet presAssocID="{833B3284-72FB-4A45-AA39-61D8C6FCD700}" presName="Name13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FE1C0B9E-602F-449D-B569-925D7EF46682}" type="pres">
      <dgm:prSet presAssocID="{B83D2DB8-65EA-4D7A-A12D-E447D6F06F32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B782339-31F2-4B01-A680-D01530AA9903}" type="presOf" srcId="{02BCA520-359C-4A74-A0F4-2370DDE3970F}" destId="{D6EB32ED-67EE-489D-96F0-61CC0549F398}" srcOrd="0" destOrd="0" presId="urn:microsoft.com/office/officeart/2005/8/layout/hierarchy3"/>
    <dgm:cxn modelId="{4D934322-C871-4527-8AD5-B7365EA7B1B7}" type="presOf" srcId="{E45BD243-2360-4F0A-8259-68CB94CCA7B4}" destId="{394EAA2A-DEF0-4D96-9919-FBB3F6112826}" srcOrd="0" destOrd="0" presId="urn:microsoft.com/office/officeart/2005/8/layout/hierarchy3"/>
    <dgm:cxn modelId="{A3E096C6-65C6-484E-AA01-454B928996E0}" type="presOf" srcId="{DD60B7E8-50F5-4726-A57F-1E4ABBD9D492}" destId="{923356E4-C42D-4734-A100-E1E3289951C8}" srcOrd="0" destOrd="0" presId="urn:microsoft.com/office/officeart/2005/8/layout/hierarchy3"/>
    <dgm:cxn modelId="{65B5B43F-A6B2-42DF-8790-43978E885CAD}" type="presOf" srcId="{03830308-BE92-4FB5-9E65-CE746404AF10}" destId="{7E49DE7F-1F67-4B80-8419-075F92746833}" srcOrd="1" destOrd="0" presId="urn:microsoft.com/office/officeart/2005/8/layout/hierarchy3"/>
    <dgm:cxn modelId="{5F8F1C24-7F3F-441B-AE93-75BC9ACFDEE5}" srcId="{23DA4290-1E02-4DDB-A7A5-3702BD4D8BC4}" destId="{AC7BCB65-D08F-49A6-BD5D-2816DD724E64}" srcOrd="0" destOrd="0" parTransId="{6B893ABC-9812-432E-B657-06F9D059EBAC}" sibTransId="{B4E3F69A-A301-4C5E-A134-AED7E3B473DF}"/>
    <dgm:cxn modelId="{C2C87C42-D41F-4C61-9057-1159732B52C1}" type="presOf" srcId="{03830308-BE92-4FB5-9E65-CE746404AF10}" destId="{366FB359-C306-479E-B509-272735FDB45D}" srcOrd="0" destOrd="0" presId="urn:microsoft.com/office/officeart/2005/8/layout/hierarchy3"/>
    <dgm:cxn modelId="{548270D8-6D71-4D1A-8549-061C8D70F771}" type="presOf" srcId="{19BDC1A2-8A77-46B0-AB3D-E6CB9ED2F827}" destId="{8588C891-0176-475A-B5A6-DBB864EDD52B}" srcOrd="0" destOrd="0" presId="urn:microsoft.com/office/officeart/2005/8/layout/hierarchy3"/>
    <dgm:cxn modelId="{DF4D717C-AF69-445E-B5E6-143EE51EE7D7}" srcId="{03830308-BE92-4FB5-9E65-CE746404AF10}" destId="{B83D2DB8-65EA-4D7A-A12D-E447D6F06F32}" srcOrd="1" destOrd="0" parTransId="{833B3284-72FB-4A45-AA39-61D8C6FCD700}" sibTransId="{AFFBB931-C694-4CD7-99DE-1264A49BF0CD}"/>
    <dgm:cxn modelId="{ECC08520-7E08-418C-8EBA-8A021DC34272}" type="presOf" srcId="{23DA4290-1E02-4DDB-A7A5-3702BD4D8BC4}" destId="{297B9507-B84E-41AC-A3DD-8E7F8BDA67F7}" srcOrd="0" destOrd="0" presId="urn:microsoft.com/office/officeart/2005/8/layout/hierarchy3"/>
    <dgm:cxn modelId="{653CD471-5907-4D8E-BFA5-4AF995AD732C}" type="presOf" srcId="{AC7BCB65-D08F-49A6-BD5D-2816DD724E64}" destId="{7A5B3ED7-BC40-42EA-9EA6-B9C0C9137421}" srcOrd="0" destOrd="0" presId="urn:microsoft.com/office/officeart/2005/8/layout/hierarchy3"/>
    <dgm:cxn modelId="{7CD0A6DA-9907-4596-939C-EA845EA3EFEC}" srcId="{03830308-BE92-4FB5-9E65-CE746404AF10}" destId="{02BCA520-359C-4A74-A0F4-2370DDE3970F}" srcOrd="0" destOrd="0" parTransId="{320D8D48-559A-4505-8772-9CEBC43CF761}" sibTransId="{2C5CF406-7681-4721-98D7-09CB6BAF75CD}"/>
    <dgm:cxn modelId="{E2BD580C-3736-445A-975D-0E1F699025E7}" srcId="{AC7BCB65-D08F-49A6-BD5D-2816DD724E64}" destId="{E45BD243-2360-4F0A-8259-68CB94CCA7B4}" srcOrd="0" destOrd="0" parTransId="{19BDC1A2-8A77-46B0-AB3D-E6CB9ED2F827}" sibTransId="{9B4FB70E-0017-4221-881D-82FF31948504}"/>
    <dgm:cxn modelId="{1653789E-12C6-457A-B0BE-5450CAEFF0F7}" type="presOf" srcId="{AC7BCB65-D08F-49A6-BD5D-2816DD724E64}" destId="{0443FB41-1A89-4F79-A332-9769F34B4E51}" srcOrd="1" destOrd="0" presId="urn:microsoft.com/office/officeart/2005/8/layout/hierarchy3"/>
    <dgm:cxn modelId="{564E51BA-C699-45A1-8CB7-2CD8A4D78BC1}" srcId="{AC7BCB65-D08F-49A6-BD5D-2816DD724E64}" destId="{DD60B7E8-50F5-4726-A57F-1E4ABBD9D492}" srcOrd="1" destOrd="0" parTransId="{1971C699-9741-48DF-8951-49B6E1E5AEB9}" sibTransId="{595FDCE4-5534-44FD-A39B-6B9ABF657A07}"/>
    <dgm:cxn modelId="{2FF7D1E7-E506-4112-BE7B-EEE4CF646C55}" srcId="{23DA4290-1E02-4DDB-A7A5-3702BD4D8BC4}" destId="{03830308-BE92-4FB5-9E65-CE746404AF10}" srcOrd="1" destOrd="0" parTransId="{910947AE-436A-4219-8C22-159762A996C7}" sibTransId="{C2B0A22C-8B49-4709-A849-C1361CAFEFB0}"/>
    <dgm:cxn modelId="{AB6D8BAD-4617-4E63-9BC0-CAFD89A87BAA}" type="presOf" srcId="{833B3284-72FB-4A45-AA39-61D8C6FCD700}" destId="{175547F8-6822-4A81-8042-4E918564AF3B}" srcOrd="0" destOrd="0" presId="urn:microsoft.com/office/officeart/2005/8/layout/hierarchy3"/>
    <dgm:cxn modelId="{2056EFD7-2036-4E05-83D9-6D43E7139DCB}" type="presOf" srcId="{320D8D48-559A-4505-8772-9CEBC43CF761}" destId="{1EAF7B5A-AFD0-46D1-BC33-C84C25A07D2F}" srcOrd="0" destOrd="0" presId="urn:microsoft.com/office/officeart/2005/8/layout/hierarchy3"/>
    <dgm:cxn modelId="{AD5C966E-8EE5-4A46-91EA-95A6DBB7BAC8}" type="presOf" srcId="{B83D2DB8-65EA-4D7A-A12D-E447D6F06F32}" destId="{FE1C0B9E-602F-449D-B569-925D7EF46682}" srcOrd="0" destOrd="0" presId="urn:microsoft.com/office/officeart/2005/8/layout/hierarchy3"/>
    <dgm:cxn modelId="{1A37E336-D593-45FE-9B5F-F806A4C33135}" type="presOf" srcId="{1971C699-9741-48DF-8951-49B6E1E5AEB9}" destId="{30E82CD2-29F0-4617-A2BA-45049E4F4B0D}" srcOrd="0" destOrd="0" presId="urn:microsoft.com/office/officeart/2005/8/layout/hierarchy3"/>
    <dgm:cxn modelId="{16CC97D9-C641-4B6F-B5F0-F1DE39425073}" type="presParOf" srcId="{297B9507-B84E-41AC-A3DD-8E7F8BDA67F7}" destId="{B55ED175-3AF4-445A-905F-F99710D65C26}" srcOrd="0" destOrd="0" presId="urn:microsoft.com/office/officeart/2005/8/layout/hierarchy3"/>
    <dgm:cxn modelId="{4422566F-3E84-49E2-8521-5CD57F6A9895}" type="presParOf" srcId="{B55ED175-3AF4-445A-905F-F99710D65C26}" destId="{01BE6193-B41E-4D70-8C5E-94FEA9E0FDAB}" srcOrd="0" destOrd="0" presId="urn:microsoft.com/office/officeart/2005/8/layout/hierarchy3"/>
    <dgm:cxn modelId="{4F4E0E8E-829E-4835-8AD1-7A474D0323FC}" type="presParOf" srcId="{01BE6193-B41E-4D70-8C5E-94FEA9E0FDAB}" destId="{7A5B3ED7-BC40-42EA-9EA6-B9C0C9137421}" srcOrd="0" destOrd="0" presId="urn:microsoft.com/office/officeart/2005/8/layout/hierarchy3"/>
    <dgm:cxn modelId="{B7733D34-CC8F-4439-AFCF-CEA51B59B44F}" type="presParOf" srcId="{01BE6193-B41E-4D70-8C5E-94FEA9E0FDAB}" destId="{0443FB41-1A89-4F79-A332-9769F34B4E51}" srcOrd="1" destOrd="0" presId="urn:microsoft.com/office/officeart/2005/8/layout/hierarchy3"/>
    <dgm:cxn modelId="{0FD94C8C-0AC3-4452-B5D5-E962E250D6E1}" type="presParOf" srcId="{B55ED175-3AF4-445A-905F-F99710D65C26}" destId="{3212C400-8B4D-49D5-B802-63B6884BB2C1}" srcOrd="1" destOrd="0" presId="urn:microsoft.com/office/officeart/2005/8/layout/hierarchy3"/>
    <dgm:cxn modelId="{410A4E62-712B-4020-BA68-6D8EFAAF88D0}" type="presParOf" srcId="{3212C400-8B4D-49D5-B802-63B6884BB2C1}" destId="{8588C891-0176-475A-B5A6-DBB864EDD52B}" srcOrd="0" destOrd="0" presId="urn:microsoft.com/office/officeart/2005/8/layout/hierarchy3"/>
    <dgm:cxn modelId="{B383F964-D8DA-43BA-A624-022E61406D33}" type="presParOf" srcId="{3212C400-8B4D-49D5-B802-63B6884BB2C1}" destId="{394EAA2A-DEF0-4D96-9919-FBB3F6112826}" srcOrd="1" destOrd="0" presId="urn:microsoft.com/office/officeart/2005/8/layout/hierarchy3"/>
    <dgm:cxn modelId="{B6DD2008-8DBA-4C3D-87E1-F2F110029FEC}" type="presParOf" srcId="{3212C400-8B4D-49D5-B802-63B6884BB2C1}" destId="{30E82CD2-29F0-4617-A2BA-45049E4F4B0D}" srcOrd="2" destOrd="0" presId="urn:microsoft.com/office/officeart/2005/8/layout/hierarchy3"/>
    <dgm:cxn modelId="{4DB40339-92B1-4522-9561-0B9ED438AC57}" type="presParOf" srcId="{3212C400-8B4D-49D5-B802-63B6884BB2C1}" destId="{923356E4-C42D-4734-A100-E1E3289951C8}" srcOrd="3" destOrd="0" presId="urn:microsoft.com/office/officeart/2005/8/layout/hierarchy3"/>
    <dgm:cxn modelId="{570A92D0-BA21-4AD9-A7BB-339AD58D4D3A}" type="presParOf" srcId="{297B9507-B84E-41AC-A3DD-8E7F8BDA67F7}" destId="{99FFE1BA-85AB-4D2A-ADD5-F4B4666D5803}" srcOrd="1" destOrd="0" presId="urn:microsoft.com/office/officeart/2005/8/layout/hierarchy3"/>
    <dgm:cxn modelId="{0C15002D-3BD9-4094-B2E7-B6D66C1460B2}" type="presParOf" srcId="{99FFE1BA-85AB-4D2A-ADD5-F4B4666D5803}" destId="{1B66B6F1-5C70-4668-B41F-EA80D0708EF6}" srcOrd="0" destOrd="0" presId="urn:microsoft.com/office/officeart/2005/8/layout/hierarchy3"/>
    <dgm:cxn modelId="{63ABF3C2-95E2-48A3-B2C6-731894C8D182}" type="presParOf" srcId="{1B66B6F1-5C70-4668-B41F-EA80D0708EF6}" destId="{366FB359-C306-479E-B509-272735FDB45D}" srcOrd="0" destOrd="0" presId="urn:microsoft.com/office/officeart/2005/8/layout/hierarchy3"/>
    <dgm:cxn modelId="{FF78E8AB-EA8E-4BD3-A6CA-FDDED51D343E}" type="presParOf" srcId="{1B66B6F1-5C70-4668-B41F-EA80D0708EF6}" destId="{7E49DE7F-1F67-4B80-8419-075F92746833}" srcOrd="1" destOrd="0" presId="urn:microsoft.com/office/officeart/2005/8/layout/hierarchy3"/>
    <dgm:cxn modelId="{1CE0D80B-C666-4C86-AF54-BE5028277325}" type="presParOf" srcId="{99FFE1BA-85AB-4D2A-ADD5-F4B4666D5803}" destId="{3B249715-3F5B-4CA5-BC23-0576BA0A4CD5}" srcOrd="1" destOrd="0" presId="urn:microsoft.com/office/officeart/2005/8/layout/hierarchy3"/>
    <dgm:cxn modelId="{77FCB404-A455-4DF7-8805-6F689FA73CFD}" type="presParOf" srcId="{3B249715-3F5B-4CA5-BC23-0576BA0A4CD5}" destId="{1EAF7B5A-AFD0-46D1-BC33-C84C25A07D2F}" srcOrd="0" destOrd="0" presId="urn:microsoft.com/office/officeart/2005/8/layout/hierarchy3"/>
    <dgm:cxn modelId="{F293DE40-D4E3-45E6-A349-0E3411892E42}" type="presParOf" srcId="{3B249715-3F5B-4CA5-BC23-0576BA0A4CD5}" destId="{D6EB32ED-67EE-489D-96F0-61CC0549F398}" srcOrd="1" destOrd="0" presId="urn:microsoft.com/office/officeart/2005/8/layout/hierarchy3"/>
    <dgm:cxn modelId="{D99A45A7-0DED-4E97-957E-2015EE1F94F2}" type="presParOf" srcId="{3B249715-3F5B-4CA5-BC23-0576BA0A4CD5}" destId="{175547F8-6822-4A81-8042-4E918564AF3B}" srcOrd="2" destOrd="0" presId="urn:microsoft.com/office/officeart/2005/8/layout/hierarchy3"/>
    <dgm:cxn modelId="{54AA962B-F988-40BB-A76F-AC862E8EF706}" type="presParOf" srcId="{3B249715-3F5B-4CA5-BC23-0576BA0A4CD5}" destId="{FE1C0B9E-602F-449D-B569-925D7EF4668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F0B97C-39BD-49A2-9EE4-D066540B9A0B}">
      <dsp:nvSpPr>
        <dsp:cNvPr id="0" name=""/>
        <dsp:cNvSpPr/>
      </dsp:nvSpPr>
      <dsp:spPr>
        <a:xfrm>
          <a:off x="14829" y="686"/>
          <a:ext cx="1915101" cy="957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Expressions </a:t>
          </a:r>
          <a:endParaRPr lang="ar-SA" sz="2000" b="1" kern="1200" dirty="0"/>
        </a:p>
      </dsp:txBody>
      <dsp:txXfrm>
        <a:off x="42875" y="28732"/>
        <a:ext cx="1859009" cy="901458"/>
      </dsp:txXfrm>
    </dsp:sp>
    <dsp:sp modelId="{F232C624-007B-4E6C-8C0B-6876610C2D29}">
      <dsp:nvSpPr>
        <dsp:cNvPr id="0" name=""/>
        <dsp:cNvSpPr/>
      </dsp:nvSpPr>
      <dsp:spPr>
        <a:xfrm>
          <a:off x="206339" y="958236"/>
          <a:ext cx="191510" cy="718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163"/>
              </a:lnTo>
              <a:lnTo>
                <a:pt x="191510" y="71816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FB1323-49AA-4577-8082-25B73271C5EF}">
      <dsp:nvSpPr>
        <dsp:cNvPr id="0" name=""/>
        <dsp:cNvSpPr/>
      </dsp:nvSpPr>
      <dsp:spPr>
        <a:xfrm>
          <a:off x="397849" y="1197624"/>
          <a:ext cx="1532081" cy="957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Call me </a:t>
          </a:r>
          <a:endParaRPr lang="ar-SA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895" y="1225670"/>
        <a:ext cx="1475989" cy="901458"/>
      </dsp:txXfrm>
    </dsp:sp>
    <dsp:sp modelId="{B1FE09FE-D473-4363-91B2-373486234217}">
      <dsp:nvSpPr>
        <dsp:cNvPr id="0" name=""/>
        <dsp:cNvSpPr/>
      </dsp:nvSpPr>
      <dsp:spPr>
        <a:xfrm>
          <a:off x="206339" y="958236"/>
          <a:ext cx="191510" cy="1915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5101"/>
              </a:lnTo>
              <a:lnTo>
                <a:pt x="191510" y="191510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E23441-86BE-4AA0-8B68-913B1DB4084E}">
      <dsp:nvSpPr>
        <dsp:cNvPr id="0" name=""/>
        <dsp:cNvSpPr/>
      </dsp:nvSpPr>
      <dsp:spPr>
        <a:xfrm>
          <a:off x="397849" y="2394563"/>
          <a:ext cx="1532081" cy="957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No kidding </a:t>
          </a:r>
          <a:endParaRPr lang="ar-SA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895" y="2422609"/>
        <a:ext cx="1475989" cy="901458"/>
      </dsp:txXfrm>
    </dsp:sp>
    <dsp:sp modelId="{C0FDF680-F0A1-4EAF-9209-31C7A2447F71}">
      <dsp:nvSpPr>
        <dsp:cNvPr id="0" name=""/>
        <dsp:cNvSpPr/>
      </dsp:nvSpPr>
      <dsp:spPr>
        <a:xfrm>
          <a:off x="2408706" y="686"/>
          <a:ext cx="1915101" cy="957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Meaning </a:t>
          </a:r>
          <a:endParaRPr lang="ar-SA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6752" y="28732"/>
        <a:ext cx="1859009" cy="901458"/>
      </dsp:txXfrm>
    </dsp:sp>
    <dsp:sp modelId="{6786C24C-6900-423D-94A4-8803C3ABDB4C}">
      <dsp:nvSpPr>
        <dsp:cNvPr id="0" name=""/>
        <dsp:cNvSpPr/>
      </dsp:nvSpPr>
      <dsp:spPr>
        <a:xfrm>
          <a:off x="2600216" y="958236"/>
          <a:ext cx="191510" cy="718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163"/>
              </a:lnTo>
              <a:lnTo>
                <a:pt x="191510" y="71816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5F78BF-3826-4103-801B-50B5E1B5DAD1}">
      <dsp:nvSpPr>
        <dsp:cNvPr id="0" name=""/>
        <dsp:cNvSpPr/>
      </dsp:nvSpPr>
      <dsp:spPr>
        <a:xfrm>
          <a:off x="2791726" y="1197624"/>
          <a:ext cx="1532081" cy="957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نادني </a:t>
          </a:r>
          <a:endParaRPr lang="ar-SA" sz="2800" b="1" kern="12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19772" y="1225670"/>
        <a:ext cx="1475989" cy="901458"/>
      </dsp:txXfrm>
    </dsp:sp>
    <dsp:sp modelId="{1FACDC44-3D1A-4CB2-BB6F-6FD1A604906A}">
      <dsp:nvSpPr>
        <dsp:cNvPr id="0" name=""/>
        <dsp:cNvSpPr/>
      </dsp:nvSpPr>
      <dsp:spPr>
        <a:xfrm>
          <a:off x="2600216" y="958236"/>
          <a:ext cx="191510" cy="1915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5101"/>
              </a:lnTo>
              <a:lnTo>
                <a:pt x="191510" y="191510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2330C-AE7A-4699-A9F7-A3ADD9697848}">
      <dsp:nvSpPr>
        <dsp:cNvPr id="0" name=""/>
        <dsp:cNvSpPr/>
      </dsp:nvSpPr>
      <dsp:spPr>
        <a:xfrm>
          <a:off x="2791726" y="2394563"/>
          <a:ext cx="1532081" cy="957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لا تمزح </a:t>
          </a:r>
          <a:endParaRPr lang="ar-SA" sz="2800" b="1" kern="12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19772" y="2422609"/>
        <a:ext cx="1475989" cy="9014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AE0352-96E2-485B-9B6E-4B45D9A22FAB}">
      <dsp:nvSpPr>
        <dsp:cNvPr id="0" name=""/>
        <dsp:cNvSpPr/>
      </dsp:nvSpPr>
      <dsp:spPr>
        <a:xfrm>
          <a:off x="526" y="47958"/>
          <a:ext cx="1916526" cy="643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Expressions </a:t>
          </a:r>
          <a:endParaRPr lang="ar-SA" sz="2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71" y="66803"/>
        <a:ext cx="1878836" cy="605716"/>
      </dsp:txXfrm>
    </dsp:sp>
    <dsp:sp modelId="{AB9428AE-D027-43EB-8E73-85E9644BA54B}">
      <dsp:nvSpPr>
        <dsp:cNvPr id="0" name=""/>
        <dsp:cNvSpPr/>
      </dsp:nvSpPr>
      <dsp:spPr>
        <a:xfrm>
          <a:off x="192179" y="691365"/>
          <a:ext cx="191652" cy="718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697"/>
              </a:lnTo>
              <a:lnTo>
                <a:pt x="191652" y="71869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738253-320D-46E3-BC8F-D70A3D5254EB}">
      <dsp:nvSpPr>
        <dsp:cNvPr id="0" name=""/>
        <dsp:cNvSpPr/>
      </dsp:nvSpPr>
      <dsp:spPr>
        <a:xfrm>
          <a:off x="383831" y="930930"/>
          <a:ext cx="1533221" cy="9582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How come </a:t>
          </a:r>
          <a:endParaRPr lang="ar-SA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898" y="958997"/>
        <a:ext cx="1477087" cy="902129"/>
      </dsp:txXfrm>
    </dsp:sp>
    <dsp:sp modelId="{BE889E4C-95AF-497C-9B46-2807B1A03F6C}">
      <dsp:nvSpPr>
        <dsp:cNvPr id="0" name=""/>
        <dsp:cNvSpPr/>
      </dsp:nvSpPr>
      <dsp:spPr>
        <a:xfrm>
          <a:off x="192179" y="691365"/>
          <a:ext cx="191652" cy="19165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6526"/>
              </a:lnTo>
              <a:lnTo>
                <a:pt x="191652" y="191652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E8553D-E691-4639-8BA2-C3DF7D7D31C8}">
      <dsp:nvSpPr>
        <dsp:cNvPr id="0" name=""/>
        <dsp:cNvSpPr/>
      </dsp:nvSpPr>
      <dsp:spPr>
        <a:xfrm>
          <a:off x="383831" y="2128760"/>
          <a:ext cx="1533221" cy="9582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It’s raining cats and dogs </a:t>
          </a:r>
          <a:endParaRPr lang="ar-SA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898" y="2156827"/>
        <a:ext cx="1477087" cy="902129"/>
      </dsp:txXfrm>
    </dsp:sp>
    <dsp:sp modelId="{2BEC0345-973D-49A5-91DA-E98428504BDC}">
      <dsp:nvSpPr>
        <dsp:cNvPr id="0" name=""/>
        <dsp:cNvSpPr/>
      </dsp:nvSpPr>
      <dsp:spPr>
        <a:xfrm>
          <a:off x="2396702" y="49932"/>
          <a:ext cx="1916526" cy="653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Meaning </a:t>
          </a:r>
          <a:endParaRPr lang="ar-SA" sz="2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15839" y="69069"/>
        <a:ext cx="1878252" cy="615117"/>
      </dsp:txXfrm>
    </dsp:sp>
    <dsp:sp modelId="{E2F12FC1-1DBC-40A9-85A0-D5D2B84F467C}">
      <dsp:nvSpPr>
        <dsp:cNvPr id="0" name=""/>
        <dsp:cNvSpPr/>
      </dsp:nvSpPr>
      <dsp:spPr>
        <a:xfrm>
          <a:off x="2588354" y="703324"/>
          <a:ext cx="191135" cy="71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6723"/>
              </a:lnTo>
              <a:lnTo>
                <a:pt x="191135" y="71672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44606-75A2-4167-880B-E6BCEF10DE17}">
      <dsp:nvSpPr>
        <dsp:cNvPr id="0" name=""/>
        <dsp:cNvSpPr/>
      </dsp:nvSpPr>
      <dsp:spPr>
        <a:xfrm>
          <a:off x="2779490" y="940916"/>
          <a:ext cx="1533221" cy="9582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كيف لك </a:t>
          </a:r>
          <a:endParaRPr lang="ar-SA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07557" y="968983"/>
        <a:ext cx="1477087" cy="902129"/>
      </dsp:txXfrm>
    </dsp:sp>
    <dsp:sp modelId="{03E2CB37-4775-4FE0-A061-9D5E83CDA0AC}">
      <dsp:nvSpPr>
        <dsp:cNvPr id="0" name=""/>
        <dsp:cNvSpPr/>
      </dsp:nvSpPr>
      <dsp:spPr>
        <a:xfrm>
          <a:off x="2588354" y="703324"/>
          <a:ext cx="191135" cy="1914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4552"/>
              </a:lnTo>
              <a:lnTo>
                <a:pt x="191135" y="1914552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DD8C04-6C2C-4F73-BA8F-B7D7AB882F3C}">
      <dsp:nvSpPr>
        <dsp:cNvPr id="0" name=""/>
        <dsp:cNvSpPr/>
      </dsp:nvSpPr>
      <dsp:spPr>
        <a:xfrm>
          <a:off x="2779490" y="2138745"/>
          <a:ext cx="1533221" cy="9582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تمطر بغزارة </a:t>
          </a:r>
          <a:endParaRPr lang="ar-SA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07557" y="2166812"/>
        <a:ext cx="1477087" cy="9021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69AE5-C91F-4E88-9F2E-8505392C9876}">
      <dsp:nvSpPr>
        <dsp:cNvPr id="0" name=""/>
        <dsp:cNvSpPr/>
      </dsp:nvSpPr>
      <dsp:spPr>
        <a:xfrm>
          <a:off x="451252" y="1154"/>
          <a:ext cx="1450108" cy="725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Verbs </a:t>
          </a:r>
          <a:endParaRPr lang="ar-SA" sz="2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2488" y="22390"/>
        <a:ext cx="1407636" cy="682582"/>
      </dsp:txXfrm>
    </dsp:sp>
    <dsp:sp modelId="{8FD73130-1650-4398-B046-50DFEAE8496B}">
      <dsp:nvSpPr>
        <dsp:cNvPr id="0" name=""/>
        <dsp:cNvSpPr/>
      </dsp:nvSpPr>
      <dsp:spPr>
        <a:xfrm>
          <a:off x="596263" y="726209"/>
          <a:ext cx="145010" cy="5437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3790"/>
              </a:lnTo>
              <a:lnTo>
                <a:pt x="145010" y="54379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891CF8-110B-4CDE-9415-744BC3DFED6D}">
      <dsp:nvSpPr>
        <dsp:cNvPr id="0" name=""/>
        <dsp:cNvSpPr/>
      </dsp:nvSpPr>
      <dsp:spPr>
        <a:xfrm>
          <a:off x="741273" y="907472"/>
          <a:ext cx="1160086" cy="72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move (in/out)</a:t>
          </a:r>
          <a:endParaRPr lang="ar-SA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2509" y="928708"/>
        <a:ext cx="1117614" cy="682582"/>
      </dsp:txXfrm>
    </dsp:sp>
    <dsp:sp modelId="{92317A85-1E72-4EC5-A233-9D6C79977F33}">
      <dsp:nvSpPr>
        <dsp:cNvPr id="0" name=""/>
        <dsp:cNvSpPr/>
      </dsp:nvSpPr>
      <dsp:spPr>
        <a:xfrm>
          <a:off x="596263" y="726209"/>
          <a:ext cx="145010" cy="1450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0108"/>
              </a:lnTo>
              <a:lnTo>
                <a:pt x="145010" y="145010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0C5CA-E406-4221-B7C9-0A0CDCA4EC5D}">
      <dsp:nvSpPr>
        <dsp:cNvPr id="0" name=""/>
        <dsp:cNvSpPr/>
      </dsp:nvSpPr>
      <dsp:spPr>
        <a:xfrm>
          <a:off x="741273" y="1813790"/>
          <a:ext cx="1160086" cy="72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Raised </a:t>
          </a:r>
          <a:endParaRPr lang="ar-SA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2509" y="1835026"/>
        <a:ext cx="1117614" cy="682582"/>
      </dsp:txXfrm>
    </dsp:sp>
    <dsp:sp modelId="{9C0B8E18-05DB-49CB-87FE-95E3FD622F65}">
      <dsp:nvSpPr>
        <dsp:cNvPr id="0" name=""/>
        <dsp:cNvSpPr/>
      </dsp:nvSpPr>
      <dsp:spPr>
        <a:xfrm>
          <a:off x="2352112" y="669"/>
          <a:ext cx="1450108" cy="725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Meaning </a:t>
          </a:r>
          <a:endParaRPr lang="ar-SA" sz="2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73348" y="21905"/>
        <a:ext cx="1407636" cy="682582"/>
      </dsp:txXfrm>
    </dsp:sp>
    <dsp:sp modelId="{DA4AB5DD-0E6B-488B-A189-40A537A8A677}">
      <dsp:nvSpPr>
        <dsp:cNvPr id="0" name=""/>
        <dsp:cNvSpPr/>
      </dsp:nvSpPr>
      <dsp:spPr>
        <a:xfrm>
          <a:off x="2451403" y="725723"/>
          <a:ext cx="91440" cy="5442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4276"/>
              </a:lnTo>
              <a:lnTo>
                <a:pt x="102506" y="54427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90D03C-21C3-403D-940F-BFEDF766DC07}">
      <dsp:nvSpPr>
        <dsp:cNvPr id="0" name=""/>
        <dsp:cNvSpPr/>
      </dsp:nvSpPr>
      <dsp:spPr>
        <a:xfrm>
          <a:off x="2553909" y="907472"/>
          <a:ext cx="1160086" cy="72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ينتقل </a:t>
          </a:r>
          <a:endParaRPr lang="ar-SA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75145" y="928708"/>
        <a:ext cx="1117614" cy="682582"/>
      </dsp:txXfrm>
    </dsp:sp>
    <dsp:sp modelId="{3C0E0EF7-8322-4896-80A7-DE14027B0E71}">
      <dsp:nvSpPr>
        <dsp:cNvPr id="0" name=""/>
        <dsp:cNvSpPr/>
      </dsp:nvSpPr>
      <dsp:spPr>
        <a:xfrm>
          <a:off x="2451403" y="725723"/>
          <a:ext cx="91440" cy="14505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50594"/>
              </a:lnTo>
              <a:lnTo>
                <a:pt x="102506" y="145059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A1ABA-C328-48BA-A03D-A44B27BC33CA}">
      <dsp:nvSpPr>
        <dsp:cNvPr id="0" name=""/>
        <dsp:cNvSpPr/>
      </dsp:nvSpPr>
      <dsp:spPr>
        <a:xfrm>
          <a:off x="2553909" y="1813790"/>
          <a:ext cx="1160086" cy="72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يرفع </a:t>
          </a:r>
          <a:endParaRPr lang="ar-SA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75145" y="1835026"/>
        <a:ext cx="1117614" cy="6825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5B3ED7-BC40-42EA-9EA6-B9C0C9137421}">
      <dsp:nvSpPr>
        <dsp:cNvPr id="0" name=""/>
        <dsp:cNvSpPr/>
      </dsp:nvSpPr>
      <dsp:spPr>
        <a:xfrm>
          <a:off x="1224436" y="2348"/>
          <a:ext cx="1450357" cy="725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Adjectives</a:t>
          </a:r>
          <a:r>
            <a:rPr lang="en-US" sz="20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ar-SA" sz="20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صفات </a:t>
          </a:r>
          <a:r>
            <a:rPr lang="en-US" sz="20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ar-SA" sz="20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45676" y="23588"/>
        <a:ext cx="1407877" cy="682698"/>
      </dsp:txXfrm>
    </dsp:sp>
    <dsp:sp modelId="{8588C891-0176-475A-B5A6-DBB864EDD52B}">
      <dsp:nvSpPr>
        <dsp:cNvPr id="0" name=""/>
        <dsp:cNvSpPr/>
      </dsp:nvSpPr>
      <dsp:spPr>
        <a:xfrm>
          <a:off x="1369472" y="727527"/>
          <a:ext cx="145035" cy="543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3884"/>
              </a:lnTo>
              <a:lnTo>
                <a:pt x="145035" y="54388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4EAA2A-DEF0-4D96-9919-FBB3F6112826}">
      <dsp:nvSpPr>
        <dsp:cNvPr id="0" name=""/>
        <dsp:cNvSpPr/>
      </dsp:nvSpPr>
      <dsp:spPr>
        <a:xfrm>
          <a:off x="1514508" y="908822"/>
          <a:ext cx="1160286" cy="725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Furnished</a:t>
          </a: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endParaRPr lang="ar-SA" sz="1200" b="1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unfurnishe</a:t>
          </a:r>
          <a:r>
            <a:rPr lang="en-U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 </a:t>
          </a:r>
          <a:endParaRPr lang="ar-SA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35748" y="930062"/>
        <a:ext cx="1117806" cy="682698"/>
      </dsp:txXfrm>
    </dsp:sp>
    <dsp:sp modelId="{30E82CD2-29F0-4617-A2BA-45049E4F4B0D}">
      <dsp:nvSpPr>
        <dsp:cNvPr id="0" name=""/>
        <dsp:cNvSpPr/>
      </dsp:nvSpPr>
      <dsp:spPr>
        <a:xfrm>
          <a:off x="1369472" y="727527"/>
          <a:ext cx="145035" cy="14503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0357"/>
              </a:lnTo>
              <a:lnTo>
                <a:pt x="145035" y="145035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356E4-C42D-4734-A100-E1E3289951C8}">
      <dsp:nvSpPr>
        <dsp:cNvPr id="0" name=""/>
        <dsp:cNvSpPr/>
      </dsp:nvSpPr>
      <dsp:spPr>
        <a:xfrm>
          <a:off x="1514508" y="1815295"/>
          <a:ext cx="1160286" cy="725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Stressed</a:t>
          </a:r>
          <a:r>
            <a:rPr lang="en-US" sz="1300" b="1" kern="1200" baseline="0" dirty="0" smtClean="0">
              <a:latin typeface="Arial" panose="020B0604020202020204" pitchFamily="34" charset="0"/>
              <a:cs typeface="Arial" panose="020B0604020202020204" pitchFamily="34" charset="0"/>
            </a:rPr>
            <a:t> out </a:t>
          </a:r>
          <a:endParaRPr lang="ar-SA" sz="1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35748" y="1836535"/>
        <a:ext cx="1117806" cy="682698"/>
      </dsp:txXfrm>
    </dsp:sp>
    <dsp:sp modelId="{366FB359-C306-479E-B509-272735FDB45D}">
      <dsp:nvSpPr>
        <dsp:cNvPr id="0" name=""/>
        <dsp:cNvSpPr/>
      </dsp:nvSpPr>
      <dsp:spPr>
        <a:xfrm>
          <a:off x="3059965" y="0"/>
          <a:ext cx="1450357" cy="725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Meaning </a:t>
          </a:r>
          <a:endParaRPr lang="ar-SA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81205" y="21240"/>
        <a:ext cx="1407877" cy="682698"/>
      </dsp:txXfrm>
    </dsp:sp>
    <dsp:sp modelId="{1EAF7B5A-AFD0-46D1-BC33-C84C25A07D2F}">
      <dsp:nvSpPr>
        <dsp:cNvPr id="0" name=""/>
        <dsp:cNvSpPr/>
      </dsp:nvSpPr>
      <dsp:spPr>
        <a:xfrm>
          <a:off x="3205001" y="725178"/>
          <a:ext cx="122453" cy="546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6232"/>
              </a:lnTo>
              <a:lnTo>
                <a:pt x="122453" y="546232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EB32ED-67EE-489D-96F0-61CC0549F398}">
      <dsp:nvSpPr>
        <dsp:cNvPr id="0" name=""/>
        <dsp:cNvSpPr/>
      </dsp:nvSpPr>
      <dsp:spPr>
        <a:xfrm>
          <a:off x="3327455" y="908822"/>
          <a:ext cx="1160286" cy="725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شقة مفروشة </a:t>
          </a:r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-</a:t>
          </a:r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غير مفروشة </a:t>
          </a:r>
          <a:endParaRPr lang="ar-SA" sz="1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8695" y="930062"/>
        <a:ext cx="1117806" cy="682698"/>
      </dsp:txXfrm>
    </dsp:sp>
    <dsp:sp modelId="{175547F8-6822-4A81-8042-4E918564AF3B}">
      <dsp:nvSpPr>
        <dsp:cNvPr id="0" name=""/>
        <dsp:cNvSpPr/>
      </dsp:nvSpPr>
      <dsp:spPr>
        <a:xfrm>
          <a:off x="3205001" y="725178"/>
          <a:ext cx="122453" cy="14527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2706"/>
              </a:lnTo>
              <a:lnTo>
                <a:pt x="122453" y="145270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C0B9E-602F-449D-B569-925D7EF46682}">
      <dsp:nvSpPr>
        <dsp:cNvPr id="0" name=""/>
        <dsp:cNvSpPr/>
      </dsp:nvSpPr>
      <dsp:spPr>
        <a:xfrm>
          <a:off x="3327455" y="1815295"/>
          <a:ext cx="1160286" cy="725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ضغط </a:t>
          </a:r>
          <a:endParaRPr lang="ar-SA" sz="1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8695" y="1836535"/>
        <a:ext cx="1117806" cy="682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05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13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71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269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871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21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38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04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46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491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1793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861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3392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679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35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629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937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601154" y="3307643"/>
            <a:ext cx="6445956" cy="1390715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important word in listening comprehension ..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ar-SA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759199" y="4698358"/>
            <a:ext cx="6424612" cy="112628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Allen William Probst</a:t>
            </a:r>
            <a:endParaRPr lang="en-US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19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8000">
        <p15:prstTrans prst="curtains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922468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1 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SA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عنصر نائب للمحتوى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39909091"/>
              </p:ext>
            </p:extLst>
          </p:nvPr>
        </p:nvGraphicFramePr>
        <p:xfrm>
          <a:off x="2589213" y="2545737"/>
          <a:ext cx="4343400" cy="33540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71700"/>
                <a:gridCol w="2171700"/>
              </a:tblGrid>
              <a:tr h="55901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Verbs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5901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اتى</a:t>
                      </a:r>
                      <a:r>
                        <a:rPr lang="ar-SA" sz="2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1"/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Came</a:t>
                      </a:r>
                      <a:r>
                        <a:rPr lang="en-US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over  </a:t>
                      </a:r>
                      <a:endParaRPr lang="ar-SA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5901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انتقل الى</a:t>
                      </a:r>
                      <a:r>
                        <a:rPr lang="ar-SA" sz="2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Move into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5901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صوت </a:t>
                      </a:r>
                      <a:endParaRPr lang="ar-SA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Sound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5901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توقف  </a:t>
                      </a:r>
                      <a:endParaRPr lang="ar-SA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Stop by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5901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يأخذ </a:t>
                      </a:r>
                      <a:endParaRPr lang="ar-SA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Take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SA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عنصر نائب للمحتوى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734708416"/>
              </p:ext>
            </p:extLst>
          </p:nvPr>
        </p:nvGraphicFramePr>
        <p:xfrm>
          <a:off x="7167563" y="2546350"/>
          <a:ext cx="4338637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823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Click="0" advTm="10000">
        <p15:prstTrans prst="pageCurlDouble"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3134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2 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3853785"/>
              </p:ext>
            </p:extLst>
          </p:nvPr>
        </p:nvGraphicFramePr>
        <p:xfrm>
          <a:off x="2503171" y="2078484"/>
          <a:ext cx="9532620" cy="37508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067220"/>
                <a:gridCol w="3465400"/>
              </a:tblGrid>
              <a:tr h="624652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التعريف                          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Definitions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465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list of activities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their times .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جدول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465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Places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areas for special activities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مرافق</a:t>
                      </a:r>
                      <a:r>
                        <a:rPr lang="ar-SA" b="1" dirty="0" smtClean="0"/>
                        <a:t> </a:t>
                      </a:r>
                      <a:r>
                        <a:rPr lang="en-US" b="1" dirty="0" smtClean="0"/>
                        <a:t> </a:t>
                      </a:r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مخصصة</a:t>
                      </a:r>
                      <a:r>
                        <a:rPr lang="ar-SA" b="1" baseline="0" dirty="0" smtClean="0"/>
                        <a:t> 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للأنشطة</a:t>
                      </a:r>
                      <a:r>
                        <a:rPr lang="ar-SA" b="1" baseline="0" dirty="0" smtClean="0"/>
                        <a:t>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Facilities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465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exam to find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student’s correct place or level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اختبار تحديد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مستوى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Placement test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465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person who helps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you plan your courses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مستشار  - الناصح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Advisor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7556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informational meeting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توجيهات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Orientation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586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pageCurlDoubl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741846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3 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53533617"/>
              </p:ext>
            </p:extLst>
          </p:nvPr>
        </p:nvGraphicFramePr>
        <p:xfrm>
          <a:off x="2603069" y="1635478"/>
          <a:ext cx="3450344" cy="2641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25172"/>
                <a:gridCol w="1725172"/>
              </a:tblGrid>
              <a:tr h="417689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Noun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66044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فرصة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لـ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Chance of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9289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درجة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Degrees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0800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الطقس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0578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تنبؤ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بحالة الجو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Forecast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عنصر نائب للمحتوى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32768299"/>
              </p:ext>
            </p:extLst>
          </p:nvPr>
        </p:nvGraphicFramePr>
        <p:xfrm>
          <a:off x="7191373" y="1635477"/>
          <a:ext cx="4313238" cy="3144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61722"/>
              </p:ext>
            </p:extLst>
          </p:nvPr>
        </p:nvGraphicFramePr>
        <p:xfrm>
          <a:off x="1889746" y="5151285"/>
          <a:ext cx="4590077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31240"/>
                <a:gridCol w="185883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Verbs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الحصول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على 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بشرة سمراء )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Get a tan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جدول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975433"/>
              </p:ext>
            </p:extLst>
          </p:nvPr>
        </p:nvGraphicFramePr>
        <p:xfrm>
          <a:off x="7332925" y="5151285"/>
          <a:ext cx="4030133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77156"/>
                <a:gridCol w="195297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صفات</a:t>
                      </a:r>
                      <a:r>
                        <a:rPr lang="ar-SA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adjective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إضافي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متجمد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Freezing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سئم من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Sick of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9997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0">
        <p15:prstTrans prst="pageCurlDouble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5" y="624111"/>
            <a:ext cx="8911687" cy="741846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4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790257"/>
              </p:ext>
            </p:extLst>
          </p:nvPr>
        </p:nvGraphicFramePr>
        <p:xfrm>
          <a:off x="2592925" y="1501424"/>
          <a:ext cx="8915400" cy="503484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702124"/>
                <a:gridCol w="3213276"/>
              </a:tblGrid>
              <a:tr h="435491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Definition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Afraid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خائف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Scared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Walking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out in nature .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المشي       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Hiking </a:t>
                      </a:r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Wanted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do something very much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لا استطيع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الانتظار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Couldn’t wait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marL="0" marR="0" indent="0" algn="l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Unbelievable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; very surprising .</a:t>
                      </a:r>
                      <a:endParaRPr lang="ar-SA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لا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يصدق   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incredible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Covered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with wet earth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مُوحل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Muddy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cloudy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صافي   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not rainy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سماء صافية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Fair skies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periods of rain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زخات المطر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Showers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During the night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اثناء الليل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 night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in some places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cloudy in others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غائم جزئيا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Partly cloudy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12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little cold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بارد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chilly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840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pageCurlDoubl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5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94468728"/>
              </p:ext>
            </p:extLst>
          </p:nvPr>
        </p:nvGraphicFramePr>
        <p:xfrm>
          <a:off x="2589212" y="2133600"/>
          <a:ext cx="4313238" cy="44103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61117"/>
                <a:gridCol w="2152121"/>
              </a:tblGrid>
              <a:tr h="628374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Nouns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8374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ممر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Aisle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8374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بقالة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Groceries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8374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جنية ( عمله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)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Pound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8374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انتاج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8374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ربع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Quart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8374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توفو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 </a:t>
                      </a:r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صوص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يوضع على الاكل )</a:t>
                      </a:r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Tofu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عنصر نائب للمحتوى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40646387"/>
              </p:ext>
            </p:extLst>
          </p:nvPr>
        </p:nvGraphicFramePr>
        <p:xfrm>
          <a:off x="7191375" y="2125660"/>
          <a:ext cx="4313238" cy="119684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56619"/>
                <a:gridCol w="2156619"/>
              </a:tblGrid>
              <a:tr h="6175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Verb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7930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يأخذ شيكات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Take checks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972030"/>
              </p:ext>
            </p:extLst>
          </p:nvPr>
        </p:nvGraphicFramePr>
        <p:xfrm>
          <a:off x="7191375" y="4014344"/>
          <a:ext cx="4313236" cy="123499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56618"/>
                <a:gridCol w="2156618"/>
              </a:tblGrid>
              <a:tr h="617495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Expressions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17495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في الصف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line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949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pageCurlDoubl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6 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0707017"/>
              </p:ext>
            </p:extLst>
          </p:nvPr>
        </p:nvGraphicFramePr>
        <p:xfrm>
          <a:off x="2766872" y="1675836"/>
          <a:ext cx="8915400" cy="477595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430232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Definitions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023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place where something comes from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مصدر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023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Helpful elements in many food that are used by your bodies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grow and stay healthy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فيتامينات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و معادن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Vitamins and minerals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023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increase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كسب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Gain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023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to do or have something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تخطي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skip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023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Weakening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, rotting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فساد – تسوس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decay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023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reduce or have less of ( something).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التقليل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من</a:t>
                      </a:r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Cut down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023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unit for measuring the energy value of food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سعرات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حرارية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Calories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023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food substance that comes from plants and that we need for digestion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الياف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Fiber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016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0">
        <p15:prstTrans prst="pageCurlDouble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7 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599079"/>
              </p:ext>
            </p:extLst>
          </p:nvPr>
        </p:nvGraphicFramePr>
        <p:xfrm>
          <a:off x="2592925" y="1757398"/>
          <a:ext cx="9374288" cy="4780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87144"/>
                <a:gridCol w="4687144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Definitions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ar-S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take someone in your car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اركاب شخص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بالسيارة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Give (someone) a ride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take short trips to stores or other places of business.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جولة في ميدان العمل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 errands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take something or someone to a place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اخذ شي ما الى مكان اخر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Drop off (something)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place where clothes are cleaned with chemicals, not water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التنظيف الجاف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Dry cleaner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Clothes that need to be washed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مغسلة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Laundry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Comfortable and easy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مريح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Convenient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plastic card used to get money from a bank machine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بطاقة الصراف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Debit card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يجب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got to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 a street illegally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عبور الشارع بطريقة غير شرعية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Jaywalking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691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000">
        <p15:prstTrans prst="pageCurlDouble"/>
      </p:transition>
    </mc:Choice>
    <mc:Fallback xmlns="">
      <p:transition spd="slow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8 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42491"/>
              </p:ext>
            </p:extLst>
          </p:nvPr>
        </p:nvGraphicFramePr>
        <p:xfrm>
          <a:off x="2589213" y="2133600"/>
          <a:ext cx="8915400" cy="348375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485422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Definitions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4958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Dirty air. 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دخان ملوث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Smog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4958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( of people) . 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مزدحم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Crowded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4958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Good thing , positive points . 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مميزات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Advantage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4958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Bad thing ,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negative points . 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عيوب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Disadvantage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094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pageCurlDoubl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3918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9 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96122578"/>
              </p:ext>
            </p:extLst>
          </p:nvPr>
        </p:nvGraphicFramePr>
        <p:xfrm>
          <a:off x="2592924" y="1524002"/>
          <a:ext cx="4313238" cy="314959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56619"/>
                <a:gridCol w="2156619"/>
              </a:tblGrid>
              <a:tr h="524933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Noun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4933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خزانة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Closet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4933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موقد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Fireplace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4933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مالك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المنزل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landlord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4933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استديو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Studio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4933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مكان شاغر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Vacancy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عنصر نائب للمحتوى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57584553"/>
              </p:ext>
            </p:extLst>
          </p:nvPr>
        </p:nvGraphicFramePr>
        <p:xfrm>
          <a:off x="7466456" y="1398916"/>
          <a:ext cx="4165249" cy="25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رسم تخطيطي 6"/>
          <p:cNvGraphicFramePr/>
          <p:nvPr>
            <p:extLst>
              <p:ext uri="{D42A27DB-BD31-4B8C-83A1-F6EECF244321}">
                <p14:modId xmlns:p14="http://schemas.microsoft.com/office/powerpoint/2010/main" val="3758451857"/>
              </p:ext>
            </p:extLst>
          </p:nvPr>
        </p:nvGraphicFramePr>
        <p:xfrm>
          <a:off x="6692991" y="4129922"/>
          <a:ext cx="5712178" cy="2542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جدول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300616"/>
              </p:ext>
            </p:extLst>
          </p:nvPr>
        </p:nvGraphicFramePr>
        <p:xfrm>
          <a:off x="2492720" y="5401333"/>
          <a:ext cx="4413442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06721"/>
                <a:gridCol w="2206721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Adverb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جميل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Pretty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716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0">
        <p15:prstTrans prst="pageCurlDouble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10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2875128"/>
              </p:ext>
            </p:extLst>
          </p:nvPr>
        </p:nvGraphicFramePr>
        <p:xfrm>
          <a:off x="2589213" y="2133596"/>
          <a:ext cx="8915400" cy="373210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603956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Definitions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3956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contract; a signed agreement to live in a home for a period of time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عقد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ايجار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Lease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3956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Able to be bought / rented / acquired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متاح – متوفر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Available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3956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repair; to make something work again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يصلح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3956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Without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yearly contract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من شهر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الى شهر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 -to-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3956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crack or hole that allows liquid to escape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تسرب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Leak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51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0">
        <p15:prstTrans prst="pageCurlDouble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11 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عنصر نائب للمحتوى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7006225"/>
              </p:ext>
            </p:extLst>
          </p:nvPr>
        </p:nvGraphicFramePr>
        <p:xfrm>
          <a:off x="7191373" y="1906677"/>
          <a:ext cx="4313238" cy="47161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56619"/>
                <a:gridCol w="2156619"/>
              </a:tblGrid>
              <a:tr h="511168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Words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1168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فضولي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Curious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1168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انطباع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Impression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1168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معتاد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على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to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1168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غريب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Exotic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26816">
                <a:tc>
                  <a:txBody>
                    <a:bodyPr/>
                    <a:lstStyle/>
                    <a:p>
                      <a:pPr algn="l" rtl="1"/>
                      <a:r>
                        <a:rPr lang="ar-SA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كيس لأكل المطاعم</a:t>
                      </a:r>
                      <a:r>
                        <a:rPr lang="ar-SA" sz="16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لأخذه سفري  </a:t>
                      </a:r>
                      <a:endParaRPr lang="ar-SA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Doggie bag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1168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مندهش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Amazed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1168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حتى الان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 far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1168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بقايا الطعام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Leftovers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عنصر نائب للمحتوى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22126496"/>
              </p:ext>
            </p:extLst>
          </p:nvPr>
        </p:nvGraphicFramePr>
        <p:xfrm>
          <a:off x="2592924" y="1908352"/>
          <a:ext cx="4313238" cy="47128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56619"/>
                <a:gridCol w="2156619"/>
              </a:tblGrid>
              <a:tr h="471281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Words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1281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متحمس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Excited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1281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نشيط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Energetic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1281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حذر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Careful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1281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حنين الى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الوطن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Homesick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1281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خائف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Afraid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1281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قلق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Worried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1281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خجول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Shy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1281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مهتم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Interested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1281"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متوتر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Nervous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208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000">
        <p15:prstTrans prst="pageCurlDouble"/>
      </p:transition>
    </mc:Choice>
    <mc:Fallback xmlns="">
      <p:transition spd="slow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694525" y="349956"/>
            <a:ext cx="8911687" cy="820868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12 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3266717"/>
              </p:ext>
            </p:extLst>
          </p:nvPr>
        </p:nvGraphicFramePr>
        <p:xfrm>
          <a:off x="2690812" y="1625599"/>
          <a:ext cx="8915400" cy="4881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52070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Definitions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area thickly covered with trees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مساحة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مغطاة بالأشجار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woods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person who is grown up, not a child anymore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شخص بالغ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Adult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time of life when a person is not a child anymore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مرحلة البلوغ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Adulthood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formal or traditional way of celebrating an important event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مراسم الاحتفال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Ceremony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control of something and taking care of it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مسؤول عن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Responsible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(something)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movement to the next stage or level of something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انتقال من مرحلة الى أخرى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Passage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wait for event with a feeling of pleasure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يتشوق الى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Look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forward to (something) 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946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000">
        <p15:prstTrans prst="pageCurlDouble"/>
      </p:transition>
    </mc:Choice>
    <mc:Fallback xmlns="">
      <p:transition spd="slow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Continue lecture 12 </a:t>
            </a:r>
            <a:endParaRPr lang="ar-S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185999"/>
              </p:ext>
            </p:extLst>
          </p:nvPr>
        </p:nvGraphicFramePr>
        <p:xfrm>
          <a:off x="2683237" y="1614309"/>
          <a:ext cx="8915400" cy="489938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87492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Definitions </a:t>
                      </a:r>
                      <a:endParaRPr lang="ar-S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955459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piece of cloth or paper used to protect your clothes and wipe your mouth while eating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مناديل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Napkins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68821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put dishes, plates, glasses ,etc. on a table before a meal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.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اعداد الطاولة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 the table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68821">
                <a:tc>
                  <a:txBody>
                    <a:bodyPr/>
                    <a:lstStyle/>
                    <a:p>
                      <a:pPr algn="l" rtl="1"/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give or bring something to a customer .</a:t>
                      </a:r>
                      <a:endParaRPr lang="ar-SA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يقدم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الطعام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749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Put something down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انزل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749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Knives, forks, and spoons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انية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المائدة الفضية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Silverware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68821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part of a tool that you hold in your hand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مقبض</a:t>
                      </a:r>
                      <a:r>
                        <a:rPr lang="ar-SA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شيء ما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Handle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749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Any kind of kitchen too .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اناء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Utensil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7492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Reasonable or sensible .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معقول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Logical </a:t>
                      </a:r>
                      <a:endParaRPr lang="ar-S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22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000">
        <p15:prstTrans prst="pageCurlDouble"/>
      </p:transition>
    </mc:Choice>
    <mc:Fallback xmlns="">
      <p:transition spd="slow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/>
          <p:cNvGrpSpPr/>
          <p:nvPr/>
        </p:nvGrpSpPr>
        <p:grpSpPr>
          <a:xfrm>
            <a:off x="4476022" y="994781"/>
            <a:ext cx="3172224" cy="2610895"/>
            <a:chOff x="4476022" y="994781"/>
            <a:chExt cx="3172224" cy="2610895"/>
          </a:xfrm>
        </p:grpSpPr>
        <p:sp>
          <p:nvSpPr>
            <p:cNvPr id="6" name="شكل حر 5"/>
            <p:cNvSpPr/>
            <p:nvPr/>
          </p:nvSpPr>
          <p:spPr>
            <a:xfrm>
              <a:off x="5428127" y="994781"/>
              <a:ext cx="1268015" cy="824210"/>
            </a:xfrm>
            <a:custGeom>
              <a:avLst/>
              <a:gdLst>
                <a:gd name="connsiteX0" fmla="*/ 0 w 1268015"/>
                <a:gd name="connsiteY0" fmla="*/ 137371 h 824210"/>
                <a:gd name="connsiteX1" fmla="*/ 137371 w 1268015"/>
                <a:gd name="connsiteY1" fmla="*/ 0 h 824210"/>
                <a:gd name="connsiteX2" fmla="*/ 1130644 w 1268015"/>
                <a:gd name="connsiteY2" fmla="*/ 0 h 824210"/>
                <a:gd name="connsiteX3" fmla="*/ 1268015 w 1268015"/>
                <a:gd name="connsiteY3" fmla="*/ 137371 h 824210"/>
                <a:gd name="connsiteX4" fmla="*/ 1268015 w 1268015"/>
                <a:gd name="connsiteY4" fmla="*/ 686839 h 824210"/>
                <a:gd name="connsiteX5" fmla="*/ 1130644 w 1268015"/>
                <a:gd name="connsiteY5" fmla="*/ 824210 h 824210"/>
                <a:gd name="connsiteX6" fmla="*/ 137371 w 1268015"/>
                <a:gd name="connsiteY6" fmla="*/ 824210 h 824210"/>
                <a:gd name="connsiteX7" fmla="*/ 0 w 1268015"/>
                <a:gd name="connsiteY7" fmla="*/ 686839 h 824210"/>
                <a:gd name="connsiteX8" fmla="*/ 0 w 1268015"/>
                <a:gd name="connsiteY8" fmla="*/ 137371 h 824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8015" h="824210">
                  <a:moveTo>
                    <a:pt x="0" y="137371"/>
                  </a:moveTo>
                  <a:cubicBezTo>
                    <a:pt x="0" y="61503"/>
                    <a:pt x="61503" y="0"/>
                    <a:pt x="137371" y="0"/>
                  </a:cubicBezTo>
                  <a:lnTo>
                    <a:pt x="1130644" y="0"/>
                  </a:lnTo>
                  <a:cubicBezTo>
                    <a:pt x="1206512" y="0"/>
                    <a:pt x="1268015" y="61503"/>
                    <a:pt x="1268015" y="137371"/>
                  </a:cubicBezTo>
                  <a:lnTo>
                    <a:pt x="1268015" y="686839"/>
                  </a:lnTo>
                  <a:cubicBezTo>
                    <a:pt x="1268015" y="762707"/>
                    <a:pt x="1206512" y="824210"/>
                    <a:pt x="1130644" y="824210"/>
                  </a:cubicBezTo>
                  <a:lnTo>
                    <a:pt x="137371" y="824210"/>
                  </a:lnTo>
                  <a:cubicBezTo>
                    <a:pt x="61503" y="824210"/>
                    <a:pt x="0" y="762707"/>
                    <a:pt x="0" y="686839"/>
                  </a:cubicBezTo>
                  <a:lnTo>
                    <a:pt x="0" y="13737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675" tIns="131675" rIns="131675" bIns="131675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Done </a:t>
              </a:r>
              <a:endParaRPr lang="ar-SA" sz="2400" b="1" kern="1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شكل حر 6"/>
            <p:cNvSpPr/>
            <p:nvPr/>
          </p:nvSpPr>
          <p:spPr>
            <a:xfrm>
              <a:off x="4962739" y="1406886"/>
              <a:ext cx="2198790" cy="21987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903662" y="349846"/>
                  </a:moveTo>
                  <a:arcTo wR="1099395" hR="1099395" stAng="19021011" swAng="2302427"/>
                </a:path>
              </a:pathLst>
            </a:custGeom>
            <a:noFill/>
            <a:ln>
              <a:tailEnd type="arrow"/>
            </a:ln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شكل حر 7"/>
            <p:cNvSpPr/>
            <p:nvPr/>
          </p:nvSpPr>
          <p:spPr>
            <a:xfrm>
              <a:off x="6380231" y="2643874"/>
              <a:ext cx="1268015" cy="824210"/>
            </a:xfrm>
            <a:custGeom>
              <a:avLst/>
              <a:gdLst>
                <a:gd name="connsiteX0" fmla="*/ 0 w 1268015"/>
                <a:gd name="connsiteY0" fmla="*/ 137371 h 824210"/>
                <a:gd name="connsiteX1" fmla="*/ 137371 w 1268015"/>
                <a:gd name="connsiteY1" fmla="*/ 0 h 824210"/>
                <a:gd name="connsiteX2" fmla="*/ 1130644 w 1268015"/>
                <a:gd name="connsiteY2" fmla="*/ 0 h 824210"/>
                <a:gd name="connsiteX3" fmla="*/ 1268015 w 1268015"/>
                <a:gd name="connsiteY3" fmla="*/ 137371 h 824210"/>
                <a:gd name="connsiteX4" fmla="*/ 1268015 w 1268015"/>
                <a:gd name="connsiteY4" fmla="*/ 686839 h 824210"/>
                <a:gd name="connsiteX5" fmla="*/ 1130644 w 1268015"/>
                <a:gd name="connsiteY5" fmla="*/ 824210 h 824210"/>
                <a:gd name="connsiteX6" fmla="*/ 137371 w 1268015"/>
                <a:gd name="connsiteY6" fmla="*/ 824210 h 824210"/>
                <a:gd name="connsiteX7" fmla="*/ 0 w 1268015"/>
                <a:gd name="connsiteY7" fmla="*/ 686839 h 824210"/>
                <a:gd name="connsiteX8" fmla="*/ 0 w 1268015"/>
                <a:gd name="connsiteY8" fmla="*/ 137371 h 824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8015" h="824210">
                  <a:moveTo>
                    <a:pt x="0" y="137371"/>
                  </a:moveTo>
                  <a:cubicBezTo>
                    <a:pt x="0" y="61503"/>
                    <a:pt x="61503" y="0"/>
                    <a:pt x="137371" y="0"/>
                  </a:cubicBezTo>
                  <a:lnTo>
                    <a:pt x="1130644" y="0"/>
                  </a:lnTo>
                  <a:cubicBezTo>
                    <a:pt x="1206512" y="0"/>
                    <a:pt x="1268015" y="61503"/>
                    <a:pt x="1268015" y="137371"/>
                  </a:cubicBezTo>
                  <a:lnTo>
                    <a:pt x="1268015" y="686839"/>
                  </a:lnTo>
                  <a:cubicBezTo>
                    <a:pt x="1268015" y="762707"/>
                    <a:pt x="1206512" y="824210"/>
                    <a:pt x="1130644" y="824210"/>
                  </a:cubicBezTo>
                  <a:lnTo>
                    <a:pt x="137371" y="824210"/>
                  </a:lnTo>
                  <a:cubicBezTo>
                    <a:pt x="61503" y="824210"/>
                    <a:pt x="0" y="762707"/>
                    <a:pt x="0" y="686839"/>
                  </a:cubicBezTo>
                  <a:lnTo>
                    <a:pt x="0" y="13737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675" tIns="131675" rIns="131675" bIns="131675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Have</a:t>
              </a:r>
              <a:endParaRPr lang="ar-SA" sz="2400" b="1" kern="1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شكل حر 8"/>
            <p:cNvSpPr/>
            <p:nvPr/>
          </p:nvSpPr>
          <p:spPr>
            <a:xfrm>
              <a:off x="4962739" y="1406886"/>
              <a:ext cx="2198790" cy="21987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436781" y="2145741"/>
                  </a:moveTo>
                  <a:arcTo wR="1099395" hR="1099395" stAng="4327709" swAng="2144581"/>
                </a:path>
              </a:pathLst>
            </a:custGeom>
            <a:noFill/>
            <a:ln>
              <a:tailEnd type="arrow"/>
            </a:ln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شكل حر 9"/>
            <p:cNvSpPr/>
            <p:nvPr/>
          </p:nvSpPr>
          <p:spPr>
            <a:xfrm>
              <a:off x="4476022" y="2643874"/>
              <a:ext cx="1268015" cy="824210"/>
            </a:xfrm>
            <a:custGeom>
              <a:avLst/>
              <a:gdLst>
                <a:gd name="connsiteX0" fmla="*/ 0 w 1268015"/>
                <a:gd name="connsiteY0" fmla="*/ 137371 h 824210"/>
                <a:gd name="connsiteX1" fmla="*/ 137371 w 1268015"/>
                <a:gd name="connsiteY1" fmla="*/ 0 h 824210"/>
                <a:gd name="connsiteX2" fmla="*/ 1130644 w 1268015"/>
                <a:gd name="connsiteY2" fmla="*/ 0 h 824210"/>
                <a:gd name="connsiteX3" fmla="*/ 1268015 w 1268015"/>
                <a:gd name="connsiteY3" fmla="*/ 137371 h 824210"/>
                <a:gd name="connsiteX4" fmla="*/ 1268015 w 1268015"/>
                <a:gd name="connsiteY4" fmla="*/ 686839 h 824210"/>
                <a:gd name="connsiteX5" fmla="*/ 1130644 w 1268015"/>
                <a:gd name="connsiteY5" fmla="*/ 824210 h 824210"/>
                <a:gd name="connsiteX6" fmla="*/ 137371 w 1268015"/>
                <a:gd name="connsiteY6" fmla="*/ 824210 h 824210"/>
                <a:gd name="connsiteX7" fmla="*/ 0 w 1268015"/>
                <a:gd name="connsiteY7" fmla="*/ 686839 h 824210"/>
                <a:gd name="connsiteX8" fmla="*/ 0 w 1268015"/>
                <a:gd name="connsiteY8" fmla="*/ 137371 h 824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8015" h="824210">
                  <a:moveTo>
                    <a:pt x="0" y="137371"/>
                  </a:moveTo>
                  <a:cubicBezTo>
                    <a:pt x="0" y="61503"/>
                    <a:pt x="61503" y="0"/>
                    <a:pt x="137371" y="0"/>
                  </a:cubicBezTo>
                  <a:lnTo>
                    <a:pt x="1130644" y="0"/>
                  </a:lnTo>
                  <a:cubicBezTo>
                    <a:pt x="1206512" y="0"/>
                    <a:pt x="1268015" y="61503"/>
                    <a:pt x="1268015" y="137371"/>
                  </a:cubicBezTo>
                  <a:lnTo>
                    <a:pt x="1268015" y="686839"/>
                  </a:lnTo>
                  <a:cubicBezTo>
                    <a:pt x="1268015" y="762707"/>
                    <a:pt x="1206512" y="824210"/>
                    <a:pt x="1130644" y="824210"/>
                  </a:cubicBezTo>
                  <a:lnTo>
                    <a:pt x="137371" y="824210"/>
                  </a:lnTo>
                  <a:cubicBezTo>
                    <a:pt x="61503" y="824210"/>
                    <a:pt x="0" y="762707"/>
                    <a:pt x="0" y="686839"/>
                  </a:cubicBezTo>
                  <a:lnTo>
                    <a:pt x="0" y="13737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675" tIns="131675" rIns="131675" bIns="131675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fun</a:t>
              </a:r>
              <a:endParaRPr lang="ar-SA" sz="2400" b="1" kern="1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شكل حر 10"/>
            <p:cNvSpPr/>
            <p:nvPr/>
          </p:nvSpPr>
          <p:spPr>
            <a:xfrm>
              <a:off x="4962739" y="1406886"/>
              <a:ext cx="2198790" cy="21987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555" y="1011046"/>
                  </a:moveTo>
                  <a:arcTo wR="1099395" hR="1099395" stAng="11076561" swAng="2302427"/>
                </a:path>
              </a:pathLst>
            </a:custGeom>
            <a:noFill/>
            <a:ln>
              <a:tailEnd type="arrow"/>
            </a:ln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515555" y="1772355"/>
            <a:ext cx="4109156" cy="690803"/>
          </a:xfrm>
        </p:spPr>
        <p:txBody>
          <a:bodyPr>
            <a:noAutofit/>
          </a:bodyPr>
          <a:lstStyle/>
          <a:p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SA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88633" y="4119944"/>
            <a:ext cx="8763000" cy="1537906"/>
          </a:xfrm>
        </p:spPr>
        <p:txBody>
          <a:bodyPr>
            <a:noAutofit/>
          </a:bodyPr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اعداد</a:t>
            </a:r>
            <a:r>
              <a:rPr lang="ar-SA" sz="2000" b="1" dirty="0" smtClean="0">
                <a:solidFill>
                  <a:srgbClr val="5D3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مجرد عآبر .. </a:t>
            </a:r>
          </a:p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ملتقى</a:t>
            </a:r>
            <a:r>
              <a:rPr lang="ar-SA" sz="2000" b="1" dirty="0" smtClean="0">
                <a:solidFill>
                  <a:srgbClr val="5D30DC"/>
                </a:solidFill>
              </a:rPr>
              <a:t> </a:t>
            </a:r>
            <a:r>
              <a:rPr lang="ar-SA" sz="2000" b="1" dirty="0">
                <a:solidFill>
                  <a:srgbClr val="5D3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طلاب التعليم عن بعد جامعة الملك </a:t>
            </a:r>
            <a:r>
              <a:rPr lang="ar-SA" sz="2000" b="1" dirty="0" smtClean="0">
                <a:solidFill>
                  <a:srgbClr val="5D3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فيصل ..</a:t>
            </a:r>
          </a:p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كلية الآداب </a:t>
            </a:r>
            <a:r>
              <a:rPr lang="ar-SA" sz="2000" b="1" dirty="0" smtClean="0">
                <a:solidFill>
                  <a:srgbClr val="5D3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اللغة الإنجليزية  .. </a:t>
            </a:r>
          </a:p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المستوى</a:t>
            </a:r>
            <a:r>
              <a:rPr lang="ar-SA" sz="2000" b="1" dirty="0" smtClean="0">
                <a:solidFill>
                  <a:srgbClr val="5D3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الثالث ..</a:t>
            </a:r>
          </a:p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</a:t>
            </a:r>
            <a:r>
              <a:rPr lang="ar-SA" sz="2000" b="1" dirty="0" smtClean="0">
                <a:solidFill>
                  <a:srgbClr val="5D3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تنسوني من دعاكم ..   </a:t>
            </a:r>
          </a:p>
          <a:p>
            <a:pPr algn="ctr"/>
            <a:r>
              <a:rPr lang="ar-SA" sz="2000" b="1" dirty="0" smtClean="0">
                <a:solidFill>
                  <a:srgbClr val="5D3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SA" sz="2000" b="1" dirty="0">
              <a:solidFill>
                <a:srgbClr val="5D3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517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5000">
        <p15:prstTrans prst="curtains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1049</TotalTime>
  <Words>950</Words>
  <Application>Microsoft Office PowerPoint</Application>
  <PresentationFormat>ملء الشاشة</PresentationFormat>
  <Paragraphs>295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Tahoma</vt:lpstr>
      <vt:lpstr>Wingdings 3</vt:lpstr>
      <vt:lpstr>ربطة</vt:lpstr>
      <vt:lpstr>The important word in listening comprehension ..  </vt:lpstr>
      <vt:lpstr>Lecture 1 </vt:lpstr>
      <vt:lpstr>Lecture 2 </vt:lpstr>
      <vt:lpstr>Lecture 3 </vt:lpstr>
      <vt:lpstr>Lecture 4</vt:lpstr>
      <vt:lpstr>Lecture 5</vt:lpstr>
      <vt:lpstr>Lecture 6 </vt:lpstr>
      <vt:lpstr>Lecture 7 </vt:lpstr>
      <vt:lpstr>Lecture 8 </vt:lpstr>
      <vt:lpstr>Lecture 9 </vt:lpstr>
      <vt:lpstr>Lecture 10</vt:lpstr>
      <vt:lpstr>Lecture 11 </vt:lpstr>
      <vt:lpstr>Lecture 12 </vt:lpstr>
      <vt:lpstr>Continue lecture 12 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important word in listening comprehension ..</dc:title>
  <dc:creator>Asus;مجرد عآبر</dc:creator>
  <cp:lastModifiedBy>Asus</cp:lastModifiedBy>
  <cp:revision>54</cp:revision>
  <dcterms:created xsi:type="dcterms:W3CDTF">2016-05-26T08:10:06Z</dcterms:created>
  <dcterms:modified xsi:type="dcterms:W3CDTF">2016-05-27T23:41:54Z</dcterms:modified>
  <cp:contentStatus/>
</cp:coreProperties>
</file>