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56" r:id="rId2"/>
    <p:sldId id="292" r:id="rId3"/>
    <p:sldId id="293" r:id="rId4"/>
    <p:sldId id="295" r:id="rId5"/>
    <p:sldId id="294" r:id="rId6"/>
    <p:sldId id="266" r:id="rId7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8061"/>
    <a:srgbClr val="ECA02F"/>
    <a:srgbClr val="8E6334"/>
    <a:srgbClr val="313B4A"/>
    <a:srgbClr val="43A79C"/>
    <a:srgbClr val="EDBD1F"/>
    <a:srgbClr val="F04316"/>
    <a:srgbClr val="81AA52"/>
    <a:srgbClr val="0E478A"/>
    <a:srgbClr val="D52D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0" autoAdjust="0"/>
    <p:restoredTop sz="94664" autoAdjust="0"/>
  </p:normalViewPr>
  <p:slideViewPr>
    <p:cSldViewPr>
      <p:cViewPr varScale="1">
        <p:scale>
          <a:sx n="74" d="100"/>
          <a:sy n="74" d="100"/>
        </p:scale>
        <p:origin x="1032" y="7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906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738247E6-4D04-487B-9E21-F3F0BE2DF85D}" type="datetimeFigureOut">
              <a:rPr lang="ar-SA" smtClean="0"/>
              <a:t>08/04/1438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6D04E7AD-D295-469B-9094-C8B8F427F4E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194676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1/6/2017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2769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313B4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562709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836712"/>
            <a:ext cx="9296400" cy="69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solidFill>
                  <a:srgbClr val="313B4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>
                <a:solidFill>
                  <a:srgbClr val="313B4A"/>
                </a:solidFill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Rectangle 9"/>
          <p:cNvSpPr/>
          <p:nvPr userDrawn="1"/>
        </p:nvSpPr>
        <p:spPr>
          <a:xfrm>
            <a:off x="9424988" y="280988"/>
            <a:ext cx="304800" cy="562709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4" name="Straight Connector 11"/>
          <p:cNvCxnSpPr/>
          <p:nvPr userDrawn="1"/>
        </p:nvCxnSpPr>
        <p:spPr>
          <a:xfrm>
            <a:off x="415925" y="836712"/>
            <a:ext cx="9296400" cy="69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  <a:ln>
            <a:solidFill>
              <a:srgbClr val="D9806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21"/>
          <p:cNvSpPr>
            <a:spLocks noChangeArrowheads="1"/>
          </p:cNvSpPr>
          <p:nvPr userDrawn="1"/>
        </p:nvSpPr>
        <p:spPr bwMode="auto">
          <a:xfrm>
            <a:off x="4876800" y="6367463"/>
            <a:ext cx="68103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ar-SA" sz="1600">
                <a:solidFill>
                  <a:schemeClr val="bg1"/>
                </a:solidFill>
                <a:latin typeface="Calibri" panose="020F0502020204030204" pitchFamily="34" charset="0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9"/>
          <p:cNvSpPr/>
          <p:nvPr userDrawn="1"/>
        </p:nvSpPr>
        <p:spPr>
          <a:xfrm>
            <a:off x="9424988" y="280988"/>
            <a:ext cx="304800" cy="562709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87220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5760062" y="6365557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5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43A79C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313B4A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313B4A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313B4A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313B4A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313B4A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313B4A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43A79C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en-US" sz="2800" b="1" dirty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Composition 1</a:t>
            </a:r>
          </a:p>
          <a:p>
            <a:pPr algn="ctr"/>
            <a:r>
              <a:rPr lang="ar-SA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en-US" sz="2800" b="1" dirty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Dr. Ibrahim </a:t>
            </a:r>
            <a:r>
              <a:rPr lang="en-US" sz="2800" b="1" dirty="0" err="1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Almahboob</a:t>
            </a:r>
            <a:endParaRPr lang="en-US" sz="2800" b="1" dirty="0">
              <a:solidFill>
                <a:srgbClr val="313B4A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D9806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الآداب</a:t>
            </a:r>
            <a:endParaRPr lang="en-US" sz="2400" b="1" u="sng" dirty="0">
              <a:solidFill>
                <a:srgbClr val="D9806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D98061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D98061"/>
              </a:solidFill>
              <a:latin typeface="Calibri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936982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effectLst/>
              </a:rPr>
              <a:t>All Rights Reserved for KFU ©</a:t>
            </a:r>
            <a:endParaRPr lang="en-US" sz="1100" b="0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Lecture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11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endParaRPr lang="en-US" sz="4000" b="1" spc="50" dirty="0">
              <a:ln w="11430"/>
              <a:solidFill>
                <a:srgbClr val="313B4A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/>
            <a:endParaRPr lang="en-US" sz="2000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r>
              <a:rPr lang="en-US" altLang="ar-SA" b="1" dirty="0">
                <a:solidFill>
                  <a:schemeClr val="tx1"/>
                </a:solidFill>
              </a:rPr>
              <a:t>Tenses 1</a:t>
            </a:r>
          </a:p>
        </p:txBody>
      </p:sp>
    </p:spTree>
    <p:extLst>
      <p:ext uri="{BB962C8B-B14F-4D97-AF65-F5344CB8AC3E}">
        <p14:creationId xmlns:p14="http://schemas.microsoft.com/office/powerpoint/2010/main" val="2743000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sz="3600" b="1" dirty="0" smtClean="0">
                <a:solidFill>
                  <a:srgbClr val="D98061"/>
                </a:solidFill>
                <a:ea typeface="ＭＳ Ｐゴシック" pitchFamily="-107" charset="-128"/>
              </a:rPr>
              <a:t>Using the Simple Past or Present Perfect.</a:t>
            </a:r>
            <a:endParaRPr lang="en-US" sz="3600" b="1" dirty="0">
              <a:solidFill>
                <a:srgbClr val="D98061"/>
              </a:solidFill>
              <a:ea typeface="ＭＳ Ｐゴシック" pitchFamily="-107" charset="-128"/>
            </a:endParaRPr>
          </a:p>
        </p:txBody>
      </p:sp>
      <p:sp>
        <p:nvSpPr>
          <p:cNvPr id="16386" name="Content Placeholder 2"/>
          <p:cNvSpPr>
            <a:spLocks noGrp="1"/>
          </p:cNvSpPr>
          <p:nvPr>
            <p:ph idx="1"/>
          </p:nvPr>
        </p:nvSpPr>
        <p:spPr>
          <a:xfrm>
            <a:off x="495300" y="1423317"/>
            <a:ext cx="8915400" cy="4525963"/>
          </a:xfrm>
        </p:spPr>
        <p:txBody>
          <a:bodyPr/>
          <a:lstStyle/>
          <a:p>
            <a:pPr algn="l"/>
            <a:r>
              <a:rPr lang="en-US" altLang="ar-SA" sz="2800" dirty="0" smtClean="0"/>
              <a:t>See page 73-74</a:t>
            </a:r>
          </a:p>
          <a:p>
            <a:pPr algn="l"/>
            <a:endParaRPr lang="en-US" altLang="ar-SA" sz="2800" dirty="0" smtClean="0"/>
          </a:p>
          <a:p>
            <a:pPr algn="l"/>
            <a:r>
              <a:rPr lang="en-US" altLang="ar-SA" sz="2800" dirty="0" smtClean="0"/>
              <a:t>We will do the exercise together.</a:t>
            </a:r>
          </a:p>
        </p:txBody>
      </p:sp>
    </p:spTree>
    <p:extLst>
      <p:ext uri="{BB962C8B-B14F-4D97-AF65-F5344CB8AC3E}">
        <p14:creationId xmlns:p14="http://schemas.microsoft.com/office/powerpoint/2010/main" val="10556411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16240" t="35234" r="38378" b="17516"/>
          <a:stretch/>
        </p:blipFill>
        <p:spPr>
          <a:xfrm>
            <a:off x="488504" y="476672"/>
            <a:ext cx="5904656" cy="345638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8492" t="20469" r="47233" b="50984"/>
          <a:stretch/>
        </p:blipFill>
        <p:spPr>
          <a:xfrm>
            <a:off x="920552" y="4021059"/>
            <a:ext cx="5760641" cy="2088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0563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defRPr/>
            </a:pPr>
            <a:endParaRPr lang="en-US" dirty="0">
              <a:ea typeface="ＭＳ Ｐゴシック" pitchFamily="-107" charset="-128"/>
            </a:endParaRPr>
          </a:p>
        </p:txBody>
      </p:sp>
      <p:sp>
        <p:nvSpPr>
          <p:cNvPr id="1741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US" altLang="ar-SA" sz="4400" dirty="0" smtClean="0"/>
          </a:p>
          <a:p>
            <a:pPr algn="ctr"/>
            <a:endParaRPr lang="en-US" altLang="ar-SA" sz="4400" b="1" dirty="0" smtClean="0">
              <a:solidFill>
                <a:srgbClr val="660066"/>
              </a:solidFill>
            </a:endParaRPr>
          </a:p>
          <a:p>
            <a:pPr algn="ctr"/>
            <a:r>
              <a:rPr lang="en-US" altLang="ar-SA" sz="4400" b="1" dirty="0" smtClean="0">
                <a:solidFill>
                  <a:srgbClr val="660066"/>
                </a:solidFill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1815100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3844363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effectLst/>
              </a:rPr>
              <a:t>All Rights Reserved for KFU ©</a:t>
            </a:r>
            <a:endParaRPr lang="en-US" sz="1100" b="0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8EC88328-42C1-414D-8FE8-C67053200C72}" vid="{5416BC9F-2187-4C3D-91E8-20911268742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Arts-template-final</Template>
  <TotalTime>1614</TotalTime>
  <Words>78</Words>
  <Application>Microsoft Office PowerPoint</Application>
  <PresentationFormat>A4 Paper (210x297 mm)</PresentationFormat>
  <Paragraphs>28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4" baseType="lpstr">
      <vt:lpstr>ＭＳ Ｐゴシック</vt:lpstr>
      <vt:lpstr>ＭＳ Ｐゴシック</vt:lpstr>
      <vt:lpstr>ae_AlMateen</vt:lpstr>
      <vt:lpstr>Arial</vt:lpstr>
      <vt:lpstr>AYM Wadiy S_U normal.</vt:lpstr>
      <vt:lpstr>Calibri</vt:lpstr>
      <vt:lpstr>Times New Roman</vt:lpstr>
      <vt:lpstr>Office Theme</vt:lpstr>
      <vt:lpstr>PowerPoint Presentation</vt:lpstr>
      <vt:lpstr>Lecture 11</vt:lpstr>
      <vt:lpstr>Using the Simple Past or Present Perfect.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Karim Mohmmad Zayed</dc:creator>
  <cp:lastModifiedBy>26-80E400AHAD</cp:lastModifiedBy>
  <cp:revision>178</cp:revision>
  <dcterms:created xsi:type="dcterms:W3CDTF">2014-09-11T06:30:06Z</dcterms:created>
  <dcterms:modified xsi:type="dcterms:W3CDTF">2017-01-06T16:24:35Z</dcterms:modified>
</cp:coreProperties>
</file>