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92" r:id="rId3"/>
    <p:sldId id="293" r:id="rId4"/>
    <p:sldId id="296" r:id="rId5"/>
    <p:sldId id="295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ECA02F"/>
    <a:srgbClr val="8E6334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90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38247E6-4D04-487B-9E21-F3F0BE2DF85D}" type="datetimeFigureOut">
              <a:rPr lang="ar-SA" smtClean="0"/>
              <a:t>08/04/1438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D04E7AD-D295-469B-9094-C8B8F427F4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9467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80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Composition 1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Dr. Ibrahim </a:t>
            </a:r>
            <a:r>
              <a:rPr lang="en-US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Almahboob</a:t>
            </a:r>
            <a:endParaRPr lang="en-US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12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en-US" altLang="ar-SA" b="1" dirty="0">
                <a:solidFill>
                  <a:schemeClr val="tx1"/>
                </a:solidFill>
              </a:rPr>
              <a:t>Tenses </a:t>
            </a:r>
            <a:r>
              <a:rPr lang="en-US" altLang="ar-SA" b="1" dirty="0" smtClean="0">
                <a:solidFill>
                  <a:schemeClr val="tx1"/>
                </a:solidFill>
              </a:rPr>
              <a:t>2</a:t>
            </a:r>
            <a:endParaRPr lang="en-US" alt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b="1" dirty="0" smtClean="0">
                <a:solidFill>
                  <a:srgbClr val="D98061"/>
                </a:solidFill>
                <a:ea typeface="ＭＳ Ｐゴシック" pitchFamily="-107" charset="-128"/>
              </a:rPr>
              <a:t>Present Perfect and Present Perfect Continuous  </a:t>
            </a:r>
            <a:endParaRPr lang="en-US" sz="3600" b="1" dirty="0">
              <a:solidFill>
                <a:srgbClr val="D98061"/>
              </a:solidFill>
              <a:ea typeface="ＭＳ Ｐゴシック" pitchFamily="-107" charset="-128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/>
              <a:t>	See page 74-75.</a:t>
            </a:r>
          </a:p>
          <a:p>
            <a:pPr algn="l"/>
            <a:endParaRPr lang="en-US" altLang="ar-SA" sz="2800" dirty="0" smtClean="0"/>
          </a:p>
          <a:p>
            <a:pPr algn="l"/>
            <a:r>
              <a:rPr lang="en-US" altLang="ar-SA" sz="2800" dirty="0" smtClean="0"/>
              <a:t>	We will do the exercise together. </a:t>
            </a:r>
          </a:p>
        </p:txBody>
      </p:sp>
    </p:spTree>
    <p:extLst>
      <p:ext uri="{BB962C8B-B14F-4D97-AF65-F5344CB8AC3E}">
        <p14:creationId xmlns:p14="http://schemas.microsoft.com/office/powerpoint/2010/main" val="2423059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9008" t="12594" r="37825" b="18500"/>
          <a:stretch/>
        </p:blipFill>
        <p:spPr>
          <a:xfrm>
            <a:off x="632520" y="620688"/>
            <a:ext cx="5616624" cy="523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6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endParaRPr lang="en-US" dirty="0">
              <a:ea typeface="ＭＳ Ｐゴシック" pitchFamily="-107" charset="-128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ar-SA" sz="4400" dirty="0" smtClean="0"/>
          </a:p>
          <a:p>
            <a:pPr algn="ctr"/>
            <a:endParaRPr lang="en-US" altLang="ar-SA" sz="4400" b="1" smtClean="0">
              <a:solidFill>
                <a:srgbClr val="660066"/>
              </a:solidFill>
            </a:endParaRPr>
          </a:p>
          <a:p>
            <a:pPr algn="ctr"/>
            <a:r>
              <a:rPr lang="en-US" altLang="ar-SA" sz="4400" b="1" smtClean="0">
                <a:solidFill>
                  <a:srgbClr val="660066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43351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1619</TotalTime>
  <Words>66</Words>
  <Application>Microsoft Office PowerPoint</Application>
  <PresentationFormat>A4 Paper (210x297 mm)</PresentationFormat>
  <Paragraphs>28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ＭＳ Ｐゴシック</vt:lpstr>
      <vt:lpstr>ＭＳ Ｐゴシック</vt:lpstr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Lecture 12</vt:lpstr>
      <vt:lpstr>Present Perfect and Present Perfect Continuous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26-80E400AHAD</cp:lastModifiedBy>
  <cp:revision>180</cp:revision>
  <dcterms:created xsi:type="dcterms:W3CDTF">2014-09-11T06:30:06Z</dcterms:created>
  <dcterms:modified xsi:type="dcterms:W3CDTF">2017-01-06T16:34:27Z</dcterms:modified>
</cp:coreProperties>
</file>