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2" r:id="rId3"/>
    <p:sldId id="293" r:id="rId4"/>
    <p:sldId id="296" r:id="rId5"/>
    <p:sldId id="297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ECA02F"/>
    <a:srgbClr val="8E6334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9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8247E6-4D04-487B-9E21-F3F0BE2DF85D}" type="datetimeFigureOut">
              <a:rPr lang="ar-SA" smtClean="0"/>
              <a:t>08/04/1438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04E7AD-D295-469B-9094-C8B8F427F4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9467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3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Composition 1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Dr. Ibrahim </a:t>
            </a:r>
            <a:r>
              <a:rPr lang="en-US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Almahboob</a:t>
            </a:r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13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en-US" sz="2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en-US" altLang="ar-SA" b="1" dirty="0">
                <a:solidFill>
                  <a:schemeClr val="tx1"/>
                </a:solidFill>
              </a:rPr>
              <a:t>Using demonstratives </a:t>
            </a:r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rgbClr val="D98061"/>
                </a:solidFill>
                <a:ea typeface="ＭＳ Ｐゴシック" pitchFamily="-107" charset="-128"/>
              </a:rPr>
              <a:t>Using Demonstratives</a:t>
            </a:r>
            <a:endParaRPr lang="en-US" b="1" dirty="0">
              <a:solidFill>
                <a:srgbClr val="D98061"/>
              </a:solidFill>
              <a:ea typeface="ＭＳ Ｐゴシック" pitchFamily="-107" charset="-128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algn="l"/>
            <a:r>
              <a:rPr lang="en-US" altLang="ar-SA" dirty="0" smtClean="0">
                <a:solidFill>
                  <a:srgbClr val="660066"/>
                </a:solidFill>
              </a:rPr>
              <a:t>	</a:t>
            </a:r>
            <a:r>
              <a:rPr lang="en-US" altLang="ar-SA" b="1" i="1" dirty="0" smtClean="0">
                <a:solidFill>
                  <a:srgbClr val="660066"/>
                </a:solidFill>
              </a:rPr>
              <a:t>this – that </a:t>
            </a:r>
          </a:p>
          <a:p>
            <a:pPr algn="l"/>
            <a:r>
              <a:rPr lang="en-US" altLang="ar-SA" dirty="0" smtClean="0"/>
              <a:t>	</a:t>
            </a:r>
            <a:r>
              <a:rPr lang="en-US" altLang="ar-SA" b="1" i="1" dirty="0" smtClean="0">
                <a:solidFill>
                  <a:srgbClr val="660066"/>
                </a:solidFill>
              </a:rPr>
              <a:t>these - those</a:t>
            </a:r>
            <a:r>
              <a:rPr lang="en-US" altLang="ar-SA" dirty="0" smtClean="0"/>
              <a:t>	</a:t>
            </a:r>
          </a:p>
          <a:p>
            <a:pPr algn="l"/>
            <a:endParaRPr lang="en-US" altLang="ar-SA" sz="2800" dirty="0" smtClean="0"/>
          </a:p>
          <a:p>
            <a:pPr algn="l"/>
            <a:r>
              <a:rPr lang="en-US" altLang="ar-SA" sz="2800" dirty="0" smtClean="0"/>
              <a:t>	See page 77-78.</a:t>
            </a:r>
          </a:p>
          <a:p>
            <a:pPr algn="l"/>
            <a:r>
              <a:rPr lang="en-US" altLang="ar-SA" sz="2800" dirty="0" smtClean="0"/>
              <a:t>	We will do exercise (5.  p78) together.</a:t>
            </a:r>
          </a:p>
        </p:txBody>
      </p:sp>
    </p:spTree>
    <p:extLst>
      <p:ext uri="{BB962C8B-B14F-4D97-AF65-F5344CB8AC3E}">
        <p14:creationId xmlns:p14="http://schemas.microsoft.com/office/powerpoint/2010/main" val="106852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86" t="20469" r="45572" b="22438"/>
          <a:stretch/>
        </p:blipFill>
        <p:spPr>
          <a:xfrm>
            <a:off x="200472" y="332656"/>
            <a:ext cx="9217024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2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927" t="17516" r="48572" b="32282"/>
          <a:stretch/>
        </p:blipFill>
        <p:spPr>
          <a:xfrm>
            <a:off x="128464" y="260648"/>
            <a:ext cx="5328592" cy="3672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134" t="18500" r="38378" b="46063"/>
          <a:stretch/>
        </p:blipFill>
        <p:spPr>
          <a:xfrm>
            <a:off x="1950120" y="3826052"/>
            <a:ext cx="604867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75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endParaRPr lang="en-US" dirty="0">
              <a:ea typeface="ＭＳ Ｐゴシック" pitchFamily="-107" charset="-128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ar-SA" sz="4400" dirty="0" smtClean="0"/>
          </a:p>
          <a:p>
            <a:pPr algn="ctr"/>
            <a:endParaRPr lang="en-US" altLang="ar-SA" sz="4400" b="1" dirty="0" smtClean="0">
              <a:solidFill>
                <a:srgbClr val="660066"/>
              </a:solidFill>
            </a:endParaRPr>
          </a:p>
          <a:p>
            <a:pPr algn="ctr"/>
            <a:r>
              <a:rPr lang="en-US" altLang="ar-SA" sz="4400" b="1" dirty="0" smtClean="0">
                <a:solidFill>
                  <a:srgbClr val="660066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2867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1622</TotalTime>
  <Words>62</Words>
  <Application>Microsoft Office PowerPoint</Application>
  <PresentationFormat>A4 Paper (210x297 mm)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ＭＳ Ｐゴシック</vt:lpstr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Lecture 13</vt:lpstr>
      <vt:lpstr>Using Demonstratives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26-80E400AHAD</cp:lastModifiedBy>
  <cp:revision>182</cp:revision>
  <dcterms:created xsi:type="dcterms:W3CDTF">2014-09-11T06:30:06Z</dcterms:created>
  <dcterms:modified xsi:type="dcterms:W3CDTF">2017-01-06T16:49:03Z</dcterms:modified>
</cp:coreProperties>
</file>