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13" r:id="rId4"/>
    <p:sldId id="312" r:id="rId5"/>
    <p:sldId id="301" r:id="rId6"/>
    <p:sldId id="302" r:id="rId7"/>
    <p:sldId id="305" r:id="rId8"/>
    <p:sldId id="306" r:id="rId9"/>
    <p:sldId id="314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74" d="100"/>
          <a:sy n="74" d="100"/>
        </p:scale>
        <p:origin x="-87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Course title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Composition 1, ADEL 203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Instructor: Mohamed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Werdien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7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Chapter 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3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Business and Money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Analyzing the organization of a letter to the editor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dirty="0" smtClean="0"/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</a:t>
            </a:r>
            <a:r>
              <a:rPr lang="en-US" sz="2400" dirty="0" smtClean="0"/>
              <a:t>We will read the letter to the editor on page 49 together .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  We will answer questions about the content of the letter.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     </a:t>
            </a:r>
            <a:endParaRPr lang="en-US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Exercise 10</a:t>
            </a:r>
            <a:br>
              <a:rPr lang="en-US" sz="3200" dirty="0" smtClean="0"/>
            </a:br>
            <a:r>
              <a:rPr lang="en-US" sz="3200" dirty="0" smtClean="0"/>
              <a:t>Page 49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Analyzing the organization of a letter: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 </a:t>
            </a:r>
            <a:r>
              <a:rPr lang="en-US" sz="2000" dirty="0" smtClean="0"/>
              <a:t>1- The letter begins with a phrase telling the editor which article the writer is responding to.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2- the letter has 4 paragraphs.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3- Each paragraph contains  reasons supporting the writer’s opinion stated in the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paragraph.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4- The writer uses the transition words first of all, secondly and finally. They make the paragraph more cohesive and smooth.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5- The writer supports her </a:t>
            </a:r>
            <a:r>
              <a:rPr lang="en-US" sz="2000" smtClean="0"/>
              <a:t>opinions with reasons.</a:t>
            </a:r>
            <a:endParaRPr lang="en-US" sz="20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1143000"/>
          </a:xfrm>
        </p:spPr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</a:t>
            </a:r>
            <a:r>
              <a:rPr lang="en-US" sz="3200" dirty="0" smtClean="0"/>
              <a:t>Writing skills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r>
              <a:rPr lang="en-US" sz="1800" dirty="0"/>
              <a:t> </a:t>
            </a:r>
            <a:r>
              <a:rPr lang="en-US" sz="1800" dirty="0" smtClean="0"/>
              <a:t>    </a:t>
            </a:r>
            <a:r>
              <a:rPr lang="en-US" sz="2400" b="1" dirty="0" smtClean="0"/>
              <a:t>Developing cohesion and clarity</a:t>
            </a:r>
          </a:p>
          <a:p>
            <a:pPr algn="l"/>
            <a:r>
              <a:rPr lang="en-US" sz="2000" dirty="0" smtClean="0"/>
              <a:t>       Expressing obligation and giving advise with modals: must, have to, and should:</a:t>
            </a:r>
          </a:p>
          <a:p>
            <a:pPr algn="l"/>
            <a:r>
              <a:rPr lang="en-US" sz="2000" dirty="0" smtClean="0"/>
              <a:t>     1- </a:t>
            </a:r>
            <a:r>
              <a:rPr lang="en-US" sz="2000" b="1" dirty="0" smtClean="0"/>
              <a:t>giving advice</a:t>
            </a:r>
            <a:r>
              <a:rPr lang="en-US" sz="2000" dirty="0" smtClean="0"/>
              <a:t>: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You can give advice using the modal should or shouldn’t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Examples: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 - You </a:t>
            </a:r>
            <a:r>
              <a:rPr lang="en-US" sz="2000" b="1" dirty="0" smtClean="0"/>
              <a:t>should</a:t>
            </a:r>
            <a:r>
              <a:rPr lang="en-US" sz="2000" dirty="0" smtClean="0"/>
              <a:t> do your homework every night.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 - You </a:t>
            </a:r>
            <a:r>
              <a:rPr lang="en-US" sz="2000" b="1" dirty="0" smtClean="0"/>
              <a:t>shouldn’t</a:t>
            </a:r>
            <a:r>
              <a:rPr lang="en-US" sz="2000" dirty="0" smtClean="0"/>
              <a:t> spend a lot of money. You need to save it for a vacation.</a:t>
            </a:r>
          </a:p>
          <a:p>
            <a:pPr algn="l"/>
            <a:r>
              <a:rPr lang="en-US" sz="2000" dirty="0" smtClean="0"/>
              <a:t>      2- </a:t>
            </a:r>
            <a:r>
              <a:rPr lang="en-US" sz="2000" b="1" dirty="0" smtClean="0"/>
              <a:t>Expressing obligation: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You can express obligation using the modals have to, don’t have to, and must.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Examples: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 - We </a:t>
            </a:r>
            <a:r>
              <a:rPr lang="en-US" sz="2000" b="1" dirty="0" smtClean="0"/>
              <a:t>have to </a:t>
            </a:r>
            <a:r>
              <a:rPr lang="en-US" sz="2000" dirty="0" smtClean="0"/>
              <a:t>return in our papers tomorrow. We </a:t>
            </a:r>
            <a:r>
              <a:rPr lang="en-US" sz="2000" b="1" dirty="0" smtClean="0"/>
              <a:t>don’t have to </a:t>
            </a:r>
            <a:r>
              <a:rPr lang="en-US" sz="2000" dirty="0" smtClean="0"/>
              <a:t>type them.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   - They</a:t>
            </a:r>
            <a:r>
              <a:rPr lang="en-US" sz="2000" b="1" dirty="0" smtClean="0"/>
              <a:t> must </a:t>
            </a:r>
            <a:r>
              <a:rPr lang="en-US" sz="2000" dirty="0" smtClean="0"/>
              <a:t>arrive on time, or we will leave without  them.</a:t>
            </a:r>
            <a:endParaRPr lang="en-US" sz="2400" dirty="0" smtClean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  Exercise </a:t>
            </a:r>
            <a:r>
              <a:rPr lang="en-US" sz="2400" dirty="0" smtClean="0"/>
              <a:t>2 </a:t>
            </a:r>
            <a:r>
              <a:rPr lang="en-US" sz="2400" dirty="0" smtClean="0"/>
              <a:t>Page 51</a:t>
            </a:r>
            <a:endParaRPr lang="en-US" sz="2400" dirty="0" smtClean="0"/>
          </a:p>
          <a:p>
            <a:pPr algn="l"/>
            <a:r>
              <a:rPr lang="en-US" sz="2400" dirty="0" smtClean="0"/>
              <a:t>      </a:t>
            </a:r>
            <a:r>
              <a:rPr lang="en-US" sz="2400" dirty="0" smtClean="0"/>
              <a:t>Using modals in sentences:</a:t>
            </a:r>
            <a:endParaRPr lang="en-US" sz="2400" dirty="0" smtClean="0"/>
          </a:p>
          <a:p>
            <a:pPr algn="l"/>
            <a:r>
              <a:rPr lang="en-US" sz="2400" dirty="0" smtClean="0"/>
              <a:t>    </a:t>
            </a:r>
            <a:r>
              <a:rPr lang="en-US" sz="1800" dirty="0" smtClean="0"/>
              <a:t>    </a:t>
            </a:r>
            <a:r>
              <a:rPr lang="en-US" sz="1800" dirty="0" smtClean="0"/>
              <a:t>1- Everyone should pay taxes no matter how much money he or she makes.</a:t>
            </a:r>
            <a:endParaRPr lang="en-US" sz="1800" dirty="0" smtClean="0"/>
          </a:p>
          <a:p>
            <a:pPr algn="l"/>
            <a:r>
              <a:rPr lang="en-US" sz="1800" dirty="0" smtClean="0"/>
              <a:t>         2- </a:t>
            </a:r>
            <a:r>
              <a:rPr lang="en-US" sz="1800" dirty="0" smtClean="0"/>
              <a:t>Underage driving </a:t>
            </a:r>
            <a:r>
              <a:rPr lang="en-US" sz="1800" dirty="0" smtClean="0"/>
              <a:t>must </a:t>
            </a:r>
            <a:r>
              <a:rPr lang="en-US" sz="1800" dirty="0" smtClean="0"/>
              <a:t>be punished in order to </a:t>
            </a:r>
            <a:r>
              <a:rPr lang="en-US" sz="1800" dirty="0" smtClean="0"/>
              <a:t>prevent accidents.</a:t>
            </a:r>
            <a:endParaRPr lang="en-US" sz="1800" dirty="0" smtClean="0"/>
          </a:p>
          <a:p>
            <a:pPr algn="l"/>
            <a:r>
              <a:rPr lang="en-US" sz="1800" dirty="0" smtClean="0"/>
              <a:t>         3- </a:t>
            </a:r>
            <a:r>
              <a:rPr lang="en-US" sz="1800" dirty="0" smtClean="0"/>
              <a:t>In some countries, t</a:t>
            </a:r>
            <a:r>
              <a:rPr lang="en-US" sz="1800" dirty="0" smtClean="0"/>
              <a:t>he government should spend a lot of money to clean up the environment.</a:t>
            </a:r>
            <a:endParaRPr lang="en-US" sz="1800" dirty="0" smtClean="0"/>
          </a:p>
          <a:p>
            <a:pPr algn="l"/>
            <a:r>
              <a:rPr lang="en-US" sz="1800" dirty="0" smtClean="0"/>
              <a:t>         4- </a:t>
            </a:r>
            <a:r>
              <a:rPr lang="en-US" sz="1800" dirty="0" smtClean="0"/>
              <a:t>we should always give money to the poor to make them happy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 algn="l"/>
            <a:r>
              <a:rPr lang="en-US" sz="1800" dirty="0" smtClean="0"/>
              <a:t>         5- </a:t>
            </a:r>
            <a:r>
              <a:rPr lang="en-US" sz="1800" dirty="0" smtClean="0"/>
              <a:t>You shouldn’t lie to anyone. You should always tel</a:t>
            </a:r>
            <a:r>
              <a:rPr lang="en-US" sz="1800" dirty="0" smtClean="0"/>
              <a:t>l the truth</a:t>
            </a:r>
            <a:r>
              <a:rPr lang="en-US" sz="1800" dirty="0" smtClean="0"/>
              <a:t>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  6- You don’t have to try to find the owner of jewelry found on the street.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  7- You mustn’t rob a person’s house if you need money.</a:t>
            </a:r>
          </a:p>
          <a:p>
            <a:pPr algn="l"/>
            <a:r>
              <a:rPr lang="en-US" sz="1800" dirty="0" smtClean="0"/>
              <a:t> </a:t>
            </a:r>
            <a:r>
              <a:rPr lang="en-US" sz="1800" dirty="0" smtClean="0"/>
              <a:t>        8- You shouldn’t borrow your friend’s car because you may damage it.</a:t>
            </a:r>
            <a:endParaRPr lang="en-US" sz="2400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3</a:t>
            </a:r>
            <a:br>
              <a:rPr lang="en-US" sz="3200" dirty="0" smtClean="0"/>
            </a:br>
            <a:r>
              <a:rPr lang="en-US" sz="3200" dirty="0" smtClean="0"/>
              <a:t>Revising for content and editing for form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Correctin</a:t>
            </a:r>
            <a:r>
              <a:rPr lang="en-US" sz="2400" dirty="0" smtClean="0"/>
              <a:t>g spelling errors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 - </a:t>
            </a:r>
            <a:r>
              <a:rPr lang="en-US" sz="2000" dirty="0" smtClean="0"/>
              <a:t>Y</a:t>
            </a:r>
            <a:r>
              <a:rPr lang="en-US" sz="2000" dirty="0" smtClean="0"/>
              <a:t>ou should always edit your writing for spelling errors.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</a:t>
            </a:r>
            <a:r>
              <a:rPr lang="en-US" sz="2000" b="1" dirty="0" smtClean="0"/>
              <a:t>-</a:t>
            </a:r>
            <a:r>
              <a:rPr lang="en-US" sz="2000" dirty="0" smtClean="0"/>
              <a:t> Use a dictionary to check words you are not sure you have spelled correctly.</a:t>
            </a:r>
            <a:endParaRPr lang="en-US" sz="1800" dirty="0" smtClean="0"/>
          </a:p>
          <a:p>
            <a:pPr algn="l"/>
            <a:r>
              <a:rPr lang="en-US" sz="1800" dirty="0" smtClean="0"/>
              <a:t>          </a:t>
            </a:r>
            <a:r>
              <a:rPr lang="en-US" sz="2400" dirty="0" smtClean="0"/>
              <a:t>Exercise </a:t>
            </a:r>
            <a:r>
              <a:rPr lang="en-US" sz="2400" dirty="0" smtClean="0"/>
              <a:t>3 </a:t>
            </a:r>
            <a:r>
              <a:rPr lang="en-US" sz="2400" dirty="0" smtClean="0"/>
              <a:t>page </a:t>
            </a:r>
            <a:r>
              <a:rPr lang="en-US" sz="2400" dirty="0" smtClean="0"/>
              <a:t>58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  Identifying and correcting spelling errors:</a:t>
            </a:r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   </a:t>
            </a:r>
            <a:r>
              <a:rPr lang="en-US" sz="2000" dirty="0" smtClean="0"/>
              <a:t>1- successful            correct                   6- </a:t>
            </a:r>
            <a:r>
              <a:rPr lang="en-US" sz="2000" dirty="0" err="1" smtClean="0"/>
              <a:t>estimatted</a:t>
            </a:r>
            <a:r>
              <a:rPr lang="en-US" sz="2000" dirty="0" smtClean="0"/>
              <a:t>        ……………………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2- </a:t>
            </a:r>
            <a:r>
              <a:rPr lang="en-US" sz="2000" dirty="0" err="1" smtClean="0"/>
              <a:t>moralety</a:t>
            </a:r>
            <a:r>
              <a:rPr lang="en-US" sz="2000" dirty="0" smtClean="0"/>
              <a:t>              …………………           7- defendant         …………………...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3- evil                        …………………           8- prosecutor        ……………………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4- </a:t>
            </a:r>
            <a:r>
              <a:rPr lang="en-US" sz="2000" dirty="0" err="1" smtClean="0"/>
              <a:t>honnestly</a:t>
            </a:r>
            <a:r>
              <a:rPr lang="en-US" sz="2000" dirty="0" smtClean="0"/>
              <a:t>             …………………           9- government     ……………………</a:t>
            </a:r>
          </a:p>
          <a:p>
            <a:pPr algn="l"/>
            <a:r>
              <a:rPr lang="en-US" sz="2000" dirty="0" smtClean="0"/>
              <a:t> </a:t>
            </a:r>
            <a:r>
              <a:rPr lang="en-US" sz="2000" dirty="0" smtClean="0"/>
              <a:t>      5- </a:t>
            </a:r>
            <a:r>
              <a:rPr lang="en-US" sz="2000" dirty="0" err="1" smtClean="0"/>
              <a:t>truely</a:t>
            </a:r>
            <a:r>
              <a:rPr lang="en-US" sz="2000" dirty="0" smtClean="0"/>
              <a:t>                    …………………           10- </a:t>
            </a:r>
            <a:r>
              <a:rPr lang="en-US" sz="2000" dirty="0" err="1" smtClean="0"/>
              <a:t>taxs</a:t>
            </a:r>
            <a:r>
              <a:rPr lang="en-US" sz="2000" dirty="0" smtClean="0"/>
              <a:t>                  ……………………</a:t>
            </a:r>
            <a:endParaRPr lang="en-US" sz="1800" dirty="0" smtClean="0"/>
          </a:p>
          <a:p>
            <a:pPr algn="l"/>
            <a:r>
              <a:rPr lang="en-US" sz="1800" dirty="0" smtClean="0"/>
              <a:t>   </a:t>
            </a:r>
            <a:endParaRPr lang="en-US" sz="24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73162"/>
          </a:xfrm>
        </p:spPr>
        <p:txBody>
          <a:bodyPr/>
          <a:lstStyle/>
          <a:p>
            <a:pPr algn="l"/>
            <a:r>
              <a:rPr lang="en-US" sz="2800" dirty="0" smtClean="0"/>
              <a:t>Part 3</a:t>
            </a:r>
            <a:br>
              <a:rPr lang="en-US" sz="2800" dirty="0" smtClean="0"/>
            </a:br>
            <a:r>
              <a:rPr lang="en-US" sz="2800" dirty="0" smtClean="0"/>
              <a:t>Revising for content and editing for form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600" dirty="0" smtClean="0"/>
              <a:t> </a:t>
            </a:r>
            <a:endParaRPr lang="en-US" sz="1600" dirty="0" smtClean="0"/>
          </a:p>
          <a:p>
            <a:pPr algn="l"/>
            <a:endParaRPr lang="en-US" sz="1600" b="1" dirty="0" smtClean="0"/>
          </a:p>
          <a:p>
            <a:pPr algn="l"/>
            <a:r>
              <a:rPr lang="en-US" sz="1600" b="1" dirty="0" smtClean="0"/>
              <a:t> </a:t>
            </a:r>
            <a:r>
              <a:rPr lang="en-US" sz="2000" b="1" dirty="0" smtClean="0"/>
              <a:t>Exercise </a:t>
            </a:r>
            <a:r>
              <a:rPr lang="en-US" sz="2000" b="1" dirty="0" smtClean="0"/>
              <a:t>3 page 58</a:t>
            </a:r>
          </a:p>
          <a:p>
            <a:pPr algn="l"/>
            <a:r>
              <a:rPr lang="en-US" sz="2000" dirty="0" smtClean="0"/>
              <a:t>     Identifying and correcting spelling errors:</a:t>
            </a:r>
          </a:p>
          <a:p>
            <a:pPr algn="l"/>
            <a:r>
              <a:rPr lang="en-US" sz="2000" dirty="0" smtClean="0"/>
              <a:t>      </a:t>
            </a:r>
            <a:r>
              <a:rPr lang="en-US" sz="1800" dirty="0" smtClean="0"/>
              <a:t>1- successful            </a:t>
            </a:r>
            <a:r>
              <a:rPr lang="en-US" sz="1800" dirty="0" smtClean="0">
                <a:solidFill>
                  <a:srgbClr val="002060"/>
                </a:solidFill>
              </a:rPr>
              <a:t>correct </a:t>
            </a:r>
            <a:r>
              <a:rPr lang="en-US" sz="1800" dirty="0" smtClean="0"/>
              <a:t>                 </a:t>
            </a:r>
            <a:r>
              <a:rPr lang="en-US" sz="1800" dirty="0" smtClean="0"/>
              <a:t>6- </a:t>
            </a:r>
            <a:r>
              <a:rPr lang="en-US" sz="1800" dirty="0" err="1" smtClean="0"/>
              <a:t>estimatted</a:t>
            </a:r>
            <a:r>
              <a:rPr lang="en-US" sz="1800" dirty="0" smtClean="0"/>
              <a:t>        </a:t>
            </a:r>
            <a:r>
              <a:rPr lang="en-US" sz="1800" dirty="0" smtClean="0"/>
              <a:t>estimated</a:t>
            </a:r>
            <a:endParaRPr lang="en-US" sz="1800" dirty="0" smtClean="0"/>
          </a:p>
          <a:p>
            <a:pPr algn="l"/>
            <a:r>
              <a:rPr lang="en-US" sz="1800" dirty="0" smtClean="0"/>
              <a:t>       2- </a:t>
            </a:r>
            <a:r>
              <a:rPr lang="en-US" sz="1800" dirty="0" err="1" smtClean="0"/>
              <a:t>moralety</a:t>
            </a:r>
            <a:r>
              <a:rPr lang="en-US" sz="1800" dirty="0" smtClean="0"/>
              <a:t>              </a:t>
            </a:r>
            <a:r>
              <a:rPr lang="en-US" sz="1800" dirty="0" smtClean="0"/>
              <a:t>morality                 </a:t>
            </a:r>
            <a:r>
              <a:rPr lang="en-US" sz="1800" dirty="0" smtClean="0"/>
              <a:t>7- defendant         </a:t>
            </a:r>
            <a:r>
              <a:rPr lang="en-US" sz="1800" dirty="0" smtClean="0"/>
              <a:t>correct</a:t>
            </a:r>
            <a:endParaRPr lang="en-US" sz="1800" dirty="0" smtClean="0"/>
          </a:p>
          <a:p>
            <a:pPr algn="l"/>
            <a:r>
              <a:rPr lang="en-US" sz="1800" dirty="0" smtClean="0"/>
              <a:t>       3- evil </a:t>
            </a:r>
            <a:r>
              <a:rPr lang="en-US" sz="1800" dirty="0" smtClean="0"/>
              <a:t>                       correct                   8- </a:t>
            </a:r>
            <a:r>
              <a:rPr lang="en-US" sz="1800" dirty="0" smtClean="0"/>
              <a:t>prosecutor        </a:t>
            </a:r>
            <a:r>
              <a:rPr lang="en-US" sz="1800" dirty="0" smtClean="0"/>
              <a:t>correct</a:t>
            </a:r>
            <a:endParaRPr lang="en-US" sz="1800" dirty="0" smtClean="0"/>
          </a:p>
          <a:p>
            <a:pPr algn="l"/>
            <a:r>
              <a:rPr lang="en-US" sz="1800" dirty="0" smtClean="0"/>
              <a:t>       4- </a:t>
            </a:r>
            <a:r>
              <a:rPr lang="en-US" sz="1800" dirty="0" err="1" smtClean="0"/>
              <a:t>honnestly</a:t>
            </a:r>
            <a:r>
              <a:rPr lang="en-US" sz="1800" dirty="0" smtClean="0"/>
              <a:t>             </a:t>
            </a:r>
            <a:r>
              <a:rPr lang="en-US" sz="1800" dirty="0" smtClean="0"/>
              <a:t>honestly                </a:t>
            </a:r>
            <a:r>
              <a:rPr lang="en-US" sz="1800" dirty="0" smtClean="0"/>
              <a:t>9- government      </a:t>
            </a:r>
            <a:r>
              <a:rPr lang="en-US" sz="1800" dirty="0" smtClean="0"/>
              <a:t>correct</a:t>
            </a:r>
            <a:endParaRPr lang="en-US" sz="1800" dirty="0" smtClean="0"/>
          </a:p>
          <a:p>
            <a:pPr algn="l"/>
            <a:r>
              <a:rPr lang="en-US" sz="1800" dirty="0" smtClean="0"/>
              <a:t>       5- </a:t>
            </a:r>
            <a:r>
              <a:rPr lang="en-US" sz="1800" dirty="0" err="1" smtClean="0"/>
              <a:t>truely</a:t>
            </a:r>
            <a:r>
              <a:rPr lang="en-US" sz="1800" dirty="0" smtClean="0"/>
              <a:t>                    </a:t>
            </a:r>
            <a:r>
              <a:rPr lang="en-US" sz="1800" dirty="0" smtClean="0"/>
              <a:t>truly                       10- </a:t>
            </a:r>
            <a:r>
              <a:rPr lang="en-US" sz="1800" dirty="0" err="1" smtClean="0"/>
              <a:t>taxs</a:t>
            </a:r>
            <a:r>
              <a:rPr lang="en-US" sz="1800" dirty="0" smtClean="0"/>
              <a:t>                   </a:t>
            </a:r>
            <a:r>
              <a:rPr lang="en-US" sz="1800" dirty="0" smtClean="0"/>
              <a:t>taxes</a:t>
            </a:r>
            <a:endParaRPr lang="en-US" sz="18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Homework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 </a:t>
            </a:r>
            <a:r>
              <a:rPr lang="en-US" sz="2400" dirty="0" smtClean="0"/>
              <a:t>       Write </a:t>
            </a:r>
            <a:r>
              <a:rPr lang="en-US" sz="2400" dirty="0" smtClean="0"/>
              <a:t>a letter to the editor to tell him about your reaction toward the </a:t>
            </a:r>
            <a:r>
              <a:rPr lang="en-US" sz="2400" dirty="0" smtClean="0"/>
              <a:t>article on page 45. </a:t>
            </a:r>
            <a:r>
              <a:rPr lang="en-US" sz="2400" dirty="0" smtClean="0"/>
              <a:t>Support your opinions with good reasons.</a:t>
            </a:r>
            <a:endParaRPr lang="en-US" sz="24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577</Words>
  <Application>Microsoft Office PowerPoint</Application>
  <PresentationFormat>A4 Paper (210x297 mm)</PresentationFormat>
  <Paragraphs>72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    Lecture 7  Chapter 3 Business and Money  </vt:lpstr>
      <vt:lpstr>Analyzing the organization of a letter to the editor</vt:lpstr>
      <vt:lpstr>Exercise 10 Page 49</vt:lpstr>
      <vt:lpstr>Part 2 Developing Writing skills</vt:lpstr>
      <vt:lpstr>Part 2 Developing Writing skills</vt:lpstr>
      <vt:lpstr>Part 3 Revising for content and editing for form</vt:lpstr>
      <vt:lpstr>Part 3 Revising for content and editing for form</vt:lpstr>
      <vt:lpstr>Homework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M@Z</cp:lastModifiedBy>
  <cp:revision>97</cp:revision>
  <dcterms:modified xsi:type="dcterms:W3CDTF">2011-10-11T07:51:34Z</dcterms:modified>
</cp:coreProperties>
</file>