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564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ea typeface="+mn-ea"/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CEA145-8E7F-40AE-B118-639F245B7840}" type="slidenum">
              <a:rPr lang="en-US"/>
              <a:pPr/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572000" y="4724400"/>
            <a:ext cx="5073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895600"/>
            <a:ext cx="556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en-US" sz="3700" b="1" dirty="0">
                <a:solidFill>
                  <a:srgbClr val="376092"/>
                </a:solidFill>
                <a:latin typeface="AYM Wadiy S_U normal." charset="0"/>
              </a:rPr>
              <a:t>Grammatical Structure</a:t>
            </a:r>
          </a:p>
          <a:p>
            <a:pPr rtl="1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 charset="0"/>
              </a:rPr>
              <a:t>Dr</a:t>
            </a:r>
            <a:r>
              <a:rPr lang="en-US" sz="3700" b="1" dirty="0">
                <a:solidFill>
                  <a:srgbClr val="376092"/>
                </a:solidFill>
                <a:latin typeface="AYM Wadiy S_U normal." charset="0"/>
              </a:rPr>
              <a:t>. Abdullah Al </a:t>
            </a:r>
            <a:r>
              <a:rPr lang="en-US" sz="3700" b="1" dirty="0" err="1">
                <a:solidFill>
                  <a:srgbClr val="376092"/>
                </a:solidFill>
                <a:latin typeface="AYM Wadiy S_U normal." charset="0"/>
              </a:rPr>
              <a:t>Fraidan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D0B7F7F-AACB-4FBA-8E7D-1B8991210C68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7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Practices</a:t>
            </a:r>
          </a:p>
          <a:p>
            <a:pPr eaLnBrk="1" hangingPunct="1"/>
            <a:r>
              <a:rPr lang="en-US" b="1" smtClean="0">
                <a:solidFill>
                  <a:srgbClr val="376092"/>
                </a:solidFill>
                <a:cs typeface="Arial" pitchFamily="34" charset="0"/>
              </a:rPr>
              <a:t>Unit 1</a:t>
            </a:r>
            <a:endParaRPr lang="en-US" b="1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D5A41E-89C9-4254-AE5D-76A4FD54B582}" type="slidenum">
              <a:rPr lang="en-US" smtClean="0">
                <a:ea typeface="ＭＳ Ｐゴシック" pitchFamily="-112" charset="-128"/>
              </a:rPr>
              <a:pPr/>
              <a:t>2</a:t>
            </a:fld>
            <a:endParaRPr lang="en-US" smtClean="0">
              <a:ea typeface="ＭＳ Ｐゴシック" pitchFamily="-112" charset="-128"/>
            </a:endParaRPr>
          </a:p>
        </p:txBody>
      </p:sp>
      <p:sp>
        <p:nvSpPr>
          <p:cNvPr id="6149" name="مربع نص 4"/>
          <p:cNvSpPr txBox="1">
            <a:spLocks noChangeArrowheads="1"/>
          </p:cNvSpPr>
          <p:nvPr/>
        </p:nvSpPr>
        <p:spPr bwMode="auto">
          <a:xfrm>
            <a:off x="6951663" y="6411913"/>
            <a:ext cx="158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1800">
                <a:solidFill>
                  <a:schemeClr val="bg1"/>
                </a:solidFill>
              </a:rPr>
              <a:t>د. عبدالله الفريدان</a:t>
            </a:r>
            <a:endParaRPr 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Summary</a:t>
            </a:r>
            <a:br>
              <a:rPr lang="en-US" smtClean="0">
                <a:solidFill>
                  <a:srgbClr val="376092"/>
                </a:solidFill>
                <a:cs typeface="Arial" pitchFamily="34" charset="0"/>
              </a:rPr>
            </a:br>
            <a:endParaRPr lang="en-US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endParaRPr lang="en-US" b="1" smtClean="0">
              <a:cs typeface="Arial" pitchFamily="34" charset="0"/>
            </a:endParaRPr>
          </a:p>
          <a:p>
            <a:pPr algn="l"/>
            <a:r>
              <a:rPr lang="en-US" b="1" smtClean="0">
                <a:cs typeface="Arial" pitchFamily="34" charset="0"/>
              </a:rPr>
              <a:t>Referring to the book Unit 1</a:t>
            </a:r>
          </a:p>
          <a:p>
            <a:pPr algn="l"/>
            <a:r>
              <a:rPr lang="en-US" b="1" smtClean="0">
                <a:cs typeface="Arial" pitchFamily="34" charset="0"/>
              </a:rPr>
              <a:t>Pages 13-34</a:t>
            </a:r>
          </a:p>
          <a:p>
            <a:pPr algn="l"/>
            <a:endParaRPr lang="en-US" b="1" smtClean="0">
              <a:cs typeface="Arial" pitchFamily="34" charset="0"/>
            </a:endParaRPr>
          </a:p>
          <a:p>
            <a:pPr algn="l"/>
            <a:r>
              <a:rPr lang="en-US" b="1" smtClean="0">
                <a:cs typeface="Arial" pitchFamily="34" charset="0"/>
              </a:rPr>
              <a:t> </a:t>
            </a:r>
          </a:p>
          <a:p>
            <a:r>
              <a:rPr lang="en-GB" b="1" smtClean="0">
                <a:cs typeface="Arial" pitchFamily="34" charset="0"/>
              </a:rPr>
              <a:t>  </a:t>
            </a:r>
            <a:r>
              <a:rPr lang="en-US" b="1" smtClean="0">
                <a:cs typeface="Arial" pitchFamily="34" charset="0"/>
              </a:rPr>
              <a:t>     </a:t>
            </a:r>
            <a:r>
              <a:rPr lang="en-GB" b="1" smtClean="0">
                <a:cs typeface="Arial" pitchFamily="34" charset="0"/>
              </a:rPr>
              <a:t>     </a:t>
            </a:r>
            <a:endParaRPr lang="ar-EG" b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5C665D9-1847-4E91-BA17-223C514690A9}" type="slidenum">
              <a:rPr lang="en-US" smtClean="0">
                <a:ea typeface="ＭＳ Ｐゴシック" pitchFamily="-112" charset="-128"/>
              </a:rPr>
              <a:pPr/>
              <a:t>3</a:t>
            </a:fld>
            <a:endParaRPr lang="en-US" smtClean="0">
              <a:ea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43</Words>
  <Application>Microsoft Office PowerPoint</Application>
  <PresentationFormat>A4 Paper (210x297 mm)‎</PresentationFormat>
  <Paragraphs>21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Lecture 7</vt:lpstr>
      <vt:lpstr>Lecture Summary 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107</cp:revision>
  <dcterms:created xsi:type="dcterms:W3CDTF">2009-10-14T19:14:34Z</dcterms:created>
  <dcterms:modified xsi:type="dcterms:W3CDTF">2011-03-09T13:27:33Z</dcterms:modified>
</cp:coreProperties>
</file>