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64" autoAdjust="0"/>
  </p:normalViewPr>
  <p:slideViewPr>
    <p:cSldViewPr>
      <p:cViewPr>
        <p:scale>
          <a:sx n="75" d="100"/>
          <a:sy n="75" d="100"/>
        </p:scale>
        <p:origin x="-1056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Education system, the developer of the Enrollment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College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: Grocery 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Stores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Section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: English 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Language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Course Name and Number</a:t>
            </a:r>
            <a:endParaRPr lang="ar-SA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English Listening-210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en-US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First Semester 1431- 1432 H</a:t>
            </a:r>
          </a:p>
          <a:p>
            <a:pPr algn="l">
              <a:lnSpc>
                <a:spcPct val="80000"/>
              </a:lnSpc>
            </a:pP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D. Allen William </a:t>
            </a:r>
            <a:r>
              <a:rPr lang="en-US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Probst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Lecture 5</a:t>
            </a: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1026" name="Picture 2" descr="C:\Users\user\Desktop\د. الن بروبيست\5\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534400" cy="629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1288</TotalTime>
  <Words>39</Words>
  <Application>Microsoft Office PowerPoint</Application>
  <PresentationFormat>A4 Paper (210x297 mm)</PresentationFormat>
  <Paragraphs>20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Lecture 5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76</cp:revision>
  <dcterms:created xsi:type="dcterms:W3CDTF">2009-10-14T19:14:34Z</dcterms:created>
  <dcterms:modified xsi:type="dcterms:W3CDTF">2010-11-02T06:02:50Z</dcterms:modified>
</cp:coreProperties>
</file>