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8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2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47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College: Grocery 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Section: English 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Lecture10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Content Placeholder 6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Content Placeholder 4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</TotalTime>
  <Words>39</Words>
  <Application>Microsoft Office PowerPoint</Application>
  <PresentationFormat>A4 Paper (210x297 mm)</PresentationFormat>
  <Paragraphs>21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Lecture10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84</cp:revision>
  <dcterms:created xsi:type="dcterms:W3CDTF">2009-10-14T19:14:34Z</dcterms:created>
  <dcterms:modified xsi:type="dcterms:W3CDTF">2010-11-08T14:18:03Z</dcterms:modified>
</cp:coreProperties>
</file>