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29" autoAdjust="0"/>
    <p:restoredTop sz="94664" autoAdjust="0"/>
  </p:normalViewPr>
  <p:slideViewPr>
    <p:cSldViewPr>
      <p:cViewPr>
        <p:scale>
          <a:sx n="75" d="100"/>
          <a:sy n="75" d="100"/>
        </p:scale>
        <p:origin x="-1272" y="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College: Grocery 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Section: English 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Lecture12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1" name="Content Placeholder 10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82000" cy="62992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Content Placeholder 4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Content Placeholder 4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Content Placeholder 4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Content Placeholder 4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43</Words>
  <Application>Microsoft Office PowerPoint</Application>
  <PresentationFormat>A4 Paper (210x297 mm)</PresentationFormat>
  <Paragraphs>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Lecture12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98</cp:revision>
  <dcterms:created xsi:type="dcterms:W3CDTF">2009-10-14T19:14:34Z</dcterms:created>
  <dcterms:modified xsi:type="dcterms:W3CDTF">2010-11-08T17:26:54Z</dcterms:modified>
</cp:coreProperties>
</file>