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3" d="100"/>
          <a:sy n="63" d="100"/>
        </p:scale>
        <p:origin x="-15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D580994-6047-4B3A-BFC6-04E116B6A50D}" type="datetimeFigureOut">
              <a:rPr lang="ar-SA" smtClean="0"/>
              <a:t>1/13/1431</a:t>
            </a:fld>
            <a:endParaRPr lang="ar-SA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A1D45C1-5501-45F1-B497-C5C7A6535CF5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580994-6047-4B3A-BFC6-04E116B6A50D}" type="datetimeFigureOut">
              <a:rPr lang="ar-SA" smtClean="0"/>
              <a:t>1/13/1431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1D45C1-5501-45F1-B497-C5C7A6535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D580994-6047-4B3A-BFC6-04E116B6A50D}" type="datetimeFigureOut">
              <a:rPr lang="ar-SA" smtClean="0"/>
              <a:t>1/13/1431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5A1D45C1-5501-45F1-B497-C5C7A6535CF5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580994-6047-4B3A-BFC6-04E116B6A50D}" type="datetimeFigureOut">
              <a:rPr lang="ar-SA" smtClean="0"/>
              <a:t>1/13/1431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1D45C1-5501-45F1-B497-C5C7A6535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580994-6047-4B3A-BFC6-04E116B6A50D}" type="datetimeFigureOut">
              <a:rPr lang="ar-SA" smtClean="0"/>
              <a:t>1/13/1431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1D45C1-5501-45F1-B497-C5C7A6535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580994-6047-4B3A-BFC6-04E116B6A50D}" type="datetimeFigureOut">
              <a:rPr lang="ar-SA" smtClean="0"/>
              <a:t>1/13/1431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1D45C1-5501-45F1-B497-C5C7A6535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D580994-6047-4B3A-BFC6-04E116B6A50D}" type="datetimeFigureOut">
              <a:rPr lang="ar-SA" smtClean="0"/>
              <a:t>1/13/1431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1D45C1-5501-45F1-B497-C5C7A6535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580994-6047-4B3A-BFC6-04E116B6A50D}" type="datetimeFigureOut">
              <a:rPr lang="ar-SA" smtClean="0"/>
              <a:t>1/13/1431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1D45C1-5501-45F1-B497-C5C7A6535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580994-6047-4B3A-BFC6-04E116B6A50D}" type="datetimeFigureOut">
              <a:rPr lang="ar-SA" smtClean="0"/>
              <a:t>1/13/1431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1D45C1-5501-45F1-B497-C5C7A6535CF5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580994-6047-4B3A-BFC6-04E116B6A50D}" type="datetimeFigureOut">
              <a:rPr lang="ar-SA" smtClean="0"/>
              <a:t>1/13/1431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1D45C1-5501-45F1-B497-C5C7A6535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D580994-6047-4B3A-BFC6-04E116B6A50D}" type="datetimeFigureOut">
              <a:rPr lang="ar-SA" smtClean="0"/>
              <a:t>1/13/1431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A1D45C1-5501-45F1-B497-C5C7A6535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D580994-6047-4B3A-BFC6-04E116B6A50D}" type="datetimeFigureOut">
              <a:rPr lang="ar-SA" smtClean="0"/>
              <a:t>1/13/1431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A1D45C1-5501-45F1-B497-C5C7A6535CF5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 h question 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5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Sara Al-</a:t>
            </a:r>
            <a:r>
              <a:rPr lang="en-US" sz="5400" dirty="0" err="1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Shammri</a:t>
            </a:r>
            <a:r>
              <a:rPr lang="en-US" sz="5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 </a:t>
            </a:r>
            <a:r>
              <a:rPr lang="en-US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             </a:t>
            </a:r>
          </a:p>
          <a:p>
            <a:endParaRPr lang="ar-SA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المحاضره 9 عباره عن الاسئلة </a:t>
            </a:r>
            <a:r>
              <a:rPr lang="en-US" dirty="0" smtClean="0"/>
              <a:t> </a:t>
            </a:r>
            <a:r>
              <a:rPr lang="en-US" dirty="0" err="1" smtClean="0"/>
              <a:t>wh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Tom walks to the school at 7 am </a:t>
            </a:r>
          </a:p>
          <a:p>
            <a:r>
              <a:rPr lang="ar-SA" dirty="0" smtClean="0"/>
              <a:t>هذه جملة مضارع البسيط نستطيع طرح عدة اسئلة وبعدة صيغ حيث يكون سؤال اما عن وقت ذهاب توم الي مدرسه او ماذا يفعل في صباح او عن اسمه </a:t>
            </a:r>
          </a:p>
          <a:p>
            <a:r>
              <a:rPr lang="ar-SA" dirty="0" smtClean="0"/>
              <a:t>سؤال الاول بصيغة الوقت ونسخدم </a:t>
            </a:r>
            <a:r>
              <a:rPr lang="en-US" dirty="0" smtClean="0"/>
              <a:t>when  </a:t>
            </a:r>
            <a:endParaRPr lang="ar-SA" dirty="0" smtClean="0"/>
          </a:p>
          <a:p>
            <a:r>
              <a:rPr lang="en-US" dirty="0" smtClean="0"/>
              <a:t>When does tom walk to school ?</a:t>
            </a:r>
          </a:p>
          <a:p>
            <a:r>
              <a:rPr lang="en-US" dirty="0" smtClean="0"/>
              <a:t>What does tom do at 7 am ?</a:t>
            </a:r>
          </a:p>
          <a:p>
            <a:r>
              <a:rPr lang="en-US" dirty="0" smtClean="0"/>
              <a:t>Who walk to school at 7 am ?</a:t>
            </a:r>
          </a:p>
          <a:p>
            <a:r>
              <a:rPr lang="ar-SA" dirty="0" smtClean="0"/>
              <a:t>طبعا الان الجمله صبغتها مضارع بسيط بيكون حتي سؤال بصيغة المضارع البسيط </a:t>
            </a:r>
            <a:r>
              <a:rPr lang="en-US" dirty="0" smtClean="0"/>
              <a:t>  </a:t>
            </a:r>
            <a:endParaRPr lang="ar-SA" dirty="0"/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Tom drive to work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نغيرها لصيغة نعم \لا من الاسئلة </a:t>
            </a:r>
          </a:p>
          <a:p>
            <a:r>
              <a:rPr lang="ar-SA" dirty="0" smtClean="0"/>
              <a:t>بما ان توم مفرد نستخدم </a:t>
            </a:r>
            <a:r>
              <a:rPr lang="en-US" dirty="0" smtClean="0"/>
              <a:t>does </a:t>
            </a:r>
            <a:r>
              <a:rPr lang="ar-SA" dirty="0" smtClean="0"/>
              <a:t>في بداية السؤال </a:t>
            </a:r>
          </a:p>
          <a:p>
            <a:r>
              <a:rPr lang="ar-SA" dirty="0" smtClean="0"/>
              <a:t>ثم نظع الفعل مجرد من الاصافه  </a:t>
            </a:r>
            <a:r>
              <a:rPr lang="en-US" dirty="0" smtClean="0"/>
              <a:t>drive </a:t>
            </a:r>
          </a:p>
          <a:p>
            <a:r>
              <a:rPr lang="en-US" dirty="0" smtClean="0"/>
              <a:t>Does tom drive to the work ?</a:t>
            </a:r>
          </a:p>
          <a:p>
            <a:r>
              <a:rPr lang="ar-SA" dirty="0" smtClean="0"/>
              <a:t>ثم انشائنا </a:t>
            </a:r>
            <a:r>
              <a:rPr lang="en-US" dirty="0" err="1" smtClean="0"/>
              <a:t>wh</a:t>
            </a:r>
            <a:r>
              <a:rPr lang="en-US" dirty="0" smtClean="0"/>
              <a:t> </a:t>
            </a:r>
            <a:r>
              <a:rPr lang="ar-SA" dirty="0" smtClean="0"/>
              <a:t>سؤال ومطلوب هو مكان الذي يقود سيارته اليه </a:t>
            </a:r>
          </a:p>
          <a:p>
            <a:r>
              <a:rPr lang="en-US" dirty="0" smtClean="0"/>
              <a:t>Where does tom drive to? </a:t>
            </a:r>
          </a:p>
          <a:p>
            <a:endParaRPr lang="ar-SA" dirty="0" smtClean="0"/>
          </a:p>
          <a:p>
            <a:endParaRPr lang="en-US" dirty="0" smtClean="0"/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 is in the room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في حال تحويل هذه الجمل الي صيغة سؤال ب نعم \لا يكون بتبديل الفاعل مع الفعل </a:t>
            </a:r>
          </a:p>
          <a:p>
            <a:r>
              <a:rPr lang="ar-SA" dirty="0" smtClean="0"/>
              <a:t>الغعل هنا </a:t>
            </a:r>
            <a:r>
              <a:rPr lang="en-US" dirty="0" smtClean="0"/>
              <a:t>is </a:t>
            </a:r>
            <a:r>
              <a:rPr lang="ar-SA" dirty="0" smtClean="0"/>
              <a:t>والفاعل </a:t>
            </a:r>
            <a:r>
              <a:rPr lang="en-US" dirty="0" smtClean="0"/>
              <a:t>she </a:t>
            </a:r>
            <a:r>
              <a:rPr lang="ar-SA" dirty="0" smtClean="0"/>
              <a:t> ونكمل الي باقي الجمله</a:t>
            </a:r>
          </a:p>
          <a:p>
            <a:r>
              <a:rPr lang="en-US" dirty="0" smtClean="0"/>
              <a:t>Is she in the room ?</a:t>
            </a:r>
          </a:p>
          <a:p>
            <a:r>
              <a:rPr lang="en-US" dirty="0" smtClean="0"/>
              <a:t>Yes she is or no she is not </a:t>
            </a:r>
          </a:p>
          <a:p>
            <a:r>
              <a:rPr lang="ar-SA" dirty="0" smtClean="0"/>
              <a:t>اذا حولناها الي صيغة </a:t>
            </a:r>
            <a:r>
              <a:rPr lang="en-US" dirty="0" err="1" smtClean="0"/>
              <a:t>wh</a:t>
            </a:r>
            <a:r>
              <a:rPr lang="en-US" dirty="0" smtClean="0"/>
              <a:t> </a:t>
            </a:r>
            <a:r>
              <a:rPr lang="ar-SA" dirty="0" smtClean="0"/>
              <a:t> تكون كا التالي بسؤال عن المكان </a:t>
            </a:r>
          </a:p>
          <a:p>
            <a:r>
              <a:rPr lang="en-US" dirty="0" smtClean="0"/>
              <a:t>Where is she ?</a:t>
            </a:r>
          </a:p>
          <a:p>
            <a:r>
              <a:rPr lang="en-US" dirty="0" smtClean="0"/>
              <a:t>In the room 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we want to sake about time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اذا اردنا السؤال بصيغة نعم لا </a:t>
            </a:r>
          </a:p>
          <a:p>
            <a:r>
              <a:rPr lang="en-US" dirty="0" smtClean="0"/>
              <a:t>He will go tomorrow  </a:t>
            </a:r>
          </a:p>
          <a:p>
            <a:r>
              <a:rPr lang="en-US" dirty="0" smtClean="0"/>
              <a:t>Will he go tomorrow ?</a:t>
            </a:r>
          </a:p>
          <a:p>
            <a:r>
              <a:rPr lang="en-US" dirty="0" smtClean="0"/>
              <a:t>Yes he will or no he will not </a:t>
            </a:r>
          </a:p>
          <a:p>
            <a:r>
              <a:rPr lang="ar-SA" dirty="0" smtClean="0"/>
              <a:t>اذا اردنا سؤال بصيغة الوقت </a:t>
            </a:r>
          </a:p>
          <a:p>
            <a:r>
              <a:rPr lang="en-US" dirty="0" smtClean="0"/>
              <a:t>When will he go ?</a:t>
            </a:r>
          </a:p>
          <a:p>
            <a:r>
              <a:rPr lang="en-US" dirty="0" smtClean="0"/>
              <a:t>Tomorrow</a:t>
            </a:r>
          </a:p>
          <a:p>
            <a:endParaRPr lang="ar-SA" dirty="0"/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لات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500174"/>
            <a:ext cx="7715304" cy="5000660"/>
          </a:xfrm>
        </p:spPr>
      </p:pic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Home work </a:t>
            </a:r>
            <a:br>
              <a:rPr lang="en-US" dirty="0" smtClean="0"/>
            </a:br>
            <a:endParaRPr lang="ar-SA" dirty="0"/>
          </a:p>
        </p:txBody>
      </p:sp>
      <p:pic>
        <p:nvPicPr>
          <p:cNvPr id="4" name="Content Placeholder 3" descr="home wor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79529" y="1609725"/>
            <a:ext cx="6594341" cy="4846638"/>
          </a:xfrm>
        </p:spPr>
      </p:pic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 descr="ffghjkliop[phjkl;iop[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571612"/>
            <a:ext cx="7715304" cy="4857784"/>
          </a:xfrm>
        </p:spPr>
      </p:pic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124</TotalTime>
  <Words>245</Words>
  <Application>Microsoft Office PowerPoint</Application>
  <PresentationFormat>On-screen Show (4:3)</PresentationFormat>
  <Paragraphs>34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Opulent</vt:lpstr>
      <vt:lpstr>W h question </vt:lpstr>
      <vt:lpstr>المحاضره 9 عباره عن الاسئلة  wh</vt:lpstr>
      <vt:lpstr>Tom drive to work </vt:lpstr>
      <vt:lpstr>She is in the room </vt:lpstr>
      <vt:lpstr>If we want to sake about time </vt:lpstr>
      <vt:lpstr>Slide 6</vt:lpstr>
      <vt:lpstr>Home work  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 h question</dc:title>
  <dc:creator>vista</dc:creator>
  <cp:lastModifiedBy>vista</cp:lastModifiedBy>
  <cp:revision>13</cp:revision>
  <dcterms:created xsi:type="dcterms:W3CDTF">2009-12-29T03:11:20Z</dcterms:created>
  <dcterms:modified xsi:type="dcterms:W3CDTF">2009-12-29T05:15:45Z</dcterms:modified>
</cp:coreProperties>
</file>