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7" d="100"/>
          <a:sy n="67" d="100"/>
        </p:scale>
        <p:origin x="-147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AC602879-5584-4D1A-8CDA-622BFE987187}" type="datetimeFigureOut">
              <a:rPr lang="ar-SA" smtClean="0"/>
              <a:t>1/2/1431</a:t>
            </a:fld>
            <a:endParaRPr lang="ar-SA"/>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ar-SA"/>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F01F8E2D-EB7A-4DAA-973B-EDE5BE1BC23F}"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C602879-5584-4D1A-8CDA-622BFE987187}" type="datetimeFigureOut">
              <a:rPr lang="ar-SA" smtClean="0"/>
              <a:t>1/2/1431</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F01F8E2D-EB7A-4DAA-973B-EDE5BE1BC23F}" type="slidenum">
              <a:rPr lang="ar-SA" smtClean="0"/>
              <a:t>‹#›</a:t>
            </a:fld>
            <a:endParaRPr lang="ar-SA"/>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AC602879-5584-4D1A-8CDA-622BFE987187}" type="datetimeFigureOut">
              <a:rPr lang="ar-SA" smtClean="0"/>
              <a:t>1/2/1431</a:t>
            </a:fld>
            <a:endParaRPr lang="ar-SA"/>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ar-SA"/>
          </a:p>
        </p:txBody>
      </p:sp>
      <p:sp>
        <p:nvSpPr>
          <p:cNvPr id="6" name="Slide Number Placeholder 5"/>
          <p:cNvSpPr>
            <a:spLocks noGrp="1"/>
          </p:cNvSpPr>
          <p:nvPr>
            <p:ph type="sldNum" sz="quarter" idx="12"/>
          </p:nvPr>
        </p:nvSpPr>
        <p:spPr>
          <a:xfrm>
            <a:off x="6733952" y="6555112"/>
            <a:ext cx="588336" cy="228600"/>
          </a:xfrm>
        </p:spPr>
        <p:txBody>
          <a:bodyPr/>
          <a:lstStyle>
            <a:extLst/>
          </a:lstStyle>
          <a:p>
            <a:fld id="{F01F8E2D-EB7A-4DAA-973B-EDE5BE1BC23F}"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C602879-5584-4D1A-8CDA-622BFE987187}" type="datetimeFigureOut">
              <a:rPr lang="ar-SA" smtClean="0"/>
              <a:t>1/2/1431</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F01F8E2D-EB7A-4DAA-973B-EDE5BE1BC23F}" type="slidenum">
              <a:rPr lang="ar-SA" smtClean="0"/>
              <a:t>‹#›</a:t>
            </a:fld>
            <a:endParaRPr lang="ar-SA"/>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C602879-5584-4D1A-8CDA-622BFE987187}" type="datetimeFigureOut">
              <a:rPr lang="ar-SA" smtClean="0"/>
              <a:t>1/2/1431</a:t>
            </a:fld>
            <a:endParaRPr lang="ar-SA"/>
          </a:p>
        </p:txBody>
      </p:sp>
      <p:sp>
        <p:nvSpPr>
          <p:cNvPr id="8" name="Footer Placeholder 7"/>
          <p:cNvSpPr>
            <a:spLocks noGrp="1"/>
          </p:cNvSpPr>
          <p:nvPr>
            <p:ph type="ftr" sz="quarter" idx="11"/>
          </p:nvPr>
        </p:nvSpPr>
        <p:spPr/>
        <p:txBody>
          <a:bodyPr/>
          <a:lstStyle>
            <a:extLst/>
          </a:lstStyle>
          <a:p>
            <a:endParaRPr lang="ar-SA"/>
          </a:p>
        </p:txBody>
      </p:sp>
      <p:sp>
        <p:nvSpPr>
          <p:cNvPr id="9" name="Slide Number Placeholder 8"/>
          <p:cNvSpPr>
            <a:spLocks noGrp="1"/>
          </p:cNvSpPr>
          <p:nvPr>
            <p:ph type="sldNum" sz="quarter" idx="12"/>
          </p:nvPr>
        </p:nvSpPr>
        <p:spPr/>
        <p:txBody>
          <a:bodyPr/>
          <a:lstStyle>
            <a:extLst/>
          </a:lstStyle>
          <a:p>
            <a:fld id="{F01F8E2D-EB7A-4DAA-973B-EDE5BE1BC23F}" type="slidenum">
              <a:rPr lang="ar-SA" smtClean="0"/>
              <a:t>‹#›</a:t>
            </a:fld>
            <a:endParaRPr lang="ar-SA"/>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AC602879-5584-4D1A-8CDA-622BFE987187}" type="datetimeFigureOut">
              <a:rPr lang="ar-SA" smtClean="0"/>
              <a:t>1/2/1431</a:t>
            </a:fld>
            <a:endParaRPr lang="ar-SA"/>
          </a:p>
        </p:txBody>
      </p:sp>
      <p:sp>
        <p:nvSpPr>
          <p:cNvPr id="4" name="Footer Placeholder 3"/>
          <p:cNvSpPr>
            <a:spLocks noGrp="1"/>
          </p:cNvSpPr>
          <p:nvPr>
            <p:ph type="ftr" sz="quarter" idx="11"/>
          </p:nvPr>
        </p:nvSpPr>
        <p:spPr/>
        <p:txBody>
          <a:bodyPr/>
          <a:lstStyle>
            <a:extLst/>
          </a:lstStyle>
          <a:p>
            <a:endParaRPr lang="ar-SA"/>
          </a:p>
        </p:txBody>
      </p:sp>
      <p:sp>
        <p:nvSpPr>
          <p:cNvPr id="5" name="Slide Number Placeholder 4"/>
          <p:cNvSpPr>
            <a:spLocks noGrp="1"/>
          </p:cNvSpPr>
          <p:nvPr>
            <p:ph type="sldNum" sz="quarter" idx="12"/>
          </p:nvPr>
        </p:nvSpPr>
        <p:spPr/>
        <p:txBody>
          <a:bodyPr/>
          <a:lstStyle>
            <a:extLst/>
          </a:lstStyle>
          <a:p>
            <a:fld id="{F01F8E2D-EB7A-4DAA-973B-EDE5BE1BC23F}" type="slidenum">
              <a:rPr lang="ar-SA" smtClean="0"/>
              <a:t>‹#›</a:t>
            </a:fld>
            <a:endParaRPr lang="ar-SA"/>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AC602879-5584-4D1A-8CDA-622BFE987187}" type="datetimeFigureOut">
              <a:rPr lang="ar-SA" smtClean="0"/>
              <a:t>1/2/1431</a:t>
            </a:fld>
            <a:endParaRPr lang="ar-SA"/>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ar-SA"/>
          </a:p>
        </p:txBody>
      </p:sp>
      <p:sp>
        <p:nvSpPr>
          <p:cNvPr id="4" name="Slide Number Placeholder 3"/>
          <p:cNvSpPr>
            <a:spLocks noGrp="1"/>
          </p:cNvSpPr>
          <p:nvPr>
            <p:ph type="sldNum" sz="quarter" idx="12"/>
          </p:nvPr>
        </p:nvSpPr>
        <p:spPr/>
        <p:txBody>
          <a:bodyPr/>
          <a:lstStyle>
            <a:extLst/>
          </a:lstStyle>
          <a:p>
            <a:fld id="{F01F8E2D-EB7A-4DAA-973B-EDE5BE1BC23F}" type="slidenum">
              <a:rPr lang="ar-SA" smtClean="0"/>
              <a:t>‹#›</a:t>
            </a:fld>
            <a:endParaRPr lang="ar-SA"/>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C602879-5584-4D1A-8CDA-622BFE987187}" type="datetimeFigureOut">
              <a:rPr lang="ar-SA" smtClean="0"/>
              <a:t>1/2/1431</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F01F8E2D-EB7A-4DAA-973B-EDE5BE1BC23F}" type="slidenum">
              <a:rPr lang="ar-SA" smtClean="0"/>
              <a:t>‹#›</a:t>
            </a:fld>
            <a:endParaRPr lang="ar-SA"/>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AC602879-5584-4D1A-8CDA-622BFE987187}" type="datetimeFigureOut">
              <a:rPr lang="ar-SA" smtClean="0"/>
              <a:t>1/2/1431</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F01F8E2D-EB7A-4DAA-973B-EDE5BE1BC23F}" type="slidenum">
              <a:rPr lang="ar-SA" smtClean="0"/>
              <a:t>‹#›</a:t>
            </a:fld>
            <a:endParaRPr lang="ar-SA"/>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C602879-5584-4D1A-8CDA-622BFE987187}" type="datetimeFigureOut">
              <a:rPr lang="ar-SA" smtClean="0"/>
              <a:t>1/2/1431</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F01F8E2D-EB7A-4DAA-973B-EDE5BE1BC23F}" type="slidenum">
              <a:rPr lang="ar-SA" smtClean="0"/>
              <a:t>‹#›</a:t>
            </a:fld>
            <a:endParaRPr lang="ar-SA"/>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AC602879-5584-4D1A-8CDA-622BFE987187}" type="datetimeFigureOut">
              <a:rPr lang="ar-SA" smtClean="0"/>
              <a:t>1/2/1431</a:t>
            </a:fld>
            <a:endParaRPr lang="ar-SA"/>
          </a:p>
        </p:txBody>
      </p:sp>
      <p:sp>
        <p:nvSpPr>
          <p:cNvPr id="5" name="Footer Placeholder 4"/>
          <p:cNvSpPr>
            <a:spLocks noGrp="1"/>
          </p:cNvSpPr>
          <p:nvPr>
            <p:ph type="ftr" sz="quarter" idx="11"/>
          </p:nvPr>
        </p:nvSpPr>
        <p:spPr>
          <a:xfrm>
            <a:off x="457200" y="6556248"/>
            <a:ext cx="3657600" cy="228600"/>
          </a:xfrm>
        </p:spPr>
        <p:txBody>
          <a:bodyPr/>
          <a:lstStyle>
            <a:extLst/>
          </a:lstStyle>
          <a:p>
            <a:endParaRPr lang="ar-SA"/>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F01F8E2D-EB7A-4DAA-973B-EDE5BE1BC23F}" type="slidenum">
              <a:rPr lang="ar-SA" smtClean="0"/>
              <a:t>‹#›</a:t>
            </a:fld>
            <a:endParaRPr lang="ar-SA"/>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AC602879-5584-4D1A-8CDA-622BFE987187}" type="datetimeFigureOut">
              <a:rPr lang="ar-SA" smtClean="0"/>
              <a:t>1/2/1431</a:t>
            </a:fld>
            <a:endParaRPr lang="ar-SA"/>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ar-SA"/>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F01F8E2D-EB7A-4DAA-973B-EDE5BE1BC23F}"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dissolve/>
  </p:transition>
  <p:txStyles>
    <p:titleStyle>
      <a:lvl1pPr algn="l" rtl="1"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r" rtl="1"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r" rtl="1"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r" rtl="1"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r" rtl="1"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r" rtl="1"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r" rtl="1"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r" rtl="1"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r" rtl="1"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r" rtl="1"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file15.9q9q.net/Download/31873658/02--------2.wma.html" TargetMode="External"/><Relationship Id="rId2" Type="http://schemas.openxmlformats.org/officeDocument/2006/relationships/slideLayout" Target="../slideLayouts/slideLayout2.xml"/><Relationship Id="rId1" Type="http://schemas.openxmlformats.org/officeDocument/2006/relationships/audio" Target="file:///C:\Users\vista\Desktop\1.mp3" TargetMode="External"/><Relationship Id="rId5" Type="http://schemas.openxmlformats.org/officeDocument/2006/relationships/image" Target="../media/image3.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audio" Target="file:///C:\Users\vista\Desktop\2.mp3" TargetMode="Externa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audio" Target="file:///C:\Users\vista\Desktop\3.mp3"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Finding the ideal job 3</a:t>
            </a:r>
            <a:endParaRPr lang="ar-SA" dirty="0"/>
          </a:p>
        </p:txBody>
      </p:sp>
      <p:sp>
        <p:nvSpPr>
          <p:cNvPr id="3" name="Subtitle 2"/>
          <p:cNvSpPr>
            <a:spLocks noGrp="1"/>
          </p:cNvSpPr>
          <p:nvPr>
            <p:ph type="subTitle" idx="1"/>
          </p:nvPr>
        </p:nvSpPr>
        <p:spPr/>
        <p:txBody>
          <a:bodyPr>
            <a:normAutofit fontScale="92500" lnSpcReduction="10000"/>
          </a:bodyPr>
          <a:lstStyle/>
          <a:p>
            <a:pPr algn="ctr"/>
            <a:r>
              <a:rPr lang="en-US"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Sara AL-</a:t>
            </a:r>
            <a:r>
              <a:rPr lang="en-US" sz="40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Shammri</a:t>
            </a:r>
            <a:r>
              <a:rPr lang="en-US"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p>
          <a:p>
            <a:pPr algn="ctr"/>
            <a:r>
              <a:rPr lang="ar-SA"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قمر شمر </a:t>
            </a:r>
            <a:endParaRPr lang="ar-SA" sz="4000" dirty="0">
              <a:effectLst>
                <a:glow rad="228600">
                  <a:schemeClr val="accent5">
                    <a:satMod val="175000"/>
                    <a:alpha val="40000"/>
                  </a:schemeClr>
                </a:glow>
                <a:outerShdw blurRad="41275" dist="20320" dir="1800000" algn="tl" rotWithShape="0">
                  <a:srgbClr val="000000">
                    <a:alpha val="40000"/>
                  </a:srgbClr>
                </a:outerShdw>
              </a:effectLst>
            </a:endParaRPr>
          </a:p>
        </p:txBody>
      </p:sp>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hlinkClick r:id="rId3"/>
              </a:rPr>
              <a:t>http://file15.9q9q.net/Download/31873658/02--------</a:t>
            </a:r>
            <a:r>
              <a:rPr lang="en-US" sz="2000" dirty="0" smtClean="0">
                <a:hlinkClick r:id="rId3"/>
              </a:rPr>
              <a:t>2.wma.html</a:t>
            </a:r>
            <a:r>
              <a:rPr lang="ar-SA" sz="2000" dirty="0" smtClean="0"/>
              <a:t/>
            </a:r>
            <a:br>
              <a:rPr lang="ar-SA" sz="2000" dirty="0" smtClean="0"/>
            </a:br>
            <a:r>
              <a:rPr lang="ar-SA" sz="2000" dirty="0" smtClean="0"/>
              <a:t>هذا رابط المقطع في حال ماشتغل هنا </a:t>
            </a:r>
            <a:endParaRPr lang="ar-SA" sz="2000" dirty="0"/>
          </a:p>
        </p:txBody>
      </p:sp>
      <p:pic>
        <p:nvPicPr>
          <p:cNvPr id="4" name="Content Placeholder 3" descr="s;w.jpg"/>
          <p:cNvPicPr>
            <a:picLocks noGrp="1" noChangeAspect="1"/>
          </p:cNvPicPr>
          <p:nvPr>
            <p:ph idx="1"/>
          </p:nvPr>
        </p:nvPicPr>
        <p:blipFill>
          <a:blip r:embed="rId4" cstate="print"/>
          <a:stretch>
            <a:fillRect/>
          </a:stretch>
        </p:blipFill>
        <p:spPr>
          <a:xfrm>
            <a:off x="556256" y="1785925"/>
            <a:ext cx="7040887" cy="4670437"/>
          </a:xfrm>
        </p:spPr>
      </p:pic>
      <p:pic>
        <p:nvPicPr>
          <p:cNvPr id="5" name="1.mp3">
            <a:hlinkClick r:id="" action="ppaction://media"/>
          </p:cNvPr>
          <p:cNvPicPr>
            <a:picLocks noRot="1" noChangeAspect="1"/>
          </p:cNvPicPr>
          <p:nvPr>
            <a:audioFile r:link="rId1"/>
          </p:nvPr>
        </p:nvPicPr>
        <p:blipFill>
          <a:blip r:embed="rId5" cstate="print"/>
          <a:stretch>
            <a:fillRect/>
          </a:stretch>
        </p:blipFill>
        <p:spPr>
          <a:xfrm>
            <a:off x="4419600" y="3276600"/>
            <a:ext cx="304800" cy="304800"/>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167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تكمله المقطع </a:t>
            </a:r>
            <a:endParaRPr lang="ar-SA" dirty="0"/>
          </a:p>
        </p:txBody>
      </p:sp>
      <p:pic>
        <p:nvPicPr>
          <p:cNvPr id="4" name="Content Placeholder 3" descr="694321622.jpg"/>
          <p:cNvPicPr>
            <a:picLocks noGrp="1" noChangeAspect="1"/>
          </p:cNvPicPr>
          <p:nvPr>
            <p:ph idx="1"/>
          </p:nvPr>
        </p:nvPicPr>
        <p:blipFill>
          <a:blip r:embed="rId3" cstate="print"/>
          <a:stretch>
            <a:fillRect/>
          </a:stretch>
        </p:blipFill>
        <p:spPr>
          <a:xfrm>
            <a:off x="457200" y="2443995"/>
            <a:ext cx="7239000" cy="3178098"/>
          </a:xfrm>
        </p:spPr>
      </p:pic>
      <p:pic>
        <p:nvPicPr>
          <p:cNvPr id="5" name="2.mp3">
            <a:hlinkClick r:id="" action="ppaction://media"/>
          </p:cNvPr>
          <p:cNvPicPr>
            <a:picLocks noRot="1" noChangeAspect="1"/>
          </p:cNvPicPr>
          <p:nvPr>
            <a:audioFile r:link="rId1"/>
          </p:nvPr>
        </p:nvPicPr>
        <p:blipFill>
          <a:blip r:embed="rId4" cstate="print"/>
          <a:stretch>
            <a:fillRect/>
          </a:stretch>
        </p:blipFill>
        <p:spPr>
          <a:xfrm>
            <a:off x="6643702" y="2500306"/>
            <a:ext cx="304800" cy="304800"/>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708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تكلملة المقطع </a:t>
            </a:r>
            <a:endParaRPr lang="ar-SA" dirty="0"/>
          </a:p>
        </p:txBody>
      </p:sp>
      <p:pic>
        <p:nvPicPr>
          <p:cNvPr id="4" name="Content Placeholder 3" descr="227891537.jpg"/>
          <p:cNvPicPr>
            <a:picLocks noGrp="1" noChangeAspect="1"/>
          </p:cNvPicPr>
          <p:nvPr>
            <p:ph idx="1"/>
          </p:nvPr>
        </p:nvPicPr>
        <p:blipFill>
          <a:blip r:embed="rId3" cstate="print"/>
          <a:stretch>
            <a:fillRect/>
          </a:stretch>
        </p:blipFill>
        <p:spPr>
          <a:xfrm>
            <a:off x="530757" y="1609725"/>
            <a:ext cx="7091886" cy="4846638"/>
          </a:xfrm>
        </p:spPr>
      </p:pic>
      <p:pic>
        <p:nvPicPr>
          <p:cNvPr id="5" name="3.mp3">
            <a:hlinkClick r:id="" action="ppaction://media"/>
          </p:cNvPr>
          <p:cNvPicPr>
            <a:picLocks noRot="1" noChangeAspect="1"/>
          </p:cNvPicPr>
          <p:nvPr>
            <a:audioFile r:link="rId1"/>
          </p:nvPr>
        </p:nvPicPr>
        <p:blipFill>
          <a:blip r:embed="rId4" cstate="print"/>
          <a:stretch>
            <a:fillRect/>
          </a:stretch>
        </p:blipFill>
        <p:spPr>
          <a:xfrm>
            <a:off x="6572264" y="2071678"/>
            <a:ext cx="304800" cy="304800"/>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57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ar-SA" dirty="0" smtClean="0"/>
              <a:t>بعد قراءة القطعه نجيب بصحة او خطاء العبارات التالية</a:t>
            </a:r>
            <a:endParaRPr lang="ar-SA" dirty="0"/>
          </a:p>
        </p:txBody>
      </p:sp>
      <p:pic>
        <p:nvPicPr>
          <p:cNvPr id="4" name="Content Placeholder 3" descr="صح.jpg"/>
          <p:cNvPicPr>
            <a:picLocks noGrp="1" noChangeAspect="1"/>
          </p:cNvPicPr>
          <p:nvPr>
            <p:ph idx="1"/>
          </p:nvPr>
        </p:nvPicPr>
        <p:blipFill>
          <a:blip r:embed="rId2" cstate="print"/>
          <a:stretch>
            <a:fillRect/>
          </a:stretch>
        </p:blipFill>
        <p:spPr>
          <a:xfrm>
            <a:off x="457200" y="1812230"/>
            <a:ext cx="7239000" cy="4441628"/>
          </a:xfrm>
        </p:spPr>
      </p:pic>
    </p:spTree>
  </p:cSld>
  <p:clrMapOvr>
    <a:masterClrMapping/>
  </p:clrMapOvr>
  <p:transition>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ar-SA" sz="2400" dirty="0" smtClean="0"/>
              <a:t>في هذه افقره يكون الجواب صنفين ماذا يفعل اغلب الناس للحصول علي وظيفه</a:t>
            </a:r>
            <a:br>
              <a:rPr lang="ar-SA" sz="2400" dirty="0" smtClean="0"/>
            </a:br>
            <a:r>
              <a:rPr lang="ar-SA" sz="2400" dirty="0" smtClean="0"/>
              <a:t>والقسم الاخر ماذا يخبرنا كتاب البراشوت علي لسان مؤلفه للحصول علي وظيفة مثالية</a:t>
            </a:r>
            <a:endParaRPr lang="ar-SA" sz="2400" dirty="0"/>
          </a:p>
        </p:txBody>
      </p:sp>
      <p:pic>
        <p:nvPicPr>
          <p:cNvPr id="4" name="Content Placeholder 3" descr="we.jpg"/>
          <p:cNvPicPr>
            <a:picLocks noGrp="1" noChangeAspect="1"/>
          </p:cNvPicPr>
          <p:nvPr>
            <p:ph idx="1"/>
          </p:nvPr>
        </p:nvPicPr>
        <p:blipFill>
          <a:blip r:embed="rId2" cstate="print"/>
          <a:stretch>
            <a:fillRect/>
          </a:stretch>
        </p:blipFill>
        <p:spPr>
          <a:xfrm>
            <a:off x="457200" y="1714488"/>
            <a:ext cx="7239000" cy="4357718"/>
          </a:xfrm>
        </p:spPr>
      </p:pic>
    </p:spTree>
  </p:cSld>
  <p:clrMapOvr>
    <a:masterClrMapping/>
  </p:clrMapOvr>
  <p:transition>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SA" sz="2400" dirty="0" smtClean="0"/>
              <a:t>هذه الفقره تبين عدة اشخاص ووضعهم الوظيفي منهم اتخذ وظيفه بشكل تقليدي ومنهم عمل علي العثور علي وظيفه المثاليه بعد قراءة كل حاله نجيب هل فعل صواب ام هو علي خطاء</a:t>
            </a:r>
            <a:endParaRPr lang="ar-SA" sz="2400" dirty="0"/>
          </a:p>
        </p:txBody>
      </p:sp>
      <p:pic>
        <p:nvPicPr>
          <p:cNvPr id="4" name="Content Placeholder 3" descr="asd.jpg"/>
          <p:cNvPicPr>
            <a:picLocks noGrp="1" noChangeAspect="1"/>
          </p:cNvPicPr>
          <p:nvPr>
            <p:ph idx="1"/>
          </p:nvPr>
        </p:nvPicPr>
        <p:blipFill>
          <a:blip r:embed="rId2" cstate="print"/>
          <a:stretch>
            <a:fillRect/>
          </a:stretch>
        </p:blipFill>
        <p:spPr>
          <a:xfrm>
            <a:off x="889977" y="1609725"/>
            <a:ext cx="6373446" cy="4846638"/>
          </a:xfrm>
        </p:spPr>
      </p:pic>
    </p:spTree>
  </p:cSld>
  <p:clrMapOvr>
    <a:masterClrMapping/>
  </p:clrMapOvr>
  <p:transition>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dirty="0" smtClean="0"/>
              <a:t>ترجمة الكلمات لتي وردت في نص من الانجليزي الي انجليزي مبسط وعليكم انتم ترجمتها للعربية </a:t>
            </a:r>
            <a:endParaRPr lang="ar-SA" dirty="0"/>
          </a:p>
        </p:txBody>
      </p:sp>
      <p:sp>
        <p:nvSpPr>
          <p:cNvPr id="3" name="Content Placeholder 2"/>
          <p:cNvSpPr>
            <a:spLocks noGrp="1"/>
          </p:cNvSpPr>
          <p:nvPr>
            <p:ph idx="1"/>
          </p:nvPr>
        </p:nvSpPr>
        <p:spPr/>
        <p:txBody>
          <a:bodyPr>
            <a:normAutofit fontScale="55000" lnSpcReduction="20000"/>
          </a:bodyPr>
          <a:lstStyle/>
          <a:p>
            <a:pPr algn="l"/>
            <a:endParaRPr lang="ar-SA" sz="2900" b="1" dirty="0" smtClean="0">
              <a:latin typeface="Tahoma" pitchFamily="34" charset="0"/>
              <a:ea typeface="Tahoma" pitchFamily="34" charset="0"/>
              <a:cs typeface="Tahoma" pitchFamily="34" charset="0"/>
            </a:endParaRPr>
          </a:p>
          <a:p>
            <a:pPr algn="l">
              <a:buNone/>
            </a:pPr>
            <a:r>
              <a:rPr lang="en-US" sz="2900" b="1" dirty="0" smtClean="0">
                <a:solidFill>
                  <a:schemeClr val="bg2">
                    <a:lumMod val="50000"/>
                  </a:schemeClr>
                </a:solidFill>
                <a:latin typeface="Tahoma" pitchFamily="34" charset="0"/>
                <a:ea typeface="Tahoma" pitchFamily="34" charset="0"/>
                <a:cs typeface="Tahoma" pitchFamily="34" charset="0"/>
              </a:rPr>
              <a:t>PARACHUTE</a:t>
            </a:r>
            <a:r>
              <a:rPr lang="en-US" sz="2900" b="1" dirty="0" smtClean="0">
                <a:latin typeface="Tahoma" pitchFamily="34" charset="0"/>
                <a:ea typeface="Tahoma" pitchFamily="34" charset="0"/>
                <a:cs typeface="Tahoma" pitchFamily="34" charset="0"/>
              </a:rPr>
              <a:t>: </a:t>
            </a:r>
            <a:r>
              <a:rPr lang="en-US" sz="2900" b="1" dirty="0" smtClean="0">
                <a:solidFill>
                  <a:schemeClr val="accent1">
                    <a:lumMod val="40000"/>
                    <a:lumOff val="60000"/>
                  </a:schemeClr>
                </a:solidFill>
                <a:latin typeface="Tahoma" pitchFamily="34" charset="0"/>
                <a:ea typeface="Tahoma" pitchFamily="34" charset="0"/>
                <a:cs typeface="Tahoma" pitchFamily="34" charset="0"/>
              </a:rPr>
              <a:t>SOMETHING YOU WEAR WHEN YOU JUMP OUT </a:t>
            </a:r>
            <a:r>
              <a:rPr lang="en-US" sz="2900" b="1" dirty="0" smtClean="0">
                <a:solidFill>
                  <a:schemeClr val="accent1">
                    <a:lumMod val="40000"/>
                    <a:lumOff val="60000"/>
                  </a:schemeClr>
                </a:solidFill>
                <a:latin typeface="Tahoma" pitchFamily="34" charset="0"/>
                <a:ea typeface="Tahoma" pitchFamily="34" charset="0"/>
                <a:cs typeface="Tahoma" pitchFamily="34" charset="0"/>
              </a:rPr>
              <a:t>OF </a:t>
            </a:r>
            <a:r>
              <a:rPr lang="en-US" sz="2900" b="1" dirty="0" smtClean="0">
                <a:solidFill>
                  <a:schemeClr val="accent1">
                    <a:lumMod val="40000"/>
                    <a:lumOff val="60000"/>
                  </a:schemeClr>
                </a:solidFill>
                <a:latin typeface="Tahoma" pitchFamily="34" charset="0"/>
                <a:ea typeface="Tahoma" pitchFamily="34" charset="0"/>
                <a:cs typeface="Tahoma" pitchFamily="34" charset="0"/>
              </a:rPr>
              <a:t>PLANE WHEN YOU JUMPED IT IS OPENS UP AND IS STOPS YOU FROM HITTING THE GROUND VERY HARD </a:t>
            </a:r>
            <a:r>
              <a:rPr lang="en-US" sz="2900" b="1" dirty="0" smtClean="0">
                <a:latin typeface="Tahoma" pitchFamily="34" charset="0"/>
                <a:ea typeface="Tahoma" pitchFamily="34" charset="0"/>
                <a:cs typeface="Tahoma" pitchFamily="34" charset="0"/>
              </a:rPr>
              <a:t/>
            </a:r>
            <a:br>
              <a:rPr lang="en-US" sz="2900" b="1" dirty="0" smtClean="0">
                <a:latin typeface="Tahoma" pitchFamily="34" charset="0"/>
                <a:ea typeface="Tahoma" pitchFamily="34" charset="0"/>
                <a:cs typeface="Tahoma" pitchFamily="34" charset="0"/>
              </a:rPr>
            </a:br>
            <a:r>
              <a:rPr lang="en-US" sz="2900" b="1" dirty="0" smtClean="0">
                <a:solidFill>
                  <a:schemeClr val="bg2">
                    <a:lumMod val="50000"/>
                  </a:schemeClr>
                </a:solidFill>
                <a:latin typeface="Tahoma" pitchFamily="34" charset="0"/>
                <a:ea typeface="Tahoma" pitchFamily="34" charset="0"/>
                <a:cs typeface="Tahoma" pitchFamily="34" charset="0"/>
              </a:rPr>
              <a:t>HITTING</a:t>
            </a:r>
            <a:r>
              <a:rPr lang="en-US" sz="2900" b="1" dirty="0" smtClean="0">
                <a:latin typeface="Tahoma" pitchFamily="34" charset="0"/>
                <a:ea typeface="Tahoma" pitchFamily="34" charset="0"/>
                <a:cs typeface="Tahoma" pitchFamily="34" charset="0"/>
              </a:rPr>
              <a:t>: </a:t>
            </a:r>
            <a:r>
              <a:rPr lang="en-US" sz="2900" b="1" dirty="0" smtClean="0">
                <a:solidFill>
                  <a:schemeClr val="accent2">
                    <a:lumMod val="40000"/>
                    <a:lumOff val="60000"/>
                  </a:schemeClr>
                </a:solidFill>
                <a:latin typeface="Tahoma" pitchFamily="34" charset="0"/>
                <a:ea typeface="Tahoma" pitchFamily="34" charset="0"/>
                <a:cs typeface="Tahoma" pitchFamily="34" charset="0"/>
              </a:rPr>
              <a:t>VERB, FELL, FALL⋅EN, FALL⋅ING, NOUN</a:t>
            </a:r>
            <a:br>
              <a:rPr lang="en-US" sz="2900" b="1" dirty="0" smtClean="0">
                <a:solidFill>
                  <a:schemeClr val="accent2">
                    <a:lumMod val="40000"/>
                    <a:lumOff val="60000"/>
                  </a:schemeClr>
                </a:solidFill>
                <a:latin typeface="Tahoma" pitchFamily="34" charset="0"/>
                <a:ea typeface="Tahoma" pitchFamily="34" charset="0"/>
                <a:cs typeface="Tahoma" pitchFamily="34" charset="0"/>
              </a:rPr>
            </a:br>
            <a:r>
              <a:rPr lang="en-US" sz="2900" b="1" dirty="0" smtClean="0">
                <a:solidFill>
                  <a:schemeClr val="accent2">
                    <a:lumMod val="40000"/>
                    <a:lumOff val="60000"/>
                  </a:schemeClr>
                </a:solidFill>
                <a:latin typeface="Tahoma" pitchFamily="34" charset="0"/>
                <a:ea typeface="Tahoma" pitchFamily="34" charset="0"/>
                <a:cs typeface="Tahoma" pitchFamily="34" charset="0"/>
              </a:rPr>
              <a:t>When you falling dawn and crash with ground or to come or drop down SUDDENLY TO A LOWER POSITION </a:t>
            </a:r>
            <a:r>
              <a:rPr lang="en-US" sz="2900" b="1" dirty="0" smtClean="0">
                <a:latin typeface="Tahoma" pitchFamily="34" charset="0"/>
                <a:ea typeface="Tahoma" pitchFamily="34" charset="0"/>
                <a:cs typeface="Tahoma" pitchFamily="34" charset="0"/>
              </a:rPr>
              <a:t/>
            </a:r>
            <a:br>
              <a:rPr lang="en-US" sz="2900" b="1" dirty="0" smtClean="0">
                <a:latin typeface="Tahoma" pitchFamily="34" charset="0"/>
                <a:ea typeface="Tahoma" pitchFamily="34" charset="0"/>
                <a:cs typeface="Tahoma" pitchFamily="34" charset="0"/>
              </a:rPr>
            </a:br>
            <a:r>
              <a:rPr lang="en-US" sz="2900" b="1" dirty="0" smtClean="0">
                <a:solidFill>
                  <a:schemeClr val="bg2">
                    <a:lumMod val="50000"/>
                  </a:schemeClr>
                </a:solidFill>
                <a:latin typeface="Tahoma" pitchFamily="34" charset="0"/>
                <a:ea typeface="Tahoma" pitchFamily="34" charset="0"/>
                <a:cs typeface="Tahoma" pitchFamily="34" charset="0"/>
              </a:rPr>
              <a:t>EXPERT </a:t>
            </a:r>
            <a:r>
              <a:rPr lang="en-US" sz="2900" b="1" dirty="0" smtClean="0">
                <a:solidFill>
                  <a:schemeClr val="bg2">
                    <a:lumMod val="90000"/>
                  </a:schemeClr>
                </a:solidFill>
                <a:latin typeface="Tahoma" pitchFamily="34" charset="0"/>
                <a:ea typeface="Tahoma" pitchFamily="34" charset="0"/>
                <a:cs typeface="Tahoma" pitchFamily="34" charset="0"/>
              </a:rPr>
              <a:t>: A PERSON WHO KNOWS A LOT ABOUT SOMETHING </a:t>
            </a:r>
            <a:r>
              <a:rPr lang="en-US" sz="2900" b="1" dirty="0" smtClean="0">
                <a:latin typeface="Tahoma" pitchFamily="34" charset="0"/>
                <a:ea typeface="Tahoma" pitchFamily="34" charset="0"/>
                <a:cs typeface="Tahoma" pitchFamily="34" charset="0"/>
              </a:rPr>
              <a:t/>
            </a:r>
            <a:br>
              <a:rPr lang="en-US" sz="2900" b="1" dirty="0" smtClean="0">
                <a:latin typeface="Tahoma" pitchFamily="34" charset="0"/>
                <a:ea typeface="Tahoma" pitchFamily="34" charset="0"/>
                <a:cs typeface="Tahoma" pitchFamily="34" charset="0"/>
              </a:rPr>
            </a:br>
            <a:r>
              <a:rPr lang="en-US" sz="2900" b="1" dirty="0" smtClean="0">
                <a:solidFill>
                  <a:schemeClr val="bg2">
                    <a:lumMod val="50000"/>
                  </a:schemeClr>
                </a:solidFill>
                <a:latin typeface="Tahoma" pitchFamily="34" charset="0"/>
                <a:ea typeface="Tahoma" pitchFamily="34" charset="0"/>
                <a:cs typeface="Tahoma" pitchFamily="34" charset="0"/>
              </a:rPr>
              <a:t>HUNTERS: </a:t>
            </a:r>
            <a:r>
              <a:rPr lang="en-US" sz="2900" b="1" dirty="0" smtClean="0">
                <a:solidFill>
                  <a:schemeClr val="accent6">
                    <a:lumMod val="40000"/>
                    <a:lumOff val="60000"/>
                  </a:schemeClr>
                </a:solidFill>
                <a:latin typeface="Tahoma" pitchFamily="34" charset="0"/>
                <a:ea typeface="Tahoma" pitchFamily="34" charset="0"/>
                <a:cs typeface="Tahoma" pitchFamily="34" charset="0"/>
              </a:rPr>
              <a:t>A PERSON WHO HUNTS GAME OR OTHER WILD ANIMALS FOR FOOD OR IN SPORT</a:t>
            </a:r>
            <a:r>
              <a:rPr lang="en-US" sz="2900" b="1" dirty="0" smtClean="0">
                <a:latin typeface="Tahoma" pitchFamily="34" charset="0"/>
                <a:ea typeface="Tahoma" pitchFamily="34" charset="0"/>
                <a:cs typeface="Tahoma" pitchFamily="34" charset="0"/>
              </a:rPr>
              <a:t/>
            </a:r>
            <a:br>
              <a:rPr lang="en-US" sz="2900" b="1" dirty="0" smtClean="0">
                <a:latin typeface="Tahoma" pitchFamily="34" charset="0"/>
                <a:ea typeface="Tahoma" pitchFamily="34" charset="0"/>
                <a:cs typeface="Tahoma" pitchFamily="34" charset="0"/>
              </a:rPr>
            </a:br>
            <a:r>
              <a:rPr lang="en-US" sz="2900" b="1" dirty="0" smtClean="0">
                <a:solidFill>
                  <a:schemeClr val="bg2">
                    <a:lumMod val="50000"/>
                  </a:schemeClr>
                </a:solidFill>
                <a:latin typeface="Tahoma" pitchFamily="34" charset="0"/>
                <a:ea typeface="Tahoma" pitchFamily="34" charset="0"/>
                <a:cs typeface="Tahoma" pitchFamily="34" charset="0"/>
              </a:rPr>
              <a:t>METHOD: </a:t>
            </a:r>
            <a:r>
              <a:rPr lang="en-US" sz="2900" b="1" dirty="0" smtClean="0">
                <a:solidFill>
                  <a:schemeClr val="accent1">
                    <a:lumMod val="40000"/>
                    <a:lumOff val="60000"/>
                  </a:schemeClr>
                </a:solidFill>
                <a:latin typeface="Tahoma" pitchFamily="34" charset="0"/>
                <a:ea typeface="Tahoma" pitchFamily="34" charset="0"/>
                <a:cs typeface="Tahoma" pitchFamily="34" charset="0"/>
              </a:rPr>
              <a:t>WAY OF DOING SOMETHING IN ACCORDANCE WITH A DEFINITE PLAN</a:t>
            </a:r>
            <a:r>
              <a:rPr lang="en-US" sz="2900" b="1" dirty="0" smtClean="0">
                <a:latin typeface="Tahoma" pitchFamily="34" charset="0"/>
                <a:ea typeface="Tahoma" pitchFamily="34" charset="0"/>
                <a:cs typeface="Tahoma" pitchFamily="34" charset="0"/>
              </a:rPr>
              <a:t/>
            </a:r>
            <a:br>
              <a:rPr lang="en-US" sz="2900" b="1" dirty="0" smtClean="0">
                <a:latin typeface="Tahoma" pitchFamily="34" charset="0"/>
                <a:ea typeface="Tahoma" pitchFamily="34" charset="0"/>
                <a:cs typeface="Tahoma" pitchFamily="34" charset="0"/>
              </a:rPr>
            </a:br>
            <a:r>
              <a:rPr lang="en-US" sz="2900" b="1" dirty="0" smtClean="0">
                <a:solidFill>
                  <a:schemeClr val="bg2">
                    <a:lumMod val="50000"/>
                  </a:schemeClr>
                </a:solidFill>
                <a:latin typeface="Tahoma" pitchFamily="34" charset="0"/>
                <a:ea typeface="Tahoma" pitchFamily="34" charset="0"/>
                <a:cs typeface="Tahoma" pitchFamily="34" charset="0"/>
              </a:rPr>
              <a:t>Advice</a:t>
            </a:r>
            <a:r>
              <a:rPr lang="en-US" sz="2900" b="1" dirty="0" smtClean="0">
                <a:solidFill>
                  <a:schemeClr val="tx2">
                    <a:lumMod val="60000"/>
                    <a:lumOff val="40000"/>
                  </a:schemeClr>
                </a:solidFill>
                <a:latin typeface="Tahoma" pitchFamily="34" charset="0"/>
                <a:ea typeface="Tahoma" pitchFamily="34" charset="0"/>
                <a:cs typeface="Tahoma" pitchFamily="34" charset="0"/>
              </a:rPr>
              <a:t>: noun an opinion or recommendation offered as a guide to action, conduct, etc.: I shall act on your advice</a:t>
            </a:r>
            <a:br>
              <a:rPr lang="en-US" sz="2900" b="1" dirty="0" smtClean="0">
                <a:solidFill>
                  <a:schemeClr val="tx2">
                    <a:lumMod val="60000"/>
                    <a:lumOff val="40000"/>
                  </a:schemeClr>
                </a:solidFill>
                <a:latin typeface="Tahoma" pitchFamily="34" charset="0"/>
                <a:ea typeface="Tahoma" pitchFamily="34" charset="0"/>
                <a:cs typeface="Tahoma" pitchFamily="34" charset="0"/>
              </a:rPr>
            </a:br>
            <a:r>
              <a:rPr lang="en-US" sz="2900" b="1" dirty="0" smtClean="0">
                <a:solidFill>
                  <a:schemeClr val="tx2">
                    <a:lumMod val="60000"/>
                    <a:lumOff val="40000"/>
                  </a:schemeClr>
                </a:solidFill>
                <a:latin typeface="Tahoma" pitchFamily="34" charset="0"/>
                <a:ea typeface="Tahoma" pitchFamily="34" charset="0"/>
                <a:cs typeface="Tahoma" pitchFamily="34" charset="0"/>
              </a:rPr>
              <a:t>Suggestions something suggested, as a piece of advice: We made the suggestion</a:t>
            </a:r>
            <a:br>
              <a:rPr lang="en-US" sz="2900" b="1" dirty="0" smtClean="0">
                <a:solidFill>
                  <a:schemeClr val="tx2">
                    <a:lumMod val="60000"/>
                    <a:lumOff val="40000"/>
                  </a:schemeClr>
                </a:solidFill>
                <a:latin typeface="Tahoma" pitchFamily="34" charset="0"/>
                <a:ea typeface="Tahoma" pitchFamily="34" charset="0"/>
                <a:cs typeface="Tahoma" pitchFamily="34" charset="0"/>
              </a:rPr>
            </a:br>
            <a:r>
              <a:rPr lang="en-US" sz="2900" b="1" dirty="0" smtClean="0">
                <a:solidFill>
                  <a:schemeClr val="bg2">
                    <a:lumMod val="50000"/>
                  </a:schemeClr>
                </a:solidFill>
                <a:latin typeface="Tahoma" pitchFamily="34" charset="0"/>
                <a:ea typeface="Tahoma" pitchFamily="34" charset="0"/>
                <a:cs typeface="Tahoma" pitchFamily="34" charset="0"/>
              </a:rPr>
              <a:t>Instead: </a:t>
            </a:r>
            <a:r>
              <a:rPr lang="en-US" sz="2900" b="1" dirty="0" smtClean="0">
                <a:solidFill>
                  <a:schemeClr val="accent3"/>
                </a:solidFill>
                <a:latin typeface="Tahoma" pitchFamily="34" charset="0"/>
                <a:ea typeface="Tahoma" pitchFamily="34" charset="0"/>
                <a:cs typeface="Tahoma" pitchFamily="34" charset="0"/>
              </a:rPr>
              <a:t>adverb </a:t>
            </a:r>
            <a:br>
              <a:rPr lang="en-US" sz="2900" b="1" dirty="0" smtClean="0">
                <a:solidFill>
                  <a:schemeClr val="accent3"/>
                </a:solidFill>
                <a:latin typeface="Tahoma" pitchFamily="34" charset="0"/>
                <a:ea typeface="Tahoma" pitchFamily="34" charset="0"/>
                <a:cs typeface="Tahoma" pitchFamily="34" charset="0"/>
              </a:rPr>
            </a:br>
            <a:r>
              <a:rPr lang="en-US" sz="2900" b="1" dirty="0" smtClean="0">
                <a:solidFill>
                  <a:schemeClr val="accent3"/>
                </a:solidFill>
                <a:latin typeface="Tahoma" pitchFamily="34" charset="0"/>
                <a:ea typeface="Tahoma" pitchFamily="34" charset="0"/>
                <a:cs typeface="Tahoma" pitchFamily="34" charset="0"/>
              </a:rPr>
              <a:t>as a substitute or replacement; in the place or stead of someone or something: We ordered tea but were served coffee </a:t>
            </a:r>
            <a:r>
              <a:rPr lang="en-US" sz="2900" b="1" dirty="0" smtClean="0">
                <a:solidFill>
                  <a:schemeClr val="accent3"/>
                </a:solidFill>
                <a:latin typeface="Tahoma" pitchFamily="34" charset="0"/>
                <a:ea typeface="Tahoma" pitchFamily="34" charset="0"/>
                <a:cs typeface="Tahoma" pitchFamily="34" charset="0"/>
              </a:rPr>
              <a:t>instead</a:t>
            </a:r>
            <a:r>
              <a:rPr lang="en-US" sz="2900" b="1" dirty="0" smtClean="0">
                <a:latin typeface="Tahoma" pitchFamily="34" charset="0"/>
                <a:ea typeface="Tahoma" pitchFamily="34" charset="0"/>
                <a:cs typeface="Tahoma" pitchFamily="34" charset="0"/>
              </a:rPr>
              <a:t/>
            </a:r>
            <a:br>
              <a:rPr lang="en-US" sz="2900" b="1" dirty="0" smtClean="0">
                <a:latin typeface="Tahoma" pitchFamily="34" charset="0"/>
                <a:ea typeface="Tahoma" pitchFamily="34" charset="0"/>
                <a:cs typeface="Tahoma" pitchFamily="34" charset="0"/>
              </a:rPr>
            </a:br>
            <a:r>
              <a:rPr lang="en-US" sz="2900" b="1" dirty="0" smtClean="0">
                <a:solidFill>
                  <a:schemeClr val="bg2">
                    <a:lumMod val="50000"/>
                  </a:schemeClr>
                </a:solidFill>
                <a:latin typeface="Tahoma" pitchFamily="34" charset="0"/>
                <a:ea typeface="Tahoma" pitchFamily="34" charset="0"/>
                <a:cs typeface="Tahoma" pitchFamily="34" charset="0"/>
              </a:rPr>
              <a:t>True </a:t>
            </a:r>
            <a:r>
              <a:rPr lang="en-US" sz="2900" b="1" dirty="0" smtClean="0">
                <a:solidFill>
                  <a:schemeClr val="bg2">
                    <a:lumMod val="75000"/>
                  </a:schemeClr>
                </a:solidFill>
                <a:latin typeface="Tahoma" pitchFamily="34" charset="0"/>
                <a:ea typeface="Tahoma" pitchFamily="34" charset="0"/>
                <a:cs typeface="Tahoma" pitchFamily="34" charset="0"/>
              </a:rPr>
              <a:t>:exact</a:t>
            </a:r>
            <a:r>
              <a:rPr lang="en-US" sz="2900" b="1" dirty="0" smtClean="0">
                <a:solidFill>
                  <a:schemeClr val="bg2">
                    <a:lumMod val="75000"/>
                  </a:schemeClr>
                </a:solidFill>
                <a:latin typeface="Tahoma" pitchFamily="34" charset="0"/>
                <a:ea typeface="Tahoma" pitchFamily="34" charset="0"/>
                <a:cs typeface="Tahoma" pitchFamily="34" charset="0"/>
              </a:rPr>
              <a:t>; precise; accurate; correct: a true balance. </a:t>
            </a:r>
            <a:br>
              <a:rPr lang="en-US" sz="2900" b="1" dirty="0" smtClean="0">
                <a:solidFill>
                  <a:schemeClr val="bg2">
                    <a:lumMod val="75000"/>
                  </a:schemeClr>
                </a:solidFill>
                <a:latin typeface="Tahoma" pitchFamily="34" charset="0"/>
                <a:ea typeface="Tahoma" pitchFamily="34" charset="0"/>
                <a:cs typeface="Tahoma" pitchFamily="34" charset="0"/>
              </a:rPr>
            </a:br>
            <a:r>
              <a:rPr lang="en-US" sz="2900" b="1" dirty="0" smtClean="0">
                <a:solidFill>
                  <a:schemeClr val="bg2">
                    <a:lumMod val="75000"/>
                  </a:schemeClr>
                </a:solidFill>
                <a:latin typeface="Tahoma" pitchFamily="34" charset="0"/>
                <a:ea typeface="Tahoma" pitchFamily="34" charset="0"/>
                <a:cs typeface="Tahoma" pitchFamily="34" charset="0"/>
              </a:rPr>
              <a:t>of the right kind; such as it should be; proper: to arrange things in their true order</a:t>
            </a:r>
            <a:r>
              <a:rPr lang="en-US" sz="2900" b="1" dirty="0" smtClean="0">
                <a:latin typeface="Tahoma" pitchFamily="34" charset="0"/>
                <a:ea typeface="Tahoma" pitchFamily="34" charset="0"/>
                <a:cs typeface="Tahoma" pitchFamily="34" charset="0"/>
              </a:rPr>
              <a:t/>
            </a:r>
            <a:br>
              <a:rPr lang="en-US" sz="2900" b="1" dirty="0" smtClean="0">
                <a:latin typeface="Tahoma" pitchFamily="34" charset="0"/>
                <a:ea typeface="Tahoma" pitchFamily="34" charset="0"/>
                <a:cs typeface="Tahoma" pitchFamily="34" charset="0"/>
              </a:rPr>
            </a:br>
            <a:r>
              <a:rPr lang="en-US" sz="2900" b="1" dirty="0" smtClean="0">
                <a:solidFill>
                  <a:schemeClr val="bg2">
                    <a:lumMod val="50000"/>
                  </a:schemeClr>
                </a:solidFill>
                <a:latin typeface="Tahoma" pitchFamily="34" charset="0"/>
                <a:ea typeface="Tahoma" pitchFamily="34" charset="0"/>
                <a:cs typeface="Tahoma" pitchFamily="34" charset="0"/>
              </a:rPr>
              <a:t>false </a:t>
            </a:r>
            <a:r>
              <a:rPr lang="en-US" sz="2900" b="1" dirty="0" smtClean="0">
                <a:solidFill>
                  <a:srgbClr val="FFC000"/>
                </a:solidFill>
                <a:latin typeface="Tahoma" pitchFamily="34" charset="0"/>
                <a:ea typeface="Tahoma" pitchFamily="34" charset="0"/>
                <a:cs typeface="Tahoma" pitchFamily="34" charset="0"/>
              </a:rPr>
              <a:t>: not true or correct; erroneous: a false statement</a:t>
            </a:r>
          </a:p>
          <a:p>
            <a:endParaRPr lang="ar-SA" dirty="0"/>
          </a:p>
        </p:txBody>
      </p:sp>
    </p:spTree>
  </p:cSld>
  <p:clrMapOvr>
    <a:masterClrMapping/>
  </p:clrMapOvr>
  <p:transition>
    <p:dissolv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38</TotalTime>
  <Words>114</Words>
  <Application>Microsoft Office PowerPoint</Application>
  <PresentationFormat>On-screen Show (4:3)</PresentationFormat>
  <Paragraphs>12</Paragraphs>
  <Slides>8</Slides>
  <Notes>0</Notes>
  <HiddenSlides>0</HiddenSlides>
  <MMClips>3</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Opulent</vt:lpstr>
      <vt:lpstr>Finding the ideal job 3</vt:lpstr>
      <vt:lpstr>http://file15.9q9q.net/Download/31873658/02--------2.wma.html هذا رابط المقطع في حال ماشتغل هنا </vt:lpstr>
      <vt:lpstr>تكمله المقطع </vt:lpstr>
      <vt:lpstr>تكلملة المقطع </vt:lpstr>
      <vt:lpstr>بعد قراءة القطعه نجيب بصحة او خطاء العبارات التالية</vt:lpstr>
      <vt:lpstr>في هذه افقره يكون الجواب صنفين ماذا يفعل اغلب الناس للحصول علي وظيفه والقسم الاخر ماذا يخبرنا كتاب البراشوت علي لسان مؤلفه للحصول علي وظيفة مثالية</vt:lpstr>
      <vt:lpstr>هذه الفقره تبين عدة اشخاص ووضعهم الوظيفي منهم اتخذ وظيفه بشكل تقليدي ومنهم عمل علي العثور علي وظيفه المثاليه بعد قراءة كل حاله نجيب هل فعل صواب ام هو علي خطاء</vt:lpstr>
      <vt:lpstr>ترجمة الكلمات لتي وردت في نص من الانجليزي الي انجليزي مبسط وعليكم انتم ترجمتها للعربية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Finding the ideal job 3</dc:title>
  <dc:creator>vista</dc:creator>
  <cp:lastModifiedBy>vista</cp:lastModifiedBy>
  <cp:revision>4</cp:revision>
  <dcterms:created xsi:type="dcterms:W3CDTF">2009-12-18T05:23:01Z</dcterms:created>
  <dcterms:modified xsi:type="dcterms:W3CDTF">2009-12-18T06:01:30Z</dcterms:modified>
</cp:coreProperties>
</file>