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412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38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7B7AD8-69E4-4306-965B-96FA6EE3444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B18696FB-99D7-489F-ADAA-BD75D2D32345}">
      <dgm:prSet phldrT="[Text]" custT="1"/>
      <dgm:spPr/>
      <dgm:t>
        <a:bodyPr/>
        <a:lstStyle/>
        <a:p>
          <a:pPr rtl="1"/>
          <a:r>
            <a:rPr lang="ar-SA" sz="1600" dirty="0" smtClean="0"/>
            <a:t>في الصوره الثانية يفكر ان يصبح مؤدي علي مسرح ولكن المستمعين غير معجبون به </a:t>
          </a:r>
        </a:p>
        <a:p>
          <a:pPr rtl="1"/>
          <a:r>
            <a:rPr lang="en-US" sz="1600" b="1" dirty="0" smtClean="0"/>
            <a:t>he seems performing art in the stage </a:t>
          </a:r>
          <a:br>
            <a:rPr lang="en-US" sz="1600" b="1" dirty="0" smtClean="0"/>
          </a:br>
          <a:r>
            <a:rPr lang="en-US" sz="1600" b="1" dirty="0" smtClean="0"/>
            <a:t>but the audience didn‘t like him, so of course this is not the ideal job</a:t>
          </a:r>
          <a:endParaRPr lang="ar-SA" sz="1600" dirty="0"/>
        </a:p>
      </dgm:t>
    </dgm:pt>
    <dgm:pt modelId="{3BB4FF95-0295-4F17-B2BD-8C23EDB0B8F4}" type="parTrans" cxnId="{16AB038F-69D0-4594-B6E7-C7C0ED4181E7}">
      <dgm:prSet/>
      <dgm:spPr/>
      <dgm:t>
        <a:bodyPr/>
        <a:lstStyle/>
        <a:p>
          <a:pPr rtl="1"/>
          <a:endParaRPr lang="ar-SA"/>
        </a:p>
      </dgm:t>
    </dgm:pt>
    <dgm:pt modelId="{02FEEB0D-0C1C-4D13-BBF8-E6B3AF7545EF}" type="sibTrans" cxnId="{16AB038F-69D0-4594-B6E7-C7C0ED4181E7}">
      <dgm:prSet/>
      <dgm:spPr/>
      <dgm:t>
        <a:bodyPr/>
        <a:lstStyle/>
        <a:p>
          <a:pPr rtl="1"/>
          <a:endParaRPr lang="ar-SA"/>
        </a:p>
      </dgm:t>
    </dgm:pt>
    <dgm:pt modelId="{1EA11B1E-5760-4BAB-BB72-B0BFAEB690D3}">
      <dgm:prSet phldrT="[Text]" custT="1"/>
      <dgm:spPr/>
      <dgm:t>
        <a:bodyPr/>
        <a:lstStyle/>
        <a:p>
          <a:pPr rtl="1"/>
          <a:r>
            <a:rPr lang="ar-SA" sz="1600" dirty="0" smtClean="0"/>
            <a:t>الصوره الاولي يفكر ان يصبح مدرس ولكن الطلبة في حالة نعاس </a:t>
          </a:r>
        </a:p>
        <a:p>
          <a:pPr rtl="1"/>
          <a:r>
            <a:rPr lang="en-US" sz="1600" b="1" dirty="0" smtClean="0"/>
            <a:t>Now he is thinking about being a teacher</a:t>
          </a:r>
          <a:br>
            <a:rPr lang="en-US" sz="1600" b="1" dirty="0" smtClean="0"/>
          </a:br>
          <a:r>
            <a:rPr lang="en-US" sz="1600" b="1" dirty="0" smtClean="0"/>
            <a:t>but as we can see the student fall asleep </a:t>
          </a:r>
          <a:br>
            <a:rPr lang="en-US" sz="1600" b="1" dirty="0" smtClean="0"/>
          </a:br>
          <a:r>
            <a:rPr lang="en-US" sz="1600" b="1" dirty="0" smtClean="0"/>
            <a:t/>
          </a:r>
          <a:br>
            <a:rPr lang="en-US" sz="1600" b="1" dirty="0" smtClean="0"/>
          </a:br>
          <a:r>
            <a:rPr lang="en-US" sz="1600" b="1" dirty="0" smtClean="0"/>
            <a:t>so of course this is also not the ideal job for him </a:t>
          </a:r>
          <a:endParaRPr lang="ar-SA" sz="1600" dirty="0"/>
        </a:p>
      </dgm:t>
    </dgm:pt>
    <dgm:pt modelId="{EFC394C3-1906-43C4-A804-472269B6EF62}" type="parTrans" cxnId="{87D4BFEC-FB11-47E6-8889-5BF768F20476}">
      <dgm:prSet/>
      <dgm:spPr/>
      <dgm:t>
        <a:bodyPr/>
        <a:lstStyle/>
        <a:p>
          <a:pPr rtl="1"/>
          <a:endParaRPr lang="ar-SA"/>
        </a:p>
      </dgm:t>
    </dgm:pt>
    <dgm:pt modelId="{16D4C7ED-DB46-4001-97AF-9E226858CF87}" type="sibTrans" cxnId="{87D4BFEC-FB11-47E6-8889-5BF768F20476}">
      <dgm:prSet/>
      <dgm:spPr/>
      <dgm:t>
        <a:bodyPr/>
        <a:lstStyle/>
        <a:p>
          <a:pPr rtl="1"/>
          <a:endParaRPr lang="ar-SA"/>
        </a:p>
      </dgm:t>
    </dgm:pt>
    <dgm:pt modelId="{80BBDC0E-7187-4333-9F74-A6E28EADAB3C}">
      <dgm:prSet phldrT="[Text]" custT="1"/>
      <dgm:spPr/>
      <dgm:t>
        <a:bodyPr/>
        <a:lstStyle/>
        <a:p>
          <a:pPr rtl="1"/>
          <a:r>
            <a:rPr lang="ar-SA" sz="1600" dirty="0" smtClean="0"/>
            <a:t>في الصوره الاخيره يتبين انه يعمل حارس في الغابات والحيونات مبتسمه فا بذلك تكون هذه هي الوظيفه المثالية </a:t>
          </a:r>
        </a:p>
        <a:p>
          <a:pPr rtl="1"/>
          <a:r>
            <a:rPr lang="en-US" sz="1600" b="1" dirty="0" smtClean="0"/>
            <a:t>Now he is in the forest so he is a Forest worker </a:t>
          </a:r>
          <a:br>
            <a:rPr lang="en-US" sz="1600" b="1" dirty="0" smtClean="0"/>
          </a:br>
          <a:r>
            <a:rPr lang="en-US" sz="1600" b="1" dirty="0" smtClean="0"/>
            <a:t/>
          </a:r>
          <a:br>
            <a:rPr lang="en-US" sz="1600" b="1" dirty="0" smtClean="0"/>
          </a:br>
          <a:r>
            <a:rPr lang="en-US" sz="1600" b="1" dirty="0" smtClean="0"/>
            <a:t>by the image of the animal being happy and he is smiling as will </a:t>
          </a:r>
          <a:br>
            <a:rPr lang="en-US" sz="1600" b="1" dirty="0" smtClean="0"/>
          </a:br>
          <a:r>
            <a:rPr lang="en-US" sz="1600" b="1" dirty="0" smtClean="0"/>
            <a:t>so of course, Now it is the ideal job for him</a:t>
          </a:r>
          <a:endParaRPr lang="ar-SA" sz="1600" dirty="0"/>
        </a:p>
      </dgm:t>
    </dgm:pt>
    <dgm:pt modelId="{66012258-715A-4BE5-867B-D6F7A52EA85F}" type="parTrans" cxnId="{3C3276FD-C954-4162-8249-264BC0449AB4}">
      <dgm:prSet/>
      <dgm:spPr/>
      <dgm:t>
        <a:bodyPr/>
        <a:lstStyle/>
        <a:p>
          <a:pPr rtl="1"/>
          <a:endParaRPr lang="ar-SA"/>
        </a:p>
      </dgm:t>
    </dgm:pt>
    <dgm:pt modelId="{93CE17DC-A66F-4871-854D-B8E9B6D56185}" type="sibTrans" cxnId="{3C3276FD-C954-4162-8249-264BC0449AB4}">
      <dgm:prSet/>
      <dgm:spPr/>
      <dgm:t>
        <a:bodyPr/>
        <a:lstStyle/>
        <a:p>
          <a:pPr rtl="1"/>
          <a:endParaRPr lang="ar-SA"/>
        </a:p>
      </dgm:t>
    </dgm:pt>
    <dgm:pt modelId="{42B1AD3D-0825-4C82-A3DC-6E2F94BD5456}" type="pres">
      <dgm:prSet presAssocID="{3B7B7AD8-69E4-4306-965B-96FA6EE3444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1E6D9AB-5CD8-4F12-BE37-AD3A739AF631}" type="pres">
      <dgm:prSet presAssocID="{B18696FB-99D7-489F-ADAA-BD75D2D3234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EE0EFF0-05A7-4839-BA4E-BA3B02A49B76}" type="pres">
      <dgm:prSet presAssocID="{02FEEB0D-0C1C-4D13-BBF8-E6B3AF7545EF}" presName="sibTrans" presStyleCnt="0"/>
      <dgm:spPr/>
    </dgm:pt>
    <dgm:pt modelId="{A15FE1D6-64E2-47A2-8476-A3943F806BCF}" type="pres">
      <dgm:prSet presAssocID="{1EA11B1E-5760-4BAB-BB72-B0BFAEB690D3}" presName="node" presStyleLbl="node1" presStyleIdx="1" presStyleCnt="3" custLinFactNeighborX="-3065" custLinFactNeighborY="-34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1C54D0B-8BCA-4BCE-A0B4-6EEFAAB415CA}" type="pres">
      <dgm:prSet presAssocID="{16D4C7ED-DB46-4001-97AF-9E226858CF87}" presName="sibTrans" presStyleCnt="0"/>
      <dgm:spPr/>
    </dgm:pt>
    <dgm:pt modelId="{C1419666-40C6-4627-BB16-69AB5E58AB39}" type="pres">
      <dgm:prSet presAssocID="{80BBDC0E-7187-4333-9F74-A6E28EADAB3C}" presName="node" presStyleLbl="node1" presStyleIdx="2" presStyleCnt="3" custScaleY="11508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AB7A6BF3-24A2-4DEA-AC51-0322B5CFD660}" type="presOf" srcId="{B18696FB-99D7-489F-ADAA-BD75D2D32345}" destId="{41E6D9AB-5CD8-4F12-BE37-AD3A739AF631}" srcOrd="0" destOrd="0" presId="urn:microsoft.com/office/officeart/2005/8/layout/default"/>
    <dgm:cxn modelId="{E97F4C5E-89B4-4337-B25B-D86F78B76ADC}" type="presOf" srcId="{3B7B7AD8-69E4-4306-965B-96FA6EE34440}" destId="{42B1AD3D-0825-4C82-A3DC-6E2F94BD5456}" srcOrd="0" destOrd="0" presId="urn:microsoft.com/office/officeart/2005/8/layout/default"/>
    <dgm:cxn modelId="{16AB038F-69D0-4594-B6E7-C7C0ED4181E7}" srcId="{3B7B7AD8-69E4-4306-965B-96FA6EE34440}" destId="{B18696FB-99D7-489F-ADAA-BD75D2D32345}" srcOrd="0" destOrd="0" parTransId="{3BB4FF95-0295-4F17-B2BD-8C23EDB0B8F4}" sibTransId="{02FEEB0D-0C1C-4D13-BBF8-E6B3AF7545EF}"/>
    <dgm:cxn modelId="{3C3276FD-C954-4162-8249-264BC0449AB4}" srcId="{3B7B7AD8-69E4-4306-965B-96FA6EE34440}" destId="{80BBDC0E-7187-4333-9F74-A6E28EADAB3C}" srcOrd="2" destOrd="0" parTransId="{66012258-715A-4BE5-867B-D6F7A52EA85F}" sibTransId="{93CE17DC-A66F-4871-854D-B8E9B6D56185}"/>
    <dgm:cxn modelId="{19159288-3876-497B-B85C-EED3EE126852}" type="presOf" srcId="{1EA11B1E-5760-4BAB-BB72-B0BFAEB690D3}" destId="{A15FE1D6-64E2-47A2-8476-A3943F806BCF}" srcOrd="0" destOrd="0" presId="urn:microsoft.com/office/officeart/2005/8/layout/default"/>
    <dgm:cxn modelId="{87D4BFEC-FB11-47E6-8889-5BF768F20476}" srcId="{3B7B7AD8-69E4-4306-965B-96FA6EE34440}" destId="{1EA11B1E-5760-4BAB-BB72-B0BFAEB690D3}" srcOrd="1" destOrd="0" parTransId="{EFC394C3-1906-43C4-A804-472269B6EF62}" sibTransId="{16D4C7ED-DB46-4001-97AF-9E226858CF87}"/>
    <dgm:cxn modelId="{7E89616B-E1B5-4110-AA5E-F5B94F0607A9}" type="presOf" srcId="{80BBDC0E-7187-4333-9F74-A6E28EADAB3C}" destId="{C1419666-40C6-4627-BB16-69AB5E58AB39}" srcOrd="0" destOrd="0" presId="urn:microsoft.com/office/officeart/2005/8/layout/default"/>
    <dgm:cxn modelId="{4BA22F0E-C171-4558-9350-5D299378BD3C}" type="presParOf" srcId="{42B1AD3D-0825-4C82-A3DC-6E2F94BD5456}" destId="{41E6D9AB-5CD8-4F12-BE37-AD3A739AF631}" srcOrd="0" destOrd="0" presId="urn:microsoft.com/office/officeart/2005/8/layout/default"/>
    <dgm:cxn modelId="{1BAA5708-1A7F-4FEE-8BE5-3F7BFC41D8EC}" type="presParOf" srcId="{42B1AD3D-0825-4C82-A3DC-6E2F94BD5456}" destId="{2EE0EFF0-05A7-4839-BA4E-BA3B02A49B76}" srcOrd="1" destOrd="0" presId="urn:microsoft.com/office/officeart/2005/8/layout/default"/>
    <dgm:cxn modelId="{75C7D9D1-06FA-4590-80BC-D667D3A39717}" type="presParOf" srcId="{42B1AD3D-0825-4C82-A3DC-6E2F94BD5456}" destId="{A15FE1D6-64E2-47A2-8476-A3943F806BCF}" srcOrd="2" destOrd="0" presId="urn:microsoft.com/office/officeart/2005/8/layout/default"/>
    <dgm:cxn modelId="{5A36D82E-70EB-4666-A9FA-76FD84443917}" type="presParOf" srcId="{42B1AD3D-0825-4C82-A3DC-6E2F94BD5456}" destId="{E1C54D0B-8BCA-4BCE-A0B4-6EEFAAB415CA}" srcOrd="3" destOrd="0" presId="urn:microsoft.com/office/officeart/2005/8/layout/default"/>
    <dgm:cxn modelId="{221540D0-4BBD-4F6D-BAD5-20DD1B585EB8}" type="presParOf" srcId="{42B1AD3D-0825-4C82-A3DC-6E2F94BD5456}" destId="{C1419666-40C6-4627-BB16-69AB5E58AB39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1E6D9AB-5CD8-4F12-BE37-AD3A739AF631}">
      <dsp:nvSpPr>
        <dsp:cNvPr id="0" name=""/>
        <dsp:cNvSpPr/>
      </dsp:nvSpPr>
      <dsp:spPr>
        <a:xfrm>
          <a:off x="883" y="27250"/>
          <a:ext cx="3446301" cy="20677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kern="1200" dirty="0" smtClean="0"/>
            <a:t>في الصوره الثانية يفكر ان يصبح مؤدي علي مسرح ولكن المستمعين غير معجبون به </a:t>
          </a:r>
        </a:p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he seems performing art in the stage </a:t>
          </a:r>
          <a:br>
            <a:rPr lang="en-US" sz="1600" b="1" kern="1200" dirty="0" smtClean="0"/>
          </a:br>
          <a:r>
            <a:rPr lang="en-US" sz="1600" b="1" kern="1200" dirty="0" smtClean="0"/>
            <a:t>but the audience didn‘t like him, so of course this is not the ideal job</a:t>
          </a:r>
          <a:endParaRPr lang="ar-SA" sz="1600" kern="1200" dirty="0"/>
        </a:p>
      </dsp:txBody>
      <dsp:txXfrm>
        <a:off x="883" y="27250"/>
        <a:ext cx="3446301" cy="2067780"/>
      </dsp:txXfrm>
    </dsp:sp>
    <dsp:sp modelId="{A15FE1D6-64E2-47A2-8476-A3943F806BCF}">
      <dsp:nvSpPr>
        <dsp:cNvPr id="0" name=""/>
        <dsp:cNvSpPr/>
      </dsp:nvSpPr>
      <dsp:spPr>
        <a:xfrm>
          <a:off x="3686185" y="20220"/>
          <a:ext cx="3446301" cy="20677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kern="1200" dirty="0" smtClean="0"/>
            <a:t>الصوره الاولي يفكر ان يصبح مدرس ولكن الطلبة في حالة نعاس </a:t>
          </a:r>
        </a:p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Now he is thinking about being a teacher</a:t>
          </a:r>
          <a:br>
            <a:rPr lang="en-US" sz="1600" b="1" kern="1200" dirty="0" smtClean="0"/>
          </a:br>
          <a:r>
            <a:rPr lang="en-US" sz="1600" b="1" kern="1200" dirty="0" smtClean="0"/>
            <a:t>but as we can see the student fall asleep </a:t>
          </a:r>
          <a:br>
            <a:rPr lang="en-US" sz="1600" b="1" kern="1200" dirty="0" smtClean="0"/>
          </a:br>
          <a:r>
            <a:rPr lang="en-US" sz="1600" b="1" kern="1200" dirty="0" smtClean="0"/>
            <a:t/>
          </a:r>
          <a:br>
            <a:rPr lang="en-US" sz="1600" b="1" kern="1200" dirty="0" smtClean="0"/>
          </a:br>
          <a:r>
            <a:rPr lang="en-US" sz="1600" b="1" kern="1200" dirty="0" smtClean="0"/>
            <a:t>so of course this is also not the ideal job for him </a:t>
          </a:r>
          <a:endParaRPr lang="ar-SA" sz="1600" kern="1200" dirty="0"/>
        </a:p>
      </dsp:txBody>
      <dsp:txXfrm>
        <a:off x="3686185" y="20220"/>
        <a:ext cx="3446301" cy="2067780"/>
      </dsp:txXfrm>
    </dsp:sp>
    <dsp:sp modelId="{C1419666-40C6-4627-BB16-69AB5E58AB39}">
      <dsp:nvSpPr>
        <dsp:cNvPr id="0" name=""/>
        <dsp:cNvSpPr/>
      </dsp:nvSpPr>
      <dsp:spPr>
        <a:xfrm>
          <a:off x="1896349" y="2439661"/>
          <a:ext cx="3446301" cy="2379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kern="1200" dirty="0" smtClean="0"/>
            <a:t>في الصوره الاخيره يتبين انه يعمل حارس في الغابات والحيونات مبتسمه فا بذلك تكون هذه هي الوظيفه المثالية </a:t>
          </a:r>
        </a:p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Now he is in the forest so he is a Forest worker </a:t>
          </a:r>
          <a:br>
            <a:rPr lang="en-US" sz="1600" b="1" kern="1200" dirty="0" smtClean="0"/>
          </a:br>
          <a:r>
            <a:rPr lang="en-US" sz="1600" b="1" kern="1200" dirty="0" smtClean="0"/>
            <a:t/>
          </a:r>
          <a:br>
            <a:rPr lang="en-US" sz="1600" b="1" kern="1200" dirty="0" smtClean="0"/>
          </a:br>
          <a:r>
            <a:rPr lang="en-US" sz="1600" b="1" kern="1200" dirty="0" smtClean="0"/>
            <a:t>by the image of the animal being happy and he is smiling as will </a:t>
          </a:r>
          <a:br>
            <a:rPr lang="en-US" sz="1600" b="1" kern="1200" dirty="0" smtClean="0"/>
          </a:br>
          <a:r>
            <a:rPr lang="en-US" sz="1600" b="1" kern="1200" dirty="0" smtClean="0"/>
            <a:t>so of course, Now it is the ideal job for him</a:t>
          </a:r>
          <a:endParaRPr lang="ar-SA" sz="1600" kern="1200" dirty="0"/>
        </a:p>
      </dsp:txBody>
      <dsp:txXfrm>
        <a:off x="1896349" y="2439661"/>
        <a:ext cx="3446301" cy="23797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C5ED9C8-874B-486D-BB68-8A89A80D0506}" type="datetimeFigureOut">
              <a:rPr lang="ar-SA" smtClean="0"/>
              <a:pPr/>
              <a:t>1/2/1431</a:t>
            </a:fld>
            <a:endParaRPr lang="ar-SA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04C4A7F-2424-4829-B465-55A22219AFE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  <p:sndAc>
      <p:stSnd>
        <p:snd r:embed="rId1" name="arrow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5ED9C8-874B-486D-BB68-8A89A80D0506}" type="datetimeFigureOut">
              <a:rPr lang="ar-SA" smtClean="0"/>
              <a:pPr/>
              <a:t>1/2/1431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4C4A7F-2424-4829-B465-55A22219AFE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dissolve/>
    <p:sndAc>
      <p:stSnd>
        <p:snd r:embed="rId1" name="arrow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C5ED9C8-874B-486D-BB68-8A89A80D0506}" type="datetimeFigureOut">
              <a:rPr lang="ar-SA" smtClean="0"/>
              <a:pPr/>
              <a:t>1/2/1431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04C4A7F-2424-4829-B465-55A22219AFE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  <p:sndAc>
      <p:stSnd>
        <p:snd r:embed="rId1" name="arrow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5ED9C8-874B-486D-BB68-8A89A80D0506}" type="datetimeFigureOut">
              <a:rPr lang="ar-SA" smtClean="0"/>
              <a:pPr/>
              <a:t>1/2/1431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4C4A7F-2424-4829-B465-55A22219AFE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dissolve/>
    <p:sndAc>
      <p:stSnd>
        <p:snd r:embed="rId1" name="arrow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5ED9C8-874B-486D-BB68-8A89A80D0506}" type="datetimeFigureOut">
              <a:rPr lang="ar-SA" smtClean="0"/>
              <a:pPr/>
              <a:t>1/2/1431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4C4A7F-2424-4829-B465-55A22219AFE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dissolve/>
    <p:sndAc>
      <p:stSnd>
        <p:snd r:embed="rId1" name="arrow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5ED9C8-874B-486D-BB68-8A89A80D0506}" type="datetimeFigureOut">
              <a:rPr lang="ar-SA" smtClean="0"/>
              <a:pPr/>
              <a:t>1/2/1431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4C4A7F-2424-4829-B465-55A22219AFE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dissolve/>
    <p:sndAc>
      <p:stSnd>
        <p:snd r:embed="rId1" name="arrow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C5ED9C8-874B-486D-BB68-8A89A80D0506}" type="datetimeFigureOut">
              <a:rPr lang="ar-SA" smtClean="0"/>
              <a:pPr/>
              <a:t>1/2/1431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4C4A7F-2424-4829-B465-55A22219AFE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dissolve/>
    <p:sndAc>
      <p:stSnd>
        <p:snd r:embed="rId1" name="arrow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5ED9C8-874B-486D-BB68-8A89A80D0506}" type="datetimeFigureOut">
              <a:rPr lang="ar-SA" smtClean="0"/>
              <a:pPr/>
              <a:t>1/2/1431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4C4A7F-2424-4829-B465-55A22219AFE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dissolve/>
    <p:sndAc>
      <p:stSnd>
        <p:snd r:embed="rId1" name="arrow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5ED9C8-874B-486D-BB68-8A89A80D0506}" type="datetimeFigureOut">
              <a:rPr lang="ar-SA" smtClean="0"/>
              <a:pPr/>
              <a:t>1/2/1431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4C4A7F-2424-4829-B465-55A22219AFE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  <p:sndAc>
      <p:stSnd>
        <p:snd r:embed="rId1" name="arrow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5ED9C8-874B-486D-BB68-8A89A80D0506}" type="datetimeFigureOut">
              <a:rPr lang="ar-SA" smtClean="0"/>
              <a:pPr/>
              <a:t>1/2/1431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4C4A7F-2424-4829-B465-55A22219AFE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dissolve/>
    <p:sndAc>
      <p:stSnd>
        <p:snd r:embed="rId1" name="arrow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AC5ED9C8-874B-486D-BB68-8A89A80D0506}" type="datetimeFigureOut">
              <a:rPr lang="ar-SA" smtClean="0"/>
              <a:pPr/>
              <a:t>1/2/1431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04C4A7F-2424-4829-B465-55A22219AFE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dissolve/>
    <p:sndAc>
      <p:stSnd>
        <p:snd r:embed="rId1" name="arrow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C5ED9C8-874B-486D-BB68-8A89A80D0506}" type="datetimeFigureOut">
              <a:rPr lang="ar-SA" smtClean="0"/>
              <a:pPr/>
              <a:t>1/2/1431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04C4A7F-2424-4829-B465-55A22219AFEA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  <p:sndAc>
      <p:stSnd>
        <p:snd r:embed="rId13" name="arrow.wav"/>
      </p:stSnd>
    </p:sndAc>
  </p:transition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Finding the ideal job </a:t>
            </a:r>
            <a:r>
              <a:rPr lang="en-US" dirty="0" err="1" smtClean="0"/>
              <a:t>lctuer</a:t>
            </a:r>
            <a:r>
              <a:rPr lang="en-US" dirty="0" smtClean="0"/>
              <a:t> 1</a:t>
            </a:r>
            <a:endParaRPr lang="ar-SA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ar-SA" dirty="0" smtClean="0">
              <a:solidFill>
                <a:schemeClr val="accent5">
                  <a:lumMod val="40000"/>
                  <a:lumOff val="6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Sara Al-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Shammri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ar-SA" sz="3600" dirty="0">
              <a:solidFill>
                <a:schemeClr val="accent5">
                  <a:lumMod val="40000"/>
                  <a:lumOff val="6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  <p:sndAc>
      <p:stSnd>
        <p:snd r:embed="rId2" name="arrow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1463040"/>
          </a:xfrm>
        </p:spPr>
        <p:txBody>
          <a:bodyPr>
            <a:normAutofit/>
          </a:bodyPr>
          <a:lstStyle/>
          <a:p>
            <a:pPr algn="ctr"/>
            <a:r>
              <a:rPr lang="ar-SA" sz="1800" dirty="0" smtClean="0"/>
              <a:t>الرجل هنا يفكر بالوظيفة مثالية له</a:t>
            </a:r>
            <a:br>
              <a:rPr lang="ar-SA" sz="1800" dirty="0" smtClean="0"/>
            </a:br>
            <a:r>
              <a:rPr lang="en-US" sz="1800" dirty="0" smtClean="0"/>
              <a:t>The man in the picture, as all of you see, is thinking about a perfect job for him </a:t>
            </a:r>
            <a:br>
              <a:rPr lang="en-US" sz="1800" dirty="0" smtClean="0"/>
            </a:br>
            <a:r>
              <a:rPr lang="ar-SA" dirty="0" smtClean="0"/>
              <a:t> </a:t>
            </a:r>
            <a:endParaRPr lang="ar-SA" dirty="0"/>
          </a:p>
        </p:txBody>
      </p:sp>
      <p:pic>
        <p:nvPicPr>
          <p:cNvPr id="4" name="Content Placeholder 3" descr="`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85786" y="1714488"/>
            <a:ext cx="6715172" cy="4381503"/>
          </a:xfrm>
        </p:spPr>
      </p:pic>
    </p:spTree>
  </p:cSld>
  <p:clrMapOvr>
    <a:masterClrMapping/>
  </p:clrMapOvr>
  <p:transition>
    <p:dissolve/>
    <p:sndAc>
      <p:stSnd>
        <p:snd r:embed="rId2" name="arrow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تعليق علي صور الثلاث </a:t>
            </a:r>
            <a:endParaRPr lang="ar-S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dissolve/>
    <p:sndAc>
      <p:stSnd>
        <p:snd r:embed="rId2" name="arrow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Focus on the topic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What's the young man doing ?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he is thinking of many options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what kind of work is he thinking of ?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he is thinking of kind of performer maybe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career in acting</a:t>
            </a:r>
            <a:b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he is also thinking of career in Education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what do you think is the ideal job for this young man ?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it is a forest worker</a:t>
            </a:r>
            <a:endParaRPr lang="ar-SA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rrow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253745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>according to this statement</a:t>
            </a:r>
            <a:br>
              <a:rPr lang="en-US" sz="3100" dirty="0" smtClean="0"/>
            </a:br>
            <a:r>
              <a:rPr lang="en-US" sz="3100" dirty="0" smtClean="0"/>
              <a:t>and be intentioned, the answer will </a:t>
            </a:r>
            <a:r>
              <a:rPr lang="ar-SA" sz="3100" dirty="0" smtClean="0"/>
              <a:t/>
            </a:r>
            <a:br>
              <a:rPr lang="ar-SA" sz="3100" dirty="0" smtClean="0"/>
            </a:br>
            <a:r>
              <a:rPr lang="en-US" sz="3100" dirty="0" smtClean="0"/>
              <a:t>be different from person to another</a:t>
            </a:r>
            <a:br>
              <a:rPr lang="en-US" sz="3100" dirty="0" smtClean="0"/>
            </a:br>
            <a:r>
              <a:rPr lang="ar-SA" sz="3100" dirty="0" smtClean="0"/>
              <a:t>رجوعا الي بينات موظحة في الجدول تكون الاجابه وتختلف من شخص الي اخر </a:t>
            </a:r>
            <a:endParaRPr lang="ar-SA" sz="3100" dirty="0"/>
          </a:p>
        </p:txBody>
      </p:sp>
      <p:pic>
        <p:nvPicPr>
          <p:cNvPr id="4" name="Content Placeholder 3" descr="25633275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38312" y="3109119"/>
            <a:ext cx="4676775" cy="1847850"/>
          </a:xfrm>
        </p:spPr>
      </p:pic>
    </p:spTree>
  </p:cSld>
  <p:clrMapOvr>
    <a:masterClrMapping/>
  </p:clrMapOvr>
  <p:transition>
    <p:dissolve/>
    <p:sndAc>
      <p:stSnd>
        <p:snd r:embed="rId2" name="arrow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44"/>
          </a:xfrm>
        </p:spPr>
        <p:txBody>
          <a:bodyPr/>
          <a:lstStyle/>
          <a:p>
            <a:pPr algn="ctr"/>
            <a:r>
              <a:rPr lang="en-US" sz="4000" dirty="0" smtClean="0"/>
              <a:t>vocabulary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7239000" cy="5169876"/>
          </a:xfrm>
        </p:spPr>
        <p:txBody>
          <a:bodyPr>
            <a:noAutofit/>
          </a:bodyPr>
          <a:lstStyle/>
          <a:p>
            <a:pPr algn="l">
              <a:buNone/>
            </a:pP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</a:rPr>
              <a:t>Agree 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To agree with something or someone</a:t>
            </a:r>
            <a:b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</a:rPr>
              <a:t>strongly agree : 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 agree with something or do any action with emphasis</a:t>
            </a:r>
            <a:b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</a:rPr>
              <a:t>satisfied: 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 feel good or happy about something </a:t>
            </a:r>
            <a:r>
              <a:rPr lang="en-US" sz="1600" b="1" dirty="0" smtClean="0"/>
              <a:t/>
            </a:r>
            <a:br>
              <a:rPr lang="en-US" sz="1600" b="1" dirty="0" smtClean="0"/>
            </a:b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somewhat: not entirely, but getting there </a:t>
            </a:r>
            <a:r>
              <a:rPr lang="en-US" sz="1600" b="1" dirty="0" smtClean="0"/>
              <a:t/>
            </a:r>
            <a:br>
              <a:rPr lang="en-US" sz="1600" b="1" dirty="0" smtClean="0"/>
            </a:b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</a:rPr>
              <a:t>example 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:" I somewhat forgave you</a:t>
            </a:r>
            <a:r>
              <a:rPr lang="en-US" sz="1600" b="1" dirty="0" smtClean="0"/>
              <a:t>"</a:t>
            </a:r>
            <a:br>
              <a:rPr lang="en-US" sz="1600" b="1" dirty="0" smtClean="0"/>
            </a:b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</a:rPr>
              <a:t>extremely dissatisfied 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:it means that if someone forced him self to do</a:t>
            </a:r>
            <a:b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something he completely dislike it </a:t>
            </a:r>
            <a:r>
              <a:rPr lang="en-US" sz="1600" b="1" dirty="0" smtClean="0"/>
              <a:t/>
            </a:r>
            <a:br>
              <a:rPr lang="en-US" sz="1600" b="1" dirty="0" smtClean="0"/>
            </a:b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</a:rPr>
              <a:t>vocabulary: 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Those words that we speak and we can use it to express ourselves</a:t>
            </a:r>
            <a:r>
              <a:rPr lang="en-US" sz="1600" b="1" dirty="0" smtClean="0"/>
              <a:t/>
            </a:r>
            <a:br>
              <a:rPr lang="en-US" sz="1600" b="1" dirty="0" smtClean="0"/>
            </a:b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</a:rPr>
              <a:t>Comprehension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the Integration of. Knowledge and understanding </a:t>
            </a:r>
            <a:r>
              <a:rPr lang="en-US" sz="1600" b="1" dirty="0" smtClean="0"/>
              <a:t/>
            </a:r>
            <a:br>
              <a:rPr lang="en-US" sz="1600" b="1" dirty="0" smtClean="0"/>
            </a:b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</a:rPr>
              <a:t>Career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kind of work a person does usually after learning how </a:t>
            </a:r>
            <a:r>
              <a:rPr lang="en-US" sz="1600" b="1" dirty="0" smtClean="0"/>
              <a:t/>
            </a:r>
            <a:br>
              <a:rPr lang="en-US" sz="1600" b="1" dirty="0" smtClean="0"/>
            </a:b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</a:rPr>
              <a:t>Reward: 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good things you get return for work such as money </a:t>
            </a:r>
            <a:r>
              <a:rPr lang="en-US" sz="1600" b="1" dirty="0" smtClean="0"/>
              <a:t/>
            </a:r>
            <a:br>
              <a:rPr lang="en-US" sz="1600" b="1" dirty="0" smtClean="0"/>
            </a:b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</a:rPr>
              <a:t>Employment: 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work someone pays you for </a:t>
            </a:r>
            <a:r>
              <a:rPr lang="en-US" sz="1600" b="1" dirty="0" smtClean="0"/>
              <a:t/>
            </a:r>
            <a:br>
              <a:rPr lang="en-US" sz="1600" b="1" dirty="0" smtClean="0"/>
            </a:b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</a:rPr>
              <a:t>Hire: 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 give someone a job </a:t>
            </a:r>
            <a:r>
              <a:rPr lang="en-US" sz="1600" b="1" dirty="0" smtClean="0"/>
              <a:t/>
            </a:r>
            <a:br>
              <a:rPr lang="en-US" sz="1600" b="1" dirty="0" smtClean="0"/>
            </a:b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</a:rPr>
              <a:t>Skill</a:t>
            </a:r>
            <a:r>
              <a:rPr lang="en-US" sz="1600" b="1" dirty="0" smtClean="0"/>
              <a:t> : 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something that you can do </a:t>
            </a:r>
            <a:r>
              <a:rPr lang="en-US" sz="1600" b="1" dirty="0" smtClean="0"/>
              <a:t/>
            </a:r>
            <a:br>
              <a:rPr lang="en-US" sz="1600" b="1" dirty="0" smtClean="0"/>
            </a:b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</a:rPr>
              <a:t>Well </a:t>
            </a:r>
            <a:r>
              <a:rPr lang="en-US" sz="1600" b="1" dirty="0" smtClean="0"/>
              <a:t>: 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ability that you have learned and practiced </a:t>
            </a:r>
            <a:r>
              <a:rPr lang="en-US" sz="1600" b="1" dirty="0" smtClean="0"/>
              <a:t/>
            </a:r>
            <a:br>
              <a:rPr lang="en-US" sz="1600" b="1" dirty="0" smtClean="0"/>
            </a:b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</a:rPr>
              <a:t>Manager: 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 person in charge of group of workers</a:t>
            </a:r>
            <a:r>
              <a:rPr lang="en-US" sz="1600" b="1" dirty="0" smtClean="0"/>
              <a:t> </a:t>
            </a:r>
            <a:br>
              <a:rPr lang="en-US" sz="1600" b="1" dirty="0" smtClean="0"/>
            </a:b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</a:rPr>
              <a:t>Want ads </a:t>
            </a:r>
            <a:r>
              <a:rPr lang="en-US" sz="1600" b="1" dirty="0" smtClean="0"/>
              <a:t>: 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advertisements usually in newspaper for job that are available </a:t>
            </a:r>
            <a:r>
              <a:rPr lang="en-US" sz="1600" b="1" dirty="0" smtClean="0"/>
              <a:t/>
            </a:r>
            <a:br>
              <a:rPr lang="en-US" sz="1600" b="1" dirty="0" smtClean="0"/>
            </a:b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</a:rPr>
              <a:t>Resume </a:t>
            </a:r>
            <a:r>
              <a:rPr lang="en-US" sz="1600" b="1" dirty="0" smtClean="0"/>
              <a:t>: 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 piece of paper with your work and education history </a:t>
            </a:r>
            <a:endParaRPr lang="ar-SA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rrow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 smtClean="0"/>
              <a:t>حل التمارين الموجوده في الكتاب</a:t>
            </a:r>
            <a:endParaRPr lang="ar-SA" dirty="0"/>
          </a:p>
        </p:txBody>
      </p:sp>
      <p:pic>
        <p:nvPicPr>
          <p:cNvPr id="6" name="Content Placeholder 5" descr="72463121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2160667"/>
            <a:ext cx="7239000" cy="3744753"/>
          </a:xfrm>
        </p:spPr>
      </p:pic>
    </p:spTree>
  </p:cSld>
  <p:clrMapOvr>
    <a:masterClrMapping/>
  </p:clrMapOvr>
  <p:transition>
    <p:dissolve/>
    <p:sndAc>
      <p:stSnd>
        <p:snd r:embed="rId2" name="arrow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تابع حل التمارين </a:t>
            </a:r>
            <a:endParaRPr lang="ar-SA" dirty="0"/>
          </a:p>
        </p:txBody>
      </p:sp>
      <p:pic>
        <p:nvPicPr>
          <p:cNvPr id="4" name="Content Placeholder 3" descr="39444587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00100" y="1785926"/>
            <a:ext cx="6357982" cy="4500594"/>
          </a:xfrm>
        </p:spPr>
      </p:pic>
    </p:spTree>
  </p:cSld>
  <p:clrMapOvr>
    <a:masterClrMapping/>
  </p:clrMapOvr>
  <p:transition>
    <p:dissolve/>
    <p:sndAc>
      <p:stSnd>
        <p:snd r:embed="rId2" name="arrow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2894646"/>
          </a:xfrm>
        </p:spPr>
        <p:txBody>
          <a:bodyPr>
            <a:normAutofit/>
          </a:bodyPr>
          <a:lstStyle/>
          <a:p>
            <a:pPr algn="ctr"/>
            <a:r>
              <a:rPr lang="ar-SA" dirty="0" smtClean="0"/>
              <a:t>الواجب كان قراءة القطعة</a:t>
            </a:r>
            <a:br>
              <a:rPr lang="ar-SA" dirty="0" smtClean="0"/>
            </a:br>
            <a:r>
              <a:rPr lang="ar-SA" dirty="0" smtClean="0"/>
              <a:t>تحياتي قمر شمر   </a:t>
            </a:r>
            <a:br>
              <a:rPr lang="ar-SA" dirty="0" smtClean="0"/>
            </a:br>
            <a:r>
              <a:rPr lang="ar-SA" dirty="0" smtClean="0"/>
              <a:t>  </a:t>
            </a:r>
            <a:endParaRPr lang="ar-SA" dirty="0"/>
          </a:p>
        </p:txBody>
      </p:sp>
      <p:pic>
        <p:nvPicPr>
          <p:cNvPr id="4" name="Content Placeholder 3" descr="untitled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600450" y="3461544"/>
            <a:ext cx="952500" cy="1143000"/>
          </a:xfrm>
        </p:spPr>
      </p:pic>
    </p:spTree>
  </p:cSld>
  <p:clrMapOvr>
    <a:masterClrMapping/>
  </p:clrMapOvr>
  <p:transition>
    <p:dissolve/>
    <p:sndAc>
      <p:stSnd>
        <p:snd r:embed="rId2" name="arrow.wav"/>
      </p:stSnd>
    </p:sndAc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39</TotalTime>
  <Words>109</Words>
  <Application>Microsoft Office PowerPoint</Application>
  <PresentationFormat>On-screen Show (4:3)</PresentationFormat>
  <Paragraphs>19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Opulent</vt:lpstr>
      <vt:lpstr>Finding the ideal job lctuer 1</vt:lpstr>
      <vt:lpstr>الرجل هنا يفكر بالوظيفة مثالية له The man in the picture, as all of you see, is thinking about a perfect job for him   </vt:lpstr>
      <vt:lpstr>تعليق علي صور الثلاث </vt:lpstr>
      <vt:lpstr> Focus on the topic </vt:lpstr>
      <vt:lpstr>  according to this statement and be intentioned, the answer will  be different from person to another رجوعا الي بينات موظحة في الجدول تكون الاجابه وتختلف من شخص الي اخر </vt:lpstr>
      <vt:lpstr>vocabulary</vt:lpstr>
      <vt:lpstr>حل التمارين الموجوده في الكتاب</vt:lpstr>
      <vt:lpstr>تابع حل التمارين </vt:lpstr>
      <vt:lpstr>الواجب كان قراءة القطعة تحياتي قمر شمر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Finding the ideal job lctuer 1</dc:title>
  <dc:creator>vista</dc:creator>
  <cp:lastModifiedBy>vista</cp:lastModifiedBy>
  <cp:revision>7</cp:revision>
  <dcterms:created xsi:type="dcterms:W3CDTF">2009-12-18T04:40:19Z</dcterms:created>
  <dcterms:modified xsi:type="dcterms:W3CDTF">2009-12-18T05:28:35Z</dcterms:modified>
</cp:coreProperties>
</file>