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9" r:id="rId5"/>
    <p:sldId id="287" r:id="rId6"/>
    <p:sldId id="291" r:id="rId7"/>
    <p:sldId id="292" r:id="rId8"/>
    <p:sldId id="293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 varScale="1">
        <p:scale>
          <a:sx n="69" d="100"/>
          <a:sy n="69" d="100"/>
        </p:scale>
        <p:origin x="-38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334000" y="4648200"/>
            <a:ext cx="4235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الآداب</a:t>
            </a:r>
            <a:r>
              <a:rPr lang="ar-EG" sz="2400" b="1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400" b="1" dirty="0" smtClean="0">
                <a:solidFill>
                  <a:srgbClr val="898989"/>
                </a:solidFill>
                <a:latin typeface="Calibri" pitchFamily="34" charset="0"/>
              </a:rPr>
              <a:t> الدراسات الإسلامية</a:t>
            </a:r>
            <a:endParaRPr lang="en-US" sz="2400" b="1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200400"/>
            <a:ext cx="5403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>
              <a:lnSpc>
                <a:spcPct val="80000"/>
              </a:lnSpc>
            </a:pPr>
            <a:r>
              <a:rPr lang="ar-EG" sz="3700" b="1" dirty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0070C0"/>
                </a:solidFill>
                <a:latin typeface="AYM Wadiy S_U normal."/>
                <a:cs typeface="Times New Roman" pitchFamily="18" charset="0"/>
              </a:rPr>
              <a:t>ورقمه</a:t>
            </a:r>
            <a:endParaRPr lang="ar-SA" sz="3700" b="1" dirty="0" smtClean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endParaRPr lang="ar-SA" sz="3700" b="1" dirty="0">
              <a:solidFill>
                <a:srgbClr val="0070C0"/>
              </a:solidFill>
              <a:latin typeface="AYM Wadiy S_U normal."/>
              <a:cs typeface="Times New Roman" pitchFamily="18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الأخلاق الإسلامية وآداب </a:t>
            </a: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المهنة</a:t>
            </a:r>
          </a:p>
          <a:p>
            <a:pPr lvl="1" algn="ctr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سلم 317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lvl="1" algn="ctr">
              <a:lnSpc>
                <a:spcPct val="80000"/>
              </a:lnSpc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عبد 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الديرشوي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8420100" cy="1752601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تعريف عام بمقرر </a:t>
            </a:r>
            <a:br>
              <a:rPr lang="ar-SA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الأخلاق الإسلامية وآداب المهنة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كما يظهر من العنوان فإن المقرر يتكون من شقين:</a:t>
            </a:r>
          </a:p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أولهما: في الأخلاق عامة.</a:t>
            </a:r>
          </a:p>
          <a:p>
            <a:pPr algn="r"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والآخر: في أخلاق المهنة </a:t>
            </a:r>
            <a:r>
              <a:rPr lang="ar-SA" b="1" dirty="0" err="1" smtClean="0">
                <a:solidFill>
                  <a:srgbClr val="002060"/>
                </a:solidFill>
                <a:cs typeface="Arial" pitchFamily="34" charset="0"/>
              </a:rPr>
              <a:t>حاصة</a:t>
            </a: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endParaRPr lang="en-US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209800" y="632460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ar-SA" b="1" dirty="0" smtClean="0">
                <a:solidFill>
                  <a:schemeClr val="tx1"/>
                </a:solidFill>
              </a:rPr>
              <a:t>عناصر المحاضرة: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مقدمة عامة عن أهمية مقرر الأخلاق الإسلامية وآداب المهنة.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أهداف المقرر.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مفردات المقرر وخطته التدريسية.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مراجع المقرر ومصادره.</a:t>
            </a: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 eaLnBrk="1" hangingPunct="1"/>
            <a:r>
              <a:rPr lang="ar-SA" sz="3200" b="1" dirty="0" smtClean="0">
                <a:solidFill>
                  <a:schemeClr val="tx1"/>
                </a:solidFill>
                <a:cs typeface="Arial" pitchFamily="34" charset="0"/>
              </a:rPr>
              <a:t>مقدمة عامة في أهمية مقرر الأخلاق الإسلامية وآداب المهنة</a:t>
            </a:r>
            <a:r>
              <a:rPr lang="ar-SA" sz="3600" dirty="0" smtClean="0">
                <a:solidFill>
                  <a:srgbClr val="376092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9144000" cy="4449763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ar-SA" sz="2800" b="1" dirty="0" smtClean="0">
                <a:solidFill>
                  <a:srgbClr val="002060"/>
                </a:solidFill>
                <a:cs typeface="Arial" pitchFamily="34" charset="0"/>
              </a:rPr>
              <a:t>أ - </a:t>
            </a: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أهمية الأخلاق مقرراً دراسياً.</a:t>
            </a:r>
            <a:endParaRPr lang="ar-SA" sz="18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ب - أهمية المهنة وضرورتها في الحياة.</a:t>
            </a:r>
            <a:endParaRPr lang="ar-SA" sz="18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ج - أهمية الآداب ومدى اهتمام الإسلام بها.</a:t>
            </a:r>
            <a:endParaRPr lang="ar-SA" sz="20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أهداف المقرر:</a:t>
            </a:r>
            <a:endParaRPr lang="ar-SA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نهدف من دراسة هذا المقرر تحقيق ما يلي: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1- الوقوف على تعريف الأخلاق في اصطلاح العلماء, وذكر أسسها وخصائصها في الإسلام.</a:t>
            </a:r>
          </a:p>
          <a:p>
            <a:pPr rtl="1" eaLnBrk="1" hangingPunct="1"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2- تحديد وسائل التربية الأخلاقية في الإسلام.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3- الوقوف على أهمية المهنة وضرورتها في الحياة.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4- معرفة أخلاق المهنة في الإسلام.</a:t>
            </a:r>
          </a:p>
          <a:p>
            <a:pPr rtl="1" eaLnBrk="1" hangingPunct="1">
              <a:buFont typeface="Arial" pitchFamily="34" charset="0"/>
              <a:buNone/>
            </a:pPr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5- الشعور بالمسؤولية الأخلاقية .</a:t>
            </a:r>
            <a:r>
              <a:rPr lang="ar-SA" sz="36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chemeClr val="tx1"/>
                </a:solidFill>
              </a:rPr>
              <a:t>خطة تدريس المقرر: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marL="514350" indent="-514350" rtl="1"/>
            <a:r>
              <a:rPr lang="ar-SA" sz="3000" b="1" dirty="0" smtClean="0">
                <a:solidFill>
                  <a:srgbClr val="002060"/>
                </a:solidFill>
              </a:rPr>
              <a:t>سيتم توزيع المنهج على أربع عشرة محاضرة هي: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تعريف الخلق وطبيعته وأقسامه ومكانته.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أسس الأخلاق في الإسلام.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خصائص الأخلاق الإسلامية.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وسائل اكتساب الأخلاق.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المسؤولية عن السلوك الأخلاقي. 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نماذج من أخلاق النبي الكريم صلى الله عليه وسلم.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000" b="1" dirty="0" smtClean="0">
                <a:solidFill>
                  <a:srgbClr val="002060"/>
                </a:solidFill>
              </a:rPr>
              <a:t>نماذج من أخلاق النبي الكريم صلى الله عليه وسلم.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F4CB1-6DF5-4D1F-BC0A-62D268CFF98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914400" y="914400"/>
            <a:ext cx="8153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8. تعريف أخلاق المهنة ومدى الحاجة إلى دراستها.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9. الأخلاق الجامعة للمهنة وخلق الطهارة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10. خلق الاستقامة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11. خلق التعاون المهني.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12. خلق الأمانة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13. خلق المحبة المهنية.</a:t>
            </a:r>
          </a:p>
          <a:p>
            <a:pPr marL="514350" indent="-514350"/>
            <a:r>
              <a:rPr lang="ar-SA" sz="3200" b="1" dirty="0" smtClean="0">
                <a:solidFill>
                  <a:srgbClr val="002060"/>
                </a:solidFill>
              </a:rPr>
              <a:t>14. نماذج من مواثيق الشرف أو المهنة.</a:t>
            </a:r>
            <a:endParaRPr lang="ar-SA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مراجع المقرر ومصادره: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rtl="1"/>
            <a:r>
              <a:rPr lang="ar-SA" b="1" dirty="0" smtClean="0">
                <a:solidFill>
                  <a:srgbClr val="002060"/>
                </a:solidFill>
                <a:cs typeface="Arial" pitchFamily="34" charset="0"/>
              </a:rPr>
              <a:t>1- </a:t>
            </a:r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الأخلاق الإسلامية وأسسها للشيخ عبد الرحمن </a:t>
            </a:r>
            <a:r>
              <a:rPr lang="ar-SA" sz="3000" b="1" dirty="0" err="1" smtClean="0">
                <a:solidFill>
                  <a:srgbClr val="002060"/>
                </a:solidFill>
                <a:cs typeface="Arial" pitchFamily="34" charset="0"/>
              </a:rPr>
              <a:t>حبنكة</a:t>
            </a:r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. من مطبوعات دار القلم, دمشق.</a:t>
            </a:r>
          </a:p>
          <a:p>
            <a:pPr rtl="1"/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2- المهنة وأخلاقها للدكتور سعد الدين مسعد هلالي , من </a:t>
            </a:r>
            <a:r>
              <a:rPr lang="en-US" sz="30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مطبوعات جامعة الكويت لعام 1427هـ - 2006م </a:t>
            </a:r>
          </a:p>
          <a:p>
            <a:pPr rtl="1"/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3- أخلاقيات المهنة في الحضارة الإسلامية للدكتور موفق سالم نوري, من مطبوعات دار ابن كثير, دمشق 1430هـ 2009م.</a:t>
            </a:r>
          </a:p>
          <a:p>
            <a:pPr rtl="1"/>
            <a:r>
              <a:rPr lang="ar-SA" sz="3000" b="1" dirty="0" smtClean="0">
                <a:solidFill>
                  <a:srgbClr val="002060"/>
                </a:solidFill>
                <a:cs typeface="Arial" pitchFamily="34" charset="0"/>
              </a:rPr>
              <a:t>4- التربية المهنية بين الفكر التربوي الإسلامي والفكر التربوي الحديث للدكتور خالد أبو شعيرة. من مطبوعات دار جرير في عمان- الأر دن 1427هـ 2006م. 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371</Words>
  <Application>Microsoft Office PowerPoint</Application>
  <PresentationFormat>A4 Paper (210x297 mm)‎</PresentationFormat>
  <Paragraphs>70</Paragraphs>
  <Slides>9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تعريف عام بمقرر  الأخلاق الإسلامية وآداب المهنة</vt:lpstr>
      <vt:lpstr>عناصر المحاضرة:</vt:lpstr>
      <vt:lpstr>مقدمة عامة في أهمية مقرر الأخلاق الإسلامية وآداب المهنة:</vt:lpstr>
      <vt:lpstr>أهداف المقرر:</vt:lpstr>
      <vt:lpstr>خطة تدريس المقرر:</vt:lpstr>
      <vt:lpstr>الشريحة 7</vt:lpstr>
      <vt:lpstr>مراجع المقرر ومصادره:</vt:lpstr>
      <vt:lpstr>الشريحة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106</cp:revision>
  <dcterms:created xsi:type="dcterms:W3CDTF">2009-10-14T19:14:34Z</dcterms:created>
  <dcterms:modified xsi:type="dcterms:W3CDTF">2012-01-30T07:49:12Z</dcterms:modified>
</cp:coreProperties>
</file>