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1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1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39</Words>
  <Application>Microsoft Office PowerPoint</Application>
  <PresentationFormat>A4 Paper (210x297 mm)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Lecture 1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85</cp:revision>
  <dcterms:created xsi:type="dcterms:W3CDTF">2009-10-14T19:14:34Z</dcterms:created>
  <dcterms:modified xsi:type="dcterms:W3CDTF">2010-11-02T06:03:09Z</dcterms:modified>
</cp:coreProperties>
</file>