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321" r:id="rId5"/>
    <p:sldId id="322" r:id="rId6"/>
    <p:sldId id="323" r:id="rId7"/>
    <p:sldId id="327" r:id="rId8"/>
    <p:sldId id="325" r:id="rId9"/>
    <p:sldId id="330" r:id="rId10"/>
    <p:sldId id="331" r:id="rId11"/>
    <p:sldId id="319" r:id="rId12"/>
    <p:sldId id="332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66"/>
    <a:srgbClr val="009900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5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5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</a:t>
            </a:r>
            <a:r>
              <a:rPr lang="en-US" sz="4000" b="1" dirty="0" smtClean="0">
                <a:solidFill>
                  <a:schemeClr val="tx1"/>
                </a:solidFill>
              </a:rPr>
              <a:t>5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Determiners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 </a:t>
            </a:r>
            <a:r>
              <a:rPr lang="en-US" sz="2400" b="1" dirty="0" smtClean="0">
                <a:cs typeface="Arial" pitchFamily="34" charset="0"/>
              </a:rPr>
              <a:t>None of , all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-  Each , every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-  Both…and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-  Either…. or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- Neither …. nor</a:t>
            </a:r>
            <a:r>
              <a:rPr lang="en-US" sz="2400" dirty="0" smtClean="0">
                <a:cs typeface="Arial" pitchFamily="34" charset="0"/>
              </a:rPr>
              <a:t> </a:t>
            </a:r>
            <a:endParaRPr lang="ar-SA" sz="24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Too,  so , either , neither, nor 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Determiners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Determiners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cs typeface="Arial" pitchFamily="34" charset="0"/>
              </a:rPr>
              <a:t>: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 group of words that begin noun phrases. They include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( a/an, the, my, this, each, every, either, several, more, both, one,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none, all, either, nor, neither, …..etc) </a:t>
            </a:r>
          </a:p>
          <a:p>
            <a:pPr marL="457200" indent="-457200" algn="l" rtl="1" eaLnBrk="1" hangingPunct="1"/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None of , all </a:t>
            </a:r>
          </a:p>
          <a:p>
            <a:pPr marL="514350" indent="-514350"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r>
              <a:rPr lang="en-GB" b="1" dirty="0" smtClean="0">
                <a:cs typeface="Arial" pitchFamily="34" charset="0"/>
              </a:rPr>
              <a:t>- </a:t>
            </a:r>
            <a:r>
              <a:rPr lang="en-GB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None of </a:t>
            </a:r>
            <a:r>
              <a:rPr lang="en-GB" sz="2000" b="1" dirty="0" smtClean="0">
                <a:cs typeface="Arial" pitchFamily="34" charset="0"/>
              </a:rPr>
              <a:t>+ plural nouns( always takes singular verbs )</a:t>
            </a:r>
          </a:p>
          <a:p>
            <a:pPr marL="514350" indent="-514350" algn="l" rtl="1" eaLnBrk="1" hangingPunct="1"/>
            <a:r>
              <a:rPr lang="en-GB" sz="2000" b="1" dirty="0" smtClean="0">
                <a:cs typeface="Arial" pitchFamily="34" charset="0"/>
              </a:rPr>
              <a:t>      - </a:t>
            </a:r>
            <a:r>
              <a:rPr lang="en-GB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All + (of)</a:t>
            </a:r>
            <a:r>
              <a:rPr lang="en-GB" sz="2000" b="1" dirty="0" smtClean="0">
                <a:cs typeface="Arial" pitchFamily="34" charset="0"/>
              </a:rPr>
              <a:t> + uncountable or countable nouns ( takes plural verbs if the noun   </a:t>
            </a:r>
          </a:p>
          <a:p>
            <a:pPr marL="514350" indent="-514350" algn="l" rtl="1" eaLnBrk="1" hangingPunct="1"/>
            <a:r>
              <a:rPr lang="en-GB" sz="2000" b="1" dirty="0" smtClean="0">
                <a:cs typeface="Arial" pitchFamily="34" charset="0"/>
              </a:rPr>
              <a:t>                            after it is plural and takes a singular verb if noun is uncountable </a:t>
            </a:r>
          </a:p>
          <a:p>
            <a:pPr marL="514350" indent="-514350" algn="l" rtl="1" eaLnBrk="1" hangingPunct="1"/>
            <a:r>
              <a:rPr lang="en-US" sz="2000" b="1" dirty="0" smtClean="0">
                <a:cs typeface="Arial" pitchFamily="34" charset="0"/>
              </a:rPr>
              <a:t>e.g.   (1) All students succeeded in the final test.</a:t>
            </a:r>
          </a:p>
          <a:p>
            <a:pPr marL="514350" indent="-514350" algn="l" rtl="1" eaLnBrk="1" hangingPunct="1"/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None of the students failed in the final test.</a:t>
            </a:r>
          </a:p>
          <a:p>
            <a:pPr marL="514350" indent="-514350" algn="l" rtl="1" eaLnBrk="1" hangingPunct="1"/>
            <a:r>
              <a:rPr lang="en-US" sz="2000" b="1" dirty="0" smtClean="0">
                <a:cs typeface="Arial" pitchFamily="34" charset="0"/>
              </a:rPr>
              <a:t>          (2) None of the people in the meeting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was</a:t>
            </a:r>
            <a:r>
              <a:rPr lang="en-US" sz="2000" b="1" dirty="0" smtClean="0">
                <a:cs typeface="Arial" pitchFamily="34" charset="0"/>
              </a:rPr>
              <a:t> male.</a:t>
            </a:r>
          </a:p>
          <a:p>
            <a:pPr marL="514350" indent="-514350" algn="l" rtl="1" eaLnBrk="1" hangingPunct="1"/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All of the people in the meeting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were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female</a:t>
            </a:r>
          </a:p>
          <a:p>
            <a:pPr marL="514350" indent="-514350"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All people/ of the people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weren’t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male.</a:t>
            </a:r>
          </a:p>
          <a:p>
            <a:pPr marL="514350" indent="-514350"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Determiners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9831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Each &amp; Every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Each</a:t>
            </a:r>
            <a:r>
              <a:rPr lang="en-US" sz="2000" b="1" dirty="0" smtClean="0">
                <a:cs typeface="Arial" pitchFamily="34" charset="0"/>
              </a:rPr>
              <a:t>: We refer to all but individually ( The speaker knows them well individually )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[ Each/ Each of + a singular noun+ singular verbs ]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Every</a:t>
            </a:r>
            <a:r>
              <a:rPr lang="en-US" sz="2000" b="1" dirty="0" smtClean="0">
                <a:cs typeface="Arial" pitchFamily="34" charset="0"/>
              </a:rPr>
              <a:t>: We refer to all individually( The speaker doesn’t know them in details )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[ Every + a singular noun+ singular verbs ]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u="sng" dirty="0" smtClean="0">
                <a:solidFill>
                  <a:srgbClr val="FF0000"/>
                </a:solidFill>
                <a:cs typeface="Arial" pitchFamily="34" charset="0"/>
              </a:rPr>
              <a:t>Note: Each and every are always followed by singular verbs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e.g</a:t>
            </a:r>
            <a:r>
              <a:rPr lang="en-US" sz="2000" b="1" dirty="0" smtClean="0">
                <a:cs typeface="Arial" pitchFamily="34" charset="0"/>
              </a:rPr>
              <a:t>.   (1)    I hope that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every </a:t>
            </a:r>
            <a:r>
              <a:rPr lang="en-US" sz="2000" b="1" dirty="0" smtClean="0">
                <a:cs typeface="Arial" pitchFamily="34" charset="0"/>
              </a:rPr>
              <a:t>student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in the university </a:t>
            </a:r>
            <a:r>
              <a:rPr lang="en-US" sz="2000" b="1" dirty="0" smtClean="0">
                <a:cs typeface="Arial" pitchFamily="34" charset="0"/>
              </a:rPr>
              <a:t>has a laptop.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(2)   I hope that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each</a:t>
            </a:r>
            <a:r>
              <a:rPr lang="en-US" sz="2000" b="1" dirty="0" smtClean="0">
                <a:cs typeface="Arial" pitchFamily="34" charset="0"/>
              </a:rPr>
              <a:t> student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in my class </a:t>
            </a:r>
            <a:r>
              <a:rPr lang="en-US" sz="2000" b="1" dirty="0" smtClean="0">
                <a:cs typeface="Arial" pitchFamily="34" charset="0"/>
              </a:rPr>
              <a:t>has a laptop.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(3)   My uncle gave ______ one of his children a special gift.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A. all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B. some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C. every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D. each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Determiners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Both (of) / Both…..and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Both</a:t>
            </a:r>
            <a:r>
              <a:rPr lang="en-US" sz="2000" b="1" dirty="0" smtClean="0">
                <a:cs typeface="Arial" pitchFamily="34" charset="0"/>
              </a:rPr>
              <a:t>: It means two people/things/events. [ Always followed by plural verbs]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e.g. (1)  Sami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 student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Reem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 student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too.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Both Sami and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Reem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students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(2)  Boys are  aren't ready. Girls aren’t ready, either.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Both girls and boys aren’t ready.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(3)  I took an English lesson. I took a computer lesson, too.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 took both English and computer lessons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(4) 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Muna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has a new car. Ahmed has a new car, too.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Both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Muna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and Ahmed _________ new cars.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have                                                    B. has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C. doesn’t have                                     D. don’t have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Determiners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D. Either… or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We express two alternatives emphatically by </a:t>
            </a:r>
            <a:r>
              <a:rPr lang="en-US" sz="20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either …..or </a:t>
            </a:r>
            <a:r>
              <a:rPr lang="en-US" sz="2000" b="1" dirty="0" smtClean="0">
                <a:cs typeface="Arial" pitchFamily="34" charset="0"/>
              </a:rPr>
              <a:t>for the affirmative or        interrogative.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Either … or + [ a singular noun + a singular verb] or [ + a plural noun+ a plural 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                verb ]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e.g.   (1)   -  I have two friends; Rashid and Ali. One of them is a pilot.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Either Rashid or  Ali is a pilot</a:t>
            </a:r>
            <a:r>
              <a:rPr lang="en-US" sz="20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(2)   - I can eat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either</a:t>
            </a:r>
            <a:r>
              <a:rPr lang="en-US" sz="2000" b="1" dirty="0" smtClean="0">
                <a:cs typeface="Arial" pitchFamily="34" charset="0"/>
              </a:rPr>
              <a:t> fish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meat.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(3)   - Can you drink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either</a:t>
            </a:r>
            <a:r>
              <a:rPr lang="en-US" sz="2000" b="1" dirty="0" smtClean="0">
                <a:cs typeface="Arial" pitchFamily="34" charset="0"/>
              </a:rPr>
              <a:t> coffee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or</a:t>
            </a:r>
            <a:r>
              <a:rPr lang="en-US" sz="2000" b="1" dirty="0" smtClean="0">
                <a:cs typeface="Arial" pitchFamily="34" charset="0"/>
              </a:rPr>
              <a:t> tea?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(4)   - That man speaks ________ English or German.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A. so                                              B. both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C. either                                       D. nor  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Determiners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 Neither… or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We express two alternatives emphatically by </a:t>
            </a:r>
            <a:r>
              <a:rPr lang="en-US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neither …nor </a:t>
            </a:r>
            <a:r>
              <a:rPr lang="en-US" sz="2000" b="1" dirty="0" smtClean="0">
                <a:cs typeface="Arial" pitchFamily="34" charset="0"/>
              </a:rPr>
              <a:t>for the negative.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Neither  nor + [ a singular noun + a singular verb] or [ + a plural noun+ a plural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                verb ]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e.g.  (1)  I didn’t see Ahmed and </a:t>
            </a:r>
            <a:r>
              <a:rPr lang="en-US" sz="2000" b="1" dirty="0" err="1" smtClean="0">
                <a:cs typeface="Arial" pitchFamily="34" charset="0"/>
              </a:rPr>
              <a:t>Rami</a:t>
            </a:r>
            <a:r>
              <a:rPr lang="en-US" sz="20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    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I saw neither Ahmed nor </a:t>
            </a:r>
            <a:r>
              <a:rPr lang="en-US" sz="2000" b="1" dirty="0" err="1" smtClean="0">
                <a:solidFill>
                  <a:srgbClr val="3B84AF"/>
                </a:solidFill>
                <a:cs typeface="Arial" pitchFamily="34" charset="0"/>
              </a:rPr>
              <a:t>Rami</a:t>
            </a:r>
            <a:endParaRPr lang="en-US" sz="20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(2)  Huda doesn’t speak English. </a:t>
            </a:r>
            <a:r>
              <a:rPr lang="en-US" sz="2000" b="1" dirty="0" err="1" smtClean="0">
                <a:cs typeface="Arial" pitchFamily="34" charset="0"/>
              </a:rPr>
              <a:t>Salman</a:t>
            </a:r>
            <a:r>
              <a:rPr lang="en-US" sz="2000" b="1" dirty="0" smtClean="0">
                <a:cs typeface="Arial" pitchFamily="34" charset="0"/>
              </a:rPr>
              <a:t> doesn’t speak English, either.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    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Neither Huda nor </a:t>
            </a:r>
            <a:r>
              <a:rPr lang="en-US" sz="2000" b="1" dirty="0" err="1" smtClean="0">
                <a:solidFill>
                  <a:srgbClr val="3B84AF"/>
                </a:solidFill>
                <a:cs typeface="Arial" pitchFamily="34" charset="0"/>
              </a:rPr>
              <a:t>Salman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 speaks English.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(3)  Lebanon doesn’t export oil. Jordan doesn’t export oil, either.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               Neither Lebanon nor Jordan ___________ oil.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A. exported                                                                 B. exports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C. export                                                                      D. will export </a:t>
            </a:r>
            <a:endParaRPr lang="en-US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Too, either, so, neither, nor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Too:  It means also and comes at the end of an affirmative sentence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So :  It means also and comes in the middle of an affirmative sentence. It is always followed by a helping verb and a subject.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Either: it means also and comes at the end of a negative sentence.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Neither or nor: It means also and comes in the middle of a negative sentence. It is always followed by a helping verb and a subject.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1. Too/ so 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Example: (1) I can speak English. Nadia can speak English, too.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 can speak English and so can Nadia.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(2) I went to the party and they went to the party, too.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I went to the party and so_____________________.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they did                                       B. did they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C. went they                                    D. they went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Too, either, so, neither, nor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Either , neither, nor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Either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It comes at the end of a negative statement and means “ also”.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Neither/ nor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 They mean “ also” and come in the middle of negative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statements.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e.g.  (1)  Hani doesn’t study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maths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Nada doesn’t study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maths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either.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Hani doesn’t study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maths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and neither does Nada.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(2) 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Fatin’s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brother isn’t a soldier and my brothers aren’t, either.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Fatin’s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brother isn’t a soldier and________________my brothers.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A. so is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B. neither aren’t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C. nor are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D. so aren’t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</a:t>
            </a:r>
          </a:p>
          <a:p>
            <a:pPr algn="l" rtl="1" eaLnBrk="1" hangingPunct="1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525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1. I found that ________one of my brothers had forgotten  his passport.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A. all                                                                B. each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some                                                            D. both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2. ____________ the ladies nor the gentlemen arrived on time.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Both                                                              B. All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C. Every                                                            D. Neither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I can swim and my friend can,___________ </a:t>
            </a:r>
            <a:endParaRPr lang="en-US" sz="1800" b="1" dirty="0" smtClean="0"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A. too                                                            B. either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also                                                           D. neither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4. ____________ Saudi citizen should be faithful to his or her country.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Each                                                            B. Every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C. All                                                                D. None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endParaRPr lang="ar-SA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525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”</a:t>
            </a:r>
            <a:r>
              <a:rPr lang="en-US" sz="2000" b="1" dirty="0" smtClean="0">
                <a:cs typeface="Arial" pitchFamily="34" charset="0"/>
              </a:rPr>
              <a:t>5. All of the cars are new. This sentence means “ _______ of the cars is old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A. All                                                                 B. Each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One                                                               D. None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6. ____________ the ladies and the gentlemen arrived on time.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Both                                                                B. All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C. Every                                                              D. Neither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7. I don’t drink milk and neither ______ </a:t>
            </a:r>
            <a:r>
              <a:rPr lang="en-US" sz="2000" b="1" dirty="0" err="1" smtClean="0">
                <a:cs typeface="Arial" pitchFamily="34" charset="0"/>
              </a:rPr>
              <a:t>Hamad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en-US" sz="1800" b="1" dirty="0" smtClean="0"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A. did                                                                   B. does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C. is                                                                      D. do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8. We have _________ a test or an assignment.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Each                                                                 B. both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C. either                                                                D. neither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3667</TotalTime>
  <Words>1376</Words>
  <Application>Microsoft Office PowerPoint</Application>
  <PresentationFormat>A4 Paper (210x297 mm)‎</PresentationFormat>
  <Paragraphs>187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Lecture 5 </vt:lpstr>
      <vt:lpstr>Contents of Lecture 5</vt:lpstr>
      <vt:lpstr>I. Determiners</vt:lpstr>
      <vt:lpstr>I. Determiners</vt:lpstr>
      <vt:lpstr>I. Determiners</vt:lpstr>
      <vt:lpstr>I. Determiners</vt:lpstr>
      <vt:lpstr>I. Determiners</vt:lpstr>
      <vt:lpstr>II. Too, either, so, neither, nor</vt:lpstr>
      <vt:lpstr>II. Too, either, so, neither, nor</vt:lpstr>
      <vt:lpstr>III. Sample questions </vt:lpstr>
      <vt:lpstr>III. Sample questions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364</cp:revision>
  <dcterms:created xsi:type="dcterms:W3CDTF">2009-10-14T19:14:34Z</dcterms:created>
  <dcterms:modified xsi:type="dcterms:W3CDTF">2011-03-21T07:12:40Z</dcterms:modified>
</cp:coreProperties>
</file>