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1.xml" ContentType="application/vnd.openxmlformats-officedocument.drawingml.diagramData+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311" r:id="rId5"/>
    <p:sldId id="300" r:id="rId6"/>
    <p:sldId id="302" r:id="rId7"/>
    <p:sldId id="297" r:id="rId8"/>
    <p:sldId id="312" r:id="rId9"/>
    <p:sldId id="315" r:id="rId10"/>
    <p:sldId id="314" r:id="rId11"/>
    <p:sldId id="313" r:id="rId12"/>
    <p:sldId id="303" r:id="rId13"/>
    <p:sldId id="304" r:id="rId14"/>
    <p:sldId id="305" r:id="rId15"/>
    <p:sldId id="306" r:id="rId16"/>
    <p:sldId id="307" r:id="rId17"/>
    <p:sldId id="309" r:id="rId18"/>
    <p:sldId id="310"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4624" autoAdjust="0"/>
  </p:normalViewPr>
  <p:slideViewPr>
    <p:cSldViewPr>
      <p:cViewPr>
        <p:scale>
          <a:sx n="66" d="100"/>
          <a:sy n="66" d="100"/>
        </p:scale>
        <p:origin x="-552" y="-19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45B4F9-559A-4828-B13E-2FD40B57C92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C72AA23-B413-4817-9AF8-13B783E9914F}">
      <dgm:prSet/>
      <dgm:spPr/>
      <dgm:t>
        <a:bodyPr/>
        <a:lstStyle/>
        <a:p>
          <a:pPr algn="ctr" rtl="0"/>
          <a:r>
            <a:rPr lang="en-US" b="1" baseline="0" dirty="0" smtClean="0"/>
            <a:t>Introduction</a:t>
          </a:r>
          <a:endParaRPr lang="en-US" baseline="0" dirty="0"/>
        </a:p>
      </dgm:t>
    </dgm:pt>
    <dgm:pt modelId="{4D65FCE2-381C-4B28-99B9-38F15C6AE29F}" type="parTrans" cxnId="{B5AD23C7-4BD8-47A9-83BA-3B087F7D67C3}">
      <dgm:prSet/>
      <dgm:spPr/>
      <dgm:t>
        <a:bodyPr/>
        <a:lstStyle/>
        <a:p>
          <a:endParaRPr lang="en-US"/>
        </a:p>
      </dgm:t>
    </dgm:pt>
    <dgm:pt modelId="{B700AC56-E1D6-468D-94AC-BAFF2F6151E1}" type="sibTrans" cxnId="{B5AD23C7-4BD8-47A9-83BA-3B087F7D67C3}">
      <dgm:prSet/>
      <dgm:spPr/>
      <dgm:t>
        <a:bodyPr/>
        <a:lstStyle/>
        <a:p>
          <a:endParaRPr lang="en-US"/>
        </a:p>
      </dgm:t>
    </dgm:pt>
    <dgm:pt modelId="{CBD0D1FB-8EE4-4798-B4E6-C871FA863301}" type="pres">
      <dgm:prSet presAssocID="{F845B4F9-559A-4828-B13E-2FD40B57C924}" presName="linear" presStyleCnt="0">
        <dgm:presLayoutVars>
          <dgm:animLvl val="lvl"/>
          <dgm:resizeHandles val="exact"/>
        </dgm:presLayoutVars>
      </dgm:prSet>
      <dgm:spPr/>
      <dgm:t>
        <a:bodyPr/>
        <a:lstStyle/>
        <a:p>
          <a:endParaRPr lang="en-US"/>
        </a:p>
      </dgm:t>
    </dgm:pt>
    <dgm:pt modelId="{6551642E-DEA1-4D17-869F-166532A10A03}" type="pres">
      <dgm:prSet presAssocID="{AC72AA23-B413-4817-9AF8-13B783E9914F}" presName="parentText" presStyleLbl="node1" presStyleIdx="0" presStyleCnt="1">
        <dgm:presLayoutVars>
          <dgm:chMax val="0"/>
          <dgm:bulletEnabled val="1"/>
        </dgm:presLayoutVars>
      </dgm:prSet>
      <dgm:spPr/>
      <dgm:t>
        <a:bodyPr/>
        <a:lstStyle/>
        <a:p>
          <a:endParaRPr lang="en-US"/>
        </a:p>
      </dgm:t>
    </dgm:pt>
  </dgm:ptLst>
  <dgm:cxnLst>
    <dgm:cxn modelId="{DBB46C6E-2093-44AF-AD57-0BA2BC933896}" type="presOf" srcId="{F845B4F9-559A-4828-B13E-2FD40B57C924}" destId="{CBD0D1FB-8EE4-4798-B4E6-C871FA863301}" srcOrd="0" destOrd="0" presId="urn:microsoft.com/office/officeart/2005/8/layout/vList2"/>
    <dgm:cxn modelId="{B5AD23C7-4BD8-47A9-83BA-3B087F7D67C3}" srcId="{F845B4F9-559A-4828-B13E-2FD40B57C924}" destId="{AC72AA23-B413-4817-9AF8-13B783E9914F}" srcOrd="0" destOrd="0" parTransId="{4D65FCE2-381C-4B28-99B9-38F15C6AE29F}" sibTransId="{B700AC56-E1D6-468D-94AC-BAFF2F6151E1}"/>
    <dgm:cxn modelId="{C6803F85-086A-42F2-994B-03044E51842C}" type="presOf" srcId="{AC72AA23-B413-4817-9AF8-13B783E9914F}" destId="{6551642E-DEA1-4D17-869F-166532A10A03}" srcOrd="0" destOrd="0" presId="urn:microsoft.com/office/officeart/2005/8/layout/vList2"/>
    <dgm:cxn modelId="{7FF0A0B2-4B51-478D-8C35-94FB61ADC325}" type="presParOf" srcId="{CBD0D1FB-8EE4-4798-B4E6-C871FA863301}" destId="{6551642E-DEA1-4D17-869F-166532A10A0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35E05F-B818-4633-A332-3D401339E4B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995E85-BD58-406E-8A0D-099F653AEF92}">
      <dgm:prSet/>
      <dgm:spPr/>
      <dgm:t>
        <a:bodyPr/>
        <a:lstStyle/>
        <a:p>
          <a:pPr algn="ctr" rtl="0"/>
          <a:r>
            <a:rPr lang="en-US" b="1" baseline="0" dirty="0" smtClean="0"/>
            <a:t>Phonology</a:t>
          </a:r>
          <a:endParaRPr lang="en-US" baseline="0" dirty="0"/>
        </a:p>
      </dgm:t>
    </dgm:pt>
    <dgm:pt modelId="{82593D42-0770-420A-9345-1230620FC6F1}" type="parTrans" cxnId="{6AA24745-D752-464B-8BAF-3A21203EC90E}">
      <dgm:prSet/>
      <dgm:spPr/>
      <dgm:t>
        <a:bodyPr/>
        <a:lstStyle/>
        <a:p>
          <a:endParaRPr lang="en-US"/>
        </a:p>
      </dgm:t>
    </dgm:pt>
    <dgm:pt modelId="{D0B8DC3A-B68C-4A49-B303-A426D3EA0A57}" type="sibTrans" cxnId="{6AA24745-D752-464B-8BAF-3A21203EC90E}">
      <dgm:prSet/>
      <dgm:spPr/>
      <dgm:t>
        <a:bodyPr/>
        <a:lstStyle/>
        <a:p>
          <a:endParaRPr lang="en-US"/>
        </a:p>
      </dgm:t>
    </dgm:pt>
    <dgm:pt modelId="{5C62EE7C-B964-4339-A418-D3123023E190}" type="pres">
      <dgm:prSet presAssocID="{BD35E05F-B818-4633-A332-3D401339E4BF}" presName="linear" presStyleCnt="0">
        <dgm:presLayoutVars>
          <dgm:animLvl val="lvl"/>
          <dgm:resizeHandles val="exact"/>
        </dgm:presLayoutVars>
      </dgm:prSet>
      <dgm:spPr/>
      <dgm:t>
        <a:bodyPr/>
        <a:lstStyle/>
        <a:p>
          <a:endParaRPr lang="en-US"/>
        </a:p>
      </dgm:t>
    </dgm:pt>
    <dgm:pt modelId="{7608898B-D067-4545-9AD2-C174C0993426}" type="pres">
      <dgm:prSet presAssocID="{6B995E85-BD58-406E-8A0D-099F653AEF92}" presName="parentText" presStyleLbl="node1" presStyleIdx="0" presStyleCnt="1">
        <dgm:presLayoutVars>
          <dgm:chMax val="0"/>
          <dgm:bulletEnabled val="1"/>
        </dgm:presLayoutVars>
      </dgm:prSet>
      <dgm:spPr/>
      <dgm:t>
        <a:bodyPr/>
        <a:lstStyle/>
        <a:p>
          <a:endParaRPr lang="en-US"/>
        </a:p>
      </dgm:t>
    </dgm:pt>
  </dgm:ptLst>
  <dgm:cxnLst>
    <dgm:cxn modelId="{F747081F-1075-40F2-A13C-307263B65D0C}" type="presOf" srcId="{6B995E85-BD58-406E-8A0D-099F653AEF92}" destId="{7608898B-D067-4545-9AD2-C174C0993426}" srcOrd="0" destOrd="0" presId="urn:microsoft.com/office/officeart/2005/8/layout/vList2"/>
    <dgm:cxn modelId="{3220F191-B8F4-4B93-8756-76E5BDAE84FC}" type="presOf" srcId="{BD35E05F-B818-4633-A332-3D401339E4BF}" destId="{5C62EE7C-B964-4339-A418-D3123023E190}" srcOrd="0" destOrd="0" presId="urn:microsoft.com/office/officeart/2005/8/layout/vList2"/>
    <dgm:cxn modelId="{6AA24745-D752-464B-8BAF-3A21203EC90E}" srcId="{BD35E05F-B818-4633-A332-3D401339E4BF}" destId="{6B995E85-BD58-406E-8A0D-099F653AEF92}" srcOrd="0" destOrd="0" parTransId="{82593D42-0770-420A-9345-1230620FC6F1}" sibTransId="{D0B8DC3A-B68C-4A49-B303-A426D3EA0A57}"/>
    <dgm:cxn modelId="{7AEC5CFD-A5EE-4049-8981-DE1889D549DB}" type="presParOf" srcId="{5C62EE7C-B964-4339-A418-D3123023E190}" destId="{7608898B-D067-4545-9AD2-C174C099342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B8857D-2C8B-4EFD-BA4D-C86BCFAB70F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96DD10B-C410-47E2-833A-CD10B6322973}">
      <dgm:prSet/>
      <dgm:spPr/>
      <dgm:t>
        <a:bodyPr/>
        <a:lstStyle/>
        <a:p>
          <a:pPr algn="ctr" rtl="0"/>
          <a:r>
            <a:rPr lang="en-US" b="1" baseline="0" dirty="0" smtClean="0"/>
            <a:t>Phonemes</a:t>
          </a:r>
          <a:endParaRPr lang="en-US" baseline="0" dirty="0"/>
        </a:p>
      </dgm:t>
    </dgm:pt>
    <dgm:pt modelId="{07328A55-D94D-4971-AB7D-80B281CEC377}" type="parTrans" cxnId="{F957A50F-EE31-4A36-97BD-1C47AA08D4C8}">
      <dgm:prSet/>
      <dgm:spPr/>
      <dgm:t>
        <a:bodyPr/>
        <a:lstStyle/>
        <a:p>
          <a:endParaRPr lang="en-US"/>
        </a:p>
      </dgm:t>
    </dgm:pt>
    <dgm:pt modelId="{8F2D3418-844F-4800-8042-7A456364BC9C}" type="sibTrans" cxnId="{F957A50F-EE31-4A36-97BD-1C47AA08D4C8}">
      <dgm:prSet/>
      <dgm:spPr/>
      <dgm:t>
        <a:bodyPr/>
        <a:lstStyle/>
        <a:p>
          <a:endParaRPr lang="en-US"/>
        </a:p>
      </dgm:t>
    </dgm:pt>
    <dgm:pt modelId="{90926C30-AA88-4486-BE25-C98CE7F9D94A}" type="pres">
      <dgm:prSet presAssocID="{C7B8857D-2C8B-4EFD-BA4D-C86BCFAB70F8}" presName="linear" presStyleCnt="0">
        <dgm:presLayoutVars>
          <dgm:animLvl val="lvl"/>
          <dgm:resizeHandles val="exact"/>
        </dgm:presLayoutVars>
      </dgm:prSet>
      <dgm:spPr/>
      <dgm:t>
        <a:bodyPr/>
        <a:lstStyle/>
        <a:p>
          <a:endParaRPr lang="en-US"/>
        </a:p>
      </dgm:t>
    </dgm:pt>
    <dgm:pt modelId="{E9A4ED04-E7C0-4F17-BA7F-2C753F915392}" type="pres">
      <dgm:prSet presAssocID="{B96DD10B-C410-47E2-833A-CD10B6322973}" presName="parentText" presStyleLbl="node1" presStyleIdx="0" presStyleCnt="1">
        <dgm:presLayoutVars>
          <dgm:chMax val="0"/>
          <dgm:bulletEnabled val="1"/>
        </dgm:presLayoutVars>
      </dgm:prSet>
      <dgm:spPr/>
      <dgm:t>
        <a:bodyPr/>
        <a:lstStyle/>
        <a:p>
          <a:endParaRPr lang="en-US"/>
        </a:p>
      </dgm:t>
    </dgm:pt>
  </dgm:ptLst>
  <dgm:cxnLst>
    <dgm:cxn modelId="{F957A50F-EE31-4A36-97BD-1C47AA08D4C8}" srcId="{C7B8857D-2C8B-4EFD-BA4D-C86BCFAB70F8}" destId="{B96DD10B-C410-47E2-833A-CD10B6322973}" srcOrd="0" destOrd="0" parTransId="{07328A55-D94D-4971-AB7D-80B281CEC377}" sibTransId="{8F2D3418-844F-4800-8042-7A456364BC9C}"/>
    <dgm:cxn modelId="{379E5CFE-F825-4094-9F33-C59D74E9D9C2}" type="presOf" srcId="{C7B8857D-2C8B-4EFD-BA4D-C86BCFAB70F8}" destId="{90926C30-AA88-4486-BE25-C98CE7F9D94A}" srcOrd="0" destOrd="0" presId="urn:microsoft.com/office/officeart/2005/8/layout/vList2"/>
    <dgm:cxn modelId="{949916C0-9551-41D5-B251-F49466EE1A2C}" type="presOf" srcId="{B96DD10B-C410-47E2-833A-CD10B6322973}" destId="{E9A4ED04-E7C0-4F17-BA7F-2C753F915392}" srcOrd="0" destOrd="0" presId="urn:microsoft.com/office/officeart/2005/8/layout/vList2"/>
    <dgm:cxn modelId="{E007B53B-F076-4C30-9B0E-C851F83AFC6B}" type="presParOf" srcId="{90926C30-AA88-4486-BE25-C98CE7F9D94A}" destId="{E9A4ED04-E7C0-4F17-BA7F-2C753F91539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6E441F-FB32-444E-AA9A-07696DEAA60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3C1210E-06F3-4E7F-B9D4-DF59D384050B}">
      <dgm:prSet/>
      <dgm:spPr/>
      <dgm:t>
        <a:bodyPr/>
        <a:lstStyle/>
        <a:p>
          <a:pPr algn="ctr" rtl="0"/>
          <a:r>
            <a:rPr lang="en-US" b="1" baseline="0" dirty="0" smtClean="0"/>
            <a:t>Phones and allophones</a:t>
          </a:r>
          <a:endParaRPr lang="en-US" baseline="0" dirty="0"/>
        </a:p>
      </dgm:t>
    </dgm:pt>
    <dgm:pt modelId="{78B9F86E-A166-476A-AFFC-E0C16C8D95D5}" type="parTrans" cxnId="{33917EE6-A64C-487E-B51D-78193DE6AF7B}">
      <dgm:prSet/>
      <dgm:spPr/>
      <dgm:t>
        <a:bodyPr/>
        <a:lstStyle/>
        <a:p>
          <a:endParaRPr lang="en-US"/>
        </a:p>
      </dgm:t>
    </dgm:pt>
    <dgm:pt modelId="{7F4FFF56-386B-4346-A198-89F80F87260C}" type="sibTrans" cxnId="{33917EE6-A64C-487E-B51D-78193DE6AF7B}">
      <dgm:prSet/>
      <dgm:spPr/>
      <dgm:t>
        <a:bodyPr/>
        <a:lstStyle/>
        <a:p>
          <a:endParaRPr lang="en-US"/>
        </a:p>
      </dgm:t>
    </dgm:pt>
    <dgm:pt modelId="{3C060AE5-3ADA-4EDB-9358-0468B56B2A81}" type="pres">
      <dgm:prSet presAssocID="{3A6E441F-FB32-444E-AA9A-07696DEAA609}" presName="linear" presStyleCnt="0">
        <dgm:presLayoutVars>
          <dgm:animLvl val="lvl"/>
          <dgm:resizeHandles val="exact"/>
        </dgm:presLayoutVars>
      </dgm:prSet>
      <dgm:spPr/>
      <dgm:t>
        <a:bodyPr/>
        <a:lstStyle/>
        <a:p>
          <a:endParaRPr lang="en-US"/>
        </a:p>
      </dgm:t>
    </dgm:pt>
    <dgm:pt modelId="{CF17F536-5354-4E75-83FA-FBCB20E48063}" type="pres">
      <dgm:prSet presAssocID="{13C1210E-06F3-4E7F-B9D4-DF59D384050B}" presName="parentText" presStyleLbl="node1" presStyleIdx="0" presStyleCnt="1">
        <dgm:presLayoutVars>
          <dgm:chMax val="0"/>
          <dgm:bulletEnabled val="1"/>
        </dgm:presLayoutVars>
      </dgm:prSet>
      <dgm:spPr/>
      <dgm:t>
        <a:bodyPr/>
        <a:lstStyle/>
        <a:p>
          <a:endParaRPr lang="en-US"/>
        </a:p>
      </dgm:t>
    </dgm:pt>
  </dgm:ptLst>
  <dgm:cxnLst>
    <dgm:cxn modelId="{9BC9BB20-6D62-41DD-9179-249C484AA89D}" type="presOf" srcId="{13C1210E-06F3-4E7F-B9D4-DF59D384050B}" destId="{CF17F536-5354-4E75-83FA-FBCB20E48063}" srcOrd="0" destOrd="0" presId="urn:microsoft.com/office/officeart/2005/8/layout/vList2"/>
    <dgm:cxn modelId="{15A70456-15FA-4430-9112-52945E28AD11}" type="presOf" srcId="{3A6E441F-FB32-444E-AA9A-07696DEAA609}" destId="{3C060AE5-3ADA-4EDB-9358-0468B56B2A81}" srcOrd="0" destOrd="0" presId="urn:microsoft.com/office/officeart/2005/8/layout/vList2"/>
    <dgm:cxn modelId="{33917EE6-A64C-487E-B51D-78193DE6AF7B}" srcId="{3A6E441F-FB32-444E-AA9A-07696DEAA609}" destId="{13C1210E-06F3-4E7F-B9D4-DF59D384050B}" srcOrd="0" destOrd="0" parTransId="{78B9F86E-A166-476A-AFFC-E0C16C8D95D5}" sibTransId="{7F4FFF56-386B-4346-A198-89F80F87260C}"/>
    <dgm:cxn modelId="{E65A14E0-8590-498E-83F7-4CB643795E0B}" type="presParOf" srcId="{3C060AE5-3ADA-4EDB-9358-0468B56B2A81}" destId="{CF17F536-5354-4E75-83FA-FBCB20E4806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CC9E1F-9ED4-4CF7-8E11-42FE2F5116A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F5BA0E1-C3E1-4D03-B824-CABF95F549E5}">
      <dgm:prSet/>
      <dgm:spPr/>
      <dgm:t>
        <a:bodyPr/>
        <a:lstStyle/>
        <a:p>
          <a:pPr algn="ctr" rtl="0"/>
          <a:r>
            <a:rPr lang="en-US" b="1" baseline="0" dirty="0" smtClean="0"/>
            <a:t>Minimal pairs and sets</a:t>
          </a:r>
          <a:endParaRPr lang="en-US" baseline="0" dirty="0"/>
        </a:p>
      </dgm:t>
    </dgm:pt>
    <dgm:pt modelId="{2E8D6CFC-8ED9-4261-8DFD-FB45C115B897}" type="parTrans" cxnId="{2B256A7F-5CEF-4617-95F4-110080E4EAE8}">
      <dgm:prSet/>
      <dgm:spPr/>
      <dgm:t>
        <a:bodyPr/>
        <a:lstStyle/>
        <a:p>
          <a:endParaRPr lang="en-US"/>
        </a:p>
      </dgm:t>
    </dgm:pt>
    <dgm:pt modelId="{84FF85E8-4240-44EB-ADED-D86403CF1EB3}" type="sibTrans" cxnId="{2B256A7F-5CEF-4617-95F4-110080E4EAE8}">
      <dgm:prSet/>
      <dgm:spPr/>
      <dgm:t>
        <a:bodyPr/>
        <a:lstStyle/>
        <a:p>
          <a:endParaRPr lang="en-US"/>
        </a:p>
      </dgm:t>
    </dgm:pt>
    <dgm:pt modelId="{A9BE578F-0965-4605-B3E7-E194AAAC84A9}" type="pres">
      <dgm:prSet presAssocID="{56CC9E1F-9ED4-4CF7-8E11-42FE2F5116A1}" presName="linear" presStyleCnt="0">
        <dgm:presLayoutVars>
          <dgm:animLvl val="lvl"/>
          <dgm:resizeHandles val="exact"/>
        </dgm:presLayoutVars>
      </dgm:prSet>
      <dgm:spPr/>
      <dgm:t>
        <a:bodyPr/>
        <a:lstStyle/>
        <a:p>
          <a:endParaRPr lang="en-US"/>
        </a:p>
      </dgm:t>
    </dgm:pt>
    <dgm:pt modelId="{D7AF67DD-6D5D-40A0-A9D0-5488EC283061}" type="pres">
      <dgm:prSet presAssocID="{2F5BA0E1-C3E1-4D03-B824-CABF95F549E5}" presName="parentText" presStyleLbl="node1" presStyleIdx="0" presStyleCnt="1">
        <dgm:presLayoutVars>
          <dgm:chMax val="0"/>
          <dgm:bulletEnabled val="1"/>
        </dgm:presLayoutVars>
      </dgm:prSet>
      <dgm:spPr/>
      <dgm:t>
        <a:bodyPr/>
        <a:lstStyle/>
        <a:p>
          <a:endParaRPr lang="en-US"/>
        </a:p>
      </dgm:t>
    </dgm:pt>
  </dgm:ptLst>
  <dgm:cxnLst>
    <dgm:cxn modelId="{D67C7785-E82A-456A-A970-20F9BF90F85A}" type="presOf" srcId="{2F5BA0E1-C3E1-4D03-B824-CABF95F549E5}" destId="{D7AF67DD-6D5D-40A0-A9D0-5488EC283061}" srcOrd="0" destOrd="0" presId="urn:microsoft.com/office/officeart/2005/8/layout/vList2"/>
    <dgm:cxn modelId="{D817232F-487C-46D8-A4F3-F865F831EF36}" type="presOf" srcId="{56CC9E1F-9ED4-4CF7-8E11-42FE2F5116A1}" destId="{A9BE578F-0965-4605-B3E7-E194AAAC84A9}" srcOrd="0" destOrd="0" presId="urn:microsoft.com/office/officeart/2005/8/layout/vList2"/>
    <dgm:cxn modelId="{2B256A7F-5CEF-4617-95F4-110080E4EAE8}" srcId="{56CC9E1F-9ED4-4CF7-8E11-42FE2F5116A1}" destId="{2F5BA0E1-C3E1-4D03-B824-CABF95F549E5}" srcOrd="0" destOrd="0" parTransId="{2E8D6CFC-8ED9-4261-8DFD-FB45C115B897}" sibTransId="{84FF85E8-4240-44EB-ADED-D86403CF1EB3}"/>
    <dgm:cxn modelId="{6988C968-F643-438F-8FF7-16CE6AB0082C}" type="presParOf" srcId="{A9BE578F-0965-4605-B3E7-E194AAAC84A9}" destId="{D7AF67DD-6D5D-40A0-A9D0-5488EC28306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7BB97C7-180B-40BC-8A8E-D3B2DEFE596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2310F06-C45A-471A-9A52-5536A62DA22F}">
      <dgm:prSet/>
      <dgm:spPr/>
      <dgm:t>
        <a:bodyPr/>
        <a:lstStyle/>
        <a:p>
          <a:pPr algn="ctr" rtl="0"/>
          <a:r>
            <a:rPr lang="en-US" b="1" baseline="0" dirty="0" smtClean="0"/>
            <a:t>Phonotactics</a:t>
          </a:r>
          <a:endParaRPr lang="en-US" baseline="0" dirty="0"/>
        </a:p>
      </dgm:t>
    </dgm:pt>
    <dgm:pt modelId="{29991DC8-8564-4A9B-B7EB-3AFA5DB4D56B}" type="parTrans" cxnId="{848D51A8-2FBA-4E1F-A754-76677B9E46AD}">
      <dgm:prSet/>
      <dgm:spPr/>
      <dgm:t>
        <a:bodyPr/>
        <a:lstStyle/>
        <a:p>
          <a:endParaRPr lang="en-US"/>
        </a:p>
      </dgm:t>
    </dgm:pt>
    <dgm:pt modelId="{4CF96AEE-B3E8-4ED3-B867-6D5BF2CAA3DA}" type="sibTrans" cxnId="{848D51A8-2FBA-4E1F-A754-76677B9E46AD}">
      <dgm:prSet/>
      <dgm:spPr/>
      <dgm:t>
        <a:bodyPr/>
        <a:lstStyle/>
        <a:p>
          <a:endParaRPr lang="en-US"/>
        </a:p>
      </dgm:t>
    </dgm:pt>
    <dgm:pt modelId="{D5FB70D0-C156-4D42-9891-FBB58A1B5BBB}" type="pres">
      <dgm:prSet presAssocID="{97BB97C7-180B-40BC-8A8E-D3B2DEFE596D}" presName="linear" presStyleCnt="0">
        <dgm:presLayoutVars>
          <dgm:animLvl val="lvl"/>
          <dgm:resizeHandles val="exact"/>
        </dgm:presLayoutVars>
      </dgm:prSet>
      <dgm:spPr/>
      <dgm:t>
        <a:bodyPr/>
        <a:lstStyle/>
        <a:p>
          <a:endParaRPr lang="en-US"/>
        </a:p>
      </dgm:t>
    </dgm:pt>
    <dgm:pt modelId="{047044B4-82DA-4E06-B049-D0A6F0AE3B1E}" type="pres">
      <dgm:prSet presAssocID="{E2310F06-C45A-471A-9A52-5536A62DA22F}" presName="parentText" presStyleLbl="node1" presStyleIdx="0" presStyleCnt="1">
        <dgm:presLayoutVars>
          <dgm:chMax val="0"/>
          <dgm:bulletEnabled val="1"/>
        </dgm:presLayoutVars>
      </dgm:prSet>
      <dgm:spPr/>
      <dgm:t>
        <a:bodyPr/>
        <a:lstStyle/>
        <a:p>
          <a:endParaRPr lang="en-US"/>
        </a:p>
      </dgm:t>
    </dgm:pt>
  </dgm:ptLst>
  <dgm:cxnLst>
    <dgm:cxn modelId="{848D51A8-2FBA-4E1F-A754-76677B9E46AD}" srcId="{97BB97C7-180B-40BC-8A8E-D3B2DEFE596D}" destId="{E2310F06-C45A-471A-9A52-5536A62DA22F}" srcOrd="0" destOrd="0" parTransId="{29991DC8-8564-4A9B-B7EB-3AFA5DB4D56B}" sibTransId="{4CF96AEE-B3E8-4ED3-B867-6D5BF2CAA3DA}"/>
    <dgm:cxn modelId="{5939C0D3-1BAF-482B-89F1-CDE2B04C1DD5}" type="presOf" srcId="{E2310F06-C45A-471A-9A52-5536A62DA22F}" destId="{047044B4-82DA-4E06-B049-D0A6F0AE3B1E}" srcOrd="0" destOrd="0" presId="urn:microsoft.com/office/officeart/2005/8/layout/vList2"/>
    <dgm:cxn modelId="{84C28034-DDB3-4E40-83A1-CD9C79C5E65E}" type="presOf" srcId="{97BB97C7-180B-40BC-8A8E-D3B2DEFE596D}" destId="{D5FB70D0-C156-4D42-9891-FBB58A1B5BBB}" srcOrd="0" destOrd="0" presId="urn:microsoft.com/office/officeart/2005/8/layout/vList2"/>
    <dgm:cxn modelId="{81B364B4-E7FA-47AF-ADB8-D700166016D0}" type="presParOf" srcId="{D5FB70D0-C156-4D42-9891-FBB58A1B5BBB}" destId="{047044B4-82DA-4E06-B049-D0A6F0AE3B1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4D31FF9-036B-4566-8680-31BBA36F55D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D492328-427E-4FE5-864A-7BDB3F670886}">
      <dgm:prSet/>
      <dgm:spPr/>
      <dgm:t>
        <a:bodyPr/>
        <a:lstStyle/>
        <a:p>
          <a:pPr algn="ctr" rtl="0"/>
          <a:r>
            <a:rPr lang="en-US" b="1" baseline="0" dirty="0" smtClean="0"/>
            <a:t>Syllables and clusters</a:t>
          </a:r>
          <a:endParaRPr lang="en-US" baseline="0" dirty="0"/>
        </a:p>
      </dgm:t>
    </dgm:pt>
    <dgm:pt modelId="{001D4D2E-94C1-448B-93C0-618207C9A5B1}" type="parTrans" cxnId="{956AE835-6348-4444-ADBE-BC0054E27452}">
      <dgm:prSet/>
      <dgm:spPr/>
      <dgm:t>
        <a:bodyPr/>
        <a:lstStyle/>
        <a:p>
          <a:endParaRPr lang="en-US"/>
        </a:p>
      </dgm:t>
    </dgm:pt>
    <dgm:pt modelId="{47CF914E-52F4-4674-BED3-CE181FDD4B08}" type="sibTrans" cxnId="{956AE835-6348-4444-ADBE-BC0054E27452}">
      <dgm:prSet/>
      <dgm:spPr/>
      <dgm:t>
        <a:bodyPr/>
        <a:lstStyle/>
        <a:p>
          <a:endParaRPr lang="en-US"/>
        </a:p>
      </dgm:t>
    </dgm:pt>
    <dgm:pt modelId="{5E783ADE-1F94-493A-AE4F-44A1B62F76EF}" type="pres">
      <dgm:prSet presAssocID="{74D31FF9-036B-4566-8680-31BBA36F55D1}" presName="linear" presStyleCnt="0">
        <dgm:presLayoutVars>
          <dgm:animLvl val="lvl"/>
          <dgm:resizeHandles val="exact"/>
        </dgm:presLayoutVars>
      </dgm:prSet>
      <dgm:spPr/>
      <dgm:t>
        <a:bodyPr/>
        <a:lstStyle/>
        <a:p>
          <a:endParaRPr lang="en-US"/>
        </a:p>
      </dgm:t>
    </dgm:pt>
    <dgm:pt modelId="{97F7F57D-93B9-40B9-A78D-93FC453B0CA9}" type="pres">
      <dgm:prSet presAssocID="{2D492328-427E-4FE5-864A-7BDB3F670886}" presName="parentText" presStyleLbl="node1" presStyleIdx="0" presStyleCnt="1">
        <dgm:presLayoutVars>
          <dgm:chMax val="0"/>
          <dgm:bulletEnabled val="1"/>
        </dgm:presLayoutVars>
      </dgm:prSet>
      <dgm:spPr/>
      <dgm:t>
        <a:bodyPr/>
        <a:lstStyle/>
        <a:p>
          <a:endParaRPr lang="en-US"/>
        </a:p>
      </dgm:t>
    </dgm:pt>
  </dgm:ptLst>
  <dgm:cxnLst>
    <dgm:cxn modelId="{DB94DA80-A4A8-428D-BD79-A1CA39BB1E35}" type="presOf" srcId="{2D492328-427E-4FE5-864A-7BDB3F670886}" destId="{97F7F57D-93B9-40B9-A78D-93FC453B0CA9}" srcOrd="0" destOrd="0" presId="urn:microsoft.com/office/officeart/2005/8/layout/vList2"/>
    <dgm:cxn modelId="{956AE835-6348-4444-ADBE-BC0054E27452}" srcId="{74D31FF9-036B-4566-8680-31BBA36F55D1}" destId="{2D492328-427E-4FE5-864A-7BDB3F670886}" srcOrd="0" destOrd="0" parTransId="{001D4D2E-94C1-448B-93C0-618207C9A5B1}" sibTransId="{47CF914E-52F4-4674-BED3-CE181FDD4B08}"/>
    <dgm:cxn modelId="{AE44A112-5CE0-4AD5-ABD8-36D500ED5F13}" type="presOf" srcId="{74D31FF9-036B-4566-8680-31BBA36F55D1}" destId="{5E783ADE-1F94-493A-AE4F-44A1B62F76EF}" srcOrd="0" destOrd="0" presId="urn:microsoft.com/office/officeart/2005/8/layout/vList2"/>
    <dgm:cxn modelId="{23CBB44D-087F-4691-A4E3-13B510F82C84}" type="presParOf" srcId="{5E783ADE-1F94-493A-AE4F-44A1B62F76EF}" destId="{97F7F57D-93B9-40B9-A78D-93FC453B0CA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1BB2908-8C3D-4EE8-9EDA-95CA942B37F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289E8C5-625B-4076-AAA1-10C8BE14D881}">
      <dgm:prSet/>
      <dgm:spPr/>
      <dgm:t>
        <a:bodyPr/>
        <a:lstStyle/>
        <a:p>
          <a:pPr algn="ctr" rtl="0"/>
          <a:r>
            <a:rPr lang="en-US" b="1" baseline="0" dirty="0" smtClean="0"/>
            <a:t>Co-articulation effects</a:t>
          </a:r>
          <a:endParaRPr lang="en-US" baseline="0" dirty="0"/>
        </a:p>
      </dgm:t>
    </dgm:pt>
    <dgm:pt modelId="{EC3D7E8B-D1A7-4090-8F95-2B84A8757EBA}" type="parTrans" cxnId="{335F9482-ED0D-4043-8A75-EF210FDD47CF}">
      <dgm:prSet/>
      <dgm:spPr/>
      <dgm:t>
        <a:bodyPr/>
        <a:lstStyle/>
        <a:p>
          <a:endParaRPr lang="en-US"/>
        </a:p>
      </dgm:t>
    </dgm:pt>
    <dgm:pt modelId="{BCAB6E8F-F9AF-43BE-B827-EA3451557E2E}" type="sibTrans" cxnId="{335F9482-ED0D-4043-8A75-EF210FDD47CF}">
      <dgm:prSet/>
      <dgm:spPr/>
      <dgm:t>
        <a:bodyPr/>
        <a:lstStyle/>
        <a:p>
          <a:endParaRPr lang="en-US"/>
        </a:p>
      </dgm:t>
    </dgm:pt>
    <dgm:pt modelId="{39CAE0A2-D58A-4EDA-8B9D-0F13491AB376}" type="pres">
      <dgm:prSet presAssocID="{61BB2908-8C3D-4EE8-9EDA-95CA942B37F8}" presName="linear" presStyleCnt="0">
        <dgm:presLayoutVars>
          <dgm:animLvl val="lvl"/>
          <dgm:resizeHandles val="exact"/>
        </dgm:presLayoutVars>
      </dgm:prSet>
      <dgm:spPr/>
      <dgm:t>
        <a:bodyPr/>
        <a:lstStyle/>
        <a:p>
          <a:pPr rtl="1"/>
          <a:endParaRPr lang="ar-SA"/>
        </a:p>
      </dgm:t>
    </dgm:pt>
    <dgm:pt modelId="{76BCFD06-002D-406E-B0D7-8E07E8AB2722}" type="pres">
      <dgm:prSet presAssocID="{B289E8C5-625B-4076-AAA1-10C8BE14D881}" presName="parentText" presStyleLbl="node1" presStyleIdx="0" presStyleCnt="1">
        <dgm:presLayoutVars>
          <dgm:chMax val="0"/>
          <dgm:bulletEnabled val="1"/>
        </dgm:presLayoutVars>
      </dgm:prSet>
      <dgm:spPr/>
      <dgm:t>
        <a:bodyPr/>
        <a:lstStyle/>
        <a:p>
          <a:pPr rtl="1"/>
          <a:endParaRPr lang="ar-SA"/>
        </a:p>
      </dgm:t>
    </dgm:pt>
  </dgm:ptLst>
  <dgm:cxnLst>
    <dgm:cxn modelId="{335F9482-ED0D-4043-8A75-EF210FDD47CF}" srcId="{61BB2908-8C3D-4EE8-9EDA-95CA942B37F8}" destId="{B289E8C5-625B-4076-AAA1-10C8BE14D881}" srcOrd="0" destOrd="0" parTransId="{EC3D7E8B-D1A7-4090-8F95-2B84A8757EBA}" sibTransId="{BCAB6E8F-F9AF-43BE-B827-EA3451557E2E}"/>
    <dgm:cxn modelId="{133855B1-BC58-4D45-9920-85F74309D676}" type="presOf" srcId="{61BB2908-8C3D-4EE8-9EDA-95CA942B37F8}" destId="{39CAE0A2-D58A-4EDA-8B9D-0F13491AB376}" srcOrd="0" destOrd="0" presId="urn:microsoft.com/office/officeart/2005/8/layout/vList2"/>
    <dgm:cxn modelId="{D92F4A70-D931-450D-ADD9-261ABE6B8A98}" type="presOf" srcId="{B289E8C5-625B-4076-AAA1-10C8BE14D881}" destId="{76BCFD06-002D-406E-B0D7-8E07E8AB2722}" srcOrd="0" destOrd="0" presId="urn:microsoft.com/office/officeart/2005/8/layout/vList2"/>
    <dgm:cxn modelId="{55C6006B-9D3E-4175-8CB3-792D75A41183}" type="presParOf" srcId="{39CAE0A2-D58A-4EDA-8B9D-0F13491AB376}" destId="{76BCFD06-002D-406E-B0D7-8E07E8AB2722}"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6F00D3B-695D-4E71-A371-A4B3CE9EF50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9611827-C3BD-4557-B4DE-77E324C1B346}">
      <dgm:prSet/>
      <dgm:spPr/>
      <dgm:t>
        <a:bodyPr/>
        <a:lstStyle/>
        <a:p>
          <a:pPr algn="ctr" rtl="0"/>
          <a:r>
            <a:rPr lang="en-US" b="1" baseline="0" dirty="0" smtClean="0"/>
            <a:t>Assimilation</a:t>
          </a:r>
          <a:endParaRPr lang="en-US" baseline="0" dirty="0"/>
        </a:p>
      </dgm:t>
    </dgm:pt>
    <dgm:pt modelId="{11190CDA-1D09-468B-A24C-43B6F8C4DB58}" type="parTrans" cxnId="{D842E52C-5835-44BF-8F68-168FFF7CEB58}">
      <dgm:prSet/>
      <dgm:spPr/>
      <dgm:t>
        <a:bodyPr/>
        <a:lstStyle/>
        <a:p>
          <a:endParaRPr lang="en-US"/>
        </a:p>
      </dgm:t>
    </dgm:pt>
    <dgm:pt modelId="{5DA2F333-DBBA-40F2-B86F-C93C8B066143}" type="sibTrans" cxnId="{D842E52C-5835-44BF-8F68-168FFF7CEB58}">
      <dgm:prSet/>
      <dgm:spPr/>
      <dgm:t>
        <a:bodyPr/>
        <a:lstStyle/>
        <a:p>
          <a:endParaRPr lang="en-US"/>
        </a:p>
      </dgm:t>
    </dgm:pt>
    <dgm:pt modelId="{3524DD4A-B196-493E-9D0A-F1DE11DC1031}" type="pres">
      <dgm:prSet presAssocID="{76F00D3B-695D-4E71-A371-A4B3CE9EF509}" presName="linear" presStyleCnt="0">
        <dgm:presLayoutVars>
          <dgm:animLvl val="lvl"/>
          <dgm:resizeHandles val="exact"/>
        </dgm:presLayoutVars>
      </dgm:prSet>
      <dgm:spPr/>
      <dgm:t>
        <a:bodyPr/>
        <a:lstStyle/>
        <a:p>
          <a:pPr rtl="1"/>
          <a:endParaRPr lang="ar-SA"/>
        </a:p>
      </dgm:t>
    </dgm:pt>
    <dgm:pt modelId="{30A196C1-4D0A-4CF9-8873-1740EE70ECA3}" type="pres">
      <dgm:prSet presAssocID="{59611827-C3BD-4557-B4DE-77E324C1B346}" presName="parentText" presStyleLbl="node1" presStyleIdx="0" presStyleCnt="1">
        <dgm:presLayoutVars>
          <dgm:chMax val="0"/>
          <dgm:bulletEnabled val="1"/>
        </dgm:presLayoutVars>
      </dgm:prSet>
      <dgm:spPr/>
      <dgm:t>
        <a:bodyPr/>
        <a:lstStyle/>
        <a:p>
          <a:pPr rtl="1"/>
          <a:endParaRPr lang="ar-SA"/>
        </a:p>
      </dgm:t>
    </dgm:pt>
  </dgm:ptLst>
  <dgm:cxnLst>
    <dgm:cxn modelId="{D40F8E49-66BA-4D3C-AB47-0E8485586A95}" type="presOf" srcId="{59611827-C3BD-4557-B4DE-77E324C1B346}" destId="{30A196C1-4D0A-4CF9-8873-1740EE70ECA3}" srcOrd="0" destOrd="0" presId="urn:microsoft.com/office/officeart/2005/8/layout/vList2"/>
    <dgm:cxn modelId="{3DE911DD-39C9-428F-BBBF-7420052803FD}" type="presOf" srcId="{76F00D3B-695D-4E71-A371-A4B3CE9EF509}" destId="{3524DD4A-B196-493E-9D0A-F1DE11DC1031}" srcOrd="0" destOrd="0" presId="urn:microsoft.com/office/officeart/2005/8/layout/vList2"/>
    <dgm:cxn modelId="{D842E52C-5835-44BF-8F68-168FFF7CEB58}" srcId="{76F00D3B-695D-4E71-A371-A4B3CE9EF509}" destId="{59611827-C3BD-4557-B4DE-77E324C1B346}" srcOrd="0" destOrd="0" parTransId="{11190CDA-1D09-468B-A24C-43B6F8C4DB58}" sibTransId="{5DA2F333-DBBA-40F2-B86F-C93C8B066143}"/>
    <dgm:cxn modelId="{62EC67B1-10E7-4119-B1A7-9C1CDA85384E}" type="presParOf" srcId="{3524DD4A-B196-493E-9D0A-F1DE11DC1031}" destId="{30A196C1-4D0A-4CF9-8873-1740EE70ECA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F122009-6C4C-4DDE-B04C-6A3903CEFD4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D85F1D6-7418-4DA0-B4FB-A182FCC3FDDA}">
      <dgm:prSet/>
      <dgm:spPr/>
      <dgm:t>
        <a:bodyPr/>
        <a:lstStyle/>
        <a:p>
          <a:pPr algn="ctr" rtl="0"/>
          <a:r>
            <a:rPr lang="en-US" b="1" baseline="0" dirty="0" smtClean="0"/>
            <a:t>Elision</a:t>
          </a:r>
          <a:endParaRPr lang="en-US" baseline="0" dirty="0"/>
        </a:p>
      </dgm:t>
    </dgm:pt>
    <dgm:pt modelId="{E43F380A-F163-4B3D-8DEA-086A9FCCB524}" type="parTrans" cxnId="{048FB3FD-C99A-4A5B-A764-16E195C86A47}">
      <dgm:prSet/>
      <dgm:spPr/>
      <dgm:t>
        <a:bodyPr/>
        <a:lstStyle/>
        <a:p>
          <a:endParaRPr lang="en-US"/>
        </a:p>
      </dgm:t>
    </dgm:pt>
    <dgm:pt modelId="{B0AA232B-DB37-4B01-B358-41122C2F9214}" type="sibTrans" cxnId="{048FB3FD-C99A-4A5B-A764-16E195C86A47}">
      <dgm:prSet/>
      <dgm:spPr/>
      <dgm:t>
        <a:bodyPr/>
        <a:lstStyle/>
        <a:p>
          <a:endParaRPr lang="en-US"/>
        </a:p>
      </dgm:t>
    </dgm:pt>
    <dgm:pt modelId="{1D127E6D-1E3C-4EEC-90BD-9C0C58DAA76E}" type="pres">
      <dgm:prSet presAssocID="{1F122009-6C4C-4DDE-B04C-6A3903CEFD4C}" presName="linear" presStyleCnt="0">
        <dgm:presLayoutVars>
          <dgm:animLvl val="lvl"/>
          <dgm:resizeHandles val="exact"/>
        </dgm:presLayoutVars>
      </dgm:prSet>
      <dgm:spPr/>
      <dgm:t>
        <a:bodyPr/>
        <a:lstStyle/>
        <a:p>
          <a:pPr rtl="1"/>
          <a:endParaRPr lang="ar-SA"/>
        </a:p>
      </dgm:t>
    </dgm:pt>
    <dgm:pt modelId="{DA07297B-9D66-4D64-9672-70B7E945EF74}" type="pres">
      <dgm:prSet presAssocID="{2D85F1D6-7418-4DA0-B4FB-A182FCC3FDDA}" presName="parentText" presStyleLbl="node1" presStyleIdx="0" presStyleCnt="1">
        <dgm:presLayoutVars>
          <dgm:chMax val="0"/>
          <dgm:bulletEnabled val="1"/>
        </dgm:presLayoutVars>
      </dgm:prSet>
      <dgm:spPr/>
      <dgm:t>
        <a:bodyPr/>
        <a:lstStyle/>
        <a:p>
          <a:pPr rtl="1"/>
          <a:endParaRPr lang="ar-SA"/>
        </a:p>
      </dgm:t>
    </dgm:pt>
  </dgm:ptLst>
  <dgm:cxnLst>
    <dgm:cxn modelId="{838956A6-D7A7-4E45-BB98-B4B9CC047BAE}" type="presOf" srcId="{1F122009-6C4C-4DDE-B04C-6A3903CEFD4C}" destId="{1D127E6D-1E3C-4EEC-90BD-9C0C58DAA76E}" srcOrd="0" destOrd="0" presId="urn:microsoft.com/office/officeart/2005/8/layout/vList2"/>
    <dgm:cxn modelId="{048FB3FD-C99A-4A5B-A764-16E195C86A47}" srcId="{1F122009-6C4C-4DDE-B04C-6A3903CEFD4C}" destId="{2D85F1D6-7418-4DA0-B4FB-A182FCC3FDDA}" srcOrd="0" destOrd="0" parTransId="{E43F380A-F163-4B3D-8DEA-086A9FCCB524}" sibTransId="{B0AA232B-DB37-4B01-B358-41122C2F9214}"/>
    <dgm:cxn modelId="{2B9D83D2-2C7E-4DE3-99D0-86B229277D53}" type="presOf" srcId="{2D85F1D6-7418-4DA0-B4FB-A182FCC3FDDA}" destId="{DA07297B-9D66-4D64-9672-70B7E945EF74}" srcOrd="0" destOrd="0" presId="urn:microsoft.com/office/officeart/2005/8/layout/vList2"/>
    <dgm:cxn modelId="{143D16B7-2DFB-4DB3-976E-C789F20DE15B}" type="presParOf" srcId="{1D127E6D-1E3C-4EEC-90BD-9C0C58DAA76E}" destId="{DA07297B-9D66-4D64-9672-70B7E945EF7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0432E27-2A9F-49E0-BD3F-07DC7B5BD2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49AD95C-BFB0-4A76-ADD5-C802A73FB104}">
      <dgm:prSet/>
      <dgm:spPr/>
      <dgm:t>
        <a:bodyPr/>
        <a:lstStyle/>
        <a:p>
          <a:pPr algn="ctr" rtl="0"/>
          <a:r>
            <a:rPr lang="en-US" b="1" baseline="0" dirty="0" smtClean="0"/>
            <a:t>Normal speech</a:t>
          </a:r>
          <a:endParaRPr lang="en-US" baseline="0" dirty="0"/>
        </a:p>
      </dgm:t>
    </dgm:pt>
    <dgm:pt modelId="{36506B4D-3B7C-400E-9D63-1259DAEF79E0}" type="parTrans" cxnId="{28C5A629-0B39-4B30-B31D-96616CBF6DF6}">
      <dgm:prSet/>
      <dgm:spPr/>
      <dgm:t>
        <a:bodyPr/>
        <a:lstStyle/>
        <a:p>
          <a:endParaRPr lang="en-US"/>
        </a:p>
      </dgm:t>
    </dgm:pt>
    <dgm:pt modelId="{53E2ABB1-1A61-454E-B9BC-96ED166936FD}" type="sibTrans" cxnId="{28C5A629-0B39-4B30-B31D-96616CBF6DF6}">
      <dgm:prSet/>
      <dgm:spPr/>
      <dgm:t>
        <a:bodyPr/>
        <a:lstStyle/>
        <a:p>
          <a:endParaRPr lang="en-US"/>
        </a:p>
      </dgm:t>
    </dgm:pt>
    <dgm:pt modelId="{A47887BF-CE5D-447D-A0A1-6609CE0C1A08}" type="pres">
      <dgm:prSet presAssocID="{A0432E27-2A9F-49E0-BD3F-07DC7B5BD2D3}" presName="linear" presStyleCnt="0">
        <dgm:presLayoutVars>
          <dgm:animLvl val="lvl"/>
          <dgm:resizeHandles val="exact"/>
        </dgm:presLayoutVars>
      </dgm:prSet>
      <dgm:spPr/>
      <dgm:t>
        <a:bodyPr/>
        <a:lstStyle/>
        <a:p>
          <a:pPr rtl="1"/>
          <a:endParaRPr lang="ar-SA"/>
        </a:p>
      </dgm:t>
    </dgm:pt>
    <dgm:pt modelId="{BC0DCF7B-230F-46D2-9248-05C391D91A96}" type="pres">
      <dgm:prSet presAssocID="{A49AD95C-BFB0-4A76-ADD5-C802A73FB104}" presName="parentText" presStyleLbl="node1" presStyleIdx="0" presStyleCnt="1">
        <dgm:presLayoutVars>
          <dgm:chMax val="0"/>
          <dgm:bulletEnabled val="1"/>
        </dgm:presLayoutVars>
      </dgm:prSet>
      <dgm:spPr/>
      <dgm:t>
        <a:bodyPr/>
        <a:lstStyle/>
        <a:p>
          <a:pPr rtl="1"/>
          <a:endParaRPr lang="ar-SA"/>
        </a:p>
      </dgm:t>
    </dgm:pt>
  </dgm:ptLst>
  <dgm:cxnLst>
    <dgm:cxn modelId="{155C299F-720D-498B-8E25-1B13957C3904}" type="presOf" srcId="{A49AD95C-BFB0-4A76-ADD5-C802A73FB104}" destId="{BC0DCF7B-230F-46D2-9248-05C391D91A96}" srcOrd="0" destOrd="0" presId="urn:microsoft.com/office/officeart/2005/8/layout/vList2"/>
    <dgm:cxn modelId="{28C5A629-0B39-4B30-B31D-96616CBF6DF6}" srcId="{A0432E27-2A9F-49E0-BD3F-07DC7B5BD2D3}" destId="{A49AD95C-BFB0-4A76-ADD5-C802A73FB104}" srcOrd="0" destOrd="0" parTransId="{36506B4D-3B7C-400E-9D63-1259DAEF79E0}" sibTransId="{53E2ABB1-1A61-454E-B9BC-96ED166936FD}"/>
    <dgm:cxn modelId="{7D5DE590-9D06-4586-9741-9021CEADEFDE}" type="presOf" srcId="{A0432E27-2A9F-49E0-BD3F-07DC7B5BD2D3}" destId="{A47887BF-CE5D-447D-A0A1-6609CE0C1A08}" srcOrd="0" destOrd="0" presId="urn:microsoft.com/office/officeart/2005/8/layout/vList2"/>
    <dgm:cxn modelId="{BBA4E95F-3F43-43DF-8BD2-A5CC893B9F83}" type="presParOf" srcId="{A47887BF-CE5D-447D-A0A1-6609CE0C1A08}" destId="{BC0DCF7B-230F-46D2-9248-05C391D91A9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757AF6-E0FA-44B7-AFA9-9F70C07AC635}">
      <dsp:nvSpPr>
        <dsp:cNvPr id="0" name=""/>
        <dsp:cNvSpPr/>
      </dsp:nvSpPr>
      <dsp:spPr>
        <a:xfrm>
          <a:off x="0" y="210"/>
          <a:ext cx="8915400" cy="114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b="1" kern="1200" baseline="0" dirty="0" smtClean="0"/>
            <a:t>Lecture Elements</a:t>
          </a:r>
          <a:endParaRPr lang="en-US" sz="4800" b="1" kern="1200" baseline="0" dirty="0"/>
        </a:p>
      </dsp:txBody>
      <dsp:txXfrm>
        <a:off x="0" y="210"/>
        <a:ext cx="8915400" cy="114257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51642E-DEA1-4D17-869F-166532A10A03}">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Introduction</a:t>
          </a:r>
          <a:endParaRPr lang="en-US" sz="4700" kern="1200" baseline="0" dirty="0"/>
        </a:p>
      </dsp:txBody>
      <dsp:txXfrm>
        <a:off x="0" y="7852"/>
        <a:ext cx="8915400" cy="112729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08898B-D067-4545-9AD2-C174C0993426}">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Phonology</a:t>
          </a:r>
          <a:endParaRPr lang="en-US" sz="4700" kern="1200" baseline="0" dirty="0"/>
        </a:p>
      </dsp:txBody>
      <dsp:txXfrm>
        <a:off x="0" y="7852"/>
        <a:ext cx="8915400" cy="112729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A4ED04-E7C0-4F17-BA7F-2C753F915392}">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Phonemes</a:t>
          </a:r>
          <a:endParaRPr lang="en-US" sz="4700" kern="1200" baseline="0" dirty="0"/>
        </a:p>
      </dsp:txBody>
      <dsp:txXfrm>
        <a:off x="0" y="7852"/>
        <a:ext cx="8915400" cy="112729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F17F536-5354-4E75-83FA-FBCB20E48063}">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Phones and allophones</a:t>
          </a:r>
          <a:endParaRPr lang="en-US" sz="4700" kern="1200" baseline="0" dirty="0"/>
        </a:p>
      </dsp:txBody>
      <dsp:txXfrm>
        <a:off x="0" y="7852"/>
        <a:ext cx="8915400" cy="112729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7AF67DD-6D5D-40A0-A9D0-5488EC283061}">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Minimal pairs and sets</a:t>
          </a:r>
          <a:endParaRPr lang="en-US" sz="4700" kern="1200" baseline="0" dirty="0"/>
        </a:p>
      </dsp:txBody>
      <dsp:txXfrm>
        <a:off x="0" y="7852"/>
        <a:ext cx="8915400" cy="112729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7044B4-82DA-4E06-B049-D0A6F0AE3B1E}">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Phonotactics</a:t>
          </a:r>
          <a:endParaRPr lang="en-US" sz="4700" kern="1200" baseline="0" dirty="0"/>
        </a:p>
      </dsp:txBody>
      <dsp:txXfrm>
        <a:off x="0" y="7852"/>
        <a:ext cx="8915400" cy="112729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7F7F57D-93B9-40B9-A78D-93FC453B0CA9}">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Syllables and clusters</a:t>
          </a:r>
          <a:endParaRPr lang="en-US" sz="4700" kern="1200" baseline="0" dirty="0"/>
        </a:p>
      </dsp:txBody>
      <dsp:txXfrm>
        <a:off x="0" y="7852"/>
        <a:ext cx="8915400" cy="112729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BCFD06-002D-406E-B0D7-8E07E8AB2722}">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Co-articulation effects</a:t>
          </a:r>
          <a:endParaRPr lang="en-US" sz="4700" kern="1200" baseline="0" dirty="0"/>
        </a:p>
      </dsp:txBody>
      <dsp:txXfrm>
        <a:off x="0" y="7852"/>
        <a:ext cx="8915400" cy="112729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A196C1-4D0A-4CF9-8873-1740EE70ECA3}">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Assimilation</a:t>
          </a:r>
          <a:endParaRPr lang="en-US" sz="4700" kern="1200" baseline="0" dirty="0"/>
        </a:p>
      </dsp:txBody>
      <dsp:txXfrm>
        <a:off x="0" y="7852"/>
        <a:ext cx="8915400" cy="112729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07297B-9D66-4D64-9672-70B7E945EF74}">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Elision</a:t>
          </a:r>
          <a:endParaRPr lang="en-US" sz="4700" kern="1200" baseline="0" dirty="0"/>
        </a:p>
      </dsp:txBody>
      <dsp:txXfrm>
        <a:off x="0" y="7852"/>
        <a:ext cx="8915400" cy="1127295"/>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0DCF7B-230F-46D2-9248-05C391D91A96}">
      <dsp:nvSpPr>
        <dsp:cNvPr id="0" name=""/>
        <dsp:cNvSpPr/>
      </dsp:nvSpPr>
      <dsp:spPr>
        <a:xfrm>
          <a:off x="0" y="7852"/>
          <a:ext cx="89154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baseline="0" dirty="0" smtClean="0"/>
            <a:t>Normal speech</a:t>
          </a:r>
          <a:endParaRPr lang="en-US" sz="4700" kern="1200" baseline="0" dirty="0"/>
        </a:p>
      </dsp:txBody>
      <dsp:txXfrm>
        <a:off x="0" y="7852"/>
        <a:ext cx="8915400" cy="11272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5</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The sound patterns of language</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eaLnBrk="1" hangingPunct="1">
              <a:buFont typeface="Wingdings" pitchFamily="2" charset="2"/>
              <a:buChar char="Ø"/>
            </a:pPr>
            <a:r>
              <a:rPr lang="en-US" sz="2800" dirty="0" smtClean="0"/>
              <a:t>Phonology</a:t>
            </a:r>
          </a:p>
          <a:p>
            <a:pPr marL="1082675" algn="just" eaLnBrk="1" hangingPunct="1">
              <a:buFont typeface="Wingdings" pitchFamily="2" charset="2"/>
              <a:buChar char="Ø"/>
            </a:pPr>
            <a:r>
              <a:rPr lang="en-US" sz="2800" dirty="0" smtClean="0"/>
              <a:t>Phonemes</a:t>
            </a:r>
          </a:p>
          <a:p>
            <a:pPr marL="1082675" algn="just" eaLnBrk="1" hangingPunct="1">
              <a:buFont typeface="Wingdings" pitchFamily="2" charset="2"/>
              <a:buChar char="Ø"/>
            </a:pPr>
            <a:r>
              <a:rPr lang="en-US" sz="2800" dirty="0" smtClean="0"/>
              <a:t>Phones and allophones</a:t>
            </a:r>
          </a:p>
          <a:p>
            <a:pPr marL="1082675" algn="just" eaLnBrk="1" hangingPunct="1">
              <a:buFont typeface="Wingdings" pitchFamily="2" charset="2"/>
              <a:buChar char="Ø"/>
            </a:pPr>
            <a:r>
              <a:rPr lang="en-US" sz="2800" dirty="0" smtClean="0"/>
              <a:t>Minimal pairs and sets</a:t>
            </a:r>
          </a:p>
          <a:p>
            <a:pPr marL="1082675" algn="just" eaLnBrk="1" hangingPunct="1">
              <a:buFont typeface="Wingdings" pitchFamily="2" charset="2"/>
              <a:buChar char="Ø"/>
            </a:pPr>
            <a:r>
              <a:rPr lang="en-US" sz="2800" dirty="0" smtClean="0"/>
              <a:t>Phonotactics</a:t>
            </a:r>
          </a:p>
          <a:p>
            <a:pPr marL="1082675" algn="just" eaLnBrk="1" hangingPunct="1">
              <a:buFont typeface="Wingdings" pitchFamily="2" charset="2"/>
              <a:buChar char="Ø"/>
            </a:pPr>
            <a:r>
              <a:rPr lang="en-US" sz="2800" dirty="0" smtClean="0"/>
              <a:t>Syllables and clusters</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Lecture Elements</a:t>
            </a:r>
            <a:endParaRPr lang="en-US" sz="3200" dirty="0"/>
          </a:p>
        </p:txBody>
      </p:sp>
      <p:sp>
        <p:nvSpPr>
          <p:cNvPr id="3" name="Content Placeholder 2"/>
          <p:cNvSpPr>
            <a:spLocks noGrp="1"/>
          </p:cNvSpPr>
          <p:nvPr>
            <p:ph idx="1"/>
          </p:nvPr>
        </p:nvSpPr>
        <p:spPr/>
        <p:txBody>
          <a:bodyPr/>
          <a:lstStyle/>
          <a:p>
            <a:pPr marL="1082675" algn="just" eaLnBrk="1" hangingPunct="1">
              <a:buFont typeface="Wingdings" pitchFamily="2" charset="2"/>
              <a:buChar char="Ø"/>
            </a:pPr>
            <a:r>
              <a:rPr lang="en-US" sz="2800" dirty="0" smtClean="0"/>
              <a:t>Co-articulation effects</a:t>
            </a:r>
          </a:p>
          <a:p>
            <a:pPr marL="1082675" algn="just" eaLnBrk="1" hangingPunct="1">
              <a:buFont typeface="Wingdings" pitchFamily="2" charset="2"/>
              <a:buChar char="Ø"/>
            </a:pPr>
            <a:r>
              <a:rPr lang="en-US" sz="2800" dirty="0" smtClean="0"/>
              <a:t>Assimilation</a:t>
            </a:r>
          </a:p>
          <a:p>
            <a:pPr marL="1082675" algn="just" eaLnBrk="1" hangingPunct="1">
              <a:buFont typeface="Wingdings" pitchFamily="2" charset="2"/>
              <a:buChar char="Ø"/>
            </a:pPr>
            <a:r>
              <a:rPr lang="en-US" sz="2800" dirty="0" smtClean="0"/>
              <a:t>Elision</a:t>
            </a:r>
          </a:p>
          <a:p>
            <a:pPr marL="1082675" algn="just" eaLnBrk="1" hangingPunct="1">
              <a:buFont typeface="Wingdings" pitchFamily="2" charset="2"/>
              <a:buChar char="Ø"/>
            </a:pPr>
            <a:r>
              <a:rPr lang="en-US" sz="2800" dirty="0" smtClean="0"/>
              <a:t>Normal speech</a:t>
            </a:r>
          </a:p>
          <a:p>
            <a:pPr algn="just"/>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p:txBody>
          <a:bodyPr/>
          <a:lstStyle/>
          <a:p>
            <a:pPr algn="just"/>
            <a:r>
              <a:rPr lang="en-US" sz="2700" dirty="0" smtClean="0"/>
              <a:t>In the preceding chapter, we investigated the physical production of speech sounds in terms of the articulatory mechanisms of the human vocal tract. Every individual has a physically different vocal tract. Consequently, in purely physical terms, every individual will pronounce sounds differently. In addition, each individual will not pronounce the word “</a:t>
            </a:r>
            <a:r>
              <a:rPr lang="en-US" sz="2700" i="1" dirty="0" smtClean="0"/>
              <a:t>me” </a:t>
            </a:r>
            <a:r>
              <a:rPr lang="en-US" sz="2700" dirty="0" smtClean="0"/>
              <a:t>in a physically identical manner on every occasion. How do we manage consistently to recognize all those versions of </a:t>
            </a:r>
            <a:r>
              <a:rPr lang="en-US" sz="2700" i="1" dirty="0" smtClean="0"/>
              <a:t>me? </a:t>
            </a:r>
            <a:r>
              <a:rPr lang="en-US" sz="2700" dirty="0" smtClean="0"/>
              <a:t>The answer to that question is provided to a large extent by the study of phonology.</a:t>
            </a:r>
            <a:endParaRPr lang="en-US" sz="2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Phonology </a:t>
            </a:r>
            <a:r>
              <a:rPr lang="en-US" sz="2800" dirty="0" smtClean="0"/>
              <a:t>is</a:t>
            </a:r>
            <a:r>
              <a:rPr lang="en-US" sz="2800" b="1" dirty="0" smtClean="0"/>
              <a:t> </a:t>
            </a:r>
            <a:r>
              <a:rPr lang="en-US" sz="2800" dirty="0" smtClean="0"/>
              <a:t>the study of the systems and patterns of speech sounds in languages. Phonology is concerned with the abstract set of sounds in a language that allows us to distinguish meaning in the actual physical sounds we say and hear.</a:t>
            </a:r>
          </a:p>
          <a:p>
            <a:pPr algn="just"/>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b="1" dirty="0" smtClean="0"/>
              <a:t>Phoneme </a:t>
            </a:r>
            <a:r>
              <a:rPr lang="en-US" sz="2800" dirty="0" smtClean="0"/>
              <a:t>is</a:t>
            </a:r>
            <a:r>
              <a:rPr lang="en-US" sz="2800" b="1" dirty="0" smtClean="0"/>
              <a:t> </a:t>
            </a:r>
            <a:r>
              <a:rPr lang="en-US" sz="2800" dirty="0" smtClean="0"/>
              <a:t>the smallest meaning-distinguishing sound unit in the abstract representation of the sounds of a language. An essential property of a phoneme is that it functions contrastively. If we substitute one sound for another in a word and there is a change of meaning, then the two sounds represent different phonemes.</a:t>
            </a:r>
          </a:p>
          <a:p>
            <a:pPr algn="just"/>
            <a:r>
              <a:rPr lang="en-US" sz="2800" dirty="0" smtClean="0"/>
              <a:t>The basic phonemes of English are listed in the consonant and vowel charts in lecture 4.</a:t>
            </a:r>
          </a:p>
          <a:p>
            <a:pPr algn="just"/>
            <a:endParaRPr lang="en-US" sz="2800" dirty="0" smtClean="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While the phoneme is the abstract unit or sound type (‘in the mind’), there are many different versions of that sound type regularly produced in actual speech (‘in the mouth’).We can describe those different versions as phones</a:t>
            </a:r>
            <a:r>
              <a:rPr lang="en-US" sz="2800" b="1" dirty="0" smtClean="0"/>
              <a:t>. Phones </a:t>
            </a:r>
            <a:r>
              <a:rPr lang="en-US" sz="2800" dirty="0" smtClean="0"/>
              <a:t>are</a:t>
            </a:r>
            <a:r>
              <a:rPr lang="en-US" sz="2800" b="1" dirty="0" smtClean="0"/>
              <a:t> </a:t>
            </a:r>
            <a:r>
              <a:rPr lang="en-US" sz="2800" dirty="0" smtClean="0"/>
              <a:t>phonetic units and appear in square brackets.</a:t>
            </a:r>
            <a:r>
              <a:rPr lang="en-US" sz="2800" b="1" dirty="0" smtClean="0"/>
              <a:t> A phone</a:t>
            </a:r>
            <a:r>
              <a:rPr lang="en-US" sz="2800" dirty="0" smtClean="0"/>
              <a:t> is a physically produced speech sound, representing one version of a phoneme</a:t>
            </a:r>
          </a:p>
          <a:p>
            <a:pPr algn="just"/>
            <a:endParaRPr lang="en-US" sz="2800" dirty="0" smtClean="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lgn="just"/>
            <a:r>
              <a:rPr lang="en-US" sz="3200" b="1" dirty="0" smtClean="0"/>
              <a:t>Phones and allophones</a:t>
            </a:r>
            <a:endParaRPr lang="en-US" sz="3200" dirty="0"/>
          </a:p>
        </p:txBody>
      </p:sp>
      <p:sp>
        <p:nvSpPr>
          <p:cNvPr id="9" name="Content Placeholder 8"/>
          <p:cNvSpPr>
            <a:spLocks noGrp="1"/>
          </p:cNvSpPr>
          <p:nvPr>
            <p:ph idx="1"/>
          </p:nvPr>
        </p:nvSpPr>
        <p:spPr/>
        <p:txBody>
          <a:bodyPr/>
          <a:lstStyle/>
          <a:p>
            <a:pPr algn="just"/>
            <a:r>
              <a:rPr lang="en-US" sz="2800" dirty="0" smtClean="0"/>
              <a:t>When we have a group of several phones, all of which are versions of one phoneme, we add the prefix ‘allo-’ (=one of a closely related set) and refer to them as </a:t>
            </a:r>
            <a:r>
              <a:rPr lang="en-US" sz="2800" b="1" dirty="0" smtClean="0"/>
              <a:t>allophones </a:t>
            </a:r>
            <a:r>
              <a:rPr lang="en-US" sz="2800" dirty="0" smtClean="0"/>
              <a:t>of that phoneme. An </a:t>
            </a:r>
            <a:r>
              <a:rPr lang="en-US" sz="2800" b="1" dirty="0" smtClean="0"/>
              <a:t>allophone</a:t>
            </a:r>
            <a:r>
              <a:rPr lang="en-US" sz="2800" dirty="0" smtClean="0"/>
              <a:t> is one of a closely related set of speech sounds or phones. For example, the [t] sound in the word </a:t>
            </a:r>
            <a:r>
              <a:rPr lang="en-US" sz="2800" i="1" dirty="0" smtClean="0"/>
              <a:t>tar is normally pronounced with a </a:t>
            </a:r>
            <a:r>
              <a:rPr lang="en-US" sz="2800" dirty="0" smtClean="0"/>
              <a:t>stronger puff of air (</a:t>
            </a:r>
            <a:r>
              <a:rPr lang="en-US" sz="2800" b="1" dirty="0" smtClean="0"/>
              <a:t>aspiration)</a:t>
            </a:r>
            <a:r>
              <a:rPr lang="en-US" sz="2800" dirty="0" smtClean="0"/>
              <a:t> than is present in the [t] sound in the word </a:t>
            </a:r>
            <a:r>
              <a:rPr lang="en-US" sz="2800" i="1" dirty="0" smtClean="0"/>
              <a:t>star.</a:t>
            </a:r>
            <a:endParaRPr lang="en-US" sz="2800" b="1" dirty="0" smtClean="0"/>
          </a:p>
          <a:p>
            <a:pPr algn="just"/>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dirty="0" smtClean="0"/>
              <a:t>When two words such as “pat” and “bat” are identical in form except for a contrast in one phoneme, occurring in the same position, the two words are described as a </a:t>
            </a:r>
            <a:r>
              <a:rPr lang="en-US" sz="2800" b="1" dirty="0" smtClean="0"/>
              <a:t>minimal pair</a:t>
            </a:r>
            <a:r>
              <a:rPr lang="en-US" sz="2800" dirty="0" smtClean="0"/>
              <a:t> (fan–van, bet–bat, site–side).</a:t>
            </a:r>
          </a:p>
          <a:p>
            <a:pPr algn="just"/>
            <a:r>
              <a:rPr lang="en-US" sz="2800" dirty="0" smtClean="0"/>
              <a:t>When a group of words can be differentiated, each one from the others, by changing one phoneme (always in the same position in the word), then we have a </a:t>
            </a:r>
            <a:r>
              <a:rPr lang="en-US" sz="2800" b="1" dirty="0" smtClean="0"/>
              <a:t>minimal set </a:t>
            </a:r>
            <a:r>
              <a:rPr lang="en-US" sz="2800" dirty="0" smtClean="0"/>
              <a:t>(</a:t>
            </a:r>
            <a:r>
              <a:rPr lang="da-DK" sz="2800" i="1" dirty="0" smtClean="0"/>
              <a:t>big, pig, rig, fig, dig, wig)</a:t>
            </a:r>
            <a:r>
              <a:rPr lang="en-US" sz="2800" dirty="0" smtClean="0"/>
              <a:t>.</a:t>
            </a:r>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800" b="1" dirty="0" smtClean="0"/>
              <a:t>Phonotactics</a:t>
            </a:r>
            <a:r>
              <a:rPr lang="en-US" sz="2800" dirty="0" smtClean="0"/>
              <a:t> are constraints (restrictions) on the permissible combination of sounds in a language.</a:t>
            </a:r>
          </a:p>
          <a:p>
            <a:pPr algn="just"/>
            <a:r>
              <a:rPr lang="en-US" sz="2800" dirty="0" smtClean="0"/>
              <a:t>If we look at last minimal set, we can notice that it does not include forms such as </a:t>
            </a:r>
            <a:r>
              <a:rPr lang="en-US" sz="2800" i="1" dirty="0" err="1" smtClean="0"/>
              <a:t>lig</a:t>
            </a:r>
            <a:r>
              <a:rPr lang="en-US" sz="2800" i="1" dirty="0" smtClean="0"/>
              <a:t> </a:t>
            </a:r>
            <a:r>
              <a:rPr lang="en-US" sz="2800" dirty="0" smtClean="0"/>
              <a:t>or </a:t>
            </a:r>
            <a:r>
              <a:rPr lang="en-US" sz="2800" i="1" dirty="0" err="1" smtClean="0"/>
              <a:t>vig</a:t>
            </a:r>
            <a:r>
              <a:rPr lang="en-US" sz="2800" i="1" dirty="0" smtClean="0"/>
              <a:t>. According to the dictionary, these are not English words, but they could </a:t>
            </a:r>
            <a:r>
              <a:rPr lang="en-US" sz="2800" dirty="0" smtClean="0"/>
              <a:t>be viewed as possible English words.</a:t>
            </a:r>
          </a:p>
          <a:p>
            <a:pPr algn="just"/>
            <a:endParaRPr lang="en-US" sz="28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Phonotactics</a:t>
            </a:r>
            <a:endParaRPr lang="en-US" sz="3200" dirty="0"/>
          </a:p>
        </p:txBody>
      </p:sp>
      <p:sp>
        <p:nvSpPr>
          <p:cNvPr id="3" name="Content Placeholder 2"/>
          <p:cNvSpPr>
            <a:spLocks noGrp="1"/>
          </p:cNvSpPr>
          <p:nvPr>
            <p:ph idx="1"/>
          </p:nvPr>
        </p:nvSpPr>
        <p:spPr/>
        <p:txBody>
          <a:bodyPr/>
          <a:lstStyle/>
          <a:p>
            <a:pPr algn="just"/>
            <a:r>
              <a:rPr lang="en-US" sz="2800" dirty="0" smtClean="0"/>
              <a:t>It is, however, no accident that forms such as [</a:t>
            </a:r>
            <a:r>
              <a:rPr lang="en-US" sz="2800" dirty="0" err="1" smtClean="0"/>
              <a:t>fs</a:t>
            </a:r>
            <a:r>
              <a:rPr lang="en-US" sz="2800" dirty="0" err="1" smtClean="0">
                <a:latin typeface="Times New Roman" pitchFamily="18" charset="0"/>
                <a:cs typeface="Times New Roman" pitchFamily="18" charset="0"/>
              </a:rPr>
              <a:t>ɪ</a:t>
            </a:r>
            <a:r>
              <a:rPr lang="en-US" sz="2800" dirty="0" err="1" smtClean="0"/>
              <a:t>g</a:t>
            </a:r>
            <a:r>
              <a:rPr lang="en-US" sz="2800" dirty="0" smtClean="0"/>
              <a:t>] or [</a:t>
            </a:r>
            <a:r>
              <a:rPr lang="en-US" sz="2800" dirty="0" err="1" smtClean="0"/>
              <a:t>rn</a:t>
            </a:r>
            <a:r>
              <a:rPr lang="en-US" sz="2800" dirty="0" err="1" smtClean="0">
                <a:latin typeface="Times New Roman" pitchFamily="18" charset="0"/>
                <a:cs typeface="Times New Roman" pitchFamily="18" charset="0"/>
              </a:rPr>
              <a:t>ɪ</a:t>
            </a:r>
            <a:r>
              <a:rPr lang="en-US" sz="2800" dirty="0" err="1" smtClean="0"/>
              <a:t>g</a:t>
            </a:r>
            <a:r>
              <a:rPr lang="en-US" sz="2800" dirty="0" smtClean="0"/>
              <a:t>] do not exist or are unlikely ever to exist. They have been formed without obeying some constraints on the sequence or position of English phonemes. Such constraints are called the </a:t>
            </a:r>
            <a:r>
              <a:rPr lang="en-US" sz="2800" b="1" dirty="0" smtClean="0"/>
              <a:t>phonotactics </a:t>
            </a:r>
            <a:r>
              <a:rPr lang="en-US" sz="2800" dirty="0" smtClean="0"/>
              <a:t>(i.e. permitted arrangements of sounds) in a language and are obviously part of every speaker’s phonological knowledge.</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A syllable</a:t>
            </a:r>
            <a:r>
              <a:rPr lang="en-US" sz="2800" dirty="0" smtClean="0"/>
              <a:t> is a unit of sound consisting of a vowel (V) and optional consonant(s) (C) before or after the vowel.</a:t>
            </a:r>
          </a:p>
          <a:p>
            <a:pPr algn="just"/>
            <a:r>
              <a:rPr lang="en-US" sz="2800" b="1" dirty="0" smtClean="0"/>
              <a:t>Coda</a:t>
            </a:r>
            <a:r>
              <a:rPr lang="en-US" sz="2800" dirty="0" smtClean="0"/>
              <a:t> is the part of a syllable after the vowel.</a:t>
            </a:r>
          </a:p>
          <a:p>
            <a:pPr algn="just"/>
            <a:r>
              <a:rPr lang="en-US" sz="2800" b="1" dirty="0" smtClean="0"/>
              <a:t>Nucleus</a:t>
            </a:r>
            <a:r>
              <a:rPr lang="en-US" sz="2800" dirty="0" smtClean="0"/>
              <a:t> is the vowel in a syllable.</a:t>
            </a:r>
          </a:p>
          <a:p>
            <a:pPr algn="just"/>
            <a:r>
              <a:rPr lang="en-US" sz="2800" b="1" dirty="0" smtClean="0"/>
              <a:t>Onset</a:t>
            </a:r>
            <a:r>
              <a:rPr lang="en-US" sz="2800" dirty="0" smtClean="0"/>
              <a:t> is the part of the syllable before the vowel.</a:t>
            </a:r>
          </a:p>
          <a:p>
            <a:pPr algn="just"/>
            <a:r>
              <a:rPr lang="en-US" sz="2800" b="1" dirty="0" smtClean="0"/>
              <a:t>Rhyme</a:t>
            </a:r>
            <a:r>
              <a:rPr lang="en-US" sz="2800" dirty="0" smtClean="0"/>
              <a:t> is the part of the syllable containing the vowel plus any following consonant(s), also called “rime”</a:t>
            </a:r>
          </a:p>
          <a:p>
            <a:pPr algn="just"/>
            <a:r>
              <a:rPr lang="en-US" sz="2800" b="1" dirty="0" smtClean="0"/>
              <a:t>A consonant cluster</a:t>
            </a:r>
            <a:r>
              <a:rPr lang="en-US" sz="2800" dirty="0" smtClean="0"/>
              <a:t> is two or more consonants in sequence.</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Syllables and clusters</a:t>
            </a:r>
            <a:endParaRPr lang="en-US" sz="3200" dirty="0"/>
          </a:p>
        </p:txBody>
      </p:sp>
      <p:sp>
        <p:nvSpPr>
          <p:cNvPr id="3" name="Content Placeholder 2"/>
          <p:cNvSpPr>
            <a:spLocks noGrp="1"/>
          </p:cNvSpPr>
          <p:nvPr>
            <p:ph idx="1"/>
          </p:nvPr>
        </p:nvSpPr>
        <p:spPr/>
        <p:txBody>
          <a:bodyPr/>
          <a:lstStyle/>
          <a:p>
            <a:pPr algn="l"/>
            <a:r>
              <a:rPr lang="en-US" dirty="0" smtClean="0"/>
              <a:t>                                          syllable</a:t>
            </a:r>
          </a:p>
          <a:p>
            <a:pPr algn="l"/>
            <a:endParaRPr lang="en-US" dirty="0" smtClean="0"/>
          </a:p>
          <a:p>
            <a:pPr algn="l"/>
            <a:r>
              <a:rPr lang="en-US" dirty="0" smtClean="0"/>
              <a:t>                     onset                             rhyme</a:t>
            </a:r>
          </a:p>
          <a:p>
            <a:pPr algn="l"/>
            <a:endParaRPr lang="en-US" dirty="0" smtClean="0"/>
          </a:p>
          <a:p>
            <a:pPr algn="l"/>
            <a:r>
              <a:rPr lang="en-US" dirty="0" smtClean="0"/>
              <a:t>                                               nucleus          coda</a:t>
            </a:r>
          </a:p>
          <a:p>
            <a:pPr algn="l"/>
            <a:endParaRPr lang="en-US" dirty="0" smtClean="0"/>
          </a:p>
          <a:p>
            <a:pPr algn="l"/>
            <a:r>
              <a:rPr lang="en-US" dirty="0" smtClean="0"/>
              <a:t>                consonant(s)         vowel        consonant(s)</a:t>
            </a:r>
            <a:endParaRPr lang="en-US" dirty="0"/>
          </a:p>
        </p:txBody>
      </p:sp>
      <p:cxnSp>
        <p:nvCxnSpPr>
          <p:cNvPr id="5" name="Straight Connector 4"/>
          <p:cNvCxnSpPr/>
          <p:nvPr/>
        </p:nvCxnSpPr>
        <p:spPr>
          <a:xfrm rot="10800000" flipV="1">
            <a:off x="3429000" y="2133600"/>
            <a:ext cx="1524000" cy="685800"/>
          </a:xfrm>
          <a:prstGeom prst="line">
            <a:avLst/>
          </a:prstGeom>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rot="10800000">
            <a:off x="4953000" y="2133600"/>
            <a:ext cx="1600200" cy="68580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rot="5400000" flipH="1" flipV="1">
            <a:off x="1943894" y="4229100"/>
            <a:ext cx="1904206" cy="794"/>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rot="5400000" flipH="1" flipV="1">
            <a:off x="7277100" y="4914900"/>
            <a:ext cx="685800" cy="1588"/>
          </a:xfrm>
          <a:prstGeom prst="line">
            <a:avLst/>
          </a:prstGeom>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rot="10800000">
            <a:off x="6629400" y="3352800"/>
            <a:ext cx="762000" cy="60960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rot="5400000">
            <a:off x="5182394" y="4799806"/>
            <a:ext cx="762000" cy="1588"/>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p:cNvCxnSpPr/>
          <p:nvPr/>
        </p:nvCxnSpPr>
        <p:spPr>
          <a:xfrm flipV="1">
            <a:off x="5791200" y="3352800"/>
            <a:ext cx="838200" cy="60960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Mostly our talk is fast and spontaneous, and it requires our articulators to move from one sound to the next without stopping. The process of making one sound almost at the same time as the next sound is called </a:t>
            </a:r>
            <a:r>
              <a:rPr lang="en-US" sz="2800" b="1" dirty="0" smtClean="0"/>
              <a:t>co-articulation. </a:t>
            </a:r>
            <a:r>
              <a:rPr lang="en-US" sz="2800" dirty="0" smtClean="0"/>
              <a:t>There are two well-known co-articulation effects, described as assimilation and elision.</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Assimilation</a:t>
            </a:r>
            <a:r>
              <a:rPr lang="en-US" sz="2800" dirty="0" smtClean="0"/>
              <a:t> is the process whereby a feature of one sound becomes part of another during speech production.</a:t>
            </a:r>
            <a:r>
              <a:rPr lang="en-US" sz="2800" dirty="0"/>
              <a:t> </a:t>
            </a:r>
            <a:r>
              <a:rPr lang="en-US" sz="2800" dirty="0" smtClean="0"/>
              <a:t>when we say words like </a:t>
            </a:r>
            <a:r>
              <a:rPr lang="en-US" sz="2800" i="1" dirty="0" smtClean="0"/>
              <a:t>pin and pan in everyday </a:t>
            </a:r>
            <a:r>
              <a:rPr lang="en-US" sz="2800" dirty="0" smtClean="0"/>
              <a:t>speech, the anticipation of forming the final nasal consonant will make it easier to go into the nasalized articulation in advance and consequently the vowel sounds in these words will be nasalized. </a:t>
            </a:r>
          </a:p>
          <a:p>
            <a:pPr algn="just"/>
            <a:r>
              <a:rPr lang="en-US" sz="2800" dirty="0" smtClean="0"/>
              <a:t>We may, for example, pronounce </a:t>
            </a:r>
            <a:r>
              <a:rPr lang="en-US" sz="2800" i="1" dirty="0" smtClean="0"/>
              <a:t>and </a:t>
            </a:r>
            <a:r>
              <a:rPr lang="en-US" sz="2800" dirty="0" smtClean="0"/>
              <a:t>as [</a:t>
            </a:r>
            <a:r>
              <a:rPr lang="en-US" sz="2800" dirty="0" err="1" smtClean="0"/>
              <a:t>ænd</a:t>
            </a:r>
            <a:r>
              <a:rPr lang="en-US" sz="2800" dirty="0" smtClean="0"/>
              <a:t>] by itself, but in the normal use of the phrase </a:t>
            </a:r>
            <a:r>
              <a:rPr lang="en-US" sz="2800" i="1" dirty="0" smtClean="0"/>
              <a:t>you and me, we usually </a:t>
            </a:r>
            <a:r>
              <a:rPr lang="en-US" sz="2800" dirty="0" smtClean="0"/>
              <a:t>say [</a:t>
            </a:r>
            <a:r>
              <a:rPr lang="en-US" sz="2800" dirty="0" err="1" smtClean="0"/>
              <a:t>ən</a:t>
            </a:r>
            <a:r>
              <a:rPr lang="en-US" sz="2800" dirty="0" smtClean="0"/>
              <a:t>], as in [</a:t>
            </a:r>
            <a:r>
              <a:rPr lang="en-US" sz="2800" dirty="0" err="1" smtClean="0"/>
              <a:t>yuənmi</a:t>
            </a:r>
            <a:r>
              <a:rPr lang="en-US" sz="2800" dirty="0" smtClean="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Elision</a:t>
            </a:r>
            <a:r>
              <a:rPr lang="en-US" sz="2800" dirty="0" smtClean="0"/>
              <a:t> is the process of leaving out a sound segment in the pronunciation of a word. In the last example, illustrating the normal pronunciation of </a:t>
            </a:r>
            <a:r>
              <a:rPr lang="en-US" sz="2800" i="1" dirty="0" smtClean="0"/>
              <a:t>you and me, the </a:t>
            </a:r>
            <a:r>
              <a:rPr lang="en-US" sz="2800" dirty="0" smtClean="0"/>
              <a:t>[d] sound of the word </a:t>
            </a:r>
            <a:r>
              <a:rPr lang="en-US" sz="2800" i="1" dirty="0" smtClean="0"/>
              <a:t>and was not included in the transcription. That’s because </a:t>
            </a:r>
            <a:r>
              <a:rPr lang="en-US" sz="2800" dirty="0" smtClean="0"/>
              <a:t>it isn’t usually pronounced in this phrase. In the environment of a preceding nasal [n] and a following nasal [m], we simply don’t devote speech energy to including the stop sound [d].</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700" dirty="0" smtClean="0"/>
              <a:t>These two processes of assimilation and elision occur in everyone’s normal speech and should not be regarded as some type of carelessness or laziness in speaking. In fact, consistently avoiding the regular patterns of assimilation and elision used in a language would result in extremely artificial-sounding talk. The point of investigating these phonological processes is not to arrive at a set of rules about how a language should be pronounced, but to try to come to an understanding of the regularities and patterns which underlie the actual use of sounds in language.</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3331</TotalTime>
  <Words>1135</Words>
  <Application>Microsoft Office PowerPoint</Application>
  <PresentationFormat>A4 Paper (210x297 mm)‎</PresentationFormat>
  <Paragraphs>72</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5th Lecture</vt:lpstr>
      <vt:lpstr>الشريحة 3</vt:lpstr>
      <vt:lpstr>Lecture Elements</vt:lpstr>
      <vt:lpstr>الشريحة 5</vt:lpstr>
      <vt:lpstr>الشريحة 6</vt:lpstr>
      <vt:lpstr>الشريحة 7</vt:lpstr>
      <vt:lpstr>الشريحة 8</vt:lpstr>
      <vt:lpstr>Phones and allophones</vt:lpstr>
      <vt:lpstr>الشريحة 10</vt:lpstr>
      <vt:lpstr>الشريحة 11</vt:lpstr>
      <vt:lpstr>Phonotactics</vt:lpstr>
      <vt:lpstr>الشريحة 13</vt:lpstr>
      <vt:lpstr>Syllables and clusters</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187</cp:revision>
  <dcterms:created xsi:type="dcterms:W3CDTF">2009-10-14T19:14:34Z</dcterms:created>
  <dcterms:modified xsi:type="dcterms:W3CDTF">2011-10-09T17:10:05Z</dcterms:modified>
</cp:coreProperties>
</file>