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quickStyle8.xml" ContentType="application/vnd.openxmlformats-officedocument.drawingml.diagramStyle+xml"/>
  <Override PartName="/ppt/diagrams/quickStyle9.xml" ContentType="application/vnd.openxmlformats-officedocument.drawingml.diagramStyle+xml"/>
  <Override PartName="/ppt/diagrams/quickStyle10.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300" r:id="rId6"/>
    <p:sldId id="302" r:id="rId7"/>
    <p:sldId id="297" r:id="rId8"/>
    <p:sldId id="303" r:id="rId9"/>
    <p:sldId id="304" r:id="rId10"/>
    <p:sldId id="305" r:id="rId11"/>
    <p:sldId id="306" r:id="rId12"/>
    <p:sldId id="307" r:id="rId13"/>
    <p:sldId id="308" r:id="rId14"/>
    <p:sldId id="309" r:id="rId15"/>
    <p:sldId id="317" r:id="rId16"/>
    <p:sldId id="31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042CF68-6F2A-4761-9651-74D99715496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078BA64-13FB-42F6-9066-CF24AA235B7A}">
      <dgm:prSet custT="1"/>
      <dgm:spPr/>
      <dgm:t>
        <a:bodyPr/>
        <a:lstStyle/>
        <a:p>
          <a:pPr algn="ctr" rtl="0"/>
          <a:r>
            <a:rPr lang="en-US" sz="4800" b="1" baseline="0" dirty="0" smtClean="0"/>
            <a:t>Introduction</a:t>
          </a:r>
          <a:r>
            <a:rPr lang="en-US" sz="2800" baseline="0" dirty="0" smtClean="0"/>
            <a:t/>
          </a:r>
          <a:br>
            <a:rPr lang="en-US" sz="2800" baseline="0" dirty="0" smtClean="0"/>
          </a:br>
          <a:endParaRPr lang="en-US" sz="2800" baseline="0" dirty="0"/>
        </a:p>
      </dgm:t>
    </dgm:pt>
    <dgm:pt modelId="{489B58E5-BCEB-46B0-BE14-2B3EFA7CE92B}" type="parTrans" cxnId="{D2E595D4-B209-4108-B82B-4E340B97BD28}">
      <dgm:prSet/>
      <dgm:spPr/>
      <dgm:t>
        <a:bodyPr/>
        <a:lstStyle/>
        <a:p>
          <a:endParaRPr lang="en-US"/>
        </a:p>
      </dgm:t>
    </dgm:pt>
    <dgm:pt modelId="{F6AD41DF-E0C2-48DD-A1D8-C1AF103D5FE5}" type="sibTrans" cxnId="{D2E595D4-B209-4108-B82B-4E340B97BD28}">
      <dgm:prSet/>
      <dgm:spPr/>
      <dgm:t>
        <a:bodyPr/>
        <a:lstStyle/>
        <a:p>
          <a:endParaRPr lang="en-US"/>
        </a:p>
      </dgm:t>
    </dgm:pt>
    <dgm:pt modelId="{6F70681A-C7EF-4634-9B35-BE1F37CFF518}" type="pres">
      <dgm:prSet presAssocID="{E042CF68-6F2A-4761-9651-74D997154963}" presName="linear" presStyleCnt="0">
        <dgm:presLayoutVars>
          <dgm:animLvl val="lvl"/>
          <dgm:resizeHandles val="exact"/>
        </dgm:presLayoutVars>
      </dgm:prSet>
      <dgm:spPr/>
      <dgm:t>
        <a:bodyPr/>
        <a:lstStyle/>
        <a:p>
          <a:endParaRPr lang="en-US"/>
        </a:p>
      </dgm:t>
    </dgm:pt>
    <dgm:pt modelId="{FD6AF0C8-F7A0-4125-8011-343C71C77472}" type="pres">
      <dgm:prSet presAssocID="{A078BA64-13FB-42F6-9066-CF24AA235B7A}" presName="parentText" presStyleLbl="node1" presStyleIdx="0" presStyleCnt="1">
        <dgm:presLayoutVars>
          <dgm:chMax val="0"/>
          <dgm:bulletEnabled val="1"/>
        </dgm:presLayoutVars>
      </dgm:prSet>
      <dgm:spPr/>
      <dgm:t>
        <a:bodyPr/>
        <a:lstStyle/>
        <a:p>
          <a:endParaRPr lang="en-US"/>
        </a:p>
      </dgm:t>
    </dgm:pt>
  </dgm:ptLst>
  <dgm:cxnLst>
    <dgm:cxn modelId="{3FDE7D2B-06DA-453C-8590-C63E95993AC0}" type="presOf" srcId="{E042CF68-6F2A-4761-9651-74D997154963}" destId="{6F70681A-C7EF-4634-9B35-BE1F37CFF518}" srcOrd="0" destOrd="0" presId="urn:microsoft.com/office/officeart/2005/8/layout/vList2"/>
    <dgm:cxn modelId="{1982CF42-E6F9-4AE8-B8F1-530BEB2D1137}" type="presOf" srcId="{A078BA64-13FB-42F6-9066-CF24AA235B7A}" destId="{FD6AF0C8-F7A0-4125-8011-343C71C77472}" srcOrd="0" destOrd="0" presId="urn:microsoft.com/office/officeart/2005/8/layout/vList2"/>
    <dgm:cxn modelId="{D2E595D4-B209-4108-B82B-4E340B97BD28}" srcId="{E042CF68-6F2A-4761-9651-74D997154963}" destId="{A078BA64-13FB-42F6-9066-CF24AA235B7A}" srcOrd="0" destOrd="0" parTransId="{489B58E5-BCEB-46B0-BE14-2B3EFA7CE92B}" sibTransId="{F6AD41DF-E0C2-48DD-A1D8-C1AF103D5FE5}"/>
    <dgm:cxn modelId="{844C20D8-E0D1-478A-A38C-4FB2A97AAD06}" type="presParOf" srcId="{6F70681A-C7EF-4634-9B35-BE1F37CFF518}" destId="{FD6AF0C8-F7A0-4125-8011-343C71C77472}"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33646C4B-1D77-4661-9624-654589EC964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EF82491-DEA3-4F7C-ADE8-C27EA5128106}">
      <dgm:prSet/>
      <dgm:spPr/>
      <dgm:t>
        <a:bodyPr/>
        <a:lstStyle/>
        <a:p>
          <a:pPr algn="ctr" rtl="0"/>
          <a:r>
            <a:rPr lang="en-US" b="1" baseline="0" dirty="0" smtClean="0"/>
            <a:t>Communicative and informative signals</a:t>
          </a:r>
          <a:endParaRPr lang="en-US" baseline="0" dirty="0"/>
        </a:p>
      </dgm:t>
    </dgm:pt>
    <dgm:pt modelId="{A7201BC1-FFE3-479E-83FD-0194435A1CEC}" type="parTrans" cxnId="{71FFF800-79E7-4327-A96E-0404AA4AAE3D}">
      <dgm:prSet/>
      <dgm:spPr/>
      <dgm:t>
        <a:bodyPr/>
        <a:lstStyle/>
        <a:p>
          <a:endParaRPr lang="en-US"/>
        </a:p>
      </dgm:t>
    </dgm:pt>
    <dgm:pt modelId="{6FA7296D-F8C0-4490-B121-0C0DB9E4926C}" type="sibTrans" cxnId="{71FFF800-79E7-4327-A96E-0404AA4AAE3D}">
      <dgm:prSet/>
      <dgm:spPr/>
      <dgm:t>
        <a:bodyPr/>
        <a:lstStyle/>
        <a:p>
          <a:endParaRPr lang="en-US"/>
        </a:p>
      </dgm:t>
    </dgm:pt>
    <dgm:pt modelId="{9F48CC7C-E9B8-4523-A322-9CF717BDD61D}" type="pres">
      <dgm:prSet presAssocID="{33646C4B-1D77-4661-9624-654589EC9645}" presName="linear" presStyleCnt="0">
        <dgm:presLayoutVars>
          <dgm:animLvl val="lvl"/>
          <dgm:resizeHandles val="exact"/>
        </dgm:presLayoutVars>
      </dgm:prSet>
      <dgm:spPr/>
      <dgm:t>
        <a:bodyPr/>
        <a:lstStyle/>
        <a:p>
          <a:endParaRPr lang="en-US"/>
        </a:p>
      </dgm:t>
    </dgm:pt>
    <dgm:pt modelId="{612D523F-54D6-4561-9352-1A68804E3455}" type="pres">
      <dgm:prSet presAssocID="{9EF82491-DEA3-4F7C-ADE8-C27EA5128106}" presName="parentText" presStyleLbl="node1" presStyleIdx="0" presStyleCnt="1">
        <dgm:presLayoutVars>
          <dgm:chMax val="0"/>
          <dgm:bulletEnabled val="1"/>
        </dgm:presLayoutVars>
      </dgm:prSet>
      <dgm:spPr/>
      <dgm:t>
        <a:bodyPr/>
        <a:lstStyle/>
        <a:p>
          <a:endParaRPr lang="en-US"/>
        </a:p>
      </dgm:t>
    </dgm:pt>
  </dgm:ptLst>
  <dgm:cxnLst>
    <dgm:cxn modelId="{B7EA9AA9-B5C6-4258-906B-99DF4FDAE6E8}" type="presOf" srcId="{33646C4B-1D77-4661-9624-654589EC9645}" destId="{9F48CC7C-E9B8-4523-A322-9CF717BDD61D}" srcOrd="0" destOrd="0" presId="urn:microsoft.com/office/officeart/2005/8/layout/vList2"/>
    <dgm:cxn modelId="{A01CF39E-FAE2-4B2C-AADE-15F47FBC42BF}" type="presOf" srcId="{9EF82491-DEA3-4F7C-ADE8-C27EA5128106}" destId="{612D523F-54D6-4561-9352-1A68804E3455}" srcOrd="0" destOrd="0" presId="urn:microsoft.com/office/officeart/2005/8/layout/vList2"/>
    <dgm:cxn modelId="{71FFF800-79E7-4327-A96E-0404AA4AAE3D}" srcId="{33646C4B-1D77-4661-9624-654589EC9645}" destId="{9EF82491-DEA3-4F7C-ADE8-C27EA5128106}" srcOrd="0" destOrd="0" parTransId="{A7201BC1-FFE3-479E-83FD-0194435A1CEC}" sibTransId="{6FA7296D-F8C0-4490-B121-0C0DB9E4926C}"/>
    <dgm:cxn modelId="{42268190-84BC-4245-9816-8C5FA16E5C84}" type="presParOf" srcId="{9F48CC7C-E9B8-4523-A322-9CF717BDD61D}" destId="{612D523F-54D6-4561-9352-1A68804E3455}"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BCCB5AE0-D714-44DE-8334-12AD9D17C18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A1DD03B-B2C4-4975-ABE5-A80F3AFDCBC4}">
      <dgm:prSet custT="1"/>
      <dgm:spPr/>
      <dgm:t>
        <a:bodyPr/>
        <a:lstStyle/>
        <a:p>
          <a:pPr algn="ctr" rtl="0"/>
          <a:r>
            <a:rPr lang="en-US" sz="4800" b="1" baseline="0" dirty="0" smtClean="0"/>
            <a:t>Displacement</a:t>
          </a:r>
          <a:endParaRPr lang="en-US" sz="4800" baseline="0" dirty="0"/>
        </a:p>
      </dgm:t>
    </dgm:pt>
    <dgm:pt modelId="{13EBC73B-E0E1-4C4F-AD0E-D17D17611858}" type="parTrans" cxnId="{2790B918-77C4-4F0C-821B-6F4F2E7F2F5C}">
      <dgm:prSet/>
      <dgm:spPr/>
      <dgm:t>
        <a:bodyPr/>
        <a:lstStyle/>
        <a:p>
          <a:endParaRPr lang="en-US"/>
        </a:p>
      </dgm:t>
    </dgm:pt>
    <dgm:pt modelId="{0A25BDB1-9967-479F-B23A-EF48984A2A44}" type="sibTrans" cxnId="{2790B918-77C4-4F0C-821B-6F4F2E7F2F5C}">
      <dgm:prSet/>
      <dgm:spPr/>
      <dgm:t>
        <a:bodyPr/>
        <a:lstStyle/>
        <a:p>
          <a:endParaRPr lang="en-US"/>
        </a:p>
      </dgm:t>
    </dgm:pt>
    <dgm:pt modelId="{09310EF1-AD51-4210-B131-8ECAC1E8D658}" type="pres">
      <dgm:prSet presAssocID="{BCCB5AE0-D714-44DE-8334-12AD9D17C18E}" presName="linear" presStyleCnt="0">
        <dgm:presLayoutVars>
          <dgm:animLvl val="lvl"/>
          <dgm:resizeHandles val="exact"/>
        </dgm:presLayoutVars>
      </dgm:prSet>
      <dgm:spPr/>
      <dgm:t>
        <a:bodyPr/>
        <a:lstStyle/>
        <a:p>
          <a:endParaRPr lang="en-US"/>
        </a:p>
      </dgm:t>
    </dgm:pt>
    <dgm:pt modelId="{7B569C9F-0F8D-4D8E-A056-331AE860379C}" type="pres">
      <dgm:prSet presAssocID="{3A1DD03B-B2C4-4975-ABE5-A80F3AFDCBC4}" presName="parentText" presStyleLbl="node1" presStyleIdx="0" presStyleCnt="1">
        <dgm:presLayoutVars>
          <dgm:chMax val="0"/>
          <dgm:bulletEnabled val="1"/>
        </dgm:presLayoutVars>
      </dgm:prSet>
      <dgm:spPr/>
      <dgm:t>
        <a:bodyPr/>
        <a:lstStyle/>
        <a:p>
          <a:endParaRPr lang="en-US"/>
        </a:p>
      </dgm:t>
    </dgm:pt>
  </dgm:ptLst>
  <dgm:cxnLst>
    <dgm:cxn modelId="{2DC740F1-9723-462D-B303-803E56B8279E}" type="presOf" srcId="{3A1DD03B-B2C4-4975-ABE5-A80F3AFDCBC4}" destId="{7B569C9F-0F8D-4D8E-A056-331AE860379C}" srcOrd="0" destOrd="0" presId="urn:microsoft.com/office/officeart/2005/8/layout/vList2"/>
    <dgm:cxn modelId="{A1A29658-EA68-4E74-A888-8D6FD866B534}" type="presOf" srcId="{BCCB5AE0-D714-44DE-8334-12AD9D17C18E}" destId="{09310EF1-AD51-4210-B131-8ECAC1E8D658}" srcOrd="0" destOrd="0" presId="urn:microsoft.com/office/officeart/2005/8/layout/vList2"/>
    <dgm:cxn modelId="{2790B918-77C4-4F0C-821B-6F4F2E7F2F5C}" srcId="{BCCB5AE0-D714-44DE-8334-12AD9D17C18E}" destId="{3A1DD03B-B2C4-4975-ABE5-A80F3AFDCBC4}" srcOrd="0" destOrd="0" parTransId="{13EBC73B-E0E1-4C4F-AD0E-D17D17611858}" sibTransId="{0A25BDB1-9967-479F-B23A-EF48984A2A44}"/>
    <dgm:cxn modelId="{0FD0741E-BF39-4591-BB9D-B19910AAECDE}" type="presParOf" srcId="{09310EF1-AD51-4210-B131-8ECAC1E8D658}" destId="{7B569C9F-0F8D-4D8E-A056-331AE860379C}"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E9043ACA-0BDF-4C5C-8D9F-D887C5424C3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17C8659-C1B5-4D4D-9129-29B8B9B70E9C}">
      <dgm:prSet custT="1"/>
      <dgm:spPr/>
      <dgm:t>
        <a:bodyPr/>
        <a:lstStyle/>
        <a:p>
          <a:pPr algn="ctr" rtl="0"/>
          <a:r>
            <a:rPr lang="en-US" sz="4800" b="1" baseline="0" dirty="0" smtClean="0"/>
            <a:t>Arbitrariness</a:t>
          </a:r>
          <a:endParaRPr lang="en-US" sz="4800" baseline="0" dirty="0"/>
        </a:p>
      </dgm:t>
    </dgm:pt>
    <dgm:pt modelId="{6AE9060A-E609-4153-AF81-EA9F38991A1A}" type="parTrans" cxnId="{0875683F-FE87-419A-BA61-431247DCDBCF}">
      <dgm:prSet/>
      <dgm:spPr/>
      <dgm:t>
        <a:bodyPr/>
        <a:lstStyle/>
        <a:p>
          <a:endParaRPr lang="en-US"/>
        </a:p>
      </dgm:t>
    </dgm:pt>
    <dgm:pt modelId="{16B3AE0C-68E8-4452-91A8-F5A15E5BC32F}" type="sibTrans" cxnId="{0875683F-FE87-419A-BA61-431247DCDBCF}">
      <dgm:prSet/>
      <dgm:spPr/>
      <dgm:t>
        <a:bodyPr/>
        <a:lstStyle/>
        <a:p>
          <a:endParaRPr lang="en-US"/>
        </a:p>
      </dgm:t>
    </dgm:pt>
    <dgm:pt modelId="{074079C1-9F87-4D44-893A-7F35F702A223}" type="pres">
      <dgm:prSet presAssocID="{E9043ACA-0BDF-4C5C-8D9F-D887C5424C3E}" presName="linear" presStyleCnt="0">
        <dgm:presLayoutVars>
          <dgm:animLvl val="lvl"/>
          <dgm:resizeHandles val="exact"/>
        </dgm:presLayoutVars>
      </dgm:prSet>
      <dgm:spPr/>
      <dgm:t>
        <a:bodyPr/>
        <a:lstStyle/>
        <a:p>
          <a:endParaRPr lang="en-US"/>
        </a:p>
      </dgm:t>
    </dgm:pt>
    <dgm:pt modelId="{22D1CC4A-380A-43EE-ACD6-F940925DDF47}" type="pres">
      <dgm:prSet presAssocID="{017C8659-C1B5-4D4D-9129-29B8B9B70E9C}" presName="parentText" presStyleLbl="node1" presStyleIdx="0" presStyleCnt="1">
        <dgm:presLayoutVars>
          <dgm:chMax val="0"/>
          <dgm:bulletEnabled val="1"/>
        </dgm:presLayoutVars>
      </dgm:prSet>
      <dgm:spPr/>
      <dgm:t>
        <a:bodyPr/>
        <a:lstStyle/>
        <a:p>
          <a:endParaRPr lang="en-US"/>
        </a:p>
      </dgm:t>
    </dgm:pt>
  </dgm:ptLst>
  <dgm:cxnLst>
    <dgm:cxn modelId="{0875683F-FE87-419A-BA61-431247DCDBCF}" srcId="{E9043ACA-0BDF-4C5C-8D9F-D887C5424C3E}" destId="{017C8659-C1B5-4D4D-9129-29B8B9B70E9C}" srcOrd="0" destOrd="0" parTransId="{6AE9060A-E609-4153-AF81-EA9F38991A1A}" sibTransId="{16B3AE0C-68E8-4452-91A8-F5A15E5BC32F}"/>
    <dgm:cxn modelId="{70235FB4-BB9B-49E6-9C33-8A0260A9848C}" type="presOf" srcId="{E9043ACA-0BDF-4C5C-8D9F-D887C5424C3E}" destId="{074079C1-9F87-4D44-893A-7F35F702A223}" srcOrd="0" destOrd="0" presId="urn:microsoft.com/office/officeart/2005/8/layout/vList2"/>
    <dgm:cxn modelId="{CF8CE0DC-8DA0-42D2-BC5A-FB38B0B13EFE}" type="presOf" srcId="{017C8659-C1B5-4D4D-9129-29B8B9B70E9C}" destId="{22D1CC4A-380A-43EE-ACD6-F940925DDF47}" srcOrd="0" destOrd="0" presId="urn:microsoft.com/office/officeart/2005/8/layout/vList2"/>
    <dgm:cxn modelId="{713A0263-3181-4905-B690-2F76D7261DD0}" type="presParOf" srcId="{074079C1-9F87-4D44-893A-7F35F702A223}" destId="{22D1CC4A-380A-43EE-ACD6-F940925DDF47}"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BE413930-EB40-4536-9499-FD484B3FE7B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B79CC29-BDA2-477B-93F9-C0E0420ABCA2}">
      <dgm:prSet custT="1"/>
      <dgm:spPr/>
      <dgm:t>
        <a:bodyPr/>
        <a:lstStyle/>
        <a:p>
          <a:pPr algn="ctr" rtl="0"/>
          <a:r>
            <a:rPr lang="en-US" sz="4800" b="1" baseline="0" dirty="0" smtClean="0"/>
            <a:t>Productivity</a:t>
          </a:r>
          <a:endParaRPr lang="en-US" sz="4800" baseline="0" dirty="0"/>
        </a:p>
      </dgm:t>
    </dgm:pt>
    <dgm:pt modelId="{5A28C4BB-75E7-4E37-9EE6-6F93FDE18C53}" type="parTrans" cxnId="{13E66EFA-BE50-4C61-9DC4-806DF775F5D0}">
      <dgm:prSet/>
      <dgm:spPr/>
      <dgm:t>
        <a:bodyPr/>
        <a:lstStyle/>
        <a:p>
          <a:endParaRPr lang="en-US"/>
        </a:p>
      </dgm:t>
    </dgm:pt>
    <dgm:pt modelId="{C278996E-752A-4BD9-ACA1-CE0F56920051}" type="sibTrans" cxnId="{13E66EFA-BE50-4C61-9DC4-806DF775F5D0}">
      <dgm:prSet/>
      <dgm:spPr/>
      <dgm:t>
        <a:bodyPr/>
        <a:lstStyle/>
        <a:p>
          <a:endParaRPr lang="en-US"/>
        </a:p>
      </dgm:t>
    </dgm:pt>
    <dgm:pt modelId="{6BABA115-C76D-4944-A736-8622B21739E3}" type="pres">
      <dgm:prSet presAssocID="{BE413930-EB40-4536-9499-FD484B3FE7BB}" presName="linear" presStyleCnt="0">
        <dgm:presLayoutVars>
          <dgm:animLvl val="lvl"/>
          <dgm:resizeHandles val="exact"/>
        </dgm:presLayoutVars>
      </dgm:prSet>
      <dgm:spPr/>
      <dgm:t>
        <a:bodyPr/>
        <a:lstStyle/>
        <a:p>
          <a:endParaRPr lang="en-US"/>
        </a:p>
      </dgm:t>
    </dgm:pt>
    <dgm:pt modelId="{447F9F0C-6FA4-475B-A45F-CFAB2AC64A15}" type="pres">
      <dgm:prSet presAssocID="{EB79CC29-BDA2-477B-93F9-C0E0420ABCA2}" presName="parentText" presStyleLbl="node1" presStyleIdx="0" presStyleCnt="1">
        <dgm:presLayoutVars>
          <dgm:chMax val="0"/>
          <dgm:bulletEnabled val="1"/>
        </dgm:presLayoutVars>
      </dgm:prSet>
      <dgm:spPr/>
      <dgm:t>
        <a:bodyPr/>
        <a:lstStyle/>
        <a:p>
          <a:endParaRPr lang="en-US"/>
        </a:p>
      </dgm:t>
    </dgm:pt>
  </dgm:ptLst>
  <dgm:cxnLst>
    <dgm:cxn modelId="{13E66EFA-BE50-4C61-9DC4-806DF775F5D0}" srcId="{BE413930-EB40-4536-9499-FD484B3FE7BB}" destId="{EB79CC29-BDA2-477B-93F9-C0E0420ABCA2}" srcOrd="0" destOrd="0" parTransId="{5A28C4BB-75E7-4E37-9EE6-6F93FDE18C53}" sibTransId="{C278996E-752A-4BD9-ACA1-CE0F56920051}"/>
    <dgm:cxn modelId="{29A3766D-7D74-400F-9BAF-15921AF5FD20}" type="presOf" srcId="{EB79CC29-BDA2-477B-93F9-C0E0420ABCA2}" destId="{447F9F0C-6FA4-475B-A45F-CFAB2AC64A15}" srcOrd="0" destOrd="0" presId="urn:microsoft.com/office/officeart/2005/8/layout/vList2"/>
    <dgm:cxn modelId="{20AB8D44-3548-49CF-9AD1-1B2D96E5EF97}" type="presOf" srcId="{BE413930-EB40-4536-9499-FD484B3FE7BB}" destId="{6BABA115-C76D-4944-A736-8622B21739E3}" srcOrd="0" destOrd="0" presId="urn:microsoft.com/office/officeart/2005/8/layout/vList2"/>
    <dgm:cxn modelId="{92DBD149-5BE4-4D8B-8FE4-CAD3888D1CE0}" type="presParOf" srcId="{6BABA115-C76D-4944-A736-8622B21739E3}" destId="{447F9F0C-6FA4-475B-A45F-CFAB2AC64A15}"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8DC73F95-6F6F-4234-9451-D97EE9697B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F65C78-C9E0-4A6B-9035-8D7051A38F5B}">
      <dgm:prSet custT="1"/>
      <dgm:spPr/>
      <dgm:t>
        <a:bodyPr/>
        <a:lstStyle/>
        <a:p>
          <a:pPr algn="ctr" rtl="0"/>
          <a:r>
            <a:rPr lang="en-US" sz="4800" b="1" baseline="0" dirty="0" smtClean="0"/>
            <a:t>Cultural transmission</a:t>
          </a:r>
          <a:endParaRPr lang="en-US" sz="4800" baseline="0" dirty="0"/>
        </a:p>
      </dgm:t>
    </dgm:pt>
    <dgm:pt modelId="{840D3355-07A0-4355-846E-ACC175607C53}" type="parTrans" cxnId="{2A8626A5-5157-4B2B-A4C0-B889AFDF4323}">
      <dgm:prSet/>
      <dgm:spPr/>
      <dgm:t>
        <a:bodyPr/>
        <a:lstStyle/>
        <a:p>
          <a:endParaRPr lang="en-US"/>
        </a:p>
      </dgm:t>
    </dgm:pt>
    <dgm:pt modelId="{3AC42DE5-D22F-463E-A84B-8DCB25844E13}" type="sibTrans" cxnId="{2A8626A5-5157-4B2B-A4C0-B889AFDF4323}">
      <dgm:prSet/>
      <dgm:spPr/>
      <dgm:t>
        <a:bodyPr/>
        <a:lstStyle/>
        <a:p>
          <a:endParaRPr lang="en-US"/>
        </a:p>
      </dgm:t>
    </dgm:pt>
    <dgm:pt modelId="{D41C9910-3977-4F36-8C00-DA534076D4D6}" type="pres">
      <dgm:prSet presAssocID="{8DC73F95-6F6F-4234-9451-D97EE9697B64}" presName="linear" presStyleCnt="0">
        <dgm:presLayoutVars>
          <dgm:animLvl val="lvl"/>
          <dgm:resizeHandles val="exact"/>
        </dgm:presLayoutVars>
      </dgm:prSet>
      <dgm:spPr/>
      <dgm:t>
        <a:bodyPr/>
        <a:lstStyle/>
        <a:p>
          <a:endParaRPr lang="en-US"/>
        </a:p>
      </dgm:t>
    </dgm:pt>
    <dgm:pt modelId="{9EB9C490-53D9-4064-AE1E-CBC887701789}" type="pres">
      <dgm:prSet presAssocID="{BCF65C78-C9E0-4A6B-9035-8D7051A38F5B}" presName="parentText" presStyleLbl="node1" presStyleIdx="0" presStyleCnt="1">
        <dgm:presLayoutVars>
          <dgm:chMax val="0"/>
          <dgm:bulletEnabled val="1"/>
        </dgm:presLayoutVars>
      </dgm:prSet>
      <dgm:spPr/>
      <dgm:t>
        <a:bodyPr/>
        <a:lstStyle/>
        <a:p>
          <a:endParaRPr lang="en-US"/>
        </a:p>
      </dgm:t>
    </dgm:pt>
  </dgm:ptLst>
  <dgm:cxnLst>
    <dgm:cxn modelId="{B0889FB2-6376-4933-8004-6FADE15E8EE0}" type="presOf" srcId="{8DC73F95-6F6F-4234-9451-D97EE9697B64}" destId="{D41C9910-3977-4F36-8C00-DA534076D4D6}" srcOrd="0" destOrd="0" presId="urn:microsoft.com/office/officeart/2005/8/layout/vList2"/>
    <dgm:cxn modelId="{2A8626A5-5157-4B2B-A4C0-B889AFDF4323}" srcId="{8DC73F95-6F6F-4234-9451-D97EE9697B64}" destId="{BCF65C78-C9E0-4A6B-9035-8D7051A38F5B}" srcOrd="0" destOrd="0" parTransId="{840D3355-07A0-4355-846E-ACC175607C53}" sibTransId="{3AC42DE5-D22F-463E-A84B-8DCB25844E13}"/>
    <dgm:cxn modelId="{1798B70B-3DAA-44DB-B45F-259E3B9AC914}" type="presOf" srcId="{BCF65C78-C9E0-4A6B-9035-8D7051A38F5B}" destId="{9EB9C490-53D9-4064-AE1E-CBC887701789}" srcOrd="0" destOrd="0" presId="urn:microsoft.com/office/officeart/2005/8/layout/vList2"/>
    <dgm:cxn modelId="{79934711-2AB8-4DDD-A227-51A171E0079D}" type="presParOf" srcId="{D41C9910-3977-4F36-8C00-DA534076D4D6}" destId="{9EB9C490-53D9-4064-AE1E-CBC887701789}"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D5E91745-AB32-4F5F-8AE1-F9B7E7ED99C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52F27F0-E1B8-4E1E-BD09-3ABFC871AE9E}">
      <dgm:prSet custT="1"/>
      <dgm:spPr/>
      <dgm:t>
        <a:bodyPr/>
        <a:lstStyle/>
        <a:p>
          <a:pPr algn="ctr" rtl="0"/>
          <a:r>
            <a:rPr lang="en-US" sz="4800" b="1" baseline="0" dirty="0" smtClean="0"/>
            <a:t>Duality</a:t>
          </a:r>
          <a:endParaRPr lang="en-US" sz="4800" baseline="0" dirty="0"/>
        </a:p>
      </dgm:t>
    </dgm:pt>
    <dgm:pt modelId="{D5DC7F8D-25C9-4884-9F56-C08D48B0C4A8}" type="parTrans" cxnId="{906BDA19-9B89-4A7E-AB86-1D409B3E94D0}">
      <dgm:prSet/>
      <dgm:spPr/>
      <dgm:t>
        <a:bodyPr/>
        <a:lstStyle/>
        <a:p>
          <a:endParaRPr lang="en-US"/>
        </a:p>
      </dgm:t>
    </dgm:pt>
    <dgm:pt modelId="{7A4366F4-9970-47CE-ACEA-062580C5DDF3}" type="sibTrans" cxnId="{906BDA19-9B89-4A7E-AB86-1D409B3E94D0}">
      <dgm:prSet/>
      <dgm:spPr/>
      <dgm:t>
        <a:bodyPr/>
        <a:lstStyle/>
        <a:p>
          <a:endParaRPr lang="en-US"/>
        </a:p>
      </dgm:t>
    </dgm:pt>
    <dgm:pt modelId="{DE2F5978-0039-4342-B355-E43402CDDDB4}" type="pres">
      <dgm:prSet presAssocID="{D5E91745-AB32-4F5F-8AE1-F9B7E7ED99C3}" presName="linear" presStyleCnt="0">
        <dgm:presLayoutVars>
          <dgm:animLvl val="lvl"/>
          <dgm:resizeHandles val="exact"/>
        </dgm:presLayoutVars>
      </dgm:prSet>
      <dgm:spPr/>
      <dgm:t>
        <a:bodyPr/>
        <a:lstStyle/>
        <a:p>
          <a:endParaRPr lang="en-US"/>
        </a:p>
      </dgm:t>
    </dgm:pt>
    <dgm:pt modelId="{B2C459E7-1CF5-4EDA-99E1-58ABC0535EF5}" type="pres">
      <dgm:prSet presAssocID="{352F27F0-E1B8-4E1E-BD09-3ABFC871AE9E}" presName="parentText" presStyleLbl="node1" presStyleIdx="0" presStyleCnt="1">
        <dgm:presLayoutVars>
          <dgm:chMax val="0"/>
          <dgm:bulletEnabled val="1"/>
        </dgm:presLayoutVars>
      </dgm:prSet>
      <dgm:spPr/>
      <dgm:t>
        <a:bodyPr/>
        <a:lstStyle/>
        <a:p>
          <a:endParaRPr lang="en-US"/>
        </a:p>
      </dgm:t>
    </dgm:pt>
  </dgm:ptLst>
  <dgm:cxnLst>
    <dgm:cxn modelId="{B8F841C2-031E-4633-833A-EB5C5AC6C43B}" type="presOf" srcId="{D5E91745-AB32-4F5F-8AE1-F9B7E7ED99C3}" destId="{DE2F5978-0039-4342-B355-E43402CDDDB4}" srcOrd="0" destOrd="0" presId="urn:microsoft.com/office/officeart/2005/8/layout/vList2"/>
    <dgm:cxn modelId="{906BDA19-9B89-4A7E-AB86-1D409B3E94D0}" srcId="{D5E91745-AB32-4F5F-8AE1-F9B7E7ED99C3}" destId="{352F27F0-E1B8-4E1E-BD09-3ABFC871AE9E}" srcOrd="0" destOrd="0" parTransId="{D5DC7F8D-25C9-4884-9F56-C08D48B0C4A8}" sibTransId="{7A4366F4-9970-47CE-ACEA-062580C5DDF3}"/>
    <dgm:cxn modelId="{8DD8C629-22AD-40C8-8FDD-E60D0F294E62}" type="presOf" srcId="{352F27F0-E1B8-4E1E-BD09-3ABFC871AE9E}" destId="{B2C459E7-1CF5-4EDA-99E1-58ABC0535EF5}" srcOrd="0" destOrd="0" presId="urn:microsoft.com/office/officeart/2005/8/layout/vList2"/>
    <dgm:cxn modelId="{2D07A270-5229-447F-9A88-073B6115942A}" type="presParOf" srcId="{DE2F5978-0039-4342-B355-E43402CDDDB4}" destId="{B2C459E7-1CF5-4EDA-99E1-58ABC0535EF5}"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A17A3955-12CE-48B4-8839-7B065DD86EF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9DD6987-7527-4471-A522-F0186C0C3200}">
      <dgm:prSet custT="1"/>
      <dgm:spPr/>
      <dgm:t>
        <a:bodyPr/>
        <a:lstStyle/>
        <a:p>
          <a:pPr algn="ctr" rtl="0"/>
          <a:r>
            <a:rPr lang="en-US" sz="4800" b="1" baseline="0" dirty="0" smtClean="0"/>
            <a:t>Talking to animals</a:t>
          </a:r>
          <a:endParaRPr lang="en-US" sz="4800" baseline="0" dirty="0"/>
        </a:p>
      </dgm:t>
    </dgm:pt>
    <dgm:pt modelId="{6D180059-1B47-45FA-8EF0-691660453D3B}" type="parTrans" cxnId="{CAECF7AF-3401-407F-9630-13983DFF24E4}">
      <dgm:prSet/>
      <dgm:spPr/>
      <dgm:t>
        <a:bodyPr/>
        <a:lstStyle/>
        <a:p>
          <a:endParaRPr lang="en-US"/>
        </a:p>
      </dgm:t>
    </dgm:pt>
    <dgm:pt modelId="{949F734F-D9A8-4B5C-8B4B-D1C7233908B7}" type="sibTrans" cxnId="{CAECF7AF-3401-407F-9630-13983DFF24E4}">
      <dgm:prSet/>
      <dgm:spPr/>
      <dgm:t>
        <a:bodyPr/>
        <a:lstStyle/>
        <a:p>
          <a:endParaRPr lang="en-US"/>
        </a:p>
      </dgm:t>
    </dgm:pt>
    <dgm:pt modelId="{42A411BC-4F24-49CF-B238-9BD1E77A0040}" type="pres">
      <dgm:prSet presAssocID="{A17A3955-12CE-48B4-8839-7B065DD86EFD}" presName="linear" presStyleCnt="0">
        <dgm:presLayoutVars>
          <dgm:animLvl val="lvl"/>
          <dgm:resizeHandles val="exact"/>
        </dgm:presLayoutVars>
      </dgm:prSet>
      <dgm:spPr/>
      <dgm:t>
        <a:bodyPr/>
        <a:lstStyle/>
        <a:p>
          <a:endParaRPr lang="en-US"/>
        </a:p>
      </dgm:t>
    </dgm:pt>
    <dgm:pt modelId="{761CD440-FED7-4FDE-81E1-82229975FC4B}" type="pres">
      <dgm:prSet presAssocID="{C9DD6987-7527-4471-A522-F0186C0C3200}" presName="parentText" presStyleLbl="node1" presStyleIdx="0" presStyleCnt="1">
        <dgm:presLayoutVars>
          <dgm:chMax val="0"/>
          <dgm:bulletEnabled val="1"/>
        </dgm:presLayoutVars>
      </dgm:prSet>
      <dgm:spPr/>
      <dgm:t>
        <a:bodyPr/>
        <a:lstStyle/>
        <a:p>
          <a:endParaRPr lang="en-US"/>
        </a:p>
      </dgm:t>
    </dgm:pt>
  </dgm:ptLst>
  <dgm:cxnLst>
    <dgm:cxn modelId="{96312E87-CCC1-4306-9FD8-4B0C6AC2C5B4}" type="presOf" srcId="{C9DD6987-7527-4471-A522-F0186C0C3200}" destId="{761CD440-FED7-4FDE-81E1-82229975FC4B}" srcOrd="0" destOrd="0" presId="urn:microsoft.com/office/officeart/2005/8/layout/vList2"/>
    <dgm:cxn modelId="{CAECF7AF-3401-407F-9630-13983DFF24E4}" srcId="{A17A3955-12CE-48B4-8839-7B065DD86EFD}" destId="{C9DD6987-7527-4471-A522-F0186C0C3200}" srcOrd="0" destOrd="0" parTransId="{6D180059-1B47-45FA-8EF0-691660453D3B}" sibTransId="{949F734F-D9A8-4B5C-8B4B-D1C7233908B7}"/>
    <dgm:cxn modelId="{B4B2A830-D78E-4520-9464-EFB68FD6B3C3}" type="presOf" srcId="{A17A3955-12CE-48B4-8839-7B065DD86EFD}" destId="{42A411BC-4F24-49CF-B238-9BD1E77A0040}" srcOrd="0" destOrd="0" presId="urn:microsoft.com/office/officeart/2005/8/layout/vList2"/>
    <dgm:cxn modelId="{576477C4-CE6A-43BA-BA48-CC7C4DB2AD09}" type="presParOf" srcId="{42A411BC-4F24-49CF-B238-9BD1E77A0040}" destId="{761CD440-FED7-4FDE-81E1-82229975FC4B}"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B3E723BF-6E47-4244-A801-3AC95913DEF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BEBB8AA-EE93-4DE7-9A52-8CE76DC48146}">
      <dgm:prSet/>
      <dgm:spPr/>
      <dgm:t>
        <a:bodyPr/>
        <a:lstStyle/>
        <a:p>
          <a:pPr algn="ctr" rtl="0"/>
          <a:r>
            <a:rPr lang="en-US" baseline="0" dirty="0" smtClean="0"/>
            <a:t>Email</a:t>
          </a:r>
          <a:endParaRPr lang="en-US" baseline="0" dirty="0"/>
        </a:p>
      </dgm:t>
    </dgm:pt>
    <dgm:pt modelId="{83C14857-D983-4A7C-823F-7267058DC5B5}" type="parTrans" cxnId="{F4E38577-093D-492B-8D2F-C4CEC97A514D}">
      <dgm:prSet/>
      <dgm:spPr/>
      <dgm:t>
        <a:bodyPr/>
        <a:lstStyle/>
        <a:p>
          <a:endParaRPr lang="en-US"/>
        </a:p>
      </dgm:t>
    </dgm:pt>
    <dgm:pt modelId="{590214C9-555D-4209-8086-BA9246A8DDB1}" type="sibTrans" cxnId="{F4E38577-093D-492B-8D2F-C4CEC97A514D}">
      <dgm:prSet/>
      <dgm:spPr/>
      <dgm:t>
        <a:bodyPr/>
        <a:lstStyle/>
        <a:p>
          <a:endParaRPr lang="en-US"/>
        </a:p>
      </dgm:t>
    </dgm:pt>
    <dgm:pt modelId="{026370D9-9239-4B4F-91C3-1A490512EB12}" type="pres">
      <dgm:prSet presAssocID="{B3E723BF-6E47-4244-A801-3AC95913DEF9}" presName="linear" presStyleCnt="0">
        <dgm:presLayoutVars>
          <dgm:animLvl val="lvl"/>
          <dgm:resizeHandles val="exact"/>
        </dgm:presLayoutVars>
      </dgm:prSet>
      <dgm:spPr/>
    </dgm:pt>
    <dgm:pt modelId="{E920E7AD-CDCD-4B0F-A965-0A89389E6A6B}" type="pres">
      <dgm:prSet presAssocID="{EBEBB8AA-EE93-4DE7-9A52-8CE76DC48146}" presName="parentText" presStyleLbl="node1" presStyleIdx="0" presStyleCnt="1">
        <dgm:presLayoutVars>
          <dgm:chMax val="0"/>
          <dgm:bulletEnabled val="1"/>
        </dgm:presLayoutVars>
      </dgm:prSet>
      <dgm:spPr/>
    </dgm:pt>
  </dgm:ptLst>
  <dgm:cxnLst>
    <dgm:cxn modelId="{E0422D73-CE07-45CB-9FEE-B6D59E4A24A6}" type="presOf" srcId="{EBEBB8AA-EE93-4DE7-9A52-8CE76DC48146}" destId="{E920E7AD-CDCD-4B0F-A965-0A89389E6A6B}" srcOrd="0" destOrd="0" presId="urn:microsoft.com/office/officeart/2005/8/layout/vList2"/>
    <dgm:cxn modelId="{A6AF2D5C-6B21-4AA7-B540-7DEF468EEA91}" type="presOf" srcId="{B3E723BF-6E47-4244-A801-3AC95913DEF9}" destId="{026370D9-9239-4B4F-91C3-1A490512EB12}" srcOrd="0" destOrd="0" presId="urn:microsoft.com/office/officeart/2005/8/layout/vList2"/>
    <dgm:cxn modelId="{F4E38577-093D-492B-8D2F-C4CEC97A514D}" srcId="{B3E723BF-6E47-4244-A801-3AC95913DEF9}" destId="{EBEBB8AA-EE93-4DE7-9A52-8CE76DC48146}" srcOrd="0" destOrd="0" parTransId="{83C14857-D983-4A7C-823F-7267058DC5B5}" sibTransId="{590214C9-555D-4209-8086-BA9246A8DDB1}"/>
    <dgm:cxn modelId="{3A505A8C-B168-416C-BF91-D27DB8EAABED}" type="presParOf" srcId="{026370D9-9239-4B4F-91C3-1A490512EB12}" destId="{E920E7AD-CDCD-4B0F-A965-0A89389E6A6B}"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02-Oct-11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2</a:t>
            </a:r>
            <a:r>
              <a:rPr lang="en-US" sz="6000" b="1" spc="-150" baseline="30000" dirty="0" smtClean="0">
                <a:solidFill>
                  <a:srgbClr val="376092"/>
                </a:solidFill>
                <a:latin typeface="+mn-lt"/>
                <a:cs typeface="ae_AlMateen" pitchFamily="2" charset="-78"/>
              </a:rPr>
              <a:t>nd</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Animals and human language</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Communicative and informative signals </a:t>
            </a:r>
          </a:p>
          <a:p>
            <a:pPr marL="1082675" algn="just">
              <a:buFont typeface="Wingdings" pitchFamily="2" charset="2"/>
              <a:buChar char="Ø"/>
            </a:pPr>
            <a:r>
              <a:rPr lang="en-US" sz="2800" dirty="0" smtClean="0"/>
              <a:t>Displacement </a:t>
            </a:r>
          </a:p>
          <a:p>
            <a:pPr marL="1082675" algn="just">
              <a:buFont typeface="Wingdings" pitchFamily="2" charset="2"/>
              <a:buChar char="Ø"/>
            </a:pPr>
            <a:r>
              <a:rPr lang="en-US" sz="2800" dirty="0" smtClean="0"/>
              <a:t>Arbitrariness </a:t>
            </a:r>
          </a:p>
          <a:p>
            <a:pPr marL="1082675" algn="just">
              <a:buFont typeface="Wingdings" pitchFamily="2" charset="2"/>
              <a:buChar char="Ø"/>
            </a:pPr>
            <a:r>
              <a:rPr lang="en-US" sz="2800" dirty="0" smtClean="0"/>
              <a:t>Productivity </a:t>
            </a:r>
          </a:p>
          <a:p>
            <a:pPr marL="1082675" algn="just">
              <a:buFont typeface="Wingdings" pitchFamily="2" charset="2"/>
              <a:buChar char="Ø"/>
            </a:pPr>
            <a:r>
              <a:rPr lang="en-US" sz="2800" dirty="0" smtClean="0"/>
              <a:t>Cultural transmission </a:t>
            </a:r>
          </a:p>
          <a:p>
            <a:pPr marL="1082675" algn="just">
              <a:buFont typeface="Wingdings" pitchFamily="2" charset="2"/>
              <a:buChar char="Ø"/>
            </a:pPr>
            <a:r>
              <a:rPr lang="en-US" sz="2800" dirty="0" smtClean="0"/>
              <a:t>Duality</a:t>
            </a:r>
          </a:p>
          <a:p>
            <a:pPr marL="1082675" algn="just">
              <a:buFont typeface="Wingdings" pitchFamily="2" charset="2"/>
              <a:buChar char="Ø"/>
            </a:pPr>
            <a:r>
              <a:rPr lang="en-US" sz="2800" dirty="0" smtClean="0"/>
              <a:t>Talking to animals</a:t>
            </a:r>
          </a:p>
          <a:p>
            <a:pPr marL="1082675" algn="just">
              <a:buFont typeface="Wingdings" pitchFamily="2" charset="2"/>
              <a:buChar char="Ø"/>
            </a:pP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lstStyle/>
          <a:p>
            <a:pPr marL="0" indent="1588" algn="just"/>
            <a:r>
              <a:rPr lang="en-US" sz="2800" dirty="0" smtClean="0"/>
              <a:t>We all heard about animals imitating human voices  thinking that they really talk. We know that animals communicate with other members of their own species, but is it possible that any creature could talk to us in our language? Or does human language have properties that make it so unique that it is quite unlike any other communication system and hence unlearnable by any other creature?</a:t>
            </a:r>
          </a:p>
          <a:p>
            <a:pPr marL="0" indent="1588" algn="just"/>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800" dirty="0" smtClean="0"/>
              <a:t>Informative </a:t>
            </a:r>
            <a:r>
              <a:rPr lang="en-US" sz="2800" dirty="0" smtClean="0"/>
              <a:t>signals is a </a:t>
            </a:r>
            <a:r>
              <a:rPr lang="en-US" sz="2800" dirty="0" smtClean="0"/>
              <a:t>behavior that provides information, usually unintentionally</a:t>
            </a:r>
          </a:p>
          <a:p>
            <a:pPr algn="just"/>
            <a:r>
              <a:rPr lang="en-US" sz="2800" dirty="0" smtClean="0"/>
              <a:t>Communicative </a:t>
            </a:r>
            <a:r>
              <a:rPr lang="en-US" sz="2800" dirty="0" smtClean="0"/>
              <a:t>signals is a </a:t>
            </a:r>
            <a:r>
              <a:rPr lang="en-US" sz="2800" dirty="0" smtClean="0"/>
              <a:t>behavior used intentionally to provide information</a:t>
            </a:r>
          </a:p>
          <a:p>
            <a:pPr algn="just"/>
            <a:r>
              <a:rPr lang="en-US" sz="2800" dirty="0" smtClean="0"/>
              <a:t>So, when we talk about distinctions between human language and animal communication, we are considering both in terms of their potential as a means of intentional communication.</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Displacement is a property of language that allows users to talk about things and events not present in the immediate environment. Animal communication </a:t>
            </a:r>
            <a:r>
              <a:rPr lang="en-US" sz="2800" dirty="0" smtClean="0"/>
              <a:t>is generally </a:t>
            </a:r>
            <a:r>
              <a:rPr lang="en-US" sz="2800" dirty="0" smtClean="0"/>
              <a:t>considered to lack this property.</a:t>
            </a:r>
          </a:p>
          <a:p>
            <a:pPr algn="just"/>
            <a:r>
              <a:rPr lang="en-US" sz="2800" dirty="0" smtClean="0"/>
              <a:t>It has been proposed that bee communication may have the property of displacement. Bee communication has displacement in an extremely limited form.</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Arbitrariness is a property of language describing the fact that there is no natural connection between a linguistic form and its meaning. The aspect of the relationship between linguistic signs and objects in the world is described as arbitrariness.</a:t>
            </a:r>
          </a:p>
          <a:p>
            <a:pPr algn="just"/>
            <a:r>
              <a:rPr lang="en-US" sz="2800" dirty="0" smtClean="0"/>
              <a:t>There are some words in language with sounds that seem to ‘echo’ the sounds of objects or activities and hence seem to have a less arbitrary connection (onomatopoeic words).</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Productivity is a property of language that allows users to create new expressions, also called ‘creativity’ or ‘open-endedness’. It is linked to the fact that the potential number of utterances in any human language is infinite.</a:t>
            </a:r>
          </a:p>
          <a:p>
            <a:pPr algn="just"/>
            <a:r>
              <a:rPr lang="en-US" sz="2800" dirty="0" smtClean="0"/>
              <a:t>The communication systems of other creatures do not appear to have this type of flexibility. Nor does it seem possible for creatures to produce new signals to communicate novel experiences or events. </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Productivity</a:t>
            </a:r>
            <a:endParaRPr lang="en-US" sz="3200" dirty="0"/>
          </a:p>
        </p:txBody>
      </p:sp>
      <p:sp>
        <p:nvSpPr>
          <p:cNvPr id="3" name="Content Placeholder 2"/>
          <p:cNvSpPr>
            <a:spLocks noGrp="1"/>
          </p:cNvSpPr>
          <p:nvPr>
            <p:ph idx="1"/>
          </p:nvPr>
        </p:nvSpPr>
        <p:spPr/>
        <p:txBody>
          <a:bodyPr/>
          <a:lstStyle/>
          <a:p>
            <a:pPr algn="just"/>
            <a:r>
              <a:rPr lang="en-US" sz="2800" dirty="0" smtClean="0"/>
              <a:t>This limiting feature of animal communication is described in terms of fixed reference</a:t>
            </a:r>
            <a:r>
              <a:rPr lang="en-US" sz="2800" b="1" dirty="0" smtClean="0"/>
              <a:t> </a:t>
            </a:r>
            <a:r>
              <a:rPr lang="en-US" sz="2800" dirty="0" smtClean="0"/>
              <a:t>(a property of a communication system whereby each signal is fixed as relating to one particular object or occasion).</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Cultural transmission is the process whereby knowledge of a language is passed from one generation to the next. We acquire a language in a culture with other speakers and not from parental genes. It is clear that humans are born with some kind of predisposition to acquire language in a general sense. The general pattern in animal communication is that creatures are born with a set of specific signals that are produced instinctively. Unlike animals, human infants, growing up in isolation, produce no ‘instinctive’ language.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Duality is a property of language whereby linguistic forms have two simultaneous levels of sound production and meaning, also called ‘double articulation’. Sounds, like </a:t>
            </a:r>
            <a:r>
              <a:rPr lang="en-US" sz="2800" i="1" dirty="0" smtClean="0"/>
              <a:t>r, a and c </a:t>
            </a:r>
            <a:r>
              <a:rPr lang="en-US" sz="2800" dirty="0" smtClean="0"/>
              <a:t>as individual sounds have no meanings. In a particular combination such as </a:t>
            </a:r>
            <a:r>
              <a:rPr lang="en-US" sz="2800" i="1" dirty="0" smtClean="0"/>
              <a:t>car, we have another level producing a meaning </a:t>
            </a:r>
            <a:r>
              <a:rPr lang="en-US" sz="2800" dirty="0" smtClean="0"/>
              <a:t>that is different from the meaning of the combination in </a:t>
            </a:r>
            <a:r>
              <a:rPr lang="en-US" sz="2800" i="1" dirty="0" smtClean="0"/>
              <a:t>arc. </a:t>
            </a:r>
            <a:r>
              <a:rPr lang="en-US" sz="2800" dirty="0" smtClean="0"/>
              <a:t>So, at one level, we have distinct sounds, and, at another level, we have distinct meanings.</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Duality</a:t>
            </a:r>
            <a:endParaRPr lang="en-US" sz="3200" dirty="0"/>
          </a:p>
        </p:txBody>
      </p:sp>
      <p:sp>
        <p:nvSpPr>
          <p:cNvPr id="3" name="Content Placeholder 2"/>
          <p:cNvSpPr>
            <a:spLocks noGrp="1"/>
          </p:cNvSpPr>
          <p:nvPr>
            <p:ph idx="1"/>
          </p:nvPr>
        </p:nvSpPr>
        <p:spPr/>
        <p:txBody>
          <a:bodyPr/>
          <a:lstStyle/>
          <a:p>
            <a:pPr algn="just"/>
            <a:r>
              <a:rPr lang="en-US" sz="2800" dirty="0" smtClean="0"/>
              <a:t>This duality of levels is, in fact, one of the most economical features of human language because, with a limited set of discrete sounds, we are capable of producing a very large number of sound combinations (e.g. words) which are distinct in meaning.</a:t>
            </a:r>
          </a:p>
          <a:p>
            <a:pPr algn="just"/>
            <a:r>
              <a:rPr lang="en-US" sz="2800" dirty="0" smtClean="0"/>
              <a:t>Among other creatures, each communicative signal appears to be a single fixed form that cannot be broken down into separate parts.</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If these five properties of human language make it such a unique communication system, quite different from the communication systems of other creatures, then it would seem extremely unlikely that other creatures would be able to understand it. Some humans, however, do not behave as if this is the case. There is, after all, a lot of spoken language directed by humans to animals, apparently under the impression that the animal follows what is being said.</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Talking to animals</a:t>
            </a:r>
            <a:endParaRPr lang="en-US" sz="3200" dirty="0"/>
          </a:p>
        </p:txBody>
      </p:sp>
      <p:sp>
        <p:nvSpPr>
          <p:cNvPr id="3" name="Content Placeholder 2"/>
          <p:cNvSpPr>
            <a:spLocks noGrp="1"/>
          </p:cNvSpPr>
          <p:nvPr>
            <p:ph idx="1"/>
          </p:nvPr>
        </p:nvSpPr>
        <p:spPr/>
        <p:txBody>
          <a:bodyPr/>
          <a:lstStyle/>
          <a:p>
            <a:pPr algn="just"/>
            <a:r>
              <a:rPr lang="en-US" sz="2800" dirty="0" smtClean="0"/>
              <a:t>If it seems difficult to conceive of animals understanding human language, then it appears to be even less likely that an animal would be capable of producing human language. After all, we do not generally observe animals of one species learning to produce the signals of another species.</a:t>
            </a:r>
          </a:p>
          <a:p>
            <a:pPr algn="just"/>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Talking to animals</a:t>
            </a:r>
            <a:endParaRPr lang="en-US" sz="3200" dirty="0"/>
          </a:p>
        </p:txBody>
      </p:sp>
      <p:sp>
        <p:nvSpPr>
          <p:cNvPr id="3" name="Content Placeholder 2"/>
          <p:cNvSpPr>
            <a:spLocks noGrp="1"/>
          </p:cNvSpPr>
          <p:nvPr>
            <p:ph idx="1"/>
          </p:nvPr>
        </p:nvSpPr>
        <p:spPr/>
        <p:txBody>
          <a:bodyPr/>
          <a:lstStyle/>
          <a:p>
            <a:pPr algn="just"/>
            <a:r>
              <a:rPr lang="en-US" sz="2800" dirty="0" smtClean="0"/>
              <a:t>So many experiments have been conducted in order to teach chimpanzees human language, sign language, or even a system of communication (using plastic shapes), but the results were so poor, proving that even the most close creatures to us are unable to acquire or learn our language.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endParaRPr lang="en-US" dirty="0" smtClean="0"/>
          </a:p>
          <a:p>
            <a:pPr algn="just"/>
            <a:endParaRPr lang="en-US" dirty="0" smtClean="0"/>
          </a:p>
          <a:p>
            <a:pPr algn="just"/>
            <a:r>
              <a:rPr lang="en-US" dirty="0" smtClean="0"/>
              <a:t>Email</a:t>
            </a:r>
            <a:r>
              <a:rPr lang="en-US" dirty="0" smtClean="0"/>
              <a:t>: </a:t>
            </a:r>
            <a:r>
              <a:rPr lang="en-US" dirty="0" smtClean="0"/>
              <a:t>hammari@kfu.edu.sa </a:t>
            </a:r>
            <a:endParaRPr lang="en-US" dirty="0" smtClean="0"/>
          </a:p>
          <a:p>
            <a:pPr algn="just"/>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2535</TotalTime>
  <Words>882</Words>
  <Application>Microsoft Office PowerPoint</Application>
  <PresentationFormat>A4 Paper (210x297 mm)</PresentationFormat>
  <Paragraphs>56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2nd Lecture</vt:lpstr>
      <vt:lpstr>Slide 3</vt:lpstr>
      <vt:lpstr>Slide 4</vt:lpstr>
      <vt:lpstr>Slide 5</vt:lpstr>
      <vt:lpstr>Slide 6</vt:lpstr>
      <vt:lpstr>Slide 7</vt:lpstr>
      <vt:lpstr>Slide 8</vt:lpstr>
      <vt:lpstr>Productivity</vt:lpstr>
      <vt:lpstr>Slide 10</vt:lpstr>
      <vt:lpstr>Slide 11</vt:lpstr>
      <vt:lpstr>Duality</vt:lpstr>
      <vt:lpstr>Slide 13</vt:lpstr>
      <vt:lpstr>Talking to animals</vt:lpstr>
      <vt:lpstr>Talking to animals</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185</cp:revision>
  <dcterms:created xsi:type="dcterms:W3CDTF">2009-10-14T19:14:34Z</dcterms:created>
  <dcterms:modified xsi:type="dcterms:W3CDTF">2011-10-02T09:02:40Z</dcterms:modified>
</cp:coreProperties>
</file>