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2" r:id="rId3"/>
    <p:sldId id="312" r:id="rId4"/>
    <p:sldId id="318" r:id="rId5"/>
    <p:sldId id="313" r:id="rId6"/>
    <p:sldId id="314" r:id="rId7"/>
    <p:sldId id="315" r:id="rId8"/>
    <p:sldId id="319" r:id="rId9"/>
    <p:sldId id="316" r:id="rId10"/>
    <p:sldId id="317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9" autoAdjust="0"/>
    <p:restoredTop sz="94664" autoAdjust="0"/>
  </p:normalViewPr>
  <p:slideViewPr>
    <p:cSldViewPr>
      <p:cViewPr varScale="1">
        <p:scale>
          <a:sx n="60" d="100"/>
          <a:sy n="60" d="100"/>
        </p:scale>
        <p:origin x="96" y="7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85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4206055-3501-4E5B-9B25-6C107671DCB9}" type="datetimeFigureOut">
              <a:rPr lang="ar-SA" smtClean="0"/>
              <a:t>26/11/1436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0058097-B750-4D38-9D7A-6587E5F32D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0711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09-Sep-15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110544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en-GB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Composition 2</a:t>
            </a:r>
          </a:p>
          <a:p>
            <a:pPr algn="ctr" rtl="0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Dr. </a:t>
            </a:r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Ibrahim </a:t>
            </a:r>
            <a:r>
              <a:rPr lang="en-US" sz="2800" b="1" dirty="0" err="1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Almahboob</a:t>
            </a:r>
            <a:endParaRPr lang="en-US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GB" sz="36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 Preparation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a typeface="ＭＳ Ｐゴシック" pitchFamily="-107" charset="-128"/>
              </a:rPr>
              <a:t>Using auxiliaries</a:t>
            </a:r>
            <a:endParaRPr lang="en-US" sz="3600" dirty="0">
              <a:ea typeface="ＭＳ Ｐゴシック" pitchFamily="-107" charset="-128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altLang="ar-SA" sz="1800" dirty="0" smtClean="0"/>
              <a:t>1. 	If you  _____  like most Americans, you</a:t>
            </a:r>
            <a:r>
              <a:rPr lang="en-US" altLang="en-US" sz="1800" dirty="0" smtClean="0"/>
              <a:t>’</a:t>
            </a:r>
            <a:r>
              <a:rPr lang="en-US" altLang="ar-SA" sz="1800" dirty="0" smtClean="0"/>
              <a:t>ll probably send your resume 	to a lot of companies. You might answer newspaper want ads every Sunday. </a:t>
            </a:r>
          </a:p>
          <a:p>
            <a:pPr algn="l"/>
            <a:r>
              <a:rPr lang="en-US" altLang="ar-SA" sz="1800" dirty="0" smtClean="0"/>
              <a:t>2.	Or you might go to employment agencies. But experts say you wont 	  _____  much luck. </a:t>
            </a:r>
          </a:p>
          <a:p>
            <a:pPr algn="l"/>
            <a:r>
              <a:rPr lang="en-US" altLang="ar-SA" sz="1800" dirty="0" smtClean="0"/>
              <a:t>3.	People find jobs only five to fifteen percent of the time when they use 	these methods. So, what can you   _____  ?</a:t>
            </a:r>
          </a:p>
          <a:p>
            <a:pPr algn="l"/>
            <a:r>
              <a:rPr lang="en-US" altLang="ar-SA" sz="1800" dirty="0" smtClean="0"/>
              <a:t>4.	One thing you can   _____  </a:t>
            </a:r>
          </a:p>
          <a:p>
            <a:pPr algn="l"/>
            <a:r>
              <a:rPr lang="en-US" altLang="ar-SA" sz="1800" dirty="0" smtClean="0"/>
              <a:t>5.	is read Richard </a:t>
            </a:r>
            <a:r>
              <a:rPr lang="en-US" altLang="ar-SA" sz="1800" dirty="0" err="1" smtClean="0"/>
              <a:t>Bolless</a:t>
            </a:r>
            <a:r>
              <a:rPr lang="en-US" altLang="ar-SA" sz="1800" dirty="0" smtClean="0"/>
              <a:t> What Color   _____  Your Parachute? </a:t>
            </a:r>
          </a:p>
          <a:p>
            <a:pPr algn="l"/>
            <a:r>
              <a:rPr lang="en-US" altLang="ar-SA" sz="1800" dirty="0" smtClean="0"/>
              <a:t>			 </a:t>
            </a:r>
          </a:p>
          <a:p>
            <a:pPr algn="l"/>
            <a:r>
              <a:rPr lang="en-US" altLang="ar-SA" sz="1800" dirty="0" smtClean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375819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a typeface="ＭＳ Ｐゴシック" pitchFamily="-107" charset="-128"/>
              </a:rPr>
              <a:t>Using auxiliaries</a:t>
            </a:r>
            <a:endParaRPr lang="en-US" sz="3600" dirty="0">
              <a:ea typeface="ＭＳ Ｐゴシック" pitchFamily="-107" charset="-128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altLang="ar-SA" sz="1800" dirty="0"/>
              <a:t>1.	a.	</a:t>
            </a:r>
            <a:r>
              <a:rPr lang="en-US" altLang="ar-SA" sz="1800" b="1" u="sng" dirty="0"/>
              <a:t>are</a:t>
            </a:r>
            <a:r>
              <a:rPr lang="en-US" altLang="ar-SA" sz="1800" dirty="0"/>
              <a:t>		3.	a.	are	</a:t>
            </a:r>
          </a:p>
          <a:p>
            <a:pPr algn="l"/>
            <a:r>
              <a:rPr lang="en-US" altLang="ar-SA" sz="1800" dirty="0"/>
              <a:t>	b.	is			b.	</a:t>
            </a:r>
            <a:r>
              <a:rPr lang="en-US" altLang="ar-SA" sz="1800" b="1" u="sng" dirty="0"/>
              <a:t>do </a:t>
            </a:r>
            <a:r>
              <a:rPr lang="en-US" altLang="ar-SA" sz="1800" dirty="0"/>
              <a:t>	</a:t>
            </a:r>
          </a:p>
          <a:p>
            <a:pPr algn="l"/>
            <a:r>
              <a:rPr lang="en-US" altLang="ar-SA" sz="1800" dirty="0"/>
              <a:t>	c.	with			c.	does 		</a:t>
            </a:r>
          </a:p>
          <a:p>
            <a:pPr algn="l"/>
            <a:r>
              <a:rPr lang="en-US" altLang="ar-SA" sz="1800" dirty="0"/>
              <a:t>	d.	over			d.	has 		</a:t>
            </a:r>
          </a:p>
          <a:p>
            <a:pPr algn="l"/>
            <a:r>
              <a:rPr lang="en-US" altLang="ar-SA" sz="1800" dirty="0"/>
              <a:t> 						</a:t>
            </a:r>
          </a:p>
          <a:p>
            <a:pPr algn="l"/>
            <a:r>
              <a:rPr lang="en-US" altLang="ar-SA" sz="1800" dirty="0"/>
              <a:t>2.	a.	</a:t>
            </a:r>
            <a:r>
              <a:rPr lang="en-US" altLang="ar-SA" sz="1800" b="1" u="sng" dirty="0"/>
              <a:t>have</a:t>
            </a:r>
            <a:r>
              <a:rPr lang="en-US" altLang="ar-SA" sz="1800" dirty="0"/>
              <a:t>		4.	a.	are			</a:t>
            </a:r>
          </a:p>
          <a:p>
            <a:pPr algn="l"/>
            <a:r>
              <a:rPr lang="en-US" altLang="ar-SA" sz="1800" dirty="0"/>
              <a:t>	b.	has			b.	is		</a:t>
            </a:r>
          </a:p>
          <a:p>
            <a:pPr algn="l"/>
            <a:r>
              <a:rPr lang="en-US" altLang="ar-SA" sz="1800" dirty="0"/>
              <a:t>	c.	are			c.	am 		</a:t>
            </a:r>
          </a:p>
          <a:p>
            <a:pPr algn="l"/>
            <a:r>
              <a:rPr lang="en-US" altLang="ar-SA" sz="1800" dirty="0"/>
              <a:t>	d.	is			d.	</a:t>
            </a:r>
            <a:r>
              <a:rPr lang="en-US" altLang="ar-SA" sz="1800" b="1" u="sng" dirty="0"/>
              <a:t>do</a:t>
            </a:r>
            <a:r>
              <a:rPr lang="en-US" altLang="ar-SA" sz="1800" dirty="0"/>
              <a:t> 		</a:t>
            </a:r>
          </a:p>
        </p:txBody>
      </p:sp>
    </p:spTree>
    <p:extLst>
      <p:ext uri="{BB962C8B-B14F-4D97-AF65-F5344CB8AC3E}">
        <p14:creationId xmlns:p14="http://schemas.microsoft.com/office/powerpoint/2010/main" val="1293432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altLang="ar-SA" sz="1800" dirty="0" smtClean="0"/>
              <a:t>5.	a.	are</a:t>
            </a:r>
          </a:p>
          <a:p>
            <a:pPr algn="l"/>
            <a:r>
              <a:rPr lang="en-US" altLang="ar-SA" sz="1800" dirty="0" smtClean="0"/>
              <a:t>	b.	</a:t>
            </a:r>
            <a:r>
              <a:rPr lang="en-US" altLang="ar-SA" sz="1800" b="1" u="sng" dirty="0" smtClean="0"/>
              <a:t>is</a:t>
            </a:r>
          </a:p>
          <a:p>
            <a:pPr algn="l"/>
            <a:r>
              <a:rPr lang="en-US" altLang="ar-SA" sz="1800" dirty="0" smtClean="0"/>
              <a:t>	c.	with</a:t>
            </a:r>
          </a:p>
          <a:p>
            <a:pPr algn="l"/>
            <a:r>
              <a:rPr lang="en-US" altLang="ar-SA" sz="1800" dirty="0" smtClean="0"/>
              <a:t>	d.	over</a:t>
            </a:r>
          </a:p>
          <a:p>
            <a:endParaRPr lang="en-US" altLang="ar-SA" sz="1800" dirty="0" smtClean="0"/>
          </a:p>
        </p:txBody>
      </p:sp>
    </p:spTree>
    <p:extLst>
      <p:ext uri="{BB962C8B-B14F-4D97-AF65-F5344CB8AC3E}">
        <p14:creationId xmlns:p14="http://schemas.microsoft.com/office/powerpoint/2010/main" val="3620037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>
                <a:ea typeface="ＭＳ Ｐゴシック" pitchFamily="-107" charset="-128"/>
              </a:rPr>
              <a:t>Using Prepositions</a:t>
            </a:r>
            <a:endParaRPr lang="en-US" dirty="0">
              <a:ea typeface="ＭＳ Ｐゴシック" pitchFamily="-107" charset="-128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algn="l"/>
            <a:r>
              <a:rPr lang="en-US" altLang="ar-SA" sz="1800" dirty="0" smtClean="0">
                <a:solidFill>
                  <a:srgbClr val="7030A0"/>
                </a:solidFill>
              </a:rPr>
              <a:t>	</a:t>
            </a:r>
            <a:r>
              <a:rPr lang="en-US" altLang="ar-SA" sz="1800" dirty="0" smtClean="0"/>
              <a:t>1.	Due   _____  technological advances, </a:t>
            </a:r>
          </a:p>
          <a:p>
            <a:pPr algn="l"/>
            <a:r>
              <a:rPr lang="en-US" altLang="ar-SA" sz="1800" dirty="0" smtClean="0"/>
              <a:t>		specifically rapid </a:t>
            </a:r>
          </a:p>
          <a:p>
            <a:pPr algn="l"/>
            <a:r>
              <a:rPr lang="en-US" altLang="ar-SA" sz="1800" dirty="0" smtClean="0"/>
              <a:t>	2.	forms   _____   communication, travel, and e-commerce-, </a:t>
            </a:r>
          </a:p>
          <a:p>
            <a:pPr algn="l"/>
            <a:r>
              <a:rPr lang="en-US" altLang="ar-SA" sz="1800" dirty="0" smtClean="0"/>
              <a:t>	3.	the events   _____   one </a:t>
            </a:r>
          </a:p>
          <a:p>
            <a:pPr algn="l"/>
            <a:r>
              <a:rPr lang="en-US" altLang="ar-SA" sz="1800" dirty="0" smtClean="0"/>
              <a:t>	4.	part   _____   the world have a significant </a:t>
            </a:r>
          </a:p>
          <a:p>
            <a:pPr algn="l"/>
            <a:r>
              <a:rPr lang="en-US" altLang="ar-SA" sz="1800" dirty="0" smtClean="0"/>
              <a:t>	5.	impact  _____  the rest of the world.</a:t>
            </a:r>
          </a:p>
          <a:p>
            <a:pPr algn="l"/>
            <a:r>
              <a:rPr lang="en-US" altLang="ar-SA" sz="1800" dirty="0" smtClean="0"/>
              <a:t>1.	a.	in</a:t>
            </a:r>
          </a:p>
          <a:p>
            <a:pPr algn="l"/>
            <a:r>
              <a:rPr lang="en-US" altLang="ar-SA" sz="1800" dirty="0" smtClean="0"/>
              <a:t>	b.	with</a:t>
            </a:r>
          </a:p>
          <a:p>
            <a:pPr algn="l"/>
            <a:r>
              <a:rPr lang="en-US" altLang="ar-SA" sz="1800" dirty="0" smtClean="0"/>
              <a:t>	c.	at</a:t>
            </a:r>
          </a:p>
          <a:p>
            <a:pPr algn="l"/>
            <a:r>
              <a:rPr lang="en-US" altLang="ar-SA" sz="1800" dirty="0" smtClean="0"/>
              <a:t>	d.	</a:t>
            </a:r>
            <a:r>
              <a:rPr lang="en-US" altLang="ar-SA" sz="1800" b="1" u="sng" dirty="0" smtClean="0"/>
              <a:t>to</a:t>
            </a:r>
          </a:p>
          <a:p>
            <a:pPr algn="l"/>
            <a:r>
              <a:rPr lang="en-US" altLang="ar-SA" sz="1800" dirty="0" smtClean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80947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altLang="ar-SA" sz="1800" dirty="0"/>
              <a:t>2.	a.	with</a:t>
            </a:r>
          </a:p>
          <a:p>
            <a:pPr algn="l"/>
            <a:r>
              <a:rPr lang="en-US" altLang="ar-SA" sz="1800" dirty="0"/>
              <a:t>	b.	</a:t>
            </a:r>
            <a:r>
              <a:rPr lang="en-US" altLang="ar-SA" sz="1800" b="1" u="sng" dirty="0"/>
              <a:t>of</a:t>
            </a:r>
          </a:p>
          <a:p>
            <a:pPr algn="l"/>
            <a:r>
              <a:rPr lang="en-US" altLang="ar-SA" sz="1800" dirty="0"/>
              <a:t>	c.	toward</a:t>
            </a:r>
          </a:p>
          <a:p>
            <a:pPr algn="l"/>
            <a:r>
              <a:rPr lang="en-US" altLang="ar-SA" sz="1800" dirty="0"/>
              <a:t>	d.	over</a:t>
            </a:r>
          </a:p>
          <a:p>
            <a:pPr algn="l"/>
            <a:endParaRPr lang="en-US" altLang="ar-SA" sz="1800" dirty="0"/>
          </a:p>
          <a:p>
            <a:pPr algn="l"/>
            <a:r>
              <a:rPr lang="en-US" altLang="ar-SA" sz="1800" dirty="0" smtClean="0"/>
              <a:t>3</a:t>
            </a:r>
            <a:r>
              <a:rPr lang="en-US" altLang="ar-SA" sz="1800" dirty="0" smtClean="0"/>
              <a:t>.	a.	in</a:t>
            </a:r>
          </a:p>
          <a:p>
            <a:pPr algn="l"/>
            <a:r>
              <a:rPr lang="en-US" altLang="ar-SA" sz="1800" dirty="0" smtClean="0"/>
              <a:t>	b.	with</a:t>
            </a:r>
          </a:p>
          <a:p>
            <a:pPr algn="l"/>
            <a:r>
              <a:rPr lang="en-US" altLang="ar-SA" sz="1800" dirty="0" smtClean="0"/>
              <a:t>	c.	</a:t>
            </a:r>
            <a:r>
              <a:rPr lang="en-US" altLang="ar-SA" sz="1800" b="1" u="sng" dirty="0" smtClean="0"/>
              <a:t>of</a:t>
            </a:r>
          </a:p>
          <a:p>
            <a:pPr algn="l"/>
            <a:r>
              <a:rPr lang="en-US" altLang="ar-SA" sz="1800" dirty="0" smtClean="0"/>
              <a:t>	d.	to</a:t>
            </a:r>
          </a:p>
          <a:p>
            <a:pPr algn="l"/>
            <a:r>
              <a:rPr lang="en-US" altLang="ar-SA" sz="1800" dirty="0" smtClean="0"/>
              <a:t> </a:t>
            </a:r>
          </a:p>
          <a:p>
            <a:pPr algn="l"/>
            <a:r>
              <a:rPr lang="en-US" altLang="ar-SA" sz="1800" dirty="0" smtClean="0"/>
              <a:t>4.	a.	with</a:t>
            </a:r>
          </a:p>
          <a:p>
            <a:pPr algn="l"/>
            <a:r>
              <a:rPr lang="en-US" altLang="ar-SA" sz="1800" dirty="0" smtClean="0"/>
              <a:t>	b.	</a:t>
            </a:r>
            <a:r>
              <a:rPr lang="en-US" altLang="ar-SA" sz="1800" b="1" u="sng" dirty="0" smtClean="0"/>
              <a:t>of</a:t>
            </a:r>
          </a:p>
          <a:p>
            <a:pPr algn="l"/>
            <a:r>
              <a:rPr lang="en-US" altLang="ar-SA" sz="1800" dirty="0" smtClean="0"/>
              <a:t>	c.	toward</a:t>
            </a:r>
          </a:p>
          <a:p>
            <a:pPr algn="l"/>
            <a:r>
              <a:rPr lang="en-US" altLang="ar-SA" sz="1800" dirty="0" smtClean="0"/>
              <a:t>	d.	</a:t>
            </a:r>
            <a:r>
              <a:rPr lang="en-US" altLang="ar-SA" sz="1800" dirty="0" smtClean="0"/>
              <a:t>over</a:t>
            </a:r>
            <a:endParaRPr lang="en-US" altLang="ar-SA" sz="1800" dirty="0" smtClean="0"/>
          </a:p>
        </p:txBody>
      </p:sp>
    </p:spTree>
    <p:extLst>
      <p:ext uri="{BB962C8B-B14F-4D97-AF65-F5344CB8AC3E}">
        <p14:creationId xmlns:p14="http://schemas.microsoft.com/office/powerpoint/2010/main" val="1365718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altLang="ar-SA" sz="1800" dirty="0" smtClean="0"/>
              <a:t>5</a:t>
            </a:r>
            <a:r>
              <a:rPr lang="en-US" altLang="ar-SA" sz="1800" dirty="0"/>
              <a:t>.	a.	in</a:t>
            </a:r>
          </a:p>
          <a:p>
            <a:pPr algn="l"/>
            <a:r>
              <a:rPr lang="en-US" altLang="ar-SA" sz="1800" dirty="0"/>
              <a:t>	b.	</a:t>
            </a:r>
            <a:r>
              <a:rPr lang="en-US" altLang="ar-SA" sz="1800" b="1" u="sng" dirty="0"/>
              <a:t>on</a:t>
            </a:r>
          </a:p>
          <a:p>
            <a:pPr algn="l"/>
            <a:r>
              <a:rPr lang="en-US" altLang="ar-SA" sz="1800" dirty="0"/>
              <a:t>	c.	with</a:t>
            </a:r>
          </a:p>
          <a:p>
            <a:pPr algn="l"/>
            <a:r>
              <a:rPr lang="en-US" altLang="ar-SA" sz="1800" dirty="0"/>
              <a:t>	d.	over</a:t>
            </a:r>
          </a:p>
        </p:txBody>
      </p:sp>
    </p:spTree>
    <p:extLst>
      <p:ext uri="{BB962C8B-B14F-4D97-AF65-F5344CB8AC3E}">
        <p14:creationId xmlns:p14="http://schemas.microsoft.com/office/powerpoint/2010/main" val="3394123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altLang="ar-SA" sz="1800" dirty="0" smtClean="0"/>
              <a:t>5.		It is almost impossible to keep up with all the recent 					__________ changes.</a:t>
            </a:r>
          </a:p>
          <a:p>
            <a:pPr algn="l"/>
            <a:r>
              <a:rPr lang="en-US" altLang="ar-SA" sz="1800" dirty="0" smtClean="0"/>
              <a:t> </a:t>
            </a:r>
          </a:p>
          <a:p>
            <a:pPr algn="l"/>
            <a:r>
              <a:rPr lang="en-US" altLang="ar-SA" sz="1800" dirty="0" smtClean="0"/>
              <a:t>		a.	am</a:t>
            </a:r>
          </a:p>
          <a:p>
            <a:pPr algn="l"/>
            <a:r>
              <a:rPr lang="en-US" altLang="ar-SA" sz="1800" dirty="0" smtClean="0"/>
              <a:t>		b.	is</a:t>
            </a:r>
          </a:p>
          <a:p>
            <a:pPr algn="l"/>
            <a:r>
              <a:rPr lang="en-US" altLang="ar-SA" sz="1800" dirty="0" smtClean="0"/>
              <a:t>		c.	are</a:t>
            </a:r>
          </a:p>
          <a:p>
            <a:pPr algn="l"/>
            <a:r>
              <a:rPr lang="en-US" altLang="ar-SA" sz="1800" dirty="0" smtClean="0"/>
              <a:t>		d.	</a:t>
            </a:r>
            <a:r>
              <a:rPr lang="en-US" altLang="ar-SA" sz="1800" b="1" u="sng" dirty="0" smtClean="0"/>
              <a:t>technological</a:t>
            </a:r>
          </a:p>
          <a:p>
            <a:pPr algn="l"/>
            <a:endParaRPr lang="en-US" altLang="ar-SA" sz="1800" dirty="0" smtClean="0"/>
          </a:p>
        </p:txBody>
      </p:sp>
    </p:spTree>
    <p:extLst>
      <p:ext uri="{BB962C8B-B14F-4D97-AF65-F5344CB8AC3E}">
        <p14:creationId xmlns:p14="http://schemas.microsoft.com/office/powerpoint/2010/main" val="1496155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ar-SA" sz="4400" smtClean="0"/>
          </a:p>
          <a:p>
            <a:pPr algn="ctr"/>
            <a:r>
              <a:rPr lang="en-US" altLang="ar-SA" sz="4400" b="1" smtClean="0">
                <a:solidFill>
                  <a:srgbClr val="660066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66797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4231</TotalTime>
  <Words>77</Words>
  <Application>Microsoft Office PowerPoint</Application>
  <PresentationFormat>A4 Paper (210x297 mm)</PresentationFormat>
  <Paragraphs>80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MS PGothic</vt:lpstr>
      <vt:lpstr>Arial</vt:lpstr>
      <vt:lpstr>AYM Wadiy S_U normal.</vt:lpstr>
      <vt:lpstr>Calibri</vt:lpstr>
      <vt:lpstr>Times New Roman</vt:lpstr>
      <vt:lpstr>Office Theme</vt:lpstr>
      <vt:lpstr>PowerPoint Presentation</vt:lpstr>
      <vt:lpstr>Lecture 15</vt:lpstr>
      <vt:lpstr>Using auxiliaries</vt:lpstr>
      <vt:lpstr>Using auxiliaries</vt:lpstr>
      <vt:lpstr>PowerPoint Presentation</vt:lpstr>
      <vt:lpstr>Using Prepositions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Muhammad Waqas Riaz</cp:lastModifiedBy>
  <cp:revision>141</cp:revision>
  <dcterms:created xsi:type="dcterms:W3CDTF">2014-09-11T06:30:06Z</dcterms:created>
  <dcterms:modified xsi:type="dcterms:W3CDTF">2015-09-09T08:54:32Z</dcterms:modified>
</cp:coreProperties>
</file>