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67" r:id="rId4"/>
    <p:sldId id="300" r:id="rId5"/>
    <p:sldId id="297" r:id="rId6"/>
    <p:sldId id="303" r:id="rId7"/>
    <p:sldId id="316" r:id="rId8"/>
    <p:sldId id="304" r:id="rId9"/>
    <p:sldId id="305" r:id="rId10"/>
    <p:sldId id="317" r:id="rId11"/>
    <p:sldId id="318" r:id="rId12"/>
    <p:sldId id="306" r:id="rId13"/>
    <p:sldId id="319" r:id="rId14"/>
    <p:sldId id="307" r:id="rId15"/>
    <p:sldId id="320" r:id="rId16"/>
    <p:sldId id="308" r:id="rId17"/>
    <p:sldId id="321" r:id="rId18"/>
    <p:sldId id="309" r:id="rId19"/>
    <p:sldId id="315" r:id="rId20"/>
    <p:sldId id="322" r:id="rId21"/>
    <p:sldId id="323" r:id="rId22"/>
    <p:sldId id="314" r:id="rId23"/>
    <p:sldId id="324" r:id="rId24"/>
    <p:sldId id="313" r:id="rId25"/>
    <p:sldId id="325" r:id="rId26"/>
    <p:sldId id="326" r:id="rId27"/>
    <p:sldId id="312" r:id="rId28"/>
    <p:sldId id="327" r:id="rId29"/>
    <p:sldId id="311" r:id="rId30"/>
    <p:sldId id="328"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64" d="100"/>
          <a:sy n="64" d="100"/>
        </p:scale>
        <p:origin x="-552" y="-23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5F81CC-D884-43BE-A32E-378BA220044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6842D9C-EF92-42A0-830E-1FC6844DB3F5}">
      <dgm:prSet/>
      <dgm:spPr/>
      <dgm:t>
        <a:bodyPr/>
        <a:lstStyle/>
        <a:p>
          <a:pPr algn="ctr" rtl="0"/>
          <a:r>
            <a:rPr lang="en-US" b="1" baseline="0" dirty="0" smtClean="0"/>
            <a:t>Basic requirements</a:t>
          </a:r>
          <a:endParaRPr lang="en-US" b="1" baseline="0" dirty="0"/>
        </a:p>
      </dgm:t>
    </dgm:pt>
    <dgm:pt modelId="{C1FAC26E-2BDF-47F6-B402-AA86BE6E3B91}" type="parTrans" cxnId="{81450AFB-BE50-4718-B854-735F19FCAEBB}">
      <dgm:prSet/>
      <dgm:spPr/>
      <dgm:t>
        <a:bodyPr/>
        <a:lstStyle/>
        <a:p>
          <a:endParaRPr lang="en-US"/>
        </a:p>
      </dgm:t>
    </dgm:pt>
    <dgm:pt modelId="{B2EAC4E9-0527-4F6F-8190-AFBAE46D2057}" type="sibTrans" cxnId="{81450AFB-BE50-4718-B854-735F19FCAEBB}">
      <dgm:prSet/>
      <dgm:spPr/>
      <dgm:t>
        <a:bodyPr/>
        <a:lstStyle/>
        <a:p>
          <a:endParaRPr lang="en-US"/>
        </a:p>
      </dgm:t>
    </dgm:pt>
    <dgm:pt modelId="{ADE63FED-884C-47A3-A048-90CDFDCB384A}" type="pres">
      <dgm:prSet presAssocID="{335F81CC-D884-43BE-A32E-378BA220044C}" presName="linear" presStyleCnt="0">
        <dgm:presLayoutVars>
          <dgm:animLvl val="lvl"/>
          <dgm:resizeHandles val="exact"/>
        </dgm:presLayoutVars>
      </dgm:prSet>
      <dgm:spPr/>
      <dgm:t>
        <a:bodyPr/>
        <a:lstStyle/>
        <a:p>
          <a:endParaRPr lang="en-US"/>
        </a:p>
      </dgm:t>
    </dgm:pt>
    <dgm:pt modelId="{A2C094E5-60F3-4EF5-BBAB-CDC1B17ECA6B}" type="pres">
      <dgm:prSet presAssocID="{E6842D9C-EF92-42A0-830E-1FC6844DB3F5}" presName="parentText" presStyleLbl="node1" presStyleIdx="0" presStyleCnt="1">
        <dgm:presLayoutVars>
          <dgm:chMax val="0"/>
          <dgm:bulletEnabled val="1"/>
        </dgm:presLayoutVars>
      </dgm:prSet>
      <dgm:spPr/>
      <dgm:t>
        <a:bodyPr/>
        <a:lstStyle/>
        <a:p>
          <a:endParaRPr lang="en-US"/>
        </a:p>
      </dgm:t>
    </dgm:pt>
  </dgm:ptLst>
  <dgm:cxnLst>
    <dgm:cxn modelId="{8134E85E-D53F-4133-9AB8-CBED8C7BE459}" type="presOf" srcId="{E6842D9C-EF92-42A0-830E-1FC6844DB3F5}" destId="{A2C094E5-60F3-4EF5-BBAB-CDC1B17ECA6B}" srcOrd="0" destOrd="0" presId="urn:microsoft.com/office/officeart/2005/8/layout/vList2"/>
    <dgm:cxn modelId="{81450AFB-BE50-4718-B854-735F19FCAEBB}" srcId="{335F81CC-D884-43BE-A32E-378BA220044C}" destId="{E6842D9C-EF92-42A0-830E-1FC6844DB3F5}" srcOrd="0" destOrd="0" parTransId="{C1FAC26E-2BDF-47F6-B402-AA86BE6E3B91}" sibTransId="{B2EAC4E9-0527-4F6F-8190-AFBAE46D2057}"/>
    <dgm:cxn modelId="{C81D3EAC-CC51-4DC7-9F1B-F36D88EAE63F}" type="presOf" srcId="{335F81CC-D884-43BE-A32E-378BA220044C}" destId="{ADE63FED-884C-47A3-A048-90CDFDCB384A}" srcOrd="0" destOrd="0" presId="urn:microsoft.com/office/officeart/2005/8/layout/vList2"/>
    <dgm:cxn modelId="{968B7E7D-73BE-4466-BDAE-7E8850A86A33}" type="presParOf" srcId="{ADE63FED-884C-47A3-A048-90CDFDCB384A}" destId="{A2C094E5-60F3-4EF5-BBAB-CDC1B17ECA6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04A19F-FDC4-4429-8E85-A0DA8C021D6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B6DE7C5-9A92-4989-BFAD-C436451CCF7B}">
      <dgm:prSet/>
      <dgm:spPr/>
      <dgm:t>
        <a:bodyPr/>
        <a:lstStyle/>
        <a:p>
          <a:pPr algn="ctr" rtl="0"/>
          <a:r>
            <a:rPr lang="en-US" b="1" baseline="0" dirty="0" smtClean="0"/>
            <a:t>The acquisition schedule</a:t>
          </a:r>
          <a:endParaRPr lang="en-US" b="1" baseline="0" dirty="0"/>
        </a:p>
      </dgm:t>
    </dgm:pt>
    <dgm:pt modelId="{F8AF0BEC-BBE4-414B-91FF-ACDB00C01CA9}" type="parTrans" cxnId="{09682EF1-03A0-455F-B26A-18C16BF8E98E}">
      <dgm:prSet/>
      <dgm:spPr/>
      <dgm:t>
        <a:bodyPr/>
        <a:lstStyle/>
        <a:p>
          <a:endParaRPr lang="en-US"/>
        </a:p>
      </dgm:t>
    </dgm:pt>
    <dgm:pt modelId="{8AD2A9BC-C55B-4419-A5AD-46D1CD8C23B1}" type="sibTrans" cxnId="{09682EF1-03A0-455F-B26A-18C16BF8E98E}">
      <dgm:prSet/>
      <dgm:spPr/>
      <dgm:t>
        <a:bodyPr/>
        <a:lstStyle/>
        <a:p>
          <a:endParaRPr lang="en-US"/>
        </a:p>
      </dgm:t>
    </dgm:pt>
    <dgm:pt modelId="{000CBFBF-7828-4517-8E3A-5E43B38D5858}" type="pres">
      <dgm:prSet presAssocID="{DA04A19F-FDC4-4429-8E85-A0DA8C021D63}" presName="linear" presStyleCnt="0">
        <dgm:presLayoutVars>
          <dgm:animLvl val="lvl"/>
          <dgm:resizeHandles val="exact"/>
        </dgm:presLayoutVars>
      </dgm:prSet>
      <dgm:spPr/>
      <dgm:t>
        <a:bodyPr/>
        <a:lstStyle/>
        <a:p>
          <a:endParaRPr lang="en-US"/>
        </a:p>
      </dgm:t>
    </dgm:pt>
    <dgm:pt modelId="{1DF7B545-6081-463A-BD54-AAF95C04383C}" type="pres">
      <dgm:prSet presAssocID="{4B6DE7C5-9A92-4989-BFAD-C436451CCF7B}" presName="parentText" presStyleLbl="node1" presStyleIdx="0" presStyleCnt="1">
        <dgm:presLayoutVars>
          <dgm:chMax val="0"/>
          <dgm:bulletEnabled val="1"/>
        </dgm:presLayoutVars>
      </dgm:prSet>
      <dgm:spPr/>
      <dgm:t>
        <a:bodyPr/>
        <a:lstStyle/>
        <a:p>
          <a:endParaRPr lang="en-US"/>
        </a:p>
      </dgm:t>
    </dgm:pt>
  </dgm:ptLst>
  <dgm:cxnLst>
    <dgm:cxn modelId="{41AC85E5-BEF1-484E-A587-9376F080FB4E}" type="presOf" srcId="{DA04A19F-FDC4-4429-8E85-A0DA8C021D63}" destId="{000CBFBF-7828-4517-8E3A-5E43B38D5858}" srcOrd="0" destOrd="0" presId="urn:microsoft.com/office/officeart/2005/8/layout/vList2"/>
    <dgm:cxn modelId="{09682EF1-03A0-455F-B26A-18C16BF8E98E}" srcId="{DA04A19F-FDC4-4429-8E85-A0DA8C021D63}" destId="{4B6DE7C5-9A92-4989-BFAD-C436451CCF7B}" srcOrd="0" destOrd="0" parTransId="{F8AF0BEC-BBE4-414B-91FF-ACDB00C01CA9}" sibTransId="{8AD2A9BC-C55B-4419-A5AD-46D1CD8C23B1}"/>
    <dgm:cxn modelId="{6A1402AD-AEFC-4CC9-865B-79C06D2E8A2C}" type="presOf" srcId="{4B6DE7C5-9A92-4989-BFAD-C436451CCF7B}" destId="{1DF7B545-6081-463A-BD54-AAF95C04383C}" srcOrd="0" destOrd="0" presId="urn:microsoft.com/office/officeart/2005/8/layout/vList2"/>
    <dgm:cxn modelId="{3354EC69-A955-4240-A29F-DF2251EC0477}" type="presParOf" srcId="{000CBFBF-7828-4517-8E3A-5E43B38D5858}" destId="{1DF7B545-6081-463A-BD54-AAF95C04383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9135B9-E6FD-4962-9165-03676EDE46A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B0EFB1C-F10E-4DEB-AF36-16450BEFC701}">
      <dgm:prSet/>
      <dgm:spPr/>
      <dgm:t>
        <a:bodyPr/>
        <a:lstStyle/>
        <a:p>
          <a:pPr algn="ctr" rtl="0"/>
          <a:r>
            <a:rPr lang="en-US" b="1" baseline="0" dirty="0" smtClean="0"/>
            <a:t>Caregiver speech</a:t>
          </a:r>
          <a:endParaRPr lang="en-US" b="1" baseline="0" dirty="0"/>
        </a:p>
      </dgm:t>
    </dgm:pt>
    <dgm:pt modelId="{6B434EC1-E8A0-46F5-ACF9-BD183EB9B508}" type="parTrans" cxnId="{D921C631-CC5A-4CA8-AF63-9180F455D78B}">
      <dgm:prSet/>
      <dgm:spPr/>
      <dgm:t>
        <a:bodyPr/>
        <a:lstStyle/>
        <a:p>
          <a:endParaRPr lang="en-US"/>
        </a:p>
      </dgm:t>
    </dgm:pt>
    <dgm:pt modelId="{62AFFD7A-81B1-486D-B413-B40F32BB4DD9}" type="sibTrans" cxnId="{D921C631-CC5A-4CA8-AF63-9180F455D78B}">
      <dgm:prSet/>
      <dgm:spPr/>
      <dgm:t>
        <a:bodyPr/>
        <a:lstStyle/>
        <a:p>
          <a:endParaRPr lang="en-US"/>
        </a:p>
      </dgm:t>
    </dgm:pt>
    <dgm:pt modelId="{0D95715F-8337-4C8A-8F58-735A44711C6D}" type="pres">
      <dgm:prSet presAssocID="{3D9135B9-E6FD-4962-9165-03676EDE46A1}" presName="linear" presStyleCnt="0">
        <dgm:presLayoutVars>
          <dgm:animLvl val="lvl"/>
          <dgm:resizeHandles val="exact"/>
        </dgm:presLayoutVars>
      </dgm:prSet>
      <dgm:spPr/>
      <dgm:t>
        <a:bodyPr/>
        <a:lstStyle/>
        <a:p>
          <a:endParaRPr lang="en-US"/>
        </a:p>
      </dgm:t>
    </dgm:pt>
    <dgm:pt modelId="{E3402ECB-C64D-45D2-A752-C2F9BE0A67C5}" type="pres">
      <dgm:prSet presAssocID="{FB0EFB1C-F10E-4DEB-AF36-16450BEFC701}" presName="parentText" presStyleLbl="node1" presStyleIdx="0" presStyleCnt="1">
        <dgm:presLayoutVars>
          <dgm:chMax val="0"/>
          <dgm:bulletEnabled val="1"/>
        </dgm:presLayoutVars>
      </dgm:prSet>
      <dgm:spPr/>
      <dgm:t>
        <a:bodyPr/>
        <a:lstStyle/>
        <a:p>
          <a:endParaRPr lang="en-US"/>
        </a:p>
      </dgm:t>
    </dgm:pt>
  </dgm:ptLst>
  <dgm:cxnLst>
    <dgm:cxn modelId="{A217E1A0-9492-48C3-AD51-F7D38EA825FE}" type="presOf" srcId="{3D9135B9-E6FD-4962-9165-03676EDE46A1}" destId="{0D95715F-8337-4C8A-8F58-735A44711C6D}" srcOrd="0" destOrd="0" presId="urn:microsoft.com/office/officeart/2005/8/layout/vList2"/>
    <dgm:cxn modelId="{6DBE7DF6-099B-4DD6-813F-894F7B74EDB2}" type="presOf" srcId="{FB0EFB1C-F10E-4DEB-AF36-16450BEFC701}" destId="{E3402ECB-C64D-45D2-A752-C2F9BE0A67C5}" srcOrd="0" destOrd="0" presId="urn:microsoft.com/office/officeart/2005/8/layout/vList2"/>
    <dgm:cxn modelId="{D921C631-CC5A-4CA8-AF63-9180F455D78B}" srcId="{3D9135B9-E6FD-4962-9165-03676EDE46A1}" destId="{FB0EFB1C-F10E-4DEB-AF36-16450BEFC701}" srcOrd="0" destOrd="0" parTransId="{6B434EC1-E8A0-46F5-ACF9-BD183EB9B508}" sibTransId="{62AFFD7A-81B1-486D-B413-B40F32BB4DD9}"/>
    <dgm:cxn modelId="{5EAD8CE0-E0CF-48BE-AD00-2B214B465EF7}" type="presParOf" srcId="{0D95715F-8337-4C8A-8F58-735A44711C6D}" destId="{E3402ECB-C64D-45D2-A752-C2F9BE0A67C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0B37A3-2E60-4C0F-A4AA-396C8B5DB10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6AD2DD8-2E60-4A1A-98DC-07D38263F51B}">
      <dgm:prSet/>
      <dgm:spPr/>
      <dgm:t>
        <a:bodyPr/>
        <a:lstStyle/>
        <a:p>
          <a:pPr algn="ctr" rtl="0"/>
          <a:r>
            <a:rPr lang="en-US" b="1" baseline="0" dirty="0" smtClean="0"/>
            <a:t>Cooing and babbling</a:t>
          </a:r>
          <a:endParaRPr lang="en-US" b="1" baseline="0" dirty="0"/>
        </a:p>
      </dgm:t>
    </dgm:pt>
    <dgm:pt modelId="{2CB35C36-C24A-4AE3-9F6E-75F81F459A97}" type="parTrans" cxnId="{796A1A02-40FA-4484-B47F-C1DA40D6F814}">
      <dgm:prSet/>
      <dgm:spPr/>
      <dgm:t>
        <a:bodyPr/>
        <a:lstStyle/>
        <a:p>
          <a:endParaRPr lang="en-US"/>
        </a:p>
      </dgm:t>
    </dgm:pt>
    <dgm:pt modelId="{68F91A9A-46F6-4C0A-B71C-DBE35A6371C8}" type="sibTrans" cxnId="{796A1A02-40FA-4484-B47F-C1DA40D6F814}">
      <dgm:prSet/>
      <dgm:spPr/>
      <dgm:t>
        <a:bodyPr/>
        <a:lstStyle/>
        <a:p>
          <a:endParaRPr lang="en-US"/>
        </a:p>
      </dgm:t>
    </dgm:pt>
    <dgm:pt modelId="{DEA81B5B-E3B2-456A-8306-B557CD08E46C}" type="pres">
      <dgm:prSet presAssocID="{E70B37A3-2E60-4C0F-A4AA-396C8B5DB109}" presName="linear" presStyleCnt="0">
        <dgm:presLayoutVars>
          <dgm:animLvl val="lvl"/>
          <dgm:resizeHandles val="exact"/>
        </dgm:presLayoutVars>
      </dgm:prSet>
      <dgm:spPr/>
      <dgm:t>
        <a:bodyPr/>
        <a:lstStyle/>
        <a:p>
          <a:endParaRPr lang="en-US"/>
        </a:p>
      </dgm:t>
    </dgm:pt>
    <dgm:pt modelId="{F4A506B5-BCEE-403A-9083-21A77CE84E86}" type="pres">
      <dgm:prSet presAssocID="{C6AD2DD8-2E60-4A1A-98DC-07D38263F51B}" presName="parentText" presStyleLbl="node1" presStyleIdx="0" presStyleCnt="1">
        <dgm:presLayoutVars>
          <dgm:chMax val="0"/>
          <dgm:bulletEnabled val="1"/>
        </dgm:presLayoutVars>
      </dgm:prSet>
      <dgm:spPr/>
      <dgm:t>
        <a:bodyPr/>
        <a:lstStyle/>
        <a:p>
          <a:endParaRPr lang="en-US"/>
        </a:p>
      </dgm:t>
    </dgm:pt>
  </dgm:ptLst>
  <dgm:cxnLst>
    <dgm:cxn modelId="{796A1A02-40FA-4484-B47F-C1DA40D6F814}" srcId="{E70B37A3-2E60-4C0F-A4AA-396C8B5DB109}" destId="{C6AD2DD8-2E60-4A1A-98DC-07D38263F51B}" srcOrd="0" destOrd="0" parTransId="{2CB35C36-C24A-4AE3-9F6E-75F81F459A97}" sibTransId="{68F91A9A-46F6-4C0A-B71C-DBE35A6371C8}"/>
    <dgm:cxn modelId="{1E6D8898-A4B3-49AF-B7E9-1FE2AF5DAB75}" type="presOf" srcId="{C6AD2DD8-2E60-4A1A-98DC-07D38263F51B}" destId="{F4A506B5-BCEE-403A-9083-21A77CE84E86}" srcOrd="0" destOrd="0" presId="urn:microsoft.com/office/officeart/2005/8/layout/vList2"/>
    <dgm:cxn modelId="{9EB48F94-605F-4DBE-8B8D-B9E15093C0EF}" type="presOf" srcId="{E70B37A3-2E60-4C0F-A4AA-396C8B5DB109}" destId="{DEA81B5B-E3B2-456A-8306-B557CD08E46C}" srcOrd="0" destOrd="0" presId="urn:microsoft.com/office/officeart/2005/8/layout/vList2"/>
    <dgm:cxn modelId="{ABFF2951-B5F7-4EDA-BC1A-BDDF1BB541A3}" type="presParOf" srcId="{DEA81B5B-E3B2-456A-8306-B557CD08E46C}" destId="{F4A506B5-BCEE-403A-9083-21A77CE84E8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D70B48-CCAA-4293-B6AD-24CA6B3AAFE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09ADBD0-A5DF-4D15-B87F-120EDFFB50CC}">
      <dgm:prSet/>
      <dgm:spPr/>
      <dgm:t>
        <a:bodyPr/>
        <a:lstStyle/>
        <a:p>
          <a:pPr algn="ctr" rtl="0"/>
          <a:r>
            <a:rPr lang="en-US" b="1" baseline="0" dirty="0" smtClean="0"/>
            <a:t>The one-word stage</a:t>
          </a:r>
          <a:endParaRPr lang="en-US" b="1" baseline="0" dirty="0"/>
        </a:p>
      </dgm:t>
    </dgm:pt>
    <dgm:pt modelId="{272819A2-F1DB-4FC8-A015-CC34A8E0CF0F}" type="parTrans" cxnId="{F873EED1-BCCE-4FDF-BBD5-3B18ED4461C6}">
      <dgm:prSet/>
      <dgm:spPr/>
      <dgm:t>
        <a:bodyPr/>
        <a:lstStyle/>
        <a:p>
          <a:endParaRPr lang="en-US"/>
        </a:p>
      </dgm:t>
    </dgm:pt>
    <dgm:pt modelId="{D12141B4-78C8-47F3-8F68-00FA480F00C2}" type="sibTrans" cxnId="{F873EED1-BCCE-4FDF-BBD5-3B18ED4461C6}">
      <dgm:prSet/>
      <dgm:spPr/>
      <dgm:t>
        <a:bodyPr/>
        <a:lstStyle/>
        <a:p>
          <a:endParaRPr lang="en-US"/>
        </a:p>
      </dgm:t>
    </dgm:pt>
    <dgm:pt modelId="{73A3ABA1-2DA4-42A0-AE9B-C081B2436F36}" type="pres">
      <dgm:prSet presAssocID="{74D70B48-CCAA-4293-B6AD-24CA6B3AAFE0}" presName="linear" presStyleCnt="0">
        <dgm:presLayoutVars>
          <dgm:animLvl val="lvl"/>
          <dgm:resizeHandles val="exact"/>
        </dgm:presLayoutVars>
      </dgm:prSet>
      <dgm:spPr/>
      <dgm:t>
        <a:bodyPr/>
        <a:lstStyle/>
        <a:p>
          <a:endParaRPr lang="en-US"/>
        </a:p>
      </dgm:t>
    </dgm:pt>
    <dgm:pt modelId="{0616CD13-9E64-4985-8B23-657B10C7597B}" type="pres">
      <dgm:prSet presAssocID="{609ADBD0-A5DF-4D15-B87F-120EDFFB50CC}" presName="parentText" presStyleLbl="node1" presStyleIdx="0" presStyleCnt="1">
        <dgm:presLayoutVars>
          <dgm:chMax val="0"/>
          <dgm:bulletEnabled val="1"/>
        </dgm:presLayoutVars>
      </dgm:prSet>
      <dgm:spPr/>
      <dgm:t>
        <a:bodyPr/>
        <a:lstStyle/>
        <a:p>
          <a:endParaRPr lang="en-US"/>
        </a:p>
      </dgm:t>
    </dgm:pt>
  </dgm:ptLst>
  <dgm:cxnLst>
    <dgm:cxn modelId="{F873EED1-BCCE-4FDF-BBD5-3B18ED4461C6}" srcId="{74D70B48-CCAA-4293-B6AD-24CA6B3AAFE0}" destId="{609ADBD0-A5DF-4D15-B87F-120EDFFB50CC}" srcOrd="0" destOrd="0" parTransId="{272819A2-F1DB-4FC8-A015-CC34A8E0CF0F}" sibTransId="{D12141B4-78C8-47F3-8F68-00FA480F00C2}"/>
    <dgm:cxn modelId="{FC9A3856-AB87-491D-B8A5-E964F04D7AD7}" type="presOf" srcId="{609ADBD0-A5DF-4D15-B87F-120EDFFB50CC}" destId="{0616CD13-9E64-4985-8B23-657B10C7597B}" srcOrd="0" destOrd="0" presId="urn:microsoft.com/office/officeart/2005/8/layout/vList2"/>
    <dgm:cxn modelId="{F63C5E36-4B4C-422C-B10F-087E3C96F0BB}" type="presOf" srcId="{74D70B48-CCAA-4293-B6AD-24CA6B3AAFE0}" destId="{73A3ABA1-2DA4-42A0-AE9B-C081B2436F36}" srcOrd="0" destOrd="0" presId="urn:microsoft.com/office/officeart/2005/8/layout/vList2"/>
    <dgm:cxn modelId="{3500FD34-D7D5-4562-A31E-0E896A9D0B32}" type="presParOf" srcId="{73A3ABA1-2DA4-42A0-AE9B-C081B2436F36}" destId="{0616CD13-9E64-4985-8B23-657B10C7597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90B8327-E272-4E66-BE4D-AD606B599A8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9EA8376-5C0E-48EC-9CC1-0296FA96B387}">
      <dgm:prSet/>
      <dgm:spPr/>
      <dgm:t>
        <a:bodyPr/>
        <a:lstStyle/>
        <a:p>
          <a:pPr algn="ctr" rtl="0"/>
          <a:r>
            <a:rPr lang="en-US" b="1" baseline="0" dirty="0" smtClean="0"/>
            <a:t>The two-word stage</a:t>
          </a:r>
          <a:endParaRPr lang="en-US" b="1" baseline="0" dirty="0"/>
        </a:p>
      </dgm:t>
    </dgm:pt>
    <dgm:pt modelId="{FB302802-8E7D-4D29-ABEE-054A5ED87F14}" type="parTrans" cxnId="{AC9821EB-2FBE-45CE-B3A8-1BF308F0FF7F}">
      <dgm:prSet/>
      <dgm:spPr/>
      <dgm:t>
        <a:bodyPr/>
        <a:lstStyle/>
        <a:p>
          <a:endParaRPr lang="en-US"/>
        </a:p>
      </dgm:t>
    </dgm:pt>
    <dgm:pt modelId="{3892950E-3272-4398-AF8D-DDE669A883D6}" type="sibTrans" cxnId="{AC9821EB-2FBE-45CE-B3A8-1BF308F0FF7F}">
      <dgm:prSet/>
      <dgm:spPr/>
      <dgm:t>
        <a:bodyPr/>
        <a:lstStyle/>
        <a:p>
          <a:endParaRPr lang="en-US"/>
        </a:p>
      </dgm:t>
    </dgm:pt>
    <dgm:pt modelId="{7F713F0B-CA40-44E1-8947-6F6678E82293}" type="pres">
      <dgm:prSet presAssocID="{D90B8327-E272-4E66-BE4D-AD606B599A84}" presName="linear" presStyleCnt="0">
        <dgm:presLayoutVars>
          <dgm:animLvl val="lvl"/>
          <dgm:resizeHandles val="exact"/>
        </dgm:presLayoutVars>
      </dgm:prSet>
      <dgm:spPr/>
      <dgm:t>
        <a:bodyPr/>
        <a:lstStyle/>
        <a:p>
          <a:endParaRPr lang="en-US"/>
        </a:p>
      </dgm:t>
    </dgm:pt>
    <dgm:pt modelId="{8549D125-3AAF-4362-B2B5-52FF05D68E8D}" type="pres">
      <dgm:prSet presAssocID="{49EA8376-5C0E-48EC-9CC1-0296FA96B387}" presName="parentText" presStyleLbl="node1" presStyleIdx="0" presStyleCnt="1">
        <dgm:presLayoutVars>
          <dgm:chMax val="0"/>
          <dgm:bulletEnabled val="1"/>
        </dgm:presLayoutVars>
      </dgm:prSet>
      <dgm:spPr/>
      <dgm:t>
        <a:bodyPr/>
        <a:lstStyle/>
        <a:p>
          <a:endParaRPr lang="en-US"/>
        </a:p>
      </dgm:t>
    </dgm:pt>
  </dgm:ptLst>
  <dgm:cxnLst>
    <dgm:cxn modelId="{733E0E00-D22D-4E21-8D01-D948BC378D98}" type="presOf" srcId="{49EA8376-5C0E-48EC-9CC1-0296FA96B387}" destId="{8549D125-3AAF-4362-B2B5-52FF05D68E8D}" srcOrd="0" destOrd="0" presId="urn:microsoft.com/office/officeart/2005/8/layout/vList2"/>
    <dgm:cxn modelId="{EF2ED277-16B5-4A75-95A1-A6C88A3C20A1}" type="presOf" srcId="{D90B8327-E272-4E66-BE4D-AD606B599A84}" destId="{7F713F0B-CA40-44E1-8947-6F6678E82293}" srcOrd="0" destOrd="0" presId="urn:microsoft.com/office/officeart/2005/8/layout/vList2"/>
    <dgm:cxn modelId="{AC9821EB-2FBE-45CE-B3A8-1BF308F0FF7F}" srcId="{D90B8327-E272-4E66-BE4D-AD606B599A84}" destId="{49EA8376-5C0E-48EC-9CC1-0296FA96B387}" srcOrd="0" destOrd="0" parTransId="{FB302802-8E7D-4D29-ABEE-054A5ED87F14}" sibTransId="{3892950E-3272-4398-AF8D-DDE669A883D6}"/>
    <dgm:cxn modelId="{AEC96FFC-1C0A-4D5C-9F40-D7BAA36296C3}" type="presParOf" srcId="{7F713F0B-CA40-44E1-8947-6F6678E82293}" destId="{8549D125-3AAF-4362-B2B5-52FF05D68E8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340D56-7144-4A3D-A988-093BC3103DA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CE4E9BA-F856-4AD6-899B-C12A22FA6DA4}">
      <dgm:prSet/>
      <dgm:spPr/>
      <dgm:t>
        <a:bodyPr/>
        <a:lstStyle/>
        <a:p>
          <a:pPr algn="ctr" rtl="0"/>
          <a:r>
            <a:rPr lang="en-US" b="1" baseline="0" dirty="0" smtClean="0"/>
            <a:t>Telegraphic speech</a:t>
          </a:r>
          <a:endParaRPr lang="en-US" b="1" baseline="0" dirty="0"/>
        </a:p>
      </dgm:t>
    </dgm:pt>
    <dgm:pt modelId="{6223522B-431F-471B-833F-DD2500A5917D}" type="parTrans" cxnId="{576E6AD8-8C7D-42A2-9D36-24041133FBE3}">
      <dgm:prSet/>
      <dgm:spPr/>
      <dgm:t>
        <a:bodyPr/>
        <a:lstStyle/>
        <a:p>
          <a:endParaRPr lang="en-US"/>
        </a:p>
      </dgm:t>
    </dgm:pt>
    <dgm:pt modelId="{E34C43A6-0908-438F-9A2A-7D34614997EA}" type="sibTrans" cxnId="{576E6AD8-8C7D-42A2-9D36-24041133FBE3}">
      <dgm:prSet/>
      <dgm:spPr/>
      <dgm:t>
        <a:bodyPr/>
        <a:lstStyle/>
        <a:p>
          <a:endParaRPr lang="en-US"/>
        </a:p>
      </dgm:t>
    </dgm:pt>
    <dgm:pt modelId="{654E494D-2838-4DF7-AEDE-D7700A6C53F9}" type="pres">
      <dgm:prSet presAssocID="{08340D56-7144-4A3D-A988-093BC3103DA0}" presName="linear" presStyleCnt="0">
        <dgm:presLayoutVars>
          <dgm:animLvl val="lvl"/>
          <dgm:resizeHandles val="exact"/>
        </dgm:presLayoutVars>
      </dgm:prSet>
      <dgm:spPr/>
      <dgm:t>
        <a:bodyPr/>
        <a:lstStyle/>
        <a:p>
          <a:endParaRPr lang="en-US"/>
        </a:p>
      </dgm:t>
    </dgm:pt>
    <dgm:pt modelId="{66DBD5D1-58BF-48E2-95F9-2A2C7AA4EA84}" type="pres">
      <dgm:prSet presAssocID="{ECE4E9BA-F856-4AD6-899B-C12A22FA6DA4}" presName="parentText" presStyleLbl="node1" presStyleIdx="0" presStyleCnt="1">
        <dgm:presLayoutVars>
          <dgm:chMax val="0"/>
          <dgm:bulletEnabled val="1"/>
        </dgm:presLayoutVars>
      </dgm:prSet>
      <dgm:spPr/>
      <dgm:t>
        <a:bodyPr/>
        <a:lstStyle/>
        <a:p>
          <a:endParaRPr lang="en-US"/>
        </a:p>
      </dgm:t>
    </dgm:pt>
  </dgm:ptLst>
  <dgm:cxnLst>
    <dgm:cxn modelId="{576E6AD8-8C7D-42A2-9D36-24041133FBE3}" srcId="{08340D56-7144-4A3D-A988-093BC3103DA0}" destId="{ECE4E9BA-F856-4AD6-899B-C12A22FA6DA4}" srcOrd="0" destOrd="0" parTransId="{6223522B-431F-471B-833F-DD2500A5917D}" sibTransId="{E34C43A6-0908-438F-9A2A-7D34614997EA}"/>
    <dgm:cxn modelId="{24C11913-E2CF-47D9-A12C-4C64757229D8}" type="presOf" srcId="{08340D56-7144-4A3D-A988-093BC3103DA0}" destId="{654E494D-2838-4DF7-AEDE-D7700A6C53F9}" srcOrd="0" destOrd="0" presId="urn:microsoft.com/office/officeart/2005/8/layout/vList2"/>
    <dgm:cxn modelId="{8048052B-4FD4-4317-83D2-45B2EF1F4B4A}" type="presOf" srcId="{ECE4E9BA-F856-4AD6-899B-C12A22FA6DA4}" destId="{66DBD5D1-58BF-48E2-95F9-2A2C7AA4EA84}" srcOrd="0" destOrd="0" presId="urn:microsoft.com/office/officeart/2005/8/layout/vList2"/>
    <dgm:cxn modelId="{0A7ED8F7-1AC1-43B5-984B-B2DF3F54AC91}" type="presParOf" srcId="{654E494D-2838-4DF7-AEDE-D7700A6C53F9}" destId="{66DBD5D1-58BF-48E2-95F9-2A2C7AA4EA8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088ED50-A788-40DA-94C4-268243B5877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C79AC3C-B707-4377-8020-783FB137F662}">
      <dgm:prSet/>
      <dgm:spPr/>
      <dgm:t>
        <a:bodyPr/>
        <a:lstStyle/>
        <a:p>
          <a:pPr algn="ctr" rtl="0"/>
          <a:r>
            <a:rPr lang="en-US" b="1" baseline="0" dirty="0" smtClean="0"/>
            <a:t>The acquisition process</a:t>
          </a:r>
          <a:endParaRPr lang="en-US" b="1" baseline="0" dirty="0"/>
        </a:p>
      </dgm:t>
    </dgm:pt>
    <dgm:pt modelId="{A4381B83-04A4-4379-82F2-C952F847A074}" type="parTrans" cxnId="{8B25A895-C52D-422B-9BCE-F9F751AF58D4}">
      <dgm:prSet/>
      <dgm:spPr/>
      <dgm:t>
        <a:bodyPr/>
        <a:lstStyle/>
        <a:p>
          <a:endParaRPr lang="en-US"/>
        </a:p>
      </dgm:t>
    </dgm:pt>
    <dgm:pt modelId="{A0D32FF4-DBF4-4866-83A2-D7BC2E83BBDC}" type="sibTrans" cxnId="{8B25A895-C52D-422B-9BCE-F9F751AF58D4}">
      <dgm:prSet/>
      <dgm:spPr/>
      <dgm:t>
        <a:bodyPr/>
        <a:lstStyle/>
        <a:p>
          <a:endParaRPr lang="en-US"/>
        </a:p>
      </dgm:t>
    </dgm:pt>
    <dgm:pt modelId="{517761AA-87E1-4A9E-BE9C-57C30933F831}" type="pres">
      <dgm:prSet presAssocID="{4088ED50-A788-40DA-94C4-268243B58770}" presName="linear" presStyleCnt="0">
        <dgm:presLayoutVars>
          <dgm:animLvl val="lvl"/>
          <dgm:resizeHandles val="exact"/>
        </dgm:presLayoutVars>
      </dgm:prSet>
      <dgm:spPr/>
      <dgm:t>
        <a:bodyPr/>
        <a:lstStyle/>
        <a:p>
          <a:endParaRPr lang="en-US"/>
        </a:p>
      </dgm:t>
    </dgm:pt>
    <dgm:pt modelId="{95BC7573-B799-4F38-8C22-09F0400F2D2F}" type="pres">
      <dgm:prSet presAssocID="{BC79AC3C-B707-4377-8020-783FB137F662}" presName="parentText" presStyleLbl="node1" presStyleIdx="0" presStyleCnt="1">
        <dgm:presLayoutVars>
          <dgm:chMax val="0"/>
          <dgm:bulletEnabled val="1"/>
        </dgm:presLayoutVars>
      </dgm:prSet>
      <dgm:spPr/>
      <dgm:t>
        <a:bodyPr/>
        <a:lstStyle/>
        <a:p>
          <a:endParaRPr lang="en-US"/>
        </a:p>
      </dgm:t>
    </dgm:pt>
  </dgm:ptLst>
  <dgm:cxnLst>
    <dgm:cxn modelId="{8586B893-5368-4DFD-A470-BDD5A1E3FE39}" type="presOf" srcId="{4088ED50-A788-40DA-94C4-268243B58770}" destId="{517761AA-87E1-4A9E-BE9C-57C30933F831}" srcOrd="0" destOrd="0" presId="urn:microsoft.com/office/officeart/2005/8/layout/vList2"/>
    <dgm:cxn modelId="{D0B0B3DB-1411-4E15-9E92-A1CDD16C6E17}" type="presOf" srcId="{BC79AC3C-B707-4377-8020-783FB137F662}" destId="{95BC7573-B799-4F38-8C22-09F0400F2D2F}" srcOrd="0" destOrd="0" presId="urn:microsoft.com/office/officeart/2005/8/layout/vList2"/>
    <dgm:cxn modelId="{8B25A895-C52D-422B-9BCE-F9F751AF58D4}" srcId="{4088ED50-A788-40DA-94C4-268243B58770}" destId="{BC79AC3C-B707-4377-8020-783FB137F662}" srcOrd="0" destOrd="0" parTransId="{A4381B83-04A4-4379-82F2-C952F847A074}" sibTransId="{A0D32FF4-DBF4-4866-83A2-D7BC2E83BBDC}"/>
    <dgm:cxn modelId="{970C9E19-D367-429C-A0F5-6F0E7C5FF0EB}" type="presParOf" srcId="{517761AA-87E1-4A9E-BE9C-57C30933F831}" destId="{95BC7573-B799-4F38-8C22-09F0400F2D2F}"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80FAF01-0701-46EF-BD93-29A43A15504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AEC66F2-9D70-4964-A315-3E42ADD74F41}">
      <dgm:prSet/>
      <dgm:spPr/>
      <dgm:t>
        <a:bodyPr/>
        <a:lstStyle/>
        <a:p>
          <a:pPr algn="ctr" rtl="0"/>
          <a:r>
            <a:rPr lang="en-US" b="1" baseline="0" dirty="0" smtClean="0"/>
            <a:t>Developing morphology</a:t>
          </a:r>
          <a:endParaRPr lang="en-US" b="1" baseline="0" dirty="0"/>
        </a:p>
      </dgm:t>
    </dgm:pt>
    <dgm:pt modelId="{77B51A49-35BE-4BA0-AE9F-9B7B38B01420}" type="parTrans" cxnId="{D3B9FB54-C554-4184-A23B-D2EC7042C599}">
      <dgm:prSet/>
      <dgm:spPr/>
      <dgm:t>
        <a:bodyPr/>
        <a:lstStyle/>
        <a:p>
          <a:endParaRPr lang="en-US"/>
        </a:p>
      </dgm:t>
    </dgm:pt>
    <dgm:pt modelId="{A39CBA29-80FB-4F1F-B6B3-6107939B1C98}" type="sibTrans" cxnId="{D3B9FB54-C554-4184-A23B-D2EC7042C599}">
      <dgm:prSet/>
      <dgm:spPr/>
      <dgm:t>
        <a:bodyPr/>
        <a:lstStyle/>
        <a:p>
          <a:endParaRPr lang="en-US"/>
        </a:p>
      </dgm:t>
    </dgm:pt>
    <dgm:pt modelId="{B97F387C-CA80-4181-95F9-FA5F01795949}" type="pres">
      <dgm:prSet presAssocID="{880FAF01-0701-46EF-BD93-29A43A155048}" presName="linear" presStyleCnt="0">
        <dgm:presLayoutVars>
          <dgm:animLvl val="lvl"/>
          <dgm:resizeHandles val="exact"/>
        </dgm:presLayoutVars>
      </dgm:prSet>
      <dgm:spPr/>
      <dgm:t>
        <a:bodyPr/>
        <a:lstStyle/>
        <a:p>
          <a:endParaRPr lang="en-US"/>
        </a:p>
      </dgm:t>
    </dgm:pt>
    <dgm:pt modelId="{8DFB605C-50D5-4606-8108-8FDB74C1B471}" type="pres">
      <dgm:prSet presAssocID="{3AEC66F2-9D70-4964-A315-3E42ADD74F41}" presName="parentText" presStyleLbl="node1" presStyleIdx="0" presStyleCnt="1">
        <dgm:presLayoutVars>
          <dgm:chMax val="0"/>
          <dgm:bulletEnabled val="1"/>
        </dgm:presLayoutVars>
      </dgm:prSet>
      <dgm:spPr/>
      <dgm:t>
        <a:bodyPr/>
        <a:lstStyle/>
        <a:p>
          <a:endParaRPr lang="en-US"/>
        </a:p>
      </dgm:t>
    </dgm:pt>
  </dgm:ptLst>
  <dgm:cxnLst>
    <dgm:cxn modelId="{D8258DE1-03EB-4885-807E-DFBA041C3E3C}" type="presOf" srcId="{3AEC66F2-9D70-4964-A315-3E42ADD74F41}" destId="{8DFB605C-50D5-4606-8108-8FDB74C1B471}" srcOrd="0" destOrd="0" presId="urn:microsoft.com/office/officeart/2005/8/layout/vList2"/>
    <dgm:cxn modelId="{6D81D3D4-BC78-4874-AADB-CFAC05CFEE5F}" type="presOf" srcId="{880FAF01-0701-46EF-BD93-29A43A155048}" destId="{B97F387C-CA80-4181-95F9-FA5F01795949}" srcOrd="0" destOrd="0" presId="urn:microsoft.com/office/officeart/2005/8/layout/vList2"/>
    <dgm:cxn modelId="{D3B9FB54-C554-4184-A23B-D2EC7042C599}" srcId="{880FAF01-0701-46EF-BD93-29A43A155048}" destId="{3AEC66F2-9D70-4964-A315-3E42ADD74F41}" srcOrd="0" destOrd="0" parTransId="{77B51A49-35BE-4BA0-AE9F-9B7B38B01420}" sibTransId="{A39CBA29-80FB-4F1F-B6B3-6107939B1C98}"/>
    <dgm:cxn modelId="{FBF53C61-4758-489F-ADD2-876067131313}" type="presParOf" srcId="{B97F387C-CA80-4181-95F9-FA5F01795949}" destId="{8DFB605C-50D5-4606-8108-8FDB74C1B47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06A16F-3605-451F-8F3F-117D523F870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F6078FB-B079-4462-8E8C-B4744D1D4692}">
      <dgm:prSet/>
      <dgm:spPr/>
      <dgm:t>
        <a:bodyPr/>
        <a:lstStyle/>
        <a:p>
          <a:pPr algn="ctr" rtl="0"/>
          <a:r>
            <a:rPr lang="en-US" b="1" baseline="0" dirty="0" smtClean="0"/>
            <a:t>Developing syntax</a:t>
          </a:r>
          <a:endParaRPr lang="en-US" b="1" baseline="0" dirty="0"/>
        </a:p>
      </dgm:t>
    </dgm:pt>
    <dgm:pt modelId="{255FA765-B8A2-4636-B633-D38DF95961C0}" type="parTrans" cxnId="{91739EF8-D422-4C9F-9B2A-7E3BA9F280EC}">
      <dgm:prSet/>
      <dgm:spPr/>
      <dgm:t>
        <a:bodyPr/>
        <a:lstStyle/>
        <a:p>
          <a:endParaRPr lang="en-US"/>
        </a:p>
      </dgm:t>
    </dgm:pt>
    <dgm:pt modelId="{A8AD1804-062E-4A9C-90AB-0B2758430E4F}" type="sibTrans" cxnId="{91739EF8-D422-4C9F-9B2A-7E3BA9F280EC}">
      <dgm:prSet/>
      <dgm:spPr/>
      <dgm:t>
        <a:bodyPr/>
        <a:lstStyle/>
        <a:p>
          <a:endParaRPr lang="en-US"/>
        </a:p>
      </dgm:t>
    </dgm:pt>
    <dgm:pt modelId="{7854ECB5-D637-4E1D-8E9B-D8551B92CDF5}" type="pres">
      <dgm:prSet presAssocID="{1406A16F-3605-451F-8F3F-117D523F8709}" presName="linear" presStyleCnt="0">
        <dgm:presLayoutVars>
          <dgm:animLvl val="lvl"/>
          <dgm:resizeHandles val="exact"/>
        </dgm:presLayoutVars>
      </dgm:prSet>
      <dgm:spPr/>
      <dgm:t>
        <a:bodyPr/>
        <a:lstStyle/>
        <a:p>
          <a:endParaRPr lang="en-US"/>
        </a:p>
      </dgm:t>
    </dgm:pt>
    <dgm:pt modelId="{CF82FB3E-EB2F-4C71-9A7D-4FE3EED72495}" type="pres">
      <dgm:prSet presAssocID="{AF6078FB-B079-4462-8E8C-B4744D1D4692}" presName="parentText" presStyleLbl="node1" presStyleIdx="0" presStyleCnt="1">
        <dgm:presLayoutVars>
          <dgm:chMax val="0"/>
          <dgm:bulletEnabled val="1"/>
        </dgm:presLayoutVars>
      </dgm:prSet>
      <dgm:spPr/>
      <dgm:t>
        <a:bodyPr/>
        <a:lstStyle/>
        <a:p>
          <a:endParaRPr lang="en-US"/>
        </a:p>
      </dgm:t>
    </dgm:pt>
  </dgm:ptLst>
  <dgm:cxnLst>
    <dgm:cxn modelId="{91739EF8-D422-4C9F-9B2A-7E3BA9F280EC}" srcId="{1406A16F-3605-451F-8F3F-117D523F8709}" destId="{AF6078FB-B079-4462-8E8C-B4744D1D4692}" srcOrd="0" destOrd="0" parTransId="{255FA765-B8A2-4636-B633-D38DF95961C0}" sibTransId="{A8AD1804-062E-4A9C-90AB-0B2758430E4F}"/>
    <dgm:cxn modelId="{D63C9CEA-4F2E-47D6-BC25-3434AEBD231B}" type="presOf" srcId="{AF6078FB-B079-4462-8E8C-B4744D1D4692}" destId="{CF82FB3E-EB2F-4C71-9A7D-4FE3EED72495}" srcOrd="0" destOrd="0" presId="urn:microsoft.com/office/officeart/2005/8/layout/vList2"/>
    <dgm:cxn modelId="{B88CDCC8-20DD-403F-98AE-405A1422E53E}" type="presOf" srcId="{1406A16F-3605-451F-8F3F-117D523F8709}" destId="{7854ECB5-D637-4E1D-8E9B-D8551B92CDF5}" srcOrd="0" destOrd="0" presId="urn:microsoft.com/office/officeart/2005/8/layout/vList2"/>
    <dgm:cxn modelId="{36E6FF92-4717-4EB9-A6F6-78FCC9413BE2}" type="presParOf" srcId="{7854ECB5-D637-4E1D-8E9B-D8551B92CDF5}" destId="{CF82FB3E-EB2F-4C71-9A7D-4FE3EED7249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046F668-7B32-4977-B828-192B160481C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A077667-90F8-4C6A-B76D-251D28F0148A}">
      <dgm:prSet/>
      <dgm:spPr/>
      <dgm:t>
        <a:bodyPr/>
        <a:lstStyle/>
        <a:p>
          <a:pPr algn="ctr" rtl="0"/>
          <a:r>
            <a:rPr lang="en-US" b="1" baseline="0" dirty="0" smtClean="0"/>
            <a:t>Forming questions</a:t>
          </a:r>
          <a:endParaRPr lang="en-US" b="1" baseline="0" dirty="0"/>
        </a:p>
      </dgm:t>
    </dgm:pt>
    <dgm:pt modelId="{D6F5A397-D3BC-462C-BD4B-481B7883004E}" type="parTrans" cxnId="{0F28D0AD-D9F9-4378-B641-C92A51057C1F}">
      <dgm:prSet/>
      <dgm:spPr/>
      <dgm:t>
        <a:bodyPr/>
        <a:lstStyle/>
        <a:p>
          <a:endParaRPr lang="en-US"/>
        </a:p>
      </dgm:t>
    </dgm:pt>
    <dgm:pt modelId="{EB2F632A-3202-4596-B44C-13F7EDBBC560}" type="sibTrans" cxnId="{0F28D0AD-D9F9-4378-B641-C92A51057C1F}">
      <dgm:prSet/>
      <dgm:spPr/>
      <dgm:t>
        <a:bodyPr/>
        <a:lstStyle/>
        <a:p>
          <a:endParaRPr lang="en-US"/>
        </a:p>
      </dgm:t>
    </dgm:pt>
    <dgm:pt modelId="{1F5139A5-B20B-4F16-BF9A-EEB070C3D2D4}" type="pres">
      <dgm:prSet presAssocID="{A046F668-7B32-4977-B828-192B160481CF}" presName="linear" presStyleCnt="0">
        <dgm:presLayoutVars>
          <dgm:animLvl val="lvl"/>
          <dgm:resizeHandles val="exact"/>
        </dgm:presLayoutVars>
      </dgm:prSet>
      <dgm:spPr/>
      <dgm:t>
        <a:bodyPr/>
        <a:lstStyle/>
        <a:p>
          <a:endParaRPr lang="en-US"/>
        </a:p>
      </dgm:t>
    </dgm:pt>
    <dgm:pt modelId="{AC56AD45-C638-46F3-BFB2-96652B6900D1}" type="pres">
      <dgm:prSet presAssocID="{8A077667-90F8-4C6A-B76D-251D28F0148A}" presName="parentText" presStyleLbl="node1" presStyleIdx="0" presStyleCnt="1">
        <dgm:presLayoutVars>
          <dgm:chMax val="0"/>
          <dgm:bulletEnabled val="1"/>
        </dgm:presLayoutVars>
      </dgm:prSet>
      <dgm:spPr/>
      <dgm:t>
        <a:bodyPr/>
        <a:lstStyle/>
        <a:p>
          <a:endParaRPr lang="en-US"/>
        </a:p>
      </dgm:t>
    </dgm:pt>
  </dgm:ptLst>
  <dgm:cxnLst>
    <dgm:cxn modelId="{0F28D0AD-D9F9-4378-B641-C92A51057C1F}" srcId="{A046F668-7B32-4977-B828-192B160481CF}" destId="{8A077667-90F8-4C6A-B76D-251D28F0148A}" srcOrd="0" destOrd="0" parTransId="{D6F5A397-D3BC-462C-BD4B-481B7883004E}" sibTransId="{EB2F632A-3202-4596-B44C-13F7EDBBC560}"/>
    <dgm:cxn modelId="{09A4CC8F-998E-4F33-9670-FAD3275B5462}" type="presOf" srcId="{A046F668-7B32-4977-B828-192B160481CF}" destId="{1F5139A5-B20B-4F16-BF9A-EEB070C3D2D4}" srcOrd="0" destOrd="0" presId="urn:microsoft.com/office/officeart/2005/8/layout/vList2"/>
    <dgm:cxn modelId="{AAEB1F56-82BC-4B14-9B4D-893EE2DB1565}" type="presOf" srcId="{8A077667-90F8-4C6A-B76D-251D28F0148A}" destId="{AC56AD45-C638-46F3-BFB2-96652B6900D1}" srcOrd="0" destOrd="0" presId="urn:microsoft.com/office/officeart/2005/8/layout/vList2"/>
    <dgm:cxn modelId="{A7A2A885-E73A-4827-AA53-DEDBACB2519D}" type="presParOf" srcId="{1F5139A5-B20B-4F16-BF9A-EEB070C3D2D4}" destId="{AC56AD45-C638-46F3-BFB2-96652B6900D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92F2D30-CF92-40C0-A183-7734AD8F6BB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251F47F-0A0D-4D37-A387-61AD65AB717C}">
      <dgm:prSet/>
      <dgm:spPr/>
      <dgm:t>
        <a:bodyPr/>
        <a:lstStyle/>
        <a:p>
          <a:pPr algn="ctr" rtl="0"/>
          <a:r>
            <a:rPr lang="en-US" b="1" baseline="0" dirty="0" smtClean="0"/>
            <a:t>Forming negatives</a:t>
          </a:r>
          <a:endParaRPr lang="en-US" b="1" baseline="0" dirty="0"/>
        </a:p>
      </dgm:t>
    </dgm:pt>
    <dgm:pt modelId="{6B8EE29F-1D6C-4D3E-B9B1-544709106321}" type="parTrans" cxnId="{F3947C0F-2D2D-4E81-9DB6-9D88A4EADCA2}">
      <dgm:prSet/>
      <dgm:spPr/>
      <dgm:t>
        <a:bodyPr/>
        <a:lstStyle/>
        <a:p>
          <a:endParaRPr lang="en-US"/>
        </a:p>
      </dgm:t>
    </dgm:pt>
    <dgm:pt modelId="{EA1F0542-6845-4163-AEDA-633E38E30FF2}" type="sibTrans" cxnId="{F3947C0F-2D2D-4E81-9DB6-9D88A4EADCA2}">
      <dgm:prSet/>
      <dgm:spPr/>
      <dgm:t>
        <a:bodyPr/>
        <a:lstStyle/>
        <a:p>
          <a:endParaRPr lang="en-US"/>
        </a:p>
      </dgm:t>
    </dgm:pt>
    <dgm:pt modelId="{721DCAF7-8702-4DB2-9545-E0775A53F0A0}" type="pres">
      <dgm:prSet presAssocID="{292F2D30-CF92-40C0-A183-7734AD8F6BBE}" presName="linear" presStyleCnt="0">
        <dgm:presLayoutVars>
          <dgm:animLvl val="lvl"/>
          <dgm:resizeHandles val="exact"/>
        </dgm:presLayoutVars>
      </dgm:prSet>
      <dgm:spPr/>
      <dgm:t>
        <a:bodyPr/>
        <a:lstStyle/>
        <a:p>
          <a:endParaRPr lang="en-US"/>
        </a:p>
      </dgm:t>
    </dgm:pt>
    <dgm:pt modelId="{7B5A830F-53E8-468D-92C5-54BECEDC9AC7}" type="pres">
      <dgm:prSet presAssocID="{6251F47F-0A0D-4D37-A387-61AD65AB717C}" presName="parentText" presStyleLbl="node1" presStyleIdx="0" presStyleCnt="1">
        <dgm:presLayoutVars>
          <dgm:chMax val="0"/>
          <dgm:bulletEnabled val="1"/>
        </dgm:presLayoutVars>
      </dgm:prSet>
      <dgm:spPr/>
      <dgm:t>
        <a:bodyPr/>
        <a:lstStyle/>
        <a:p>
          <a:endParaRPr lang="en-US"/>
        </a:p>
      </dgm:t>
    </dgm:pt>
  </dgm:ptLst>
  <dgm:cxnLst>
    <dgm:cxn modelId="{F3947C0F-2D2D-4E81-9DB6-9D88A4EADCA2}" srcId="{292F2D30-CF92-40C0-A183-7734AD8F6BBE}" destId="{6251F47F-0A0D-4D37-A387-61AD65AB717C}" srcOrd="0" destOrd="0" parTransId="{6B8EE29F-1D6C-4D3E-B9B1-544709106321}" sibTransId="{EA1F0542-6845-4163-AEDA-633E38E30FF2}"/>
    <dgm:cxn modelId="{5E224FD0-2988-4578-935A-03FC9604E7D8}" type="presOf" srcId="{6251F47F-0A0D-4D37-A387-61AD65AB717C}" destId="{7B5A830F-53E8-468D-92C5-54BECEDC9AC7}" srcOrd="0" destOrd="0" presId="urn:microsoft.com/office/officeart/2005/8/layout/vList2"/>
    <dgm:cxn modelId="{E417B4A7-F342-48F2-BC5C-967B3A7CD2D4}" type="presOf" srcId="{292F2D30-CF92-40C0-A183-7734AD8F6BBE}" destId="{721DCAF7-8702-4DB2-9545-E0775A53F0A0}" srcOrd="0" destOrd="0" presId="urn:microsoft.com/office/officeart/2005/8/layout/vList2"/>
    <dgm:cxn modelId="{98C3E958-7166-48F5-A1B7-A58E4D193D5E}" type="presParOf" srcId="{721DCAF7-8702-4DB2-9545-E0775A53F0A0}" destId="{7B5A830F-53E8-468D-92C5-54BECEDC9AC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A9028D0-08B3-4917-A6A4-9078E8F1BBA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41742F0-629A-4537-8EA0-F06FFC2F7918}">
      <dgm:prSet/>
      <dgm:spPr/>
      <dgm:t>
        <a:bodyPr/>
        <a:lstStyle/>
        <a:p>
          <a:pPr algn="ctr" rtl="0"/>
          <a:r>
            <a:rPr lang="en-US" b="1" baseline="0" dirty="0" smtClean="0"/>
            <a:t>Developing semantics</a:t>
          </a:r>
          <a:endParaRPr lang="en-US" b="1" baseline="0" dirty="0"/>
        </a:p>
      </dgm:t>
    </dgm:pt>
    <dgm:pt modelId="{6B9EEC8F-D244-4C28-ABF3-41A60D21A49E}" type="parTrans" cxnId="{86A50B3E-C20F-4F16-855A-3BFFEAF6B37A}">
      <dgm:prSet/>
      <dgm:spPr/>
      <dgm:t>
        <a:bodyPr/>
        <a:lstStyle/>
        <a:p>
          <a:endParaRPr lang="en-US"/>
        </a:p>
      </dgm:t>
    </dgm:pt>
    <dgm:pt modelId="{859A926A-2107-4948-AD63-486CCF49A404}" type="sibTrans" cxnId="{86A50B3E-C20F-4F16-855A-3BFFEAF6B37A}">
      <dgm:prSet/>
      <dgm:spPr/>
      <dgm:t>
        <a:bodyPr/>
        <a:lstStyle/>
        <a:p>
          <a:endParaRPr lang="en-US"/>
        </a:p>
      </dgm:t>
    </dgm:pt>
    <dgm:pt modelId="{9B12EE8E-FB87-4B7D-96A6-3C4829801780}" type="pres">
      <dgm:prSet presAssocID="{2A9028D0-08B3-4917-A6A4-9078E8F1BBA9}" presName="linear" presStyleCnt="0">
        <dgm:presLayoutVars>
          <dgm:animLvl val="lvl"/>
          <dgm:resizeHandles val="exact"/>
        </dgm:presLayoutVars>
      </dgm:prSet>
      <dgm:spPr/>
      <dgm:t>
        <a:bodyPr/>
        <a:lstStyle/>
        <a:p>
          <a:endParaRPr lang="en-US"/>
        </a:p>
      </dgm:t>
    </dgm:pt>
    <dgm:pt modelId="{74781E57-A048-4081-8FDE-C81F9E2AE692}" type="pres">
      <dgm:prSet presAssocID="{141742F0-629A-4537-8EA0-F06FFC2F7918}" presName="parentText" presStyleLbl="node1" presStyleIdx="0" presStyleCnt="1" custLinFactNeighborX="427" custLinFactNeighborY="1979">
        <dgm:presLayoutVars>
          <dgm:chMax val="0"/>
          <dgm:bulletEnabled val="1"/>
        </dgm:presLayoutVars>
      </dgm:prSet>
      <dgm:spPr/>
      <dgm:t>
        <a:bodyPr/>
        <a:lstStyle/>
        <a:p>
          <a:endParaRPr lang="en-US"/>
        </a:p>
      </dgm:t>
    </dgm:pt>
  </dgm:ptLst>
  <dgm:cxnLst>
    <dgm:cxn modelId="{2A527C7C-657D-4FD0-89D3-B685AA55D380}" type="presOf" srcId="{141742F0-629A-4537-8EA0-F06FFC2F7918}" destId="{74781E57-A048-4081-8FDE-C81F9E2AE692}" srcOrd="0" destOrd="0" presId="urn:microsoft.com/office/officeart/2005/8/layout/vList2"/>
    <dgm:cxn modelId="{86A50B3E-C20F-4F16-855A-3BFFEAF6B37A}" srcId="{2A9028D0-08B3-4917-A6A4-9078E8F1BBA9}" destId="{141742F0-629A-4537-8EA0-F06FFC2F7918}" srcOrd="0" destOrd="0" parTransId="{6B9EEC8F-D244-4C28-ABF3-41A60D21A49E}" sibTransId="{859A926A-2107-4948-AD63-486CCF49A404}"/>
    <dgm:cxn modelId="{E60A38ED-EDBE-4747-9197-2820EE705521}" type="presOf" srcId="{2A9028D0-08B3-4917-A6A4-9078E8F1BBA9}" destId="{9B12EE8E-FB87-4B7D-96A6-3C4829801780}" srcOrd="0" destOrd="0" presId="urn:microsoft.com/office/officeart/2005/8/layout/vList2"/>
    <dgm:cxn modelId="{7D5B4645-6494-497F-939B-FDEEDCD954DA}" type="presParOf" srcId="{9B12EE8E-FB87-4B7D-96A6-3C4829801780}" destId="{74781E57-A048-4081-8FDE-C81F9E2AE692}"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535421A-110B-4ACF-A420-7E3C406DB98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6835D6E-BB73-4F35-89F6-FED52C8EDF07}">
      <dgm:prSet/>
      <dgm:spPr/>
      <dgm:t>
        <a:bodyPr/>
        <a:lstStyle/>
        <a:p>
          <a:pPr algn="ctr" rtl="0"/>
          <a:r>
            <a:rPr lang="en-US" b="1" baseline="0" dirty="0" smtClean="0"/>
            <a:t>Conclusion</a:t>
          </a:r>
          <a:endParaRPr lang="en-US" b="1" baseline="0" dirty="0"/>
        </a:p>
      </dgm:t>
    </dgm:pt>
    <dgm:pt modelId="{DBC636D7-7026-43DA-BD6A-A509BB3EB7CD}" type="parTrans" cxnId="{D16AC1B9-C5E5-457F-9D15-E59C3CC6CDA2}">
      <dgm:prSet/>
      <dgm:spPr/>
      <dgm:t>
        <a:bodyPr/>
        <a:lstStyle/>
        <a:p>
          <a:endParaRPr lang="en-US"/>
        </a:p>
      </dgm:t>
    </dgm:pt>
    <dgm:pt modelId="{7B3F2E3F-DBE8-4095-99FC-8D0009071454}" type="sibTrans" cxnId="{D16AC1B9-C5E5-457F-9D15-E59C3CC6CDA2}">
      <dgm:prSet/>
      <dgm:spPr/>
      <dgm:t>
        <a:bodyPr/>
        <a:lstStyle/>
        <a:p>
          <a:endParaRPr lang="en-US"/>
        </a:p>
      </dgm:t>
    </dgm:pt>
    <dgm:pt modelId="{100268A1-F8AE-407D-9F00-2671D706C2AD}" type="pres">
      <dgm:prSet presAssocID="{8535421A-110B-4ACF-A420-7E3C406DB98C}" presName="linear" presStyleCnt="0">
        <dgm:presLayoutVars>
          <dgm:animLvl val="lvl"/>
          <dgm:resizeHandles val="exact"/>
        </dgm:presLayoutVars>
      </dgm:prSet>
      <dgm:spPr/>
      <dgm:t>
        <a:bodyPr/>
        <a:lstStyle/>
        <a:p>
          <a:pPr rtl="1"/>
          <a:endParaRPr lang="ar-SA"/>
        </a:p>
      </dgm:t>
    </dgm:pt>
    <dgm:pt modelId="{3B026385-750A-4E75-A8E7-8C1AA74F1C0F}" type="pres">
      <dgm:prSet presAssocID="{C6835D6E-BB73-4F35-89F6-FED52C8EDF07}" presName="parentText" presStyleLbl="node1" presStyleIdx="0" presStyleCnt="1">
        <dgm:presLayoutVars>
          <dgm:chMax val="0"/>
          <dgm:bulletEnabled val="1"/>
        </dgm:presLayoutVars>
      </dgm:prSet>
      <dgm:spPr/>
      <dgm:t>
        <a:bodyPr/>
        <a:lstStyle/>
        <a:p>
          <a:pPr rtl="1"/>
          <a:endParaRPr lang="ar-SA"/>
        </a:p>
      </dgm:t>
    </dgm:pt>
  </dgm:ptLst>
  <dgm:cxnLst>
    <dgm:cxn modelId="{A7CFF842-11F1-4D18-849A-330D221EF1F7}" type="presOf" srcId="{8535421A-110B-4ACF-A420-7E3C406DB98C}" destId="{100268A1-F8AE-407D-9F00-2671D706C2AD}" srcOrd="0" destOrd="0" presId="urn:microsoft.com/office/officeart/2005/8/layout/vList2"/>
    <dgm:cxn modelId="{AB281FE6-C744-4612-A470-FAFBB44D2FDB}" type="presOf" srcId="{C6835D6E-BB73-4F35-89F6-FED52C8EDF07}" destId="{3B026385-750A-4E75-A8E7-8C1AA74F1C0F}" srcOrd="0" destOrd="0" presId="urn:microsoft.com/office/officeart/2005/8/layout/vList2"/>
    <dgm:cxn modelId="{D16AC1B9-C5E5-457F-9D15-E59C3CC6CDA2}" srcId="{8535421A-110B-4ACF-A420-7E3C406DB98C}" destId="{C6835D6E-BB73-4F35-89F6-FED52C8EDF07}" srcOrd="0" destOrd="0" parTransId="{DBC636D7-7026-43DA-BD6A-A509BB3EB7CD}" sibTransId="{7B3F2E3F-DBE8-4095-99FC-8D0009071454}"/>
    <dgm:cxn modelId="{15B4F5B0-6D64-4908-98B9-1BBE4E07450D}" type="presParOf" srcId="{100268A1-F8AE-407D-9F00-2671D706C2AD}" destId="{3B026385-750A-4E75-A8E7-8C1AA74F1C0F}"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757AF6-E0FA-44B7-AFA9-9F70C07AC635}">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b="1" kern="1200" baseline="0" dirty="0"/>
        </a:p>
      </dsp:txBody>
      <dsp:txXfrm>
        <a:off x="0" y="210"/>
        <a:ext cx="8915400" cy="114257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2C094E5-60F3-4EF5-BBAB-CDC1B17ECA6B}">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Basic requirements</a:t>
          </a:r>
          <a:endParaRPr lang="en-US" sz="4700" b="1" kern="1200" baseline="0" dirty="0"/>
        </a:p>
      </dsp:txBody>
      <dsp:txXfrm>
        <a:off x="0" y="7852"/>
        <a:ext cx="8915400" cy="112729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F7B545-6081-463A-BD54-AAF95C04383C}">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The acquisition schedule</a:t>
          </a:r>
          <a:endParaRPr lang="en-US" sz="4700" b="1" kern="1200" baseline="0" dirty="0"/>
        </a:p>
      </dsp:txBody>
      <dsp:txXfrm>
        <a:off x="0" y="7852"/>
        <a:ext cx="8915400" cy="112729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402ECB-C64D-45D2-A752-C2F9BE0A67C5}">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Caregiver speech</a:t>
          </a:r>
          <a:endParaRPr lang="en-US" sz="4700" b="1" kern="1200" baseline="0" dirty="0"/>
        </a:p>
      </dsp:txBody>
      <dsp:txXfrm>
        <a:off x="0" y="7852"/>
        <a:ext cx="8915400" cy="112729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4A506B5-BCEE-403A-9083-21A77CE84E86}">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Cooing and babbling</a:t>
          </a:r>
          <a:endParaRPr lang="en-US" sz="4700" b="1" kern="1200" baseline="0" dirty="0"/>
        </a:p>
      </dsp:txBody>
      <dsp:txXfrm>
        <a:off x="0" y="7852"/>
        <a:ext cx="8915400" cy="112729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16CD13-9E64-4985-8B23-657B10C7597B}">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The one-word stage</a:t>
          </a:r>
          <a:endParaRPr lang="en-US" sz="4700" b="1" kern="1200" baseline="0" dirty="0"/>
        </a:p>
      </dsp:txBody>
      <dsp:txXfrm>
        <a:off x="0" y="7852"/>
        <a:ext cx="8915400" cy="112729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49D125-3AAF-4362-B2B5-52FF05D68E8D}">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The two-word stage</a:t>
          </a:r>
          <a:endParaRPr lang="en-US" sz="4700" b="1" kern="1200" baseline="0" dirty="0"/>
        </a:p>
      </dsp:txBody>
      <dsp:txXfrm>
        <a:off x="0" y="7852"/>
        <a:ext cx="8915400" cy="112729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DBD5D1-58BF-48E2-95F9-2A2C7AA4EA84}">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Telegraphic speech</a:t>
          </a:r>
          <a:endParaRPr lang="en-US" sz="4700" b="1" kern="1200" baseline="0" dirty="0"/>
        </a:p>
      </dsp:txBody>
      <dsp:txXfrm>
        <a:off x="0" y="7852"/>
        <a:ext cx="8915400" cy="112729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BC7573-B799-4F38-8C22-09F0400F2D2F}">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The acquisition process</a:t>
          </a:r>
          <a:endParaRPr lang="en-US" sz="4700" b="1" kern="1200" baseline="0" dirty="0"/>
        </a:p>
      </dsp:txBody>
      <dsp:txXfrm>
        <a:off x="0" y="7852"/>
        <a:ext cx="8915400" cy="112729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FB605C-50D5-4606-8108-8FDB74C1B471}">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Developing morphology</a:t>
          </a:r>
          <a:endParaRPr lang="en-US" sz="4700" b="1" kern="1200" baseline="0" dirty="0"/>
        </a:p>
      </dsp:txBody>
      <dsp:txXfrm>
        <a:off x="0" y="7852"/>
        <a:ext cx="8915400" cy="112729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F82FB3E-EB2F-4C71-9A7D-4FE3EED72495}">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Developing syntax</a:t>
          </a:r>
          <a:endParaRPr lang="en-US" sz="4700" b="1" kern="1200" baseline="0" dirty="0"/>
        </a:p>
      </dsp:txBody>
      <dsp:txXfrm>
        <a:off x="0" y="7852"/>
        <a:ext cx="8915400" cy="1127295"/>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56AD45-C638-46F3-BFB2-96652B6900D1}">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Forming questions</a:t>
          </a:r>
          <a:endParaRPr lang="en-US" sz="4700" b="1" kern="1200" baseline="0" dirty="0"/>
        </a:p>
      </dsp:txBody>
      <dsp:txXfrm>
        <a:off x="0" y="7852"/>
        <a:ext cx="8915400" cy="1127295"/>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5A830F-53E8-468D-92C5-54BECEDC9AC7}">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Forming negatives</a:t>
          </a:r>
          <a:endParaRPr lang="en-US" sz="4700" b="1" kern="1200" baseline="0" dirty="0"/>
        </a:p>
      </dsp:txBody>
      <dsp:txXfrm>
        <a:off x="0" y="7852"/>
        <a:ext cx="8915400" cy="1127295"/>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4781E57-A048-4081-8FDE-C81F9E2AE692}">
      <dsp:nvSpPr>
        <dsp:cNvPr id="0" name=""/>
        <dsp:cNvSpPr/>
      </dsp:nvSpPr>
      <dsp:spPr>
        <a:xfrm>
          <a:off x="0" y="15705"/>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Developing semantics</a:t>
          </a:r>
          <a:endParaRPr lang="en-US" sz="4700" b="1" kern="1200" baseline="0" dirty="0"/>
        </a:p>
      </dsp:txBody>
      <dsp:txXfrm>
        <a:off x="0" y="15705"/>
        <a:ext cx="8915400" cy="1127295"/>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B026385-750A-4E75-A8E7-8C1AA74F1C0F}">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Conclusion</a:t>
          </a:r>
          <a:endParaRPr lang="en-US" sz="4700" b="1" kern="1200" baseline="0" dirty="0"/>
        </a:p>
      </dsp:txBody>
      <dsp:txXfrm>
        <a:off x="0" y="7852"/>
        <a:ext cx="8915400" cy="11272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12</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First language acquisition</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t>Basic requirements</a:t>
            </a:r>
          </a:p>
          <a:p>
            <a:pPr marL="1082675" algn="just" eaLnBrk="1" hangingPunct="1">
              <a:buFont typeface="Wingdings" pitchFamily="2" charset="2"/>
              <a:buChar char="Ø"/>
            </a:pPr>
            <a:r>
              <a:rPr lang="en-US" sz="2800" dirty="0" smtClean="0"/>
              <a:t>The acquisition schedule</a:t>
            </a:r>
          </a:p>
          <a:p>
            <a:pPr marL="1082675" algn="just" eaLnBrk="1" hangingPunct="1">
              <a:buFont typeface="Wingdings" pitchFamily="2" charset="2"/>
              <a:buChar char="Ø"/>
            </a:pPr>
            <a:r>
              <a:rPr lang="en-US" sz="2800" dirty="0" smtClean="0"/>
              <a:t>Caregiver speech</a:t>
            </a:r>
          </a:p>
          <a:p>
            <a:pPr marL="1082675" algn="just" eaLnBrk="1" hangingPunct="1">
              <a:buFont typeface="Wingdings" pitchFamily="2" charset="2"/>
              <a:buChar char="Ø"/>
            </a:pPr>
            <a:r>
              <a:rPr lang="en-US" sz="2800" dirty="0" smtClean="0"/>
              <a:t>Cooing and babbling</a:t>
            </a:r>
          </a:p>
          <a:p>
            <a:pPr marL="1082675" algn="just" eaLnBrk="1" hangingPunct="1">
              <a:buFont typeface="Wingdings" pitchFamily="2" charset="2"/>
              <a:buChar char="Ø"/>
            </a:pPr>
            <a:r>
              <a:rPr lang="en-US" sz="2800" dirty="0" smtClean="0"/>
              <a:t>The one-word stage</a:t>
            </a:r>
          </a:p>
          <a:p>
            <a:pPr marL="1082675" algn="just" eaLnBrk="1" hangingPunct="1">
              <a:buFont typeface="Wingdings" pitchFamily="2" charset="2"/>
              <a:buChar char="Ø"/>
            </a:pPr>
            <a:r>
              <a:rPr lang="en-US" sz="2800" dirty="0" smtClean="0"/>
              <a:t>The two-word stage</a:t>
            </a:r>
            <a:endParaRPr lang="en-US"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Lecture Elements</a:t>
            </a:r>
            <a:endParaRPr lang="en-US" sz="3200" dirty="0"/>
          </a:p>
        </p:txBody>
      </p:sp>
      <p:sp>
        <p:nvSpPr>
          <p:cNvPr id="6" name="Content Placeholder 5"/>
          <p:cNvSpPr>
            <a:spLocks noGrp="1"/>
          </p:cNvSpPr>
          <p:nvPr>
            <p:ph idx="1"/>
          </p:nvPr>
        </p:nvSpPr>
        <p:spPr/>
        <p:txBody>
          <a:bodyPr/>
          <a:lstStyle/>
          <a:p>
            <a:pPr marL="1082675" algn="just" eaLnBrk="1" hangingPunct="1"/>
            <a:endParaRPr lang="en-US" sz="2800" dirty="0" smtClean="0"/>
          </a:p>
          <a:p>
            <a:pPr marL="1082675" algn="just" eaLnBrk="1" hangingPunct="1">
              <a:buFont typeface="Wingdings" pitchFamily="2" charset="2"/>
              <a:buChar char="Ø"/>
            </a:pPr>
            <a:r>
              <a:rPr lang="en-US" sz="2800" dirty="0" smtClean="0"/>
              <a:t>Telegraphic speech</a:t>
            </a:r>
          </a:p>
          <a:p>
            <a:pPr marL="1082675" algn="just" eaLnBrk="1" hangingPunct="1">
              <a:buFont typeface="Wingdings" pitchFamily="2" charset="2"/>
              <a:buChar char="Ø"/>
            </a:pPr>
            <a:r>
              <a:rPr lang="en-US" sz="2800" dirty="0" smtClean="0"/>
              <a:t>The acquisition process</a:t>
            </a:r>
            <a:endParaRPr lang="en-US" sz="2800" dirty="0" smtClean="0">
              <a:cs typeface="Arial" pitchFamily="34" charset="0"/>
            </a:endParaRPr>
          </a:p>
          <a:p>
            <a:pPr marL="1082675" algn="just" eaLnBrk="1" hangingPunct="1">
              <a:buFont typeface="Wingdings" pitchFamily="2" charset="2"/>
              <a:buChar char="Ø"/>
            </a:pPr>
            <a:r>
              <a:rPr lang="en-US" sz="2800" dirty="0" smtClean="0"/>
              <a:t>Developing morphology</a:t>
            </a:r>
          </a:p>
          <a:p>
            <a:pPr marL="1082675" algn="just" eaLnBrk="1" hangingPunct="1">
              <a:buFont typeface="Wingdings" pitchFamily="2" charset="2"/>
              <a:buChar char="Ø"/>
            </a:pPr>
            <a:r>
              <a:rPr lang="en-US" sz="2800" dirty="0" smtClean="0"/>
              <a:t>Developing syntax</a:t>
            </a:r>
          </a:p>
          <a:p>
            <a:pPr marL="1082675" algn="just" eaLnBrk="1" hangingPunct="1">
              <a:buFont typeface="Wingdings" pitchFamily="2" charset="2"/>
              <a:buChar char="Ø"/>
            </a:pPr>
            <a:r>
              <a:rPr lang="en-US" sz="2800" dirty="0" smtClean="0"/>
              <a:t>Forming questions</a:t>
            </a:r>
          </a:p>
          <a:p>
            <a:pPr marL="1082675" algn="just" eaLnBrk="1" hangingPunct="1">
              <a:buFont typeface="Wingdings" pitchFamily="2" charset="2"/>
              <a:buChar char="Ø"/>
            </a:pPr>
            <a:r>
              <a:rPr lang="en-US" sz="2800" dirty="0" smtClean="0"/>
              <a:t>Forming negatives</a:t>
            </a:r>
          </a:p>
          <a:p>
            <a:pPr marL="1082675" algn="just" eaLnBrk="1" hangingPunct="1">
              <a:buFont typeface="Wingdings" pitchFamily="2" charset="2"/>
              <a:buChar char="Ø"/>
            </a:pPr>
            <a:r>
              <a:rPr lang="en-US" sz="2800" dirty="0" smtClean="0"/>
              <a:t>Developing semantics</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During the first two or three years of development, a child requires interaction with other language-users in order to bring this general language capacity into operation with a particular language. A child who does not hear or is not allowed to use language will learn no language (Genie).</a:t>
            </a:r>
          </a:p>
          <a:p>
            <a:pPr algn="just"/>
            <a:r>
              <a:rPr lang="en-US" sz="2800" dirty="0" smtClean="0"/>
              <a:t>The crucial requirement appears to be the opportunity to interact with others via language.</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All normal children develop language at roughly the same time, along much the same schedule. </a:t>
            </a:r>
            <a:r>
              <a:rPr lang="en-US" sz="2800" dirty="0" smtClean="0"/>
              <a:t>Language </a:t>
            </a:r>
            <a:r>
              <a:rPr lang="en-US" sz="2800" dirty="0" smtClean="0"/>
              <a:t>acquisition schedule has the same basis as the biologically determined development of motor skills. This biological schedule is tied very much to the maturation of the infant’s brain.</a:t>
            </a:r>
          </a:p>
          <a:p>
            <a:pPr algn="just"/>
            <a:r>
              <a:rPr lang="en-US" sz="2800" dirty="0" smtClean="0"/>
              <a:t>We could think of the child as having the biological capacity to cope with distinguishing certain aspects of linguistic ‘input’ at different stages during the early years of life.</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acquisition schedule</a:t>
            </a:r>
            <a:endParaRPr lang="en-US" sz="3200" dirty="0"/>
          </a:p>
        </p:txBody>
      </p:sp>
      <p:sp>
        <p:nvSpPr>
          <p:cNvPr id="3" name="Content Placeholder 2"/>
          <p:cNvSpPr>
            <a:spLocks noGrp="1"/>
          </p:cNvSpPr>
          <p:nvPr>
            <p:ph idx="1"/>
          </p:nvPr>
        </p:nvSpPr>
        <p:spPr/>
        <p:txBody>
          <a:bodyPr/>
          <a:lstStyle/>
          <a:p>
            <a:pPr algn="just"/>
            <a:r>
              <a:rPr lang="en-US" sz="2800" dirty="0" smtClean="0"/>
              <a:t>What this acquisition capacity then requires is a sufficiently constant type of ‘input’ from which the basis of the regularities in a particular language can be worked out. In this view, young children are seen as actively acquiring the language by identifying the regularities in what is heard and then applying those regularities in what they say.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Under normal circumstances, human infants are certainly helped in their language acquisition by the typical behavior of older children and adults in the home environment. The characteristically simplified speech style adopted by someone who spends a lot of time interacting with a young child is called </a:t>
            </a:r>
            <a:r>
              <a:rPr lang="en-US" sz="2800" b="1" dirty="0" smtClean="0"/>
              <a:t>caregiver speech.</a:t>
            </a:r>
          </a:p>
          <a:p>
            <a:pPr algn="just"/>
            <a:r>
              <a:rPr lang="en-US" sz="2800" dirty="0" smtClean="0"/>
              <a:t>Salient features of this type of speech (also called ‘</a:t>
            </a:r>
            <a:r>
              <a:rPr lang="en-US" sz="2800" b="1" dirty="0" smtClean="0"/>
              <a:t>motherese</a:t>
            </a:r>
            <a:r>
              <a:rPr lang="en-US" sz="2800" dirty="0" smtClean="0"/>
              <a:t>’ or ‘</a:t>
            </a:r>
            <a:r>
              <a:rPr lang="en-US" sz="2800" b="1" dirty="0" smtClean="0"/>
              <a:t>child-directed speech</a:t>
            </a:r>
            <a:r>
              <a:rPr lang="en-US" sz="2800" dirty="0" smtClean="0"/>
              <a:t>’) are the frequent use of questions, often using exaggerated intonation, extra loudness and a slower tempo with longer pauses.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700" dirty="0" smtClean="0"/>
              <a:t>The earliest use of speech-like sounds has been described as </a:t>
            </a:r>
            <a:r>
              <a:rPr lang="en-US" sz="2700" b="1" dirty="0" smtClean="0"/>
              <a:t>cooing. </a:t>
            </a:r>
            <a:r>
              <a:rPr lang="en-US" sz="2700" dirty="0" smtClean="0"/>
              <a:t>During</a:t>
            </a:r>
            <a:r>
              <a:rPr lang="en-US" sz="2700" b="1" dirty="0" smtClean="0"/>
              <a:t> </a:t>
            </a:r>
            <a:r>
              <a:rPr lang="en-US" sz="2700" dirty="0" smtClean="0"/>
              <a:t>the first few months of life, the child gradually becomes capable of producing sequences of vowel-like sounds, particularly high vowels similar to [</a:t>
            </a:r>
            <a:r>
              <a:rPr lang="en-US" sz="2700" dirty="0" err="1" smtClean="0"/>
              <a:t>i</a:t>
            </a:r>
            <a:r>
              <a:rPr lang="en-US" sz="2700" dirty="0" smtClean="0"/>
              <a:t>] and [u]. By four months of age, the infant creates sounds similar to the velar consonants [k] and [g], hence the common description as ‘cooing’ or ‘</a:t>
            </a:r>
            <a:r>
              <a:rPr lang="en-US" sz="2700" dirty="0" err="1" smtClean="0"/>
              <a:t>gooing</a:t>
            </a:r>
            <a:r>
              <a:rPr lang="en-US" sz="2700" dirty="0" smtClean="0"/>
              <a:t>’ for this type of production. </a:t>
            </a:r>
            <a:r>
              <a:rPr lang="en-US" sz="2700" dirty="0" smtClean="0"/>
              <a:t>By </a:t>
            </a:r>
            <a:r>
              <a:rPr lang="en-US" sz="2700" dirty="0" smtClean="0"/>
              <a:t>the time they are five months old, babies can already hear the difference between the vowels [</a:t>
            </a:r>
            <a:r>
              <a:rPr lang="en-US" sz="2700" dirty="0" err="1" smtClean="0"/>
              <a:t>i</a:t>
            </a:r>
            <a:r>
              <a:rPr lang="en-US" sz="2700" dirty="0" smtClean="0"/>
              <a:t>] and [a] and discriminate between syllables like [</a:t>
            </a:r>
            <a:r>
              <a:rPr lang="en-US" sz="2700" dirty="0" err="1" smtClean="0"/>
              <a:t>ba</a:t>
            </a:r>
            <a:r>
              <a:rPr lang="en-US" sz="2700" dirty="0" smtClean="0"/>
              <a:t>] and [</a:t>
            </a:r>
            <a:r>
              <a:rPr lang="en-US" sz="2700" dirty="0" err="1" smtClean="0"/>
              <a:t>ga</a:t>
            </a:r>
            <a:r>
              <a:rPr lang="en-US" sz="2700" dirty="0" smtClean="0"/>
              <a:t>].</a:t>
            </a:r>
            <a:endParaRPr lang="en-US"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Cooing and babbling</a:t>
            </a:r>
            <a:endParaRPr lang="en-US" sz="3200" dirty="0"/>
          </a:p>
        </p:txBody>
      </p:sp>
      <p:sp>
        <p:nvSpPr>
          <p:cNvPr id="3" name="Content Placeholder 2"/>
          <p:cNvSpPr>
            <a:spLocks noGrp="1"/>
          </p:cNvSpPr>
          <p:nvPr>
            <p:ph idx="1"/>
          </p:nvPr>
        </p:nvSpPr>
        <p:spPr/>
        <p:txBody>
          <a:bodyPr/>
          <a:lstStyle/>
          <a:p>
            <a:pPr algn="just"/>
            <a:r>
              <a:rPr lang="en-US" sz="2800" dirty="0" smtClean="0"/>
              <a:t>Between six and eight months, the child produces a number of different vowels and consonants, as well as combinations such as </a:t>
            </a:r>
            <a:r>
              <a:rPr lang="en-US" sz="2800" i="1" dirty="0" err="1" smtClean="0"/>
              <a:t>ba-ba-ba</a:t>
            </a:r>
            <a:r>
              <a:rPr lang="en-US" sz="2800" i="1" dirty="0" smtClean="0"/>
              <a:t> </a:t>
            </a:r>
            <a:r>
              <a:rPr lang="en-US" sz="2800" dirty="0" smtClean="0"/>
              <a:t>and </a:t>
            </a:r>
            <a:r>
              <a:rPr lang="en-US" sz="2800" i="1" dirty="0" err="1" smtClean="0"/>
              <a:t>ga-ga-ga</a:t>
            </a:r>
            <a:r>
              <a:rPr lang="en-US" sz="2800" i="1" dirty="0" smtClean="0"/>
              <a:t>. </a:t>
            </a:r>
            <a:r>
              <a:rPr lang="en-US" sz="2800" dirty="0" smtClean="0"/>
              <a:t>This type of sound production is described as </a:t>
            </a:r>
            <a:r>
              <a:rPr lang="en-US" sz="2800" b="1" i="1" dirty="0" smtClean="0"/>
              <a:t>babbling. </a:t>
            </a:r>
            <a:r>
              <a:rPr lang="en-US" sz="2800" dirty="0" smtClean="0"/>
              <a:t>Around nine to ten months, there are recognizable intonation patterns to the consonant and vowel combinations being produced, as well as variation in the combinations such as </a:t>
            </a:r>
            <a:r>
              <a:rPr lang="en-US" sz="2800" i="1" dirty="0" err="1" smtClean="0"/>
              <a:t>ba-ba-da-da</a:t>
            </a:r>
            <a:r>
              <a:rPr lang="en-US" sz="2800" i="1" dirty="0" smtClean="0"/>
              <a:t>. Nasal sounds also become </a:t>
            </a:r>
            <a:r>
              <a:rPr lang="en-US" sz="2800" dirty="0" smtClean="0"/>
              <a:t>more common and certain syllable sequences such as </a:t>
            </a:r>
            <a:r>
              <a:rPr lang="en-US" sz="2800" i="1" dirty="0" smtClean="0"/>
              <a:t>ma-ma-ma and </a:t>
            </a:r>
            <a:r>
              <a:rPr lang="en-US" sz="2800" i="1" dirty="0" err="1" smtClean="0"/>
              <a:t>da</a:t>
            </a:r>
            <a:r>
              <a:rPr lang="en-US" sz="2800" i="1" dirty="0" smtClean="0"/>
              <a:t>-dada </a:t>
            </a:r>
            <a:r>
              <a:rPr lang="en-US" sz="2800" dirty="0" smtClean="0"/>
              <a:t>are produced.</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Cooing and babbling</a:t>
            </a:r>
            <a:endParaRPr lang="en-US" sz="3200" dirty="0"/>
          </a:p>
        </p:txBody>
      </p:sp>
      <p:sp>
        <p:nvSpPr>
          <p:cNvPr id="3" name="Content Placeholder 2"/>
          <p:cNvSpPr>
            <a:spLocks noGrp="1"/>
          </p:cNvSpPr>
          <p:nvPr>
            <p:ph idx="1"/>
          </p:nvPr>
        </p:nvSpPr>
        <p:spPr/>
        <p:txBody>
          <a:bodyPr/>
          <a:lstStyle/>
          <a:p>
            <a:pPr algn="just"/>
            <a:r>
              <a:rPr lang="en-US" sz="2800" dirty="0" smtClean="0"/>
              <a:t>During the tenth and eleventh months, more complex syllable combinations (ma-</a:t>
            </a:r>
            <a:r>
              <a:rPr lang="en-US" sz="2800" dirty="0" err="1" smtClean="0"/>
              <a:t>da</a:t>
            </a:r>
            <a:r>
              <a:rPr lang="en-US" sz="2800" dirty="0" smtClean="0"/>
              <a:t>-</a:t>
            </a:r>
            <a:r>
              <a:rPr lang="en-US" sz="2800" dirty="0" err="1" smtClean="0"/>
              <a:t>ga</a:t>
            </a:r>
            <a:r>
              <a:rPr lang="en-US" sz="2800" dirty="0" smtClean="0"/>
              <a:t>-</a:t>
            </a:r>
            <a:r>
              <a:rPr lang="en-US" sz="2800" dirty="0" err="1" smtClean="0"/>
              <a:t>ba</a:t>
            </a:r>
            <a:r>
              <a:rPr lang="en-US" sz="2800" dirty="0" smtClean="0"/>
              <a:t>), a lot of sound play and attempted imitations. This ‘pre-language’ use of sound provides the child with some experience of the social role of speech because adults tend to react to the babbling, however incoherent, as if it is actually the child’s contribution to social interaction.</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Between twelve and eighteen months, children begin to produce a variety of recognizable single-unit utterances. This period, traditionally called the </a:t>
            </a:r>
            <a:r>
              <a:rPr lang="en-US" sz="2800" b="1" dirty="0" smtClean="0"/>
              <a:t>one word stage</a:t>
            </a:r>
            <a:r>
              <a:rPr lang="en-US" sz="2800" dirty="0" smtClean="0"/>
              <a:t>, is characterized by speech in which single terms are uttered for everyday objects such as ‘milk’, ‘cookie’, ‘cat’, ‘cup’ and ‘spoon’ (usually pronounced [pun]). Other forms such as [</a:t>
            </a:r>
            <a:r>
              <a:rPr lang="en-US" sz="2800" dirty="0" err="1" smtClean="0"/>
              <a:t>ʌsæ</a:t>
            </a:r>
            <a:r>
              <a:rPr lang="en-US" sz="2800" dirty="0" smtClean="0"/>
              <a:t>’] may occur in circumstances that suggest the child is producing a version of </a:t>
            </a:r>
            <a:r>
              <a:rPr lang="en-US" sz="2800" i="1" dirty="0" smtClean="0"/>
              <a:t>What’s that, so the label ‘one-word’ </a:t>
            </a:r>
            <a:r>
              <a:rPr lang="en-US" sz="2800" dirty="0" smtClean="0"/>
              <a:t>for this stage may be misleading and a term such as ‘single-unit’ would be more accurate.</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one-word stage</a:t>
            </a:r>
            <a:endParaRPr lang="en-US" sz="3200" dirty="0"/>
          </a:p>
        </p:txBody>
      </p:sp>
      <p:sp>
        <p:nvSpPr>
          <p:cNvPr id="3" name="Content Placeholder 2"/>
          <p:cNvSpPr>
            <a:spLocks noGrp="1"/>
          </p:cNvSpPr>
          <p:nvPr>
            <p:ph idx="1"/>
          </p:nvPr>
        </p:nvSpPr>
        <p:spPr/>
        <p:txBody>
          <a:bodyPr/>
          <a:lstStyle/>
          <a:p>
            <a:pPr algn="just"/>
            <a:r>
              <a:rPr lang="en-US" sz="2800" dirty="0" smtClean="0"/>
              <a:t>We sometimes use the term </a:t>
            </a:r>
            <a:r>
              <a:rPr lang="en-US" sz="2800" b="1" dirty="0" smtClean="0"/>
              <a:t>holophrastic </a:t>
            </a:r>
            <a:r>
              <a:rPr lang="en-US" sz="2800" dirty="0" smtClean="0"/>
              <a:t>(meaning a single form functioning as a phrase or sentence) to describe an utterance that could be analyzed as a word, a phrase, or a sentence.</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Depending on what we count as an occurrence of two distinct words used together, the </a:t>
            </a:r>
            <a:r>
              <a:rPr lang="en-US" sz="2800" b="1" dirty="0" smtClean="0"/>
              <a:t>two-word stage </a:t>
            </a:r>
            <a:r>
              <a:rPr lang="en-US" sz="2800" dirty="0" smtClean="0"/>
              <a:t>can begin around eighteen to twenty months, as the child’s vocabulary moves beyond fifty words. By the time the child is two years old, a variety of combinations, similar to </a:t>
            </a:r>
            <a:r>
              <a:rPr lang="en-US" sz="2800" i="1" dirty="0" smtClean="0"/>
              <a:t>baby chair, mommy eat, cat bad, </a:t>
            </a:r>
            <a:r>
              <a:rPr lang="en-US" sz="2800" dirty="0" smtClean="0"/>
              <a:t>will usually have appeared. The adult interpretation of such combinations is, of course, very much tied to the context of their utterance.</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two-word stage</a:t>
            </a:r>
            <a:endParaRPr lang="en-US" sz="3200" dirty="0"/>
          </a:p>
        </p:txBody>
      </p:sp>
      <p:sp>
        <p:nvSpPr>
          <p:cNvPr id="3" name="Content Placeholder 2"/>
          <p:cNvSpPr>
            <a:spLocks noGrp="1"/>
          </p:cNvSpPr>
          <p:nvPr>
            <p:ph idx="1"/>
          </p:nvPr>
        </p:nvSpPr>
        <p:spPr/>
        <p:txBody>
          <a:bodyPr/>
          <a:lstStyle/>
          <a:p>
            <a:pPr algn="just"/>
            <a:r>
              <a:rPr lang="en-US" sz="2800" dirty="0" smtClean="0"/>
              <a:t>By the age of two, whether the child is producing 200 or 300 distinct ‘words’, he or she will be capable of understanding five times as many.</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Between two and two-and-a-half years old, the child begins producing a large number of utterances that could be classified as ‘multiple-word’ speech. This is </a:t>
            </a:r>
            <a:r>
              <a:rPr lang="en-US" sz="2800" b="1" dirty="0" smtClean="0"/>
              <a:t>telegraphic speech </a:t>
            </a:r>
            <a:r>
              <a:rPr lang="en-US" sz="2800" dirty="0" smtClean="0"/>
              <a:t>which is characterized by strings of words (lexical morphemes) in phrases or sentences such as </a:t>
            </a:r>
            <a:r>
              <a:rPr lang="en-US" sz="2800" i="1" dirty="0" smtClean="0"/>
              <a:t>this shoe all wet, cat drink milk </a:t>
            </a:r>
            <a:r>
              <a:rPr lang="en-US" sz="2800" dirty="0" smtClean="0"/>
              <a:t>and</a:t>
            </a:r>
            <a:r>
              <a:rPr lang="en-US" sz="2800" i="1" dirty="0" smtClean="0"/>
              <a:t> daddy go bye-bye. </a:t>
            </a:r>
            <a:r>
              <a:rPr lang="en-US" sz="2800" dirty="0" smtClean="0"/>
              <a:t>The child has clearly developed some sentence-building capacity by this stage and can get the word order correct.</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Telegraphic speech</a:t>
            </a:r>
            <a:endParaRPr lang="en-US" sz="3200" dirty="0"/>
          </a:p>
        </p:txBody>
      </p:sp>
      <p:sp>
        <p:nvSpPr>
          <p:cNvPr id="3" name="Content Placeholder 2"/>
          <p:cNvSpPr>
            <a:spLocks noGrp="1"/>
          </p:cNvSpPr>
          <p:nvPr>
            <p:ph idx="1"/>
          </p:nvPr>
        </p:nvSpPr>
        <p:spPr/>
        <p:txBody>
          <a:bodyPr/>
          <a:lstStyle/>
          <a:p>
            <a:pPr algn="just"/>
            <a:r>
              <a:rPr lang="en-US" sz="2800" dirty="0" smtClean="0"/>
              <a:t>By the age of two-and-a-half years, the child’s vocabulary is expanding rapidly and the child is initiating more talk. By three, the vocabulary has grown to hundreds of words and pronunciation has become closer to the form of adult language. At this point, it is worth considering what kind of influence, if any, the adults have in the development of the child’s speech.</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750" dirty="0" smtClean="0"/>
              <a:t>As the linguistic repertoire of the child increases, it is often assumed that the child is, in some sense, being ‘taught’ the language. </a:t>
            </a:r>
            <a:r>
              <a:rPr lang="en-US" sz="2750" dirty="0" smtClean="0"/>
              <a:t>A more </a:t>
            </a:r>
            <a:r>
              <a:rPr lang="en-US" sz="2750" dirty="0" smtClean="0"/>
              <a:t>accurate view would have the children actively constructing, from what is said to them, possible ways of using the language. The child’s linguistic production appears to be mostly a matter of trying out constructions and testing whether they work or not. One factor that seems to be important in the child’s acquisition process is the actual use of sound and word combinations, either in interaction with others or in word play, alone.</a:t>
            </a:r>
            <a:endParaRPr lang="en-US" sz="2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By the time a child is two-and-a-half years old, he or she is going beyond telegraphic speech forms and incorporating some of the inflectional morphemes that indicate the grammatical function of the nouns and verbs used. The first to appear is usually the ‘</a:t>
            </a:r>
            <a:r>
              <a:rPr lang="en-US" sz="2800" i="1" dirty="0" smtClean="0"/>
              <a:t>–</a:t>
            </a:r>
            <a:r>
              <a:rPr lang="en-US" sz="2800" i="1" dirty="0" err="1" smtClean="0"/>
              <a:t>ing</a:t>
            </a:r>
            <a:r>
              <a:rPr lang="en-US" sz="2800" i="1" dirty="0" smtClean="0"/>
              <a:t>’ form </a:t>
            </a:r>
            <a:r>
              <a:rPr lang="en-US" sz="2800" dirty="0" smtClean="0"/>
              <a:t>in expressions such as </a:t>
            </a:r>
            <a:r>
              <a:rPr lang="en-US" sz="2800" i="1" dirty="0" smtClean="0"/>
              <a:t>cat sitting </a:t>
            </a:r>
            <a:r>
              <a:rPr lang="en-US" sz="2800" dirty="0" smtClean="0"/>
              <a:t>and </a:t>
            </a:r>
            <a:r>
              <a:rPr lang="en-US" sz="2800" i="1" dirty="0" smtClean="0"/>
              <a:t>mommy reading book. </a:t>
            </a:r>
            <a:r>
              <a:rPr lang="en-US" sz="2800" dirty="0" smtClean="0"/>
              <a:t>The next morphological development is typically the marking of regular plurals with the </a:t>
            </a:r>
            <a:r>
              <a:rPr lang="en-US" sz="2800" i="1" dirty="0" smtClean="0"/>
              <a:t>-s form, as in boys and cats. </a:t>
            </a:r>
            <a:r>
              <a:rPr lang="en-US" sz="2800" dirty="0" smtClean="0"/>
              <a:t>The acquisition of the plural marker is often accompanied by a process of </a:t>
            </a:r>
            <a:r>
              <a:rPr lang="en-US" sz="2800" b="1" dirty="0" smtClean="0"/>
              <a:t>overgeneralization.</a:t>
            </a:r>
            <a:endParaRPr lang="en-US" sz="2800"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Developing morphology</a:t>
            </a:r>
            <a:endParaRPr lang="en-US" sz="3200" dirty="0"/>
          </a:p>
        </p:txBody>
      </p:sp>
      <p:sp>
        <p:nvSpPr>
          <p:cNvPr id="3" name="Content Placeholder 2"/>
          <p:cNvSpPr>
            <a:spLocks noGrp="1"/>
          </p:cNvSpPr>
          <p:nvPr>
            <p:ph idx="1"/>
          </p:nvPr>
        </p:nvSpPr>
        <p:spPr/>
        <p:txBody>
          <a:bodyPr/>
          <a:lstStyle/>
          <a:p>
            <a:pPr algn="just"/>
            <a:r>
              <a:rPr lang="en-US" sz="2800" dirty="0" smtClean="0"/>
              <a:t>At the same time as this overgeneralization is taking place, some children also begin using irregular plurals such as </a:t>
            </a:r>
            <a:r>
              <a:rPr lang="en-US" sz="2800" i="1" dirty="0" smtClean="0"/>
              <a:t>men quite appropriately for a while, but then try out the general </a:t>
            </a:r>
            <a:r>
              <a:rPr lang="en-US" sz="2800" dirty="0" smtClean="0"/>
              <a:t>rule on the forms, producing expressions like </a:t>
            </a:r>
            <a:r>
              <a:rPr lang="en-US" sz="2800" i="1" dirty="0" smtClean="0"/>
              <a:t>some </a:t>
            </a:r>
            <a:r>
              <a:rPr lang="en-US" sz="2800" i="1" dirty="0" err="1" smtClean="0"/>
              <a:t>mens</a:t>
            </a:r>
            <a:r>
              <a:rPr lang="en-US" sz="2800" i="1" dirty="0" smtClean="0"/>
              <a:t> and two </a:t>
            </a:r>
            <a:r>
              <a:rPr lang="en-US" sz="2800" i="1" dirty="0" err="1" smtClean="0"/>
              <a:t>feets</a:t>
            </a:r>
            <a:r>
              <a:rPr lang="en-US" sz="2800" i="1" dirty="0" smtClean="0"/>
              <a:t>, or even two </a:t>
            </a:r>
            <a:r>
              <a:rPr lang="en-US" sz="2800" i="1" dirty="0" err="1" smtClean="0"/>
              <a:t>feetses</a:t>
            </a:r>
            <a:r>
              <a:rPr lang="en-US" sz="2800" i="1" dirty="0" smtClean="0"/>
              <a:t>. Not long after, the use of the possessive inflection -’s occurs in </a:t>
            </a:r>
            <a:r>
              <a:rPr lang="en-US" sz="2800" dirty="0" smtClean="0"/>
              <a:t>expressions such as </a:t>
            </a:r>
            <a:r>
              <a:rPr lang="en-US" sz="2800" i="1" dirty="0" smtClean="0"/>
              <a:t>girl’s dog and Mummy’s book. </a:t>
            </a:r>
            <a:r>
              <a:rPr lang="en-US" sz="2800" dirty="0" smtClean="0"/>
              <a:t>The appearance of forms such as </a:t>
            </a:r>
            <a:r>
              <a:rPr lang="en-US" sz="2800" i="1" dirty="0" smtClean="0"/>
              <a:t>was and, at about the </a:t>
            </a:r>
            <a:r>
              <a:rPr lang="en-US" sz="2800" dirty="0" smtClean="0"/>
              <a:t>same time, </a:t>
            </a:r>
            <a:r>
              <a:rPr lang="en-US" sz="2800" i="1" dirty="0" smtClean="0"/>
              <a:t>went and came should be noted.</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Developing morphology</a:t>
            </a:r>
            <a:endParaRPr lang="en-US" sz="3200" dirty="0"/>
          </a:p>
        </p:txBody>
      </p:sp>
      <p:sp>
        <p:nvSpPr>
          <p:cNvPr id="3" name="Content Placeholder 2"/>
          <p:cNvSpPr>
            <a:spLocks noGrp="1"/>
          </p:cNvSpPr>
          <p:nvPr>
            <p:ph idx="1"/>
          </p:nvPr>
        </p:nvSpPr>
        <p:spPr/>
        <p:txBody>
          <a:bodyPr/>
          <a:lstStyle/>
          <a:p>
            <a:pPr algn="just"/>
            <a:r>
              <a:rPr lang="en-US" sz="2700" dirty="0" smtClean="0"/>
              <a:t>These irregular past-tense forms precede the appearance of the </a:t>
            </a:r>
            <a:r>
              <a:rPr lang="en-US" sz="2700" i="1" dirty="0" smtClean="0"/>
              <a:t>-</a:t>
            </a:r>
            <a:r>
              <a:rPr lang="en-US" sz="2700" i="1" dirty="0" err="1" smtClean="0"/>
              <a:t>ed</a:t>
            </a:r>
            <a:r>
              <a:rPr lang="en-US" sz="2700" i="1" dirty="0" smtClean="0"/>
              <a:t> inflection. </a:t>
            </a:r>
            <a:r>
              <a:rPr lang="en-US" sz="2700" dirty="0" smtClean="0"/>
              <a:t>Once the regular past tense forms (</a:t>
            </a:r>
            <a:r>
              <a:rPr lang="en-US" sz="2700" i="1" dirty="0" smtClean="0"/>
              <a:t>walked, played) begin appearing in the child’s speech, the irregular </a:t>
            </a:r>
            <a:r>
              <a:rPr lang="en-US" sz="2700" dirty="0" smtClean="0"/>
              <a:t>forms may disappear for a while, replaced by overgeneralized versions such as </a:t>
            </a:r>
            <a:r>
              <a:rPr lang="en-US" sz="2700" i="1" dirty="0" err="1" smtClean="0"/>
              <a:t>goed</a:t>
            </a:r>
            <a:r>
              <a:rPr lang="en-US" sz="2700" i="1" dirty="0" smtClean="0"/>
              <a:t> </a:t>
            </a:r>
            <a:r>
              <a:rPr lang="en-US" sz="2700" dirty="0" smtClean="0"/>
              <a:t>and</a:t>
            </a:r>
            <a:r>
              <a:rPr lang="en-US" sz="2700" i="1" dirty="0" smtClean="0"/>
              <a:t> </a:t>
            </a:r>
            <a:r>
              <a:rPr lang="en-US" sz="2700" i="1" dirty="0" err="1" smtClean="0"/>
              <a:t>comed</a:t>
            </a:r>
            <a:r>
              <a:rPr lang="en-US" sz="2700" i="1" dirty="0" smtClean="0"/>
              <a:t>. </a:t>
            </a:r>
            <a:r>
              <a:rPr lang="en-US" sz="2700" dirty="0" smtClean="0"/>
              <a:t>Finally the regular </a:t>
            </a:r>
            <a:r>
              <a:rPr lang="en-US" sz="2700" i="1" dirty="0" smtClean="0"/>
              <a:t>-s marker on third-person-singular present-tense verbs </a:t>
            </a:r>
            <a:r>
              <a:rPr lang="en-US" sz="2700" dirty="0" smtClean="0"/>
              <a:t>appears. It occurs initially with full verbs (</a:t>
            </a:r>
            <a:r>
              <a:rPr lang="en-US" sz="2700" i="1" dirty="0" smtClean="0"/>
              <a:t>comes, looks) and then with auxiliaries </a:t>
            </a:r>
            <a:r>
              <a:rPr lang="en-US" sz="2700" dirty="0" smtClean="0"/>
              <a:t>(</a:t>
            </a:r>
            <a:r>
              <a:rPr lang="en-US" sz="2700" i="1" dirty="0" smtClean="0"/>
              <a:t>does, has). </a:t>
            </a:r>
            <a:r>
              <a:rPr lang="en-US" sz="2700" dirty="0" smtClean="0"/>
              <a:t>The use of forms such as </a:t>
            </a:r>
            <a:r>
              <a:rPr lang="en-US" sz="2700" i="1" dirty="0" err="1" smtClean="0"/>
              <a:t>goed</a:t>
            </a:r>
            <a:r>
              <a:rPr lang="en-US" sz="2700" i="1" dirty="0" smtClean="0"/>
              <a:t> and foots </a:t>
            </a:r>
            <a:r>
              <a:rPr lang="en-US" sz="2700" dirty="0" smtClean="0"/>
              <a:t>is a clear evidence that ‘imitation’ is not the primary force in first language acquisition.</a:t>
            </a:r>
            <a:endParaRPr lang="en-US" sz="2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Similar evidence against ‘imitation’ as the basis of the child’s speech production has been found in studies of the syntactic structures used by young children. One child, specifically asked to repeat what she heard, would listen to an adult say forms such as the </a:t>
            </a:r>
            <a:r>
              <a:rPr lang="en-US" sz="2800" i="1" dirty="0" smtClean="0"/>
              <a:t>owl who eats candy runs fast</a:t>
            </a:r>
            <a:r>
              <a:rPr lang="en-US" sz="2800" dirty="0" smtClean="0"/>
              <a:t> and then repeat them in the form </a:t>
            </a:r>
            <a:r>
              <a:rPr lang="en-US" sz="2800" i="1" dirty="0" smtClean="0"/>
              <a:t>owl eat candy and he run fast</a:t>
            </a:r>
            <a:r>
              <a:rPr lang="en-US" sz="2800" dirty="0" smtClean="0"/>
              <a:t>. It is clear that the child understands what the adult is saying. She just has her own way of expressing it. There have been numerous studies of the development of syntax in children’s speech.</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Developing syntax</a:t>
            </a:r>
            <a:endParaRPr lang="en-US" sz="3200" dirty="0"/>
          </a:p>
        </p:txBody>
      </p:sp>
      <p:sp>
        <p:nvSpPr>
          <p:cNvPr id="3" name="Content Placeholder 2"/>
          <p:cNvSpPr>
            <a:spLocks noGrp="1"/>
          </p:cNvSpPr>
          <p:nvPr>
            <p:ph idx="1"/>
          </p:nvPr>
        </p:nvSpPr>
        <p:spPr/>
        <p:txBody>
          <a:bodyPr/>
          <a:lstStyle/>
          <a:p>
            <a:pPr algn="just"/>
            <a:r>
              <a:rPr lang="en-US" sz="2800" dirty="0" smtClean="0"/>
              <a:t>In the formation of questions and the use of negatives, there appear to be three identifiable stages. Stage 1 occurs between 18 and 26 months, stage 2 between 22 and 30 months, and stage 3 between 24 and 40 months. </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forming questions, the child’s first stage has two procedures. Simply add a </a:t>
            </a:r>
            <a:r>
              <a:rPr lang="en-US" sz="2800" dirty="0" err="1" smtClean="0"/>
              <a:t>Wh</a:t>
            </a:r>
            <a:r>
              <a:rPr lang="en-US" sz="2800" dirty="0" smtClean="0"/>
              <a:t>-form (</a:t>
            </a:r>
            <a:r>
              <a:rPr lang="en-US" sz="2800" i="1" dirty="0" smtClean="0"/>
              <a:t>Where, Who) </a:t>
            </a:r>
            <a:r>
              <a:rPr lang="en-US" sz="2800" dirty="0" smtClean="0"/>
              <a:t>to the beginning of the expression or utter the expression with a rise in intonation towards the end, as in these examples:</a:t>
            </a:r>
          </a:p>
          <a:p>
            <a:pPr algn="just"/>
            <a:r>
              <a:rPr lang="en-US" sz="2800" i="1" dirty="0" smtClean="0"/>
              <a:t>		Where kitty? 		Doggie?</a:t>
            </a:r>
          </a:p>
          <a:p>
            <a:pPr algn="just"/>
            <a:r>
              <a:rPr lang="en-US" sz="2800" i="1" dirty="0" smtClean="0"/>
              <a:t>		Where horse go? 		Sit chair?</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Forming questions</a:t>
            </a:r>
            <a:endParaRPr lang="en-US" sz="3200" dirty="0"/>
          </a:p>
        </p:txBody>
      </p:sp>
      <p:sp>
        <p:nvSpPr>
          <p:cNvPr id="3" name="Content Placeholder 2"/>
          <p:cNvSpPr>
            <a:spLocks noGrp="1"/>
          </p:cNvSpPr>
          <p:nvPr>
            <p:ph idx="1"/>
          </p:nvPr>
        </p:nvSpPr>
        <p:spPr/>
        <p:txBody>
          <a:bodyPr/>
          <a:lstStyle/>
          <a:p>
            <a:pPr algn="just"/>
            <a:r>
              <a:rPr lang="en-US" sz="2800" dirty="0" smtClean="0"/>
              <a:t>In the second stage, more complex expressions can be formed, but the rising intonation strategy continues to be used. It is noticeable that more </a:t>
            </a:r>
            <a:r>
              <a:rPr lang="en-US" sz="2800" dirty="0" err="1" smtClean="0"/>
              <a:t>Wh</a:t>
            </a:r>
            <a:r>
              <a:rPr lang="en-US" sz="2800" dirty="0" smtClean="0"/>
              <a:t>-forms come into use, as in these examples:</a:t>
            </a:r>
          </a:p>
          <a:p>
            <a:pPr algn="just"/>
            <a:r>
              <a:rPr lang="en-US" sz="2800" i="1" dirty="0" smtClean="0"/>
              <a:t>		What book name? 		You want eat?</a:t>
            </a:r>
          </a:p>
          <a:p>
            <a:pPr algn="just"/>
            <a:r>
              <a:rPr lang="en-US" sz="2800" i="1" dirty="0" smtClean="0"/>
              <a:t>		Why you smiling? 		See my doggie?</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Forming questions</a:t>
            </a:r>
            <a:endParaRPr lang="en-US" sz="3200" dirty="0"/>
          </a:p>
        </p:txBody>
      </p:sp>
      <p:sp>
        <p:nvSpPr>
          <p:cNvPr id="3" name="Content Placeholder 2"/>
          <p:cNvSpPr>
            <a:spLocks noGrp="1"/>
          </p:cNvSpPr>
          <p:nvPr>
            <p:ph idx="1"/>
          </p:nvPr>
        </p:nvSpPr>
        <p:spPr/>
        <p:txBody>
          <a:bodyPr/>
          <a:lstStyle/>
          <a:p>
            <a:pPr algn="just"/>
            <a:r>
              <a:rPr lang="en-US" sz="2800" dirty="0" smtClean="0"/>
              <a:t>In the third stage, the required inversion of subject and verb in English questions appears (</a:t>
            </a:r>
            <a:r>
              <a:rPr lang="en-US" sz="2800" i="1" dirty="0" smtClean="0"/>
              <a:t>I can go → Can I go?), but the </a:t>
            </a:r>
            <a:r>
              <a:rPr lang="en-US" sz="2800" i="1" dirty="0" err="1" smtClean="0"/>
              <a:t>Wh</a:t>
            </a:r>
            <a:r>
              <a:rPr lang="en-US" sz="2800" i="1" dirty="0" smtClean="0"/>
              <a:t>-questions </a:t>
            </a:r>
            <a:r>
              <a:rPr lang="en-US" sz="2800" dirty="0" smtClean="0"/>
              <a:t>do not always undergo the required inversion. Apart from the occasional lack of inversion and continuing trouble with the morphology of verbs, stage 3 questions are generally quite close to the adult model.</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the case of negatives, stage 1 seems to involve a simple strategy of putting </a:t>
            </a:r>
            <a:r>
              <a:rPr lang="en-US" sz="2800" i="1" dirty="0" smtClean="0"/>
              <a:t>no </a:t>
            </a:r>
            <a:r>
              <a:rPr lang="en-US" sz="2800" dirty="0" smtClean="0"/>
              <a:t>or</a:t>
            </a:r>
            <a:r>
              <a:rPr lang="en-US" sz="2800" i="1" dirty="0" smtClean="0"/>
              <a:t> not </a:t>
            </a:r>
            <a:r>
              <a:rPr lang="en-US" sz="2800" dirty="0" smtClean="0"/>
              <a:t>at the beginning, as in these examples: </a:t>
            </a:r>
            <a:r>
              <a:rPr lang="en-US" sz="2800" i="1" dirty="0" smtClean="0"/>
              <a:t>no mitten, not a teddy bear, no fall, no sit there.</a:t>
            </a:r>
          </a:p>
          <a:p>
            <a:pPr algn="just"/>
            <a:r>
              <a:rPr lang="en-US" sz="2800" dirty="0" smtClean="0"/>
              <a:t>In the second stage, the additional negative forms </a:t>
            </a:r>
            <a:r>
              <a:rPr lang="en-US" sz="2800" i="1" dirty="0" smtClean="0"/>
              <a:t>don’t and can’t </a:t>
            </a:r>
            <a:r>
              <a:rPr lang="en-US" sz="2800" dirty="0" smtClean="0"/>
              <a:t>appear</a:t>
            </a:r>
            <a:r>
              <a:rPr lang="en-US" sz="2800" i="1" dirty="0" smtClean="0"/>
              <a:t>, </a:t>
            </a:r>
            <a:r>
              <a:rPr lang="en-US" sz="2800" dirty="0" smtClean="0"/>
              <a:t>and with </a:t>
            </a:r>
            <a:r>
              <a:rPr lang="en-US" sz="2800" i="1" dirty="0" smtClean="0"/>
              <a:t>no </a:t>
            </a:r>
            <a:r>
              <a:rPr lang="en-US" sz="2800" dirty="0" smtClean="0"/>
              <a:t>and</a:t>
            </a:r>
            <a:r>
              <a:rPr lang="en-US" sz="2800" i="1" dirty="0" smtClean="0"/>
              <a:t> not, </a:t>
            </a:r>
            <a:r>
              <a:rPr lang="en-US" sz="2800" dirty="0" smtClean="0"/>
              <a:t>are increasingly used in front of the verb rather than at the beginning of the sentence, as in these examples:</a:t>
            </a:r>
          </a:p>
          <a:p>
            <a:pPr algn="just"/>
            <a:r>
              <a:rPr lang="en-US" sz="2800" i="1" dirty="0" smtClean="0"/>
              <a:t>		He no bite you 		I don’t want it</a:t>
            </a:r>
          </a:p>
          <a:p>
            <a:pPr algn="just"/>
            <a:r>
              <a:rPr lang="en-US" sz="2800" i="1" dirty="0" smtClean="0"/>
              <a:t>		That not mommy 		You can’t dance</a:t>
            </a:r>
            <a:endParaRPr lang="en-US" sz="2800" dirty="0" smtClean="0"/>
          </a:p>
          <a:p>
            <a:pPr algn="just"/>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Forming negatives</a:t>
            </a:r>
            <a:endParaRPr lang="en-US" sz="3200" dirty="0"/>
          </a:p>
        </p:txBody>
      </p:sp>
      <p:sp>
        <p:nvSpPr>
          <p:cNvPr id="3" name="Content Placeholder 2"/>
          <p:cNvSpPr>
            <a:spLocks noGrp="1"/>
          </p:cNvSpPr>
          <p:nvPr>
            <p:ph idx="1"/>
          </p:nvPr>
        </p:nvSpPr>
        <p:spPr/>
        <p:txBody>
          <a:bodyPr/>
          <a:lstStyle/>
          <a:p>
            <a:pPr algn="just"/>
            <a:r>
              <a:rPr lang="en-US" sz="2800" dirty="0" smtClean="0"/>
              <a:t>The third stage sees the incorporation of other auxiliary forms such as </a:t>
            </a:r>
            <a:r>
              <a:rPr lang="en-US" sz="2800" i="1" dirty="0" smtClean="0"/>
              <a:t>didn’t </a:t>
            </a:r>
            <a:r>
              <a:rPr lang="en-US" sz="2800" dirty="0" smtClean="0"/>
              <a:t>and </a:t>
            </a:r>
            <a:r>
              <a:rPr lang="en-US" sz="2800" i="1" dirty="0" smtClean="0"/>
              <a:t>won’t </a:t>
            </a:r>
            <a:r>
              <a:rPr lang="en-US" sz="2800" dirty="0" smtClean="0"/>
              <a:t>while the typical stage 1 forms disappear. A very late acquisition is the negative form </a:t>
            </a:r>
            <a:r>
              <a:rPr lang="en-US" sz="2800" i="1" dirty="0" smtClean="0"/>
              <a:t>isn’t, </a:t>
            </a:r>
            <a:r>
              <a:rPr lang="en-US" sz="2800" dirty="0" smtClean="0"/>
              <a:t>with the result that some stage 2 forms (with not instead of </a:t>
            </a:r>
            <a:r>
              <a:rPr lang="en-US" sz="2800" i="1" dirty="0" smtClean="0"/>
              <a:t>isn’t) </a:t>
            </a:r>
            <a:r>
              <a:rPr lang="en-US" sz="2800" dirty="0" smtClean="0"/>
              <a:t>continue to be used for quite a long time, as in the examples:</a:t>
            </a:r>
          </a:p>
          <a:p>
            <a:pPr algn="just"/>
            <a:r>
              <a:rPr lang="en-US" sz="2800" i="1" dirty="0" smtClean="0"/>
              <a:t>		I didn’t caught it 		He not taking it</a:t>
            </a:r>
          </a:p>
          <a:p>
            <a:pPr algn="just"/>
            <a:r>
              <a:rPr lang="en-US" sz="2800" i="1" dirty="0" smtClean="0"/>
              <a:t>		She won’t let go 		This not ice cream</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It seems that during the holophrastic stage many children use their limited vocabulary to refer to a large number of unrelated objects.</a:t>
            </a:r>
            <a:r>
              <a:rPr lang="en-US" sz="2800" b="1" dirty="0" smtClean="0"/>
              <a:t> </a:t>
            </a:r>
            <a:r>
              <a:rPr lang="en-US" sz="2800" dirty="0" smtClean="0"/>
              <a:t>This process is called </a:t>
            </a:r>
            <a:r>
              <a:rPr lang="en-US" sz="2800" b="1" dirty="0" smtClean="0"/>
              <a:t>overextension </a:t>
            </a:r>
            <a:r>
              <a:rPr lang="en-US" sz="2800" dirty="0" smtClean="0"/>
              <a:t>which is the use of a word to refer to more objects than is usual in the language (ball used to refer to the moon).</a:t>
            </a:r>
          </a:p>
          <a:p>
            <a:pPr algn="just"/>
            <a:r>
              <a:rPr lang="en-US" sz="2800" dirty="0" smtClean="0"/>
              <a:t>The semantic development in a child’s use of words is usually a process of overextension initially, followed by a gradual process of narrowing down the application of each term as more words are learned.</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650" dirty="0" smtClean="0"/>
              <a:t>Despite the fact that the child is still acquiring aspects of his or her native language through the later years of childhood, it is normally assumed that, by the age of five, the child has completed the greater part of the basic language acquisition process. According to some, the child is then in a good position to start learning a second (or foreign) language. However, most people don’t start trying to learn another language until much later. The question that always arises is: if first language acquisition was so straightforward and largely automatic, why is learning a second language so difficult?</a:t>
            </a:r>
            <a:endParaRPr lang="en-US" sz="26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2467</TotalTime>
  <Words>2179</Words>
  <Application>Microsoft Office PowerPoint</Application>
  <PresentationFormat>A4 Paper (210x297 mm)‎</PresentationFormat>
  <Paragraphs>93</Paragraphs>
  <Slides>31</Slides>
  <Notes>0</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Office Theme</vt:lpstr>
      <vt:lpstr>الشريحة 1</vt:lpstr>
      <vt:lpstr>12th Lecture</vt:lpstr>
      <vt:lpstr>الشريحة 3</vt:lpstr>
      <vt:lpstr>Lecture Elements</vt:lpstr>
      <vt:lpstr>الشريحة 5</vt:lpstr>
      <vt:lpstr>الشريحة 6</vt:lpstr>
      <vt:lpstr>The acquisition schedule</vt:lpstr>
      <vt:lpstr>الشريحة 8</vt:lpstr>
      <vt:lpstr>الشريحة 9</vt:lpstr>
      <vt:lpstr>Cooing and babbling</vt:lpstr>
      <vt:lpstr>Cooing and babbling</vt:lpstr>
      <vt:lpstr>الشريحة 12</vt:lpstr>
      <vt:lpstr>The one-word stage</vt:lpstr>
      <vt:lpstr>الشريحة 14</vt:lpstr>
      <vt:lpstr>The two-word stage</vt:lpstr>
      <vt:lpstr>الشريحة 16</vt:lpstr>
      <vt:lpstr>Telegraphic speech</vt:lpstr>
      <vt:lpstr>الشريحة 18</vt:lpstr>
      <vt:lpstr>الشريحة 19</vt:lpstr>
      <vt:lpstr>Developing morphology</vt:lpstr>
      <vt:lpstr>Developing morphology</vt:lpstr>
      <vt:lpstr>الشريحة 22</vt:lpstr>
      <vt:lpstr>Developing syntax</vt:lpstr>
      <vt:lpstr>الشريحة 24</vt:lpstr>
      <vt:lpstr>Forming questions</vt:lpstr>
      <vt:lpstr>Forming questions</vt:lpstr>
      <vt:lpstr>الشريحة 27</vt:lpstr>
      <vt:lpstr>Forming negatives</vt:lpstr>
      <vt:lpstr>الشريحة 29</vt:lpstr>
      <vt:lpstr>الشريحة 30</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174</cp:revision>
  <dcterms:created xsi:type="dcterms:W3CDTF">2009-10-14T19:14:34Z</dcterms:created>
  <dcterms:modified xsi:type="dcterms:W3CDTF">2011-11-27T16:52:22Z</dcterms:modified>
</cp:coreProperties>
</file>