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handoutMasterIdLst>
    <p:handoutMasterId r:id="rId16"/>
  </p:handoutMasterIdLst>
  <p:sldIdLst>
    <p:sldId id="256" r:id="rId2"/>
    <p:sldId id="282" r:id="rId3"/>
    <p:sldId id="257" r:id="rId4"/>
    <p:sldId id="259" r:id="rId5"/>
    <p:sldId id="276" r:id="rId6"/>
    <p:sldId id="264" r:id="rId7"/>
    <p:sldId id="283" r:id="rId8"/>
    <p:sldId id="284" r:id="rId9"/>
    <p:sldId id="285" r:id="rId10"/>
    <p:sldId id="286" r:id="rId11"/>
    <p:sldId id="287" r:id="rId12"/>
    <p:sldId id="288" r:id="rId13"/>
    <p:sldId id="290" r:id="rId14"/>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990099"/>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50" d="100"/>
          <a:sy n="50" d="100"/>
        </p:scale>
        <p:origin x="-2010" y="-114"/>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10/05/32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10/05/32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8E04A80-C23F-4A72-8BFE-98A6BE1DA68D}"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AE673A9-5DC9-4A68-BD56-E6A22633471E}"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C8D44-305E-45AF-BA64-B1BEB1730637}"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9C489C-FEC2-426C-AFC9-501BB6018D8E}"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6F27411-6680-4A5B-88F4-8E28BB107306}" type="datetime1">
              <a:rPr lang="ar-SA" smtClean="0"/>
              <a:pPr/>
              <a:t>10/05/32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D1241BF-C446-4965-94AB-8C092E1F8B08}" type="datetime1">
              <a:rPr lang="ar-SA" smtClean="0"/>
              <a:pPr/>
              <a:t>10/05/32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6D26C-03F5-4E94-A5CB-A3BAB5D90629}" type="datetime1">
              <a:rPr lang="ar-SA" smtClean="0"/>
              <a:pPr/>
              <a:t>10/05/32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DAB4D-4375-42C5-ACBC-F74FCC0C7B8E}"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80FB0-7714-4E4C-A276-DB75531DEC60}" type="datetime1">
              <a:rPr lang="ar-SA" smtClean="0"/>
              <a:pPr/>
              <a:t>10/05/32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E98AEC-49CC-4083-8F2F-1448D0531573}"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78C60C6-29BC-46B6-8D03-97C49F194FEE}" type="datetime1">
              <a:rPr lang="ar-SA" smtClean="0"/>
              <a:pPr/>
              <a:t>10/05/32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C4124056-F77B-4751-9AD5-8BADD1445E8B}" type="datetime1">
              <a:rPr lang="ar-SA" smtClean="0"/>
              <a:pPr/>
              <a:t>10/05/32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8</a:t>
            </a:r>
            <a:endParaRPr lang="ar-SA" dirty="0"/>
          </a:p>
        </p:txBody>
      </p:sp>
      <p:sp>
        <p:nvSpPr>
          <p:cNvPr id="5" name="Subtitle 5"/>
          <p:cNvSpPr txBox="1">
            <a:spLocks/>
          </p:cNvSpPr>
          <p:nvPr/>
        </p:nvSpPr>
        <p:spPr>
          <a:xfrm>
            <a:off x="620688" y="3779912"/>
            <a:ext cx="5782394" cy="4344483"/>
          </a:xfrm>
          <a:prstGeom prst="rect">
            <a:avLst/>
          </a:prstGeom>
        </p:spPr>
        <p:txBody>
          <a:bodyPr vert="horz" lIns="91440" tIns="45720" rIns="91440" bIns="45720" rtlCol="1">
            <a:normAutofit fontScale="85000" lnSpcReduction="20000"/>
          </a:bodyPr>
          <a:lstStyle/>
          <a:p>
            <a:pPr algn="ctr"/>
            <a:r>
              <a:rPr lang="en-US" sz="2800" b="1" dirty="0" smtClean="0">
                <a:solidFill>
                  <a:srgbClr val="0000FF"/>
                </a:solidFill>
              </a:rPr>
              <a:t>Macbeth</a:t>
            </a:r>
          </a:p>
          <a:p>
            <a:pPr algn="ctr"/>
            <a:r>
              <a:rPr lang="en-US" sz="2800" b="1" dirty="0" smtClean="0">
                <a:cs typeface="Arial" pitchFamily="34" charset="0"/>
              </a:rPr>
              <a:t>William Shakespeare (1564-1616)</a:t>
            </a:r>
          </a:p>
          <a:p>
            <a:pPr algn="ctr">
              <a:defRPr/>
            </a:pPr>
            <a:r>
              <a:rPr lang="en-US" sz="3600" b="1" dirty="0" smtClean="0"/>
              <a:t> </a:t>
            </a:r>
          </a:p>
          <a:p>
            <a:pPr algn="ctr"/>
            <a:r>
              <a:rPr lang="ar-SA" sz="3100" dirty="0" smtClean="0">
                <a:solidFill>
                  <a:srgbClr val="0000FF"/>
                </a:solidFill>
                <a:cs typeface="Arial" pitchFamily="34" charset="0"/>
              </a:rPr>
              <a:t>ماكبث</a:t>
            </a:r>
            <a:r>
              <a:rPr lang="ar-SA" sz="3100" dirty="0" smtClean="0">
                <a:solidFill>
                  <a:srgbClr val="C00000"/>
                </a:solidFill>
                <a:cs typeface="Arial" pitchFamily="34" charset="0"/>
              </a:rPr>
              <a:t> - وليام </a:t>
            </a:r>
            <a:r>
              <a:rPr lang="ar-SA" sz="3100" dirty="0" err="1" smtClean="0">
                <a:solidFill>
                  <a:srgbClr val="C00000"/>
                </a:solidFill>
                <a:cs typeface="Arial" pitchFamily="34" charset="0"/>
              </a:rPr>
              <a:t>شكسيبير</a:t>
            </a:r>
            <a:endParaRPr lang="ar-SA" sz="3100" dirty="0" smtClean="0">
              <a:solidFill>
                <a:srgbClr val="C00000"/>
              </a:solidFill>
              <a:cs typeface="Arial" pitchFamily="34" charset="0"/>
            </a:endParaRPr>
          </a:p>
          <a:p>
            <a:pPr algn="ctr"/>
            <a:endParaRPr lang="ar-SA" sz="6400" b="1" dirty="0" smtClean="0">
              <a:solidFill>
                <a:srgbClr val="008000"/>
              </a:solidFill>
              <a:cs typeface="Rekaa" pitchFamily="2" charset="-78"/>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Slide Number Placeholder 7"/>
          <p:cNvSpPr>
            <a:spLocks noGrp="1"/>
          </p:cNvSpPr>
          <p:nvPr>
            <p:ph type="sldNum" sz="quarter" idx="12"/>
          </p:nvPr>
        </p:nvSpPr>
        <p:spPr/>
        <p:txBody>
          <a:bodyPr/>
          <a:lstStyle/>
          <a:p>
            <a:fld id="{88BAE415-76A0-4309-A00B-503D7D7A0243}"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0648" y="3635896"/>
            <a:ext cx="3384376" cy="4493538"/>
          </a:xfrm>
          <a:prstGeom prst="rect">
            <a:avLst/>
          </a:prstGeom>
          <a:noFill/>
        </p:spPr>
        <p:txBody>
          <a:bodyPr wrap="square" rtlCol="1">
            <a:spAutoFit/>
          </a:bodyPr>
          <a:lstStyle/>
          <a:p>
            <a:pPr algn="l"/>
            <a:r>
              <a:rPr lang="en-US" sz="1300" dirty="0" smtClean="0">
                <a:cs typeface="Arial" pitchFamily="34" charset="0"/>
              </a:rPr>
              <a:t>Macbeth Plot Summary :</a:t>
            </a:r>
          </a:p>
          <a:p>
            <a:pPr algn="l"/>
            <a:r>
              <a:rPr lang="en-US" sz="1300" dirty="0" smtClean="0">
                <a:cs typeface="Arial" pitchFamily="34" charset="0"/>
              </a:rPr>
              <a:t>       King Duncan's generals, Macbeth and </a:t>
            </a:r>
            <a:r>
              <a:rPr lang="en-US" sz="1300" dirty="0" err="1" smtClean="0">
                <a:cs typeface="Arial" pitchFamily="34" charset="0"/>
              </a:rPr>
              <a:t>Banquo</a:t>
            </a:r>
            <a:r>
              <a:rPr lang="en-US" sz="1300" dirty="0" smtClean="0">
                <a:cs typeface="Arial" pitchFamily="34" charset="0"/>
              </a:rPr>
              <a:t>, encounter three strange women on a bleak Scottish moorland on their way home from quelling a rebellion. The women prophesy that Macbeth will be given the title of Thane of Cawdor and then become King of Scotland, while </a:t>
            </a:r>
            <a:r>
              <a:rPr lang="en-US" sz="1300" dirty="0" err="1" smtClean="0">
                <a:cs typeface="Arial" pitchFamily="34" charset="0"/>
              </a:rPr>
              <a:t>Banquo's</a:t>
            </a:r>
            <a:r>
              <a:rPr lang="en-US" sz="1300" dirty="0" smtClean="0">
                <a:cs typeface="Arial" pitchFamily="34" charset="0"/>
              </a:rPr>
              <a:t> heirs shall be kings. The generals want to hear more but the weird sisters disappear. Duncan creates Macbeth Thane of Cawdor in thanks for his success in the recent battles and then proposes  to make a brief visit to Macbeth's castle. </a:t>
            </a:r>
          </a:p>
          <a:p>
            <a:pPr algn="l"/>
            <a:r>
              <a:rPr lang="en-US" sz="1300" dirty="0" smtClean="0">
                <a:cs typeface="Arial" pitchFamily="34" charset="0"/>
              </a:rPr>
              <a:t>      Lady Macbeth receives news from her husband of the prophecy and his new title and she vows to help him become king by any means she can. Macbeth's return is followed almost at once by Duncan's arrival. The Macbeths plot together and later that night, while all are sleeping and after his wife has given the guards drugged wine, Macbeth kills the King and his guards.</a:t>
            </a:r>
          </a:p>
        </p:txBody>
      </p:sp>
      <p:sp>
        <p:nvSpPr>
          <p:cNvPr id="10" name="TextBox 9"/>
          <p:cNvSpPr txBox="1"/>
          <p:nvPr/>
        </p:nvSpPr>
        <p:spPr>
          <a:xfrm>
            <a:off x="3645024" y="3738676"/>
            <a:ext cx="3024336" cy="3554819"/>
          </a:xfrm>
          <a:prstGeom prst="rect">
            <a:avLst/>
          </a:prstGeom>
          <a:noFill/>
        </p:spPr>
        <p:txBody>
          <a:bodyPr wrap="square" rtlCol="1">
            <a:spAutoFit/>
          </a:bodyPr>
          <a:lstStyle/>
          <a:p>
            <a:r>
              <a:rPr lang="ar-SA" sz="1500" dirty="0" smtClean="0">
                <a:solidFill>
                  <a:srgbClr val="008000"/>
                </a:solidFill>
                <a:cs typeface="DecoType Naskh" pitchFamily="2" charset="-78"/>
              </a:rPr>
              <a:t>ماكبث ملخص المؤامرة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جنرالات الملك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 وماكبث </a:t>
            </a:r>
            <a:r>
              <a:rPr lang="ar-SA" sz="1500" dirty="0" err="1" smtClean="0">
                <a:solidFill>
                  <a:srgbClr val="008000"/>
                </a:solidFill>
                <a:cs typeface="DecoType Naskh" pitchFamily="2" charset="-78"/>
              </a:rPr>
              <a:t>وبانكو</a:t>
            </a:r>
            <a:r>
              <a:rPr lang="ar-SA" sz="1500" dirty="0" smtClean="0">
                <a:solidFill>
                  <a:srgbClr val="008000"/>
                </a:solidFill>
                <a:cs typeface="DecoType Naskh" pitchFamily="2" charset="-78"/>
              </a:rPr>
              <a:t>، تواجه ثلاث نساء غريبة على المستنقعات اسكتلندية قاتمة في طريقهما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المنزل من قمع التمرد. وتنبأ بأن النساء ماكبث وسيتم منح لقب </a:t>
            </a:r>
            <a:r>
              <a:rPr lang="ar-SA" sz="1500" dirty="0" err="1" smtClean="0">
                <a:solidFill>
                  <a:srgbClr val="008000"/>
                </a:solidFill>
                <a:cs typeface="DecoType Naskh" pitchFamily="2" charset="-78"/>
              </a:rPr>
              <a:t>ثين</a:t>
            </a:r>
            <a:r>
              <a:rPr lang="ar-SA" sz="1500" dirty="0" smtClean="0">
                <a:solidFill>
                  <a:srgbClr val="008000"/>
                </a:solidFill>
                <a:cs typeface="DecoType Naskh" pitchFamily="2" charset="-78"/>
              </a:rPr>
              <a:t> من </a:t>
            </a:r>
            <a:r>
              <a:rPr lang="ar-SA" sz="1500" dirty="0" err="1" smtClean="0">
                <a:solidFill>
                  <a:srgbClr val="008000"/>
                </a:solidFill>
                <a:cs typeface="DecoType Naskh" pitchFamily="2" charset="-78"/>
              </a:rPr>
              <a:t>كاودر</a:t>
            </a:r>
            <a:r>
              <a:rPr lang="ar-SA" sz="1500" dirty="0" smtClean="0">
                <a:solidFill>
                  <a:srgbClr val="008000"/>
                </a:solidFill>
                <a:cs typeface="DecoType Naskh" pitchFamily="2" charset="-78"/>
              </a:rPr>
              <a:t> وثم أصبحت ملك اسكتلندا، في حين أن </a:t>
            </a:r>
            <a:r>
              <a:rPr lang="ar-SA" sz="1500" dirty="0" err="1" smtClean="0">
                <a:solidFill>
                  <a:srgbClr val="008000"/>
                </a:solidFill>
                <a:cs typeface="DecoType Naskh" pitchFamily="2" charset="-78"/>
              </a:rPr>
              <a:t>بانكو</a:t>
            </a:r>
            <a:r>
              <a:rPr lang="ar-SA" sz="1500" dirty="0" smtClean="0">
                <a:solidFill>
                  <a:srgbClr val="008000"/>
                </a:solidFill>
                <a:cs typeface="DecoType Naskh" pitchFamily="2" charset="-78"/>
              </a:rPr>
              <a:t> ورثة يكون الملوك. الجنرالات يريدون سماع المزيد لكنها تختفي الأخوات غريب.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 يخلق ماكبث </a:t>
            </a:r>
            <a:r>
              <a:rPr lang="ar-SA" sz="1500" dirty="0" err="1" smtClean="0">
                <a:solidFill>
                  <a:srgbClr val="008000"/>
                </a:solidFill>
                <a:cs typeface="DecoType Naskh" pitchFamily="2" charset="-78"/>
              </a:rPr>
              <a:t>ثين</a:t>
            </a:r>
            <a:r>
              <a:rPr lang="ar-SA" sz="1500" dirty="0" smtClean="0">
                <a:solidFill>
                  <a:srgbClr val="008000"/>
                </a:solidFill>
                <a:cs typeface="DecoType Naskh" pitchFamily="2" charset="-78"/>
              </a:rPr>
              <a:t> من </a:t>
            </a:r>
            <a:r>
              <a:rPr lang="ar-SA" sz="1500" dirty="0" err="1" smtClean="0">
                <a:solidFill>
                  <a:srgbClr val="008000"/>
                </a:solidFill>
                <a:cs typeface="DecoType Naskh" pitchFamily="2" charset="-78"/>
              </a:rPr>
              <a:t>كاودر</a:t>
            </a:r>
            <a:r>
              <a:rPr lang="ar-SA" sz="1500" dirty="0" smtClean="0">
                <a:solidFill>
                  <a:srgbClr val="008000"/>
                </a:solidFill>
                <a:cs typeface="DecoType Naskh" pitchFamily="2" charset="-78"/>
              </a:rPr>
              <a:t> يعود الفضل في ذلك لنجاحه في المعارك الأخيرة، ويقترح ثم القيام بزيارة قصيرة لقلعة ماكبث.</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ليدي ماكبث يتلقى الأخبار من زوجها للنبوة ولقبه الجديد وقالت </a:t>
            </a:r>
            <a:r>
              <a:rPr lang="ar-SA" sz="1500" dirty="0" err="1" smtClean="0">
                <a:solidFill>
                  <a:srgbClr val="008000"/>
                </a:solidFill>
                <a:cs typeface="DecoType Naskh" pitchFamily="2" charset="-78"/>
              </a:rPr>
              <a:t>انها</a:t>
            </a:r>
            <a:r>
              <a:rPr lang="ar-SA" sz="1500" dirty="0" smtClean="0">
                <a:solidFill>
                  <a:srgbClr val="008000"/>
                </a:solidFill>
                <a:cs typeface="DecoType Naskh" pitchFamily="2" charset="-78"/>
              </a:rPr>
              <a:t> وعود لمساعدته أصبح الملك بأي وسيلة تستطيع. ويتبع عودة ماكبث تقريبا في وقت واحد من وصول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 المؤامرة </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ماكبث معا وفي وقت لاحق من تلك الليلة ، في حين أن جميع من النوم ، وبعد زوجته ونظرا لحراس النبيذ تخديره، ماكبث يقتل الملك وحراسه.</a:t>
            </a:r>
          </a:p>
        </p:txBody>
      </p:sp>
      <p:sp>
        <p:nvSpPr>
          <p:cNvPr id="18" name="TextBox 17"/>
          <p:cNvSpPr txBox="1"/>
          <p:nvPr/>
        </p:nvSpPr>
        <p:spPr>
          <a:xfrm>
            <a:off x="2564904" y="398438"/>
            <a:ext cx="3600400" cy="1077218"/>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a:t>
            </a:r>
            <a:r>
              <a:rPr lang="en-US" dirty="0" smtClean="0">
                <a:solidFill>
                  <a:srgbClr val="0033CC"/>
                </a:solidFill>
                <a:cs typeface="AL-Hor" pitchFamily="2" charset="-78"/>
              </a:rPr>
              <a:t>William Shakespeare (1564-1616)</a:t>
            </a:r>
          </a:p>
          <a:p>
            <a:pPr algn="ctr"/>
            <a:endParaRPr lang="en-US" dirty="0" smtClean="0">
              <a:solidFill>
                <a:srgbClr val="0033CC"/>
              </a:solidFill>
              <a:cs typeface="AL-Hor" pitchFamily="2" charset="-78"/>
              <a:sym typeface="Wingdings" pitchFamily="2" charset="2"/>
            </a:endParaRPr>
          </a:p>
          <a:p>
            <a:pPr algn="ctr"/>
            <a:r>
              <a:rPr lang="ar-SA" sz="1400" dirty="0" smtClean="0">
                <a:cs typeface="AL-Mohanad" pitchFamily="2" charset="-78"/>
                <a:sym typeface="Wingdings" pitchFamily="2" charset="2"/>
              </a:rPr>
              <a:t>هذا شكسبير </a:t>
            </a:r>
            <a:r>
              <a:rPr lang="ar-SA" sz="1400" dirty="0" err="1" smtClean="0">
                <a:cs typeface="AL-Mohanad" pitchFamily="2" charset="-78"/>
                <a:sym typeface="Wingdings" pitchFamily="2" charset="2"/>
              </a:rPr>
              <a:t>إللي</a:t>
            </a:r>
            <a:r>
              <a:rPr lang="ar-SA" sz="1400" dirty="0" smtClean="0">
                <a:cs typeface="AL-Mohanad" pitchFamily="2" charset="-78"/>
                <a:sym typeface="Wingdings" pitchFamily="2" charset="2"/>
              </a:rPr>
              <a:t> مدوخنا بأدبه ومسرحياته و ...</a:t>
            </a:r>
          </a:p>
          <a:p>
            <a:pPr algn="ctr"/>
            <a:r>
              <a:rPr lang="ar-SA" sz="1400" dirty="0" smtClean="0">
                <a:cs typeface="AL-Mohanad" pitchFamily="2" charset="-78"/>
                <a:sym typeface="Wingdings" pitchFamily="2" charset="2"/>
              </a:rPr>
              <a:t>بدويه = &lt; </a:t>
            </a:r>
            <a:r>
              <a:rPr lang="ar-SA" sz="1400" dirty="0" err="1" smtClean="0">
                <a:cs typeface="AL-Mohanad" pitchFamily="2" charset="-78"/>
                <a:sym typeface="Wingdings" pitchFamily="2" charset="2"/>
              </a:rPr>
              <a:t>ياليل</a:t>
            </a:r>
            <a:r>
              <a:rPr lang="ar-SA" sz="1400" dirty="0" smtClean="0">
                <a:cs typeface="AL-Mohanad" pitchFamily="2" charset="-78"/>
                <a:sym typeface="Wingdings" pitchFamily="2" charset="2"/>
              </a:rPr>
              <a:t> أبو </a:t>
            </a:r>
            <a:r>
              <a:rPr lang="ar-SA" sz="1400" dirty="0" err="1" smtClean="0">
                <a:cs typeface="AL-Mohanad" pitchFamily="2" charset="-78"/>
                <a:sym typeface="Wingdings" pitchFamily="2" charset="2"/>
              </a:rPr>
              <a:t>سوناته</a:t>
            </a:r>
            <a:r>
              <a:rPr lang="ar-SA" sz="1400" dirty="0" smtClean="0">
                <a:cs typeface="AL-Mohanad" pitchFamily="2" charset="-78"/>
                <a:sym typeface="Wingdings" pitchFamily="2" charset="2"/>
              </a:rPr>
              <a:t> </a:t>
            </a: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2</a:t>
            </a:fld>
            <a:endParaRPr lang="ar-SA"/>
          </a:p>
        </p:txBody>
      </p:sp>
      <p:cxnSp>
        <p:nvCxnSpPr>
          <p:cNvPr id="9" name="Straight Connector 8"/>
          <p:cNvCxnSpPr/>
          <p:nvPr/>
        </p:nvCxnSpPr>
        <p:spPr>
          <a:xfrm>
            <a:off x="620688" y="3555504"/>
            <a:ext cx="5597624" cy="8384"/>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6" name="Picture 2"/>
          <p:cNvPicPr>
            <a:picLocks noGrp="1" noChangeAspect="1" noChangeArrowheads="1"/>
          </p:cNvPicPr>
          <p:nvPr>
            <p:ph idx="1"/>
          </p:nvPr>
        </p:nvPicPr>
        <p:blipFill>
          <a:blip r:embed="rId3" cstate="print"/>
          <a:srcRect/>
          <a:stretch>
            <a:fillRect/>
          </a:stretch>
        </p:blipFill>
        <p:spPr bwMode="auto">
          <a:xfrm>
            <a:off x="1421021" y="323528"/>
            <a:ext cx="1071875" cy="1318456"/>
          </a:xfrm>
          <a:prstGeom prst="rect">
            <a:avLst/>
          </a:prstGeom>
          <a:noFill/>
          <a:ln w="9525">
            <a:noFill/>
            <a:miter lim="800000"/>
            <a:headEnd/>
            <a:tailEnd/>
          </a:ln>
          <a:effectLst/>
        </p:spPr>
      </p:pic>
      <p:sp>
        <p:nvSpPr>
          <p:cNvPr id="12" name="TextBox 11"/>
          <p:cNvSpPr txBox="1"/>
          <p:nvPr/>
        </p:nvSpPr>
        <p:spPr>
          <a:xfrm>
            <a:off x="548680" y="1922220"/>
            <a:ext cx="5904656" cy="1569660"/>
          </a:xfrm>
          <a:prstGeom prst="rect">
            <a:avLst/>
          </a:prstGeom>
          <a:solidFill>
            <a:schemeClr val="bg2"/>
          </a:solidFill>
          <a:effectLst>
            <a:innerShdw blurRad="139700">
              <a:prstClr val="black">
                <a:alpha val="99000"/>
              </a:prstClr>
            </a:innerShdw>
          </a:effectLst>
        </p:spPr>
        <p:txBody>
          <a:bodyPr wrap="square" rtlCol="1">
            <a:spAutoFit/>
          </a:bodyPr>
          <a:lstStyle/>
          <a:p>
            <a:pPr algn="ctr"/>
            <a:r>
              <a:rPr lang="ar-SA" sz="1600" dirty="0" smtClean="0">
                <a:cs typeface="AL-Mohanad" pitchFamily="2" charset="-78"/>
                <a:sym typeface="Wingdings" pitchFamily="2" charset="2"/>
              </a:rPr>
              <a:t>الترجمة </a:t>
            </a:r>
            <a:r>
              <a:rPr lang="ar-SA" sz="1600" dirty="0" smtClean="0">
                <a:cs typeface="AL-Mohanad" pitchFamily="2" charset="-78"/>
                <a:sym typeface="Wingdings" pitchFamily="2" charset="2"/>
              </a:rPr>
              <a:t>نسختها </a:t>
            </a:r>
            <a:r>
              <a:rPr lang="ar-SA" sz="1600" dirty="0" err="1" smtClean="0">
                <a:cs typeface="AL-Mohanad" pitchFamily="2" charset="-78"/>
                <a:sym typeface="Wingdings" pitchFamily="2" charset="2"/>
              </a:rPr>
              <a:t>زي</a:t>
            </a:r>
            <a:r>
              <a:rPr lang="ar-SA" sz="1600" dirty="0" smtClean="0">
                <a:cs typeface="AL-Mohanad" pitchFamily="2" charset="-78"/>
                <a:sym typeface="Wingdings" pitchFamily="2" charset="2"/>
              </a:rPr>
              <a:t> </a:t>
            </a:r>
            <a:r>
              <a:rPr lang="ar-SA" sz="1600" dirty="0" err="1" smtClean="0">
                <a:cs typeface="AL-Mohanad" pitchFamily="2" charset="-78"/>
                <a:sym typeface="Wingdings" pitchFamily="2" charset="2"/>
              </a:rPr>
              <a:t>ماهي</a:t>
            </a:r>
            <a:r>
              <a:rPr lang="ar-SA" sz="1600" dirty="0" smtClean="0">
                <a:cs typeface="AL-Mohanad" pitchFamily="2" charset="-78"/>
                <a:sym typeface="Wingdings" pitchFamily="2" charset="2"/>
              </a:rPr>
              <a:t> من </a:t>
            </a:r>
            <a:r>
              <a:rPr lang="ar-SA" sz="1600" dirty="0" err="1" smtClean="0">
                <a:cs typeface="AL-Mohanad" pitchFamily="2" charset="-78"/>
                <a:sym typeface="Wingdings" pitchFamily="2" charset="2"/>
              </a:rPr>
              <a:t>قوقل</a:t>
            </a:r>
            <a:r>
              <a:rPr lang="ar-SA" sz="1600" dirty="0" smtClean="0">
                <a:cs typeface="AL-Mohanad" pitchFamily="2" charset="-78"/>
                <a:sym typeface="Wingdings" pitchFamily="2" charset="2"/>
              </a:rPr>
              <a:t> ..... ولكن فيه فقرات تحتاج تركيز مثل التفسير وغيرها..</a:t>
            </a:r>
          </a:p>
          <a:p>
            <a:pPr algn="ctr"/>
            <a:r>
              <a:rPr lang="ar-SA" sz="1600" dirty="0" smtClean="0">
                <a:cs typeface="AL-Mohanad" pitchFamily="2" charset="-78"/>
                <a:sym typeface="Wingdings" pitchFamily="2" charset="2"/>
              </a:rPr>
              <a:t>الدكتور مختصر الرواية </a:t>
            </a:r>
            <a:r>
              <a:rPr lang="ar-SA" sz="1600" dirty="0" err="1" smtClean="0">
                <a:cs typeface="AL-Mohanad" pitchFamily="2" charset="-78"/>
                <a:sym typeface="Wingdings" pitchFamily="2" charset="2"/>
              </a:rPr>
              <a:t>جداااااااااااا</a:t>
            </a:r>
            <a:endParaRPr lang="ar-SA" sz="1600" dirty="0" smtClean="0">
              <a:cs typeface="AL-Mohanad" pitchFamily="2" charset="-78"/>
              <a:sym typeface="Wingdings" pitchFamily="2" charset="2"/>
            </a:endParaRPr>
          </a:p>
          <a:p>
            <a:pPr algn="ctr"/>
            <a:r>
              <a:rPr lang="ar-SA" sz="1600" dirty="0" smtClean="0">
                <a:cs typeface="AL-Mohanad" pitchFamily="2" charset="-78"/>
                <a:sym typeface="Wingdings" pitchFamily="2" charset="2"/>
              </a:rPr>
              <a:t>أنا لقيت في </a:t>
            </a:r>
            <a:r>
              <a:rPr lang="ar-SA" sz="1600" dirty="0" err="1" smtClean="0">
                <a:cs typeface="AL-Mohanad" pitchFamily="2" charset="-78"/>
                <a:sym typeface="Wingdings" pitchFamily="2" charset="2"/>
              </a:rPr>
              <a:t>النت</a:t>
            </a:r>
            <a:r>
              <a:rPr lang="ar-SA" sz="1600" dirty="0" smtClean="0">
                <a:cs typeface="AL-Mohanad" pitchFamily="2" charset="-78"/>
                <a:sym typeface="Wingdings" pitchFamily="2" charset="2"/>
              </a:rPr>
              <a:t> الرواية مترجمة ومختصرة لو تطلعون عليها أول ، بعدين تدخلون تشوفون المحاضرة بتكون أسهل لأنكم </a:t>
            </a:r>
            <a:r>
              <a:rPr lang="ar-SA" sz="1600" dirty="0" err="1" smtClean="0">
                <a:cs typeface="AL-Mohanad" pitchFamily="2" charset="-78"/>
                <a:sym typeface="Wingdings" pitchFamily="2" charset="2"/>
              </a:rPr>
              <a:t>عرفتوا</a:t>
            </a:r>
            <a:r>
              <a:rPr lang="ar-SA" sz="1600" dirty="0" smtClean="0">
                <a:cs typeface="AL-Mohanad" pitchFamily="2" charset="-78"/>
                <a:sym typeface="Wingdings" pitchFamily="2" charset="2"/>
              </a:rPr>
              <a:t> الشخصيات وراح تفهمون التحليل..</a:t>
            </a:r>
          </a:p>
          <a:p>
            <a:pPr algn="ctr"/>
            <a:r>
              <a:rPr lang="ar-SA" sz="1600" dirty="0" smtClean="0">
                <a:cs typeface="AL-Mohanad" pitchFamily="2" charset="-78"/>
                <a:sym typeface="Wingdings" pitchFamily="2" charset="2"/>
              </a:rPr>
              <a:t>موجودة الرواية بالعربي في الصفحة رقم 9 إلى 13  ...  هذا </a:t>
            </a:r>
            <a:r>
              <a:rPr lang="ar-SA" sz="1600" dirty="0" err="1" smtClean="0">
                <a:cs typeface="AL-Mohanad" pitchFamily="2" charset="-78"/>
                <a:sym typeface="Wingdings" pitchFamily="2" charset="2"/>
              </a:rPr>
              <a:t>إللي</a:t>
            </a:r>
            <a:r>
              <a:rPr lang="ar-SA" sz="1600" dirty="0" smtClean="0">
                <a:cs typeface="AL-Mohanad" pitchFamily="2" charset="-78"/>
                <a:sym typeface="Wingdings" pitchFamily="2" charset="2"/>
              </a:rPr>
              <a:t> قدرت عليه </a:t>
            </a:r>
            <a:endParaRPr lang="ar-SA" sz="1600" dirty="0" smtClean="0">
              <a:cs typeface="AL-Mohanad" pitchFamily="2" charset="-78"/>
              <a:sym typeface="Wingdings" pitchFamily="2" charset="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heckerboard(across)">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p:cBhvr>
                                        <p:cTn id="31" dur="2000" fill="hold"/>
                                        <p:tgtEl>
                                          <p:spTgt spid="18"/>
                                        </p:tgtEl>
                                        <p:attrNameLst>
                                          <p:attrName>fillcolor</p:attrName>
                                        </p:attrNameLst>
                                      </p:cBhvr>
                                      <p:to>
                                        <a:srgbClr val="FFFF99"/>
                                      </p:to>
                                    </p:animClr>
                                    <p:set>
                                      <p:cBhvr>
                                        <p:cTn id="32" dur="2000" fill="hold"/>
                                        <p:tgtEl>
                                          <p:spTgt spid="18"/>
                                        </p:tgtEl>
                                        <p:attrNameLst>
                                          <p:attrName>fill.type</p:attrName>
                                        </p:attrNameLst>
                                      </p:cBhvr>
                                      <p:to>
                                        <p:strVal val="solid"/>
                                      </p:to>
                                    </p:set>
                                    <p:set>
                                      <p:cBhvr>
                                        <p:cTn id="33" dur="2000" fill="hold"/>
                                        <p:tgtEl>
                                          <p:spTgt spid="18"/>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p:cBhvr>
                                        <p:cTn id="47" dur="2000" fill="hold"/>
                                        <p:tgtEl>
                                          <p:spTgt spid="12"/>
                                        </p:tgtEl>
                                        <p:attrNameLst>
                                          <p:attrName>fillcolor</p:attrName>
                                        </p:attrNameLst>
                                      </p:cBhvr>
                                      <p:to>
                                        <a:srgbClr val="FFFF99"/>
                                      </p:to>
                                    </p:animClr>
                                    <p:set>
                                      <p:cBhvr>
                                        <p:cTn id="48" dur="2000" fill="hold"/>
                                        <p:tgtEl>
                                          <p:spTgt spid="12"/>
                                        </p:tgtEl>
                                        <p:attrNameLst>
                                          <p:attrName>fill.type</p:attrName>
                                        </p:attrNameLst>
                                      </p:cBhvr>
                                      <p:to>
                                        <p:strVal val="solid"/>
                                      </p:to>
                                    </p:set>
                                    <p:set>
                                      <p:cBhvr>
                                        <p:cTn id="49"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8"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34634" y="310455"/>
            <a:ext cx="3438382" cy="4093428"/>
          </a:xfrm>
          <a:prstGeom prst="rect">
            <a:avLst/>
          </a:prstGeom>
          <a:noFill/>
        </p:spPr>
        <p:txBody>
          <a:bodyPr wrap="square" rtlCol="1">
            <a:spAutoFit/>
          </a:bodyPr>
          <a:lstStyle/>
          <a:p>
            <a:pPr algn="l"/>
            <a:r>
              <a:rPr lang="en-US" sz="1300" dirty="0" smtClean="0"/>
              <a:t>   Lady Macbeth leaves the bloody daggers beside the dead king. </a:t>
            </a:r>
            <a:r>
              <a:rPr lang="en-US" sz="1300" dirty="0" err="1" smtClean="0"/>
              <a:t>Macduff</a:t>
            </a:r>
            <a:r>
              <a:rPr lang="en-US" sz="1300" dirty="0" smtClean="0"/>
              <a:t> arrives and when the murder is discovered Duncan's sons, Malcolm and </a:t>
            </a:r>
            <a:r>
              <a:rPr lang="en-US" sz="1300" dirty="0" err="1" smtClean="0"/>
              <a:t>Donalbain</a:t>
            </a:r>
            <a:r>
              <a:rPr lang="en-US" sz="1300" dirty="0" smtClean="0"/>
              <a:t> flee, fearing for their lives, but they are nevertheless blamed for the murder. </a:t>
            </a:r>
          </a:p>
          <a:p>
            <a:pPr algn="l"/>
            <a:r>
              <a:rPr lang="en-US" sz="1300" dirty="0" smtClean="0"/>
              <a:t>   Macbeth is elected King of Scotland, but is plagued by feelings of guilt and insecurity. He arranges for </a:t>
            </a:r>
            <a:r>
              <a:rPr lang="en-US" sz="1300" dirty="0" err="1" smtClean="0"/>
              <a:t>Banquo</a:t>
            </a:r>
            <a:r>
              <a:rPr lang="en-US" sz="1300" dirty="0" smtClean="0"/>
              <a:t> and his son, </a:t>
            </a:r>
            <a:r>
              <a:rPr lang="en-US" sz="1300" dirty="0" err="1" smtClean="0"/>
              <a:t>Fleance</a:t>
            </a:r>
            <a:r>
              <a:rPr lang="en-US" sz="1300" dirty="0" smtClean="0"/>
              <a:t> to be killed, but the boy escapes the murderers. At a celebratory banquet Macbeth sees the ghost of </a:t>
            </a:r>
            <a:r>
              <a:rPr lang="en-US" sz="1300" dirty="0" err="1" smtClean="0"/>
              <a:t>Banquo</a:t>
            </a:r>
            <a:r>
              <a:rPr lang="en-US" sz="1300" dirty="0" smtClean="0"/>
              <a:t> and disconcerts the courtiers with his strange manner. Lady Macbeth tries to calm him but is rejected. </a:t>
            </a:r>
          </a:p>
          <a:p>
            <a:pPr algn="l"/>
            <a:r>
              <a:rPr lang="en-US" sz="1300" dirty="0" smtClean="0"/>
              <a:t>   Macbeth seeks out the witches and learns from them that he will be safe until </a:t>
            </a:r>
            <a:r>
              <a:rPr lang="en-US" sz="1300" dirty="0" err="1" smtClean="0"/>
              <a:t>Birnam</a:t>
            </a:r>
            <a:r>
              <a:rPr lang="en-US" sz="1300" dirty="0" smtClean="0"/>
              <a:t> Wood comes to his castle, </a:t>
            </a:r>
            <a:r>
              <a:rPr lang="en-US" sz="1300" dirty="0" err="1" smtClean="0"/>
              <a:t>Dunsinane</a:t>
            </a:r>
            <a:r>
              <a:rPr lang="en-US" sz="1300" dirty="0" smtClean="0"/>
              <a:t>. They tell him that he need fear no-one born of woman, but also that the Scottish succession will come from </a:t>
            </a:r>
            <a:r>
              <a:rPr lang="en-US" sz="1300" dirty="0" err="1" smtClean="0"/>
              <a:t>Banquo's</a:t>
            </a:r>
            <a:r>
              <a:rPr lang="en-US" sz="1300" dirty="0" smtClean="0"/>
              <a:t> son.</a:t>
            </a:r>
          </a:p>
        </p:txBody>
      </p:sp>
      <p:sp>
        <p:nvSpPr>
          <p:cNvPr id="7" name="TextBox 6"/>
          <p:cNvSpPr txBox="1"/>
          <p:nvPr/>
        </p:nvSpPr>
        <p:spPr>
          <a:xfrm>
            <a:off x="188640" y="4439012"/>
            <a:ext cx="3456384" cy="4093428"/>
          </a:xfrm>
          <a:prstGeom prst="rect">
            <a:avLst/>
          </a:prstGeom>
          <a:noFill/>
        </p:spPr>
        <p:txBody>
          <a:bodyPr wrap="square" rtlCol="1">
            <a:spAutoFit/>
          </a:bodyPr>
          <a:lstStyle/>
          <a:p>
            <a:pPr algn="l"/>
            <a:r>
              <a:rPr lang="en-US" sz="1300" dirty="0" smtClean="0"/>
              <a:t> Macbeth embarks on a reign of terror and many, including </a:t>
            </a:r>
            <a:r>
              <a:rPr lang="en-US" sz="1300" dirty="0" err="1" smtClean="0"/>
              <a:t>Macduff's</a:t>
            </a:r>
            <a:r>
              <a:rPr lang="en-US" sz="1300" dirty="0" smtClean="0"/>
              <a:t> family are murdered, while </a:t>
            </a:r>
            <a:r>
              <a:rPr lang="en-US" sz="1300" dirty="0" err="1" smtClean="0"/>
              <a:t>Macduff</a:t>
            </a:r>
            <a:r>
              <a:rPr lang="en-US" sz="1300" dirty="0" smtClean="0"/>
              <a:t> himself has gone to join Malcolm at the court of the English king, Edward. Malcolm and </a:t>
            </a:r>
            <a:r>
              <a:rPr lang="en-US" sz="1300" dirty="0" err="1" smtClean="0"/>
              <a:t>Macduff</a:t>
            </a:r>
            <a:r>
              <a:rPr lang="en-US" sz="1300" dirty="0" smtClean="0"/>
              <a:t> decide to lead an army against Macbeth. </a:t>
            </a:r>
          </a:p>
          <a:p>
            <a:pPr algn="l"/>
            <a:r>
              <a:rPr lang="en-US" sz="1300" dirty="0" smtClean="0"/>
              <a:t>      Macbeth feels safe in his remote castle at </a:t>
            </a:r>
            <a:r>
              <a:rPr lang="en-US" sz="1300" dirty="0" err="1" smtClean="0"/>
              <a:t>Dunsinane</a:t>
            </a:r>
            <a:r>
              <a:rPr lang="en-US" sz="1300" dirty="0" smtClean="0"/>
              <a:t> until he is told that </a:t>
            </a:r>
            <a:r>
              <a:rPr lang="en-US" sz="1300" dirty="0" err="1" smtClean="0"/>
              <a:t>Birnam</a:t>
            </a:r>
            <a:r>
              <a:rPr lang="en-US" sz="1300" dirty="0" smtClean="0"/>
              <a:t> Wood is moving towards him. The situation is that Malcolm's army is carrying branches from the forest as camouflage for their assault on the castle. Meanwhile Lady Macbeth, </a:t>
            </a:r>
            <a:r>
              <a:rPr lang="en-US" sz="1300" dirty="0" err="1" smtClean="0"/>
              <a:t>paralysed</a:t>
            </a:r>
            <a:r>
              <a:rPr lang="en-US" sz="1300" dirty="0" smtClean="0"/>
              <a:t> with guilt, walks in her sleep and gives away her secrets to a listening doctor. She kills herself as the final battle commences. </a:t>
            </a:r>
          </a:p>
          <a:p>
            <a:pPr algn="l"/>
            <a:r>
              <a:rPr lang="en-US" sz="1300" dirty="0" smtClean="0"/>
              <a:t>      </a:t>
            </a:r>
            <a:r>
              <a:rPr lang="en-US" sz="1300" dirty="0" err="1" smtClean="0"/>
              <a:t>Macduff</a:t>
            </a:r>
            <a:r>
              <a:rPr lang="en-US" sz="1300" dirty="0" smtClean="0"/>
              <a:t> challenges Macbeth who, on learning his adversary is the child of a </a:t>
            </a:r>
            <a:r>
              <a:rPr lang="en-US" sz="1300" dirty="0" err="1" smtClean="0"/>
              <a:t>Ceasarian</a:t>
            </a:r>
            <a:r>
              <a:rPr lang="en-US" sz="1300" dirty="0" smtClean="0"/>
              <a:t> birth, </a:t>
            </a:r>
            <a:r>
              <a:rPr lang="en-US" sz="1300" dirty="0" err="1" smtClean="0"/>
              <a:t>realises</a:t>
            </a:r>
            <a:r>
              <a:rPr lang="en-US" sz="1300" dirty="0" smtClean="0"/>
              <a:t> he is doomed. </a:t>
            </a:r>
            <a:r>
              <a:rPr lang="en-US" sz="1300" dirty="0" err="1" smtClean="0"/>
              <a:t>Macduff</a:t>
            </a:r>
            <a:r>
              <a:rPr lang="en-US" sz="1300" dirty="0" smtClean="0"/>
              <a:t> triumphs and brings the head of the traitor to Malcolm who declares peace and is crowned king. </a:t>
            </a:r>
          </a:p>
        </p:txBody>
      </p:sp>
      <p:sp>
        <p:nvSpPr>
          <p:cNvPr id="9" name="TextBox 8"/>
          <p:cNvSpPr txBox="1"/>
          <p:nvPr/>
        </p:nvSpPr>
        <p:spPr>
          <a:xfrm>
            <a:off x="3573016" y="4427984"/>
            <a:ext cx="3096344" cy="3908762"/>
          </a:xfrm>
          <a:prstGeom prst="rect">
            <a:avLst/>
          </a:prstGeom>
          <a:noFill/>
        </p:spPr>
        <p:txBody>
          <a:bodyPr wrap="square" rtlCol="1">
            <a:spAutoFit/>
          </a:bodyPr>
          <a:lstStyle/>
          <a:p>
            <a:r>
              <a:rPr lang="ar-SA" sz="1550" dirty="0" smtClean="0">
                <a:solidFill>
                  <a:srgbClr val="C00000"/>
                </a:solidFill>
                <a:cs typeface="DecoType Naskh" pitchFamily="2" charset="-78"/>
              </a:rPr>
              <a:t>وتشرع قتل ماكبث على عهد </a:t>
            </a:r>
            <a:r>
              <a:rPr lang="ar-SA" sz="1550" dirty="0" err="1" smtClean="0">
                <a:solidFill>
                  <a:srgbClr val="C00000"/>
                </a:solidFill>
                <a:cs typeface="DecoType Naskh" pitchFamily="2" charset="-78"/>
              </a:rPr>
              <a:t>الارهاب</a:t>
            </a:r>
            <a:r>
              <a:rPr lang="ar-SA" sz="1550" dirty="0" smtClean="0">
                <a:solidFill>
                  <a:srgbClr val="C00000"/>
                </a:solidFill>
                <a:cs typeface="DecoType Naskh" pitchFamily="2" charset="-78"/>
              </a:rPr>
              <a:t> وكثيرة ، بما في ذلك الأسرة </a:t>
            </a:r>
            <a:r>
              <a:rPr lang="ar-SA" sz="1550" dirty="0" err="1" smtClean="0">
                <a:solidFill>
                  <a:srgbClr val="C00000"/>
                </a:solidFill>
                <a:cs typeface="DecoType Naskh" pitchFamily="2" charset="-78"/>
              </a:rPr>
              <a:t>ماجدوف</a:t>
            </a:r>
            <a:r>
              <a:rPr lang="ar-SA" sz="1550" dirty="0" smtClean="0">
                <a:solidFill>
                  <a:srgbClr val="C00000"/>
                </a:solidFill>
                <a:cs typeface="DecoType Naskh" pitchFamily="2" charset="-78"/>
              </a:rPr>
              <a:t>، في حين </a:t>
            </a:r>
            <a:r>
              <a:rPr lang="ar-SA" sz="1550" dirty="0" err="1" smtClean="0">
                <a:solidFill>
                  <a:srgbClr val="C00000"/>
                </a:solidFill>
                <a:cs typeface="DecoType Naskh" pitchFamily="2" charset="-78"/>
              </a:rPr>
              <a:t>ماجدوف</a:t>
            </a:r>
            <a:r>
              <a:rPr lang="ar-SA" sz="1550" dirty="0" smtClean="0">
                <a:solidFill>
                  <a:srgbClr val="C00000"/>
                </a:solidFill>
                <a:cs typeface="DecoType Naskh" pitchFamily="2" charset="-78"/>
              </a:rPr>
              <a:t> نفسه قد ذهب للانضمام </a:t>
            </a:r>
            <a:r>
              <a:rPr lang="ar-SA" sz="1550" dirty="0" err="1" smtClean="0">
                <a:solidFill>
                  <a:srgbClr val="C00000"/>
                </a:solidFill>
                <a:cs typeface="DecoType Naskh" pitchFamily="2" charset="-78"/>
              </a:rPr>
              <a:t>مالكولم</a:t>
            </a:r>
            <a:r>
              <a:rPr lang="ar-SA" sz="1550" dirty="0" smtClean="0">
                <a:solidFill>
                  <a:srgbClr val="C00000"/>
                </a:solidFill>
                <a:cs typeface="DecoType Naskh" pitchFamily="2" charset="-78"/>
              </a:rPr>
              <a:t> في المحكمة من الملك الإنجليزية ، إدوارد. </a:t>
            </a:r>
            <a:r>
              <a:rPr lang="ar-SA" sz="1550" dirty="0" err="1" smtClean="0">
                <a:solidFill>
                  <a:srgbClr val="C00000"/>
                </a:solidFill>
                <a:cs typeface="DecoType Naskh" pitchFamily="2" charset="-78"/>
              </a:rPr>
              <a:t>مالكولم</a:t>
            </a:r>
            <a:r>
              <a:rPr lang="ar-SA" sz="1550" dirty="0" smtClean="0">
                <a:solidFill>
                  <a:srgbClr val="C00000"/>
                </a:solidFill>
                <a:cs typeface="DecoType Naskh" pitchFamily="2" charset="-78"/>
              </a:rPr>
              <a:t> </a:t>
            </a:r>
            <a:r>
              <a:rPr lang="ar-SA" sz="1550" dirty="0" err="1" smtClean="0">
                <a:solidFill>
                  <a:srgbClr val="C00000"/>
                </a:solidFill>
                <a:cs typeface="DecoType Naskh" pitchFamily="2" charset="-78"/>
              </a:rPr>
              <a:t>وماجدوف</a:t>
            </a:r>
            <a:r>
              <a:rPr lang="ar-SA" sz="1550" dirty="0" smtClean="0">
                <a:solidFill>
                  <a:srgbClr val="C00000"/>
                </a:solidFill>
                <a:cs typeface="DecoType Naskh" pitchFamily="2" charset="-78"/>
              </a:rPr>
              <a:t> قررت قيادة الجيش ضد ماكبث.</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ماكبث يشعر بالأمان في قصره البعيد في </a:t>
            </a:r>
            <a:r>
              <a:rPr lang="en-US" sz="1550" dirty="0" err="1" smtClean="0">
                <a:solidFill>
                  <a:srgbClr val="C00000"/>
                </a:solidFill>
                <a:cs typeface="DecoType Naskh" pitchFamily="2" charset="-78"/>
              </a:rPr>
              <a:t>Dunsinane</a:t>
            </a:r>
            <a:r>
              <a:rPr lang="en-US" sz="1550" dirty="0" smtClean="0">
                <a:solidFill>
                  <a:srgbClr val="C00000"/>
                </a:solidFill>
                <a:cs typeface="DecoType Naskh" pitchFamily="2" charset="-78"/>
              </a:rPr>
              <a:t> </a:t>
            </a:r>
            <a:r>
              <a:rPr lang="ar-SA" sz="1550" dirty="0" smtClean="0">
                <a:solidFill>
                  <a:srgbClr val="C00000"/>
                </a:solidFill>
                <a:cs typeface="DecoType Naskh" pitchFamily="2" charset="-78"/>
              </a:rPr>
              <a:t>حتى قيل له إن </a:t>
            </a:r>
            <a:r>
              <a:rPr lang="en-US" sz="1550" dirty="0" err="1" smtClean="0">
                <a:solidFill>
                  <a:srgbClr val="C00000"/>
                </a:solidFill>
                <a:cs typeface="DecoType Naskh" pitchFamily="2" charset="-78"/>
              </a:rPr>
              <a:t>Birnam</a:t>
            </a:r>
            <a:r>
              <a:rPr lang="en-US" sz="1550" dirty="0" smtClean="0">
                <a:solidFill>
                  <a:srgbClr val="C00000"/>
                </a:solidFill>
                <a:cs typeface="DecoType Naskh" pitchFamily="2" charset="-78"/>
              </a:rPr>
              <a:t> </a:t>
            </a:r>
            <a:r>
              <a:rPr lang="ar-SA" sz="1550" dirty="0" smtClean="0">
                <a:solidFill>
                  <a:srgbClr val="C00000"/>
                </a:solidFill>
                <a:cs typeface="DecoType Naskh" pitchFamily="2" charset="-78"/>
              </a:rPr>
              <a:t>الخشب يتحرك نحوه. الوضع هو أن الجيش </a:t>
            </a:r>
            <a:r>
              <a:rPr lang="ar-SA" sz="1550" dirty="0" err="1" smtClean="0">
                <a:solidFill>
                  <a:srgbClr val="C00000"/>
                </a:solidFill>
                <a:cs typeface="DecoType Naskh" pitchFamily="2" charset="-78"/>
              </a:rPr>
              <a:t>مالكولم</a:t>
            </a:r>
            <a:r>
              <a:rPr lang="ar-SA" sz="1550" dirty="0" smtClean="0">
                <a:solidFill>
                  <a:srgbClr val="C00000"/>
                </a:solidFill>
                <a:cs typeface="DecoType Naskh" pitchFamily="2" charset="-78"/>
              </a:rPr>
              <a:t> تقوم فروع من الغابة وتمويه لهجومها على القلعة. وفي الوقت نفسه ليدي ماكبث، بالشلل مع الشعور بالذنب ، ويمشي في نومها، ويعطي لها بعيدا أسرار لطبيب الاستماع. </a:t>
            </a:r>
            <a:r>
              <a:rPr lang="ar-SA" sz="1550" dirty="0" err="1" smtClean="0">
                <a:solidFill>
                  <a:srgbClr val="C00000"/>
                </a:solidFill>
                <a:cs typeface="DecoType Naskh" pitchFamily="2" charset="-78"/>
              </a:rPr>
              <a:t>انها</a:t>
            </a:r>
            <a:r>
              <a:rPr lang="ar-SA" sz="1550" dirty="0" smtClean="0">
                <a:solidFill>
                  <a:srgbClr val="C00000"/>
                </a:solidFill>
                <a:cs typeface="DecoType Naskh" pitchFamily="2" charset="-78"/>
              </a:rPr>
              <a:t> تقتل نفسها وتبدأ المعركة النهائية.</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a:t>
            </a:r>
            <a:r>
              <a:rPr lang="ar-SA" sz="1550" dirty="0" err="1" smtClean="0">
                <a:solidFill>
                  <a:srgbClr val="C00000"/>
                </a:solidFill>
                <a:cs typeface="DecoType Naskh" pitchFamily="2" charset="-78"/>
              </a:rPr>
              <a:t>ماجدوف</a:t>
            </a:r>
            <a:r>
              <a:rPr lang="ar-SA" sz="1550" dirty="0" smtClean="0">
                <a:solidFill>
                  <a:srgbClr val="C00000"/>
                </a:solidFill>
                <a:cs typeface="DecoType Naskh" pitchFamily="2" charset="-78"/>
              </a:rPr>
              <a:t> التحديات ماكبث منظمة الصحة العالمية ، على التعلم خصمه هو الطفل من الولادة </a:t>
            </a:r>
            <a:r>
              <a:rPr lang="en-US" sz="1550" dirty="0" err="1" smtClean="0">
                <a:solidFill>
                  <a:srgbClr val="C00000"/>
                </a:solidFill>
                <a:cs typeface="DecoType Naskh" pitchFamily="2" charset="-78"/>
              </a:rPr>
              <a:t>Ceasarian</a:t>
            </a:r>
            <a:r>
              <a:rPr lang="en-US" sz="1550" dirty="0" smtClean="0">
                <a:solidFill>
                  <a:srgbClr val="C00000"/>
                </a:solidFill>
                <a:cs typeface="DecoType Naskh" pitchFamily="2" charset="-78"/>
              </a:rPr>
              <a:t>، </a:t>
            </a:r>
            <a:r>
              <a:rPr lang="ar-SA" sz="1550" dirty="0" smtClean="0">
                <a:solidFill>
                  <a:srgbClr val="C00000"/>
                </a:solidFill>
                <a:cs typeface="DecoType Naskh" pitchFamily="2" charset="-78"/>
              </a:rPr>
              <a:t>يدرك فانه محكوم عليه بالموت. </a:t>
            </a:r>
            <a:r>
              <a:rPr lang="ar-SA" sz="1550" dirty="0" err="1" smtClean="0">
                <a:solidFill>
                  <a:srgbClr val="C00000"/>
                </a:solidFill>
                <a:cs typeface="DecoType Naskh" pitchFamily="2" charset="-78"/>
              </a:rPr>
              <a:t>ماجدوف</a:t>
            </a:r>
            <a:r>
              <a:rPr lang="ar-SA" sz="1550" dirty="0" smtClean="0">
                <a:solidFill>
                  <a:srgbClr val="C00000"/>
                </a:solidFill>
                <a:cs typeface="DecoType Naskh" pitchFamily="2" charset="-78"/>
              </a:rPr>
              <a:t> الانتصارات ويجلب رئيس خائن </a:t>
            </a:r>
            <a:r>
              <a:rPr lang="ar-SA" sz="1550" dirty="0" err="1" smtClean="0">
                <a:solidFill>
                  <a:srgbClr val="C00000"/>
                </a:solidFill>
                <a:cs typeface="DecoType Naskh" pitchFamily="2" charset="-78"/>
              </a:rPr>
              <a:t>لمالكولم</a:t>
            </a:r>
            <a:r>
              <a:rPr lang="ar-SA" sz="1550" dirty="0" smtClean="0">
                <a:solidFill>
                  <a:srgbClr val="C00000"/>
                </a:solidFill>
                <a:cs typeface="DecoType Naskh" pitchFamily="2" charset="-78"/>
              </a:rPr>
              <a:t> الذي يعلن السلام وتوج الملك.</a:t>
            </a:r>
          </a:p>
          <a:p>
            <a:endParaRPr lang="ar-SA" sz="1550" dirty="0" smtClean="0">
              <a:solidFill>
                <a:srgbClr val="C00000"/>
              </a:solidFill>
              <a:cs typeface="DecoType Naskh" pitchFamily="2" charset="-78"/>
            </a:endParaRPr>
          </a:p>
        </p:txBody>
      </p:sp>
      <p:sp>
        <p:nvSpPr>
          <p:cNvPr id="10" name="TextBox 9"/>
          <p:cNvSpPr txBox="1"/>
          <p:nvPr/>
        </p:nvSpPr>
        <p:spPr>
          <a:xfrm>
            <a:off x="3717032" y="395536"/>
            <a:ext cx="2880320" cy="3554819"/>
          </a:xfrm>
          <a:prstGeom prst="rect">
            <a:avLst/>
          </a:prstGeom>
          <a:noFill/>
        </p:spPr>
        <p:txBody>
          <a:bodyPr wrap="square" rtlCol="1">
            <a:spAutoFit/>
          </a:bodyPr>
          <a:lstStyle/>
          <a:p>
            <a:r>
              <a:rPr lang="ar-SA" sz="1500" dirty="0" smtClean="0">
                <a:solidFill>
                  <a:srgbClr val="008000"/>
                </a:solidFill>
                <a:cs typeface="DecoType Naskh" pitchFamily="2" charset="-78"/>
              </a:rPr>
              <a:t>ليدي ماكبث يترك الخناجر الدامية بجانب الملك الميت. </a:t>
            </a:r>
            <a:r>
              <a:rPr lang="ar-SA" sz="1500" dirty="0" err="1" smtClean="0">
                <a:solidFill>
                  <a:srgbClr val="008000"/>
                </a:solidFill>
                <a:cs typeface="DecoType Naskh" pitchFamily="2" charset="-78"/>
              </a:rPr>
              <a:t>ماجدوف</a:t>
            </a:r>
            <a:r>
              <a:rPr lang="ar-SA" sz="1500" dirty="0" smtClean="0">
                <a:solidFill>
                  <a:srgbClr val="008000"/>
                </a:solidFill>
                <a:cs typeface="DecoType Naskh" pitchFamily="2" charset="-78"/>
              </a:rPr>
              <a:t> يصل وعندما يتم اكتشاف جريمة قتل أبناء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مالكولم</a:t>
            </a:r>
            <a:r>
              <a:rPr lang="ar-SA" sz="1500" dirty="0" smtClean="0">
                <a:solidFill>
                  <a:srgbClr val="008000"/>
                </a:solidFill>
                <a:cs typeface="DecoType Naskh" pitchFamily="2" charset="-78"/>
              </a:rPr>
              <a:t> و</a:t>
            </a:r>
            <a:r>
              <a:rPr lang="en-US" sz="1500" dirty="0" err="1" smtClean="0">
                <a:solidFill>
                  <a:srgbClr val="008000"/>
                </a:solidFill>
                <a:cs typeface="DecoType Naskh" pitchFamily="2" charset="-78"/>
              </a:rPr>
              <a:t>Donalbain</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الفرار خوفا على حياتهم، ولكن اللوم على الرغم من ذلك أنهم لقتله.</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ويتم انتخاب ماكبث ملك اسكتلندا، ولكن تعاني من الشعور بالذنب وانعدام الأمن. قال انه يرتب </a:t>
            </a:r>
            <a:r>
              <a:rPr lang="ar-SA" sz="1500" dirty="0" err="1" smtClean="0">
                <a:solidFill>
                  <a:srgbClr val="008000"/>
                </a:solidFill>
                <a:cs typeface="DecoType Naskh" pitchFamily="2" charset="-78"/>
              </a:rPr>
              <a:t>لبانكو</a:t>
            </a:r>
            <a:r>
              <a:rPr lang="ar-SA" sz="1500" dirty="0" smtClean="0">
                <a:solidFill>
                  <a:srgbClr val="008000"/>
                </a:solidFill>
                <a:cs typeface="DecoType Naskh" pitchFamily="2" charset="-78"/>
              </a:rPr>
              <a:t> وابنه، </a:t>
            </a:r>
            <a:r>
              <a:rPr lang="ar-SA" sz="1500" dirty="0" err="1" smtClean="0">
                <a:solidFill>
                  <a:srgbClr val="008000"/>
                </a:solidFill>
                <a:cs typeface="DecoType Naskh" pitchFamily="2" charset="-78"/>
              </a:rPr>
              <a:t>فلانك</a:t>
            </a:r>
            <a:r>
              <a:rPr lang="ar-SA" sz="1500" dirty="0" smtClean="0">
                <a:solidFill>
                  <a:srgbClr val="008000"/>
                </a:solidFill>
                <a:cs typeface="DecoType Naskh" pitchFamily="2" charset="-78"/>
              </a:rPr>
              <a:t> للقتل، ولكن الصبي يهرب القتلة. في مأدبة احتفالية ماكبث يرى شبح </a:t>
            </a:r>
            <a:r>
              <a:rPr lang="ar-SA" sz="1500" dirty="0" err="1" smtClean="0">
                <a:solidFill>
                  <a:srgbClr val="008000"/>
                </a:solidFill>
                <a:cs typeface="DecoType Naskh" pitchFamily="2" charset="-78"/>
              </a:rPr>
              <a:t>بانكو</a:t>
            </a:r>
            <a:r>
              <a:rPr lang="ar-SA" sz="1500" dirty="0" smtClean="0">
                <a:solidFill>
                  <a:srgbClr val="008000"/>
                </a:solidFill>
                <a:cs typeface="DecoType Naskh" pitchFamily="2" charset="-78"/>
              </a:rPr>
              <a:t> ويربك رجال الحاشية مع أسلوبه غريب. ليدي ماكبث يحاول تهدئته لكنه رفض.</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ماكبث يسعى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السحرة ويتعلم منهم انه سيكون في مأمن حتى </a:t>
            </a:r>
            <a:r>
              <a:rPr lang="en-US" sz="1500" dirty="0" err="1" smtClean="0">
                <a:solidFill>
                  <a:srgbClr val="008000"/>
                </a:solidFill>
                <a:cs typeface="DecoType Naskh" pitchFamily="2" charset="-78"/>
              </a:rPr>
              <a:t>Birnam</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الخشب يأتي إلى قصره، </a:t>
            </a:r>
            <a:r>
              <a:rPr lang="en-US" sz="1500" dirty="0" err="1" smtClean="0">
                <a:solidFill>
                  <a:srgbClr val="008000"/>
                </a:solidFill>
                <a:cs typeface="DecoType Naskh" pitchFamily="2" charset="-78"/>
              </a:rPr>
              <a:t>Dunsinane</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يقولون له انه بحاجة الخوف لا أحد يولد من امرأة، ولكن أيضا أن خلافة الاسكتلندي سيأتي من ابنه في </a:t>
            </a:r>
            <a:r>
              <a:rPr lang="ar-SA" sz="1500" dirty="0" err="1" smtClean="0">
                <a:solidFill>
                  <a:srgbClr val="008000"/>
                </a:solidFill>
                <a:cs typeface="DecoType Naskh" pitchFamily="2" charset="-78"/>
              </a:rPr>
              <a:t>بانكو</a:t>
            </a:r>
            <a:r>
              <a:rPr lang="ar-SA" sz="1500" dirty="0" smtClean="0">
                <a:solidFill>
                  <a:srgbClr val="008000"/>
                </a:solidFill>
                <a:cs typeface="DecoType Naskh" pitchFamily="2" charset="-78"/>
              </a:rPr>
              <a:t>..</a:t>
            </a:r>
          </a:p>
        </p:txBody>
      </p:sp>
      <p:sp>
        <p:nvSpPr>
          <p:cNvPr id="8" name="Slide Number Placeholder 7"/>
          <p:cNvSpPr>
            <a:spLocks noGrp="1"/>
          </p:cNvSpPr>
          <p:nvPr>
            <p:ph type="sldNum" sz="quarter" idx="12"/>
          </p:nvPr>
        </p:nvSpPr>
        <p:spPr/>
        <p:txBody>
          <a:bodyPr/>
          <a:lstStyle/>
          <a:p>
            <a:fld id="{88BAE415-76A0-4309-A00B-503D7D7A0243}" type="slidenum">
              <a:rPr lang="ar-SA" smtClean="0"/>
              <a:pPr/>
              <a:t>3</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20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20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179512"/>
            <a:ext cx="3021221" cy="2693045"/>
          </a:xfrm>
          <a:prstGeom prst="rect">
            <a:avLst/>
          </a:prstGeom>
          <a:noFill/>
        </p:spPr>
        <p:txBody>
          <a:bodyPr wrap="square" rtlCol="1">
            <a:spAutoFit/>
          </a:bodyPr>
          <a:lstStyle/>
          <a:p>
            <a:pPr algn="l"/>
            <a:r>
              <a:rPr lang="en-US" sz="1300" b="1" dirty="0" smtClean="0"/>
              <a:t>Macbeth Soliloquy: Is This A Dagger</a:t>
            </a:r>
          </a:p>
          <a:p>
            <a:pPr algn="ctr"/>
            <a:endParaRPr lang="en-US" sz="1300" b="1" dirty="0" smtClean="0"/>
          </a:p>
          <a:p>
            <a:pPr algn="l"/>
            <a:r>
              <a:rPr lang="en-US" sz="1300" dirty="0" smtClean="0"/>
              <a:t>Is this a dagger which I see before me, </a:t>
            </a:r>
            <a:br>
              <a:rPr lang="en-US" sz="1300" dirty="0" smtClean="0"/>
            </a:br>
            <a:r>
              <a:rPr lang="en-US" sz="1300" dirty="0" smtClean="0"/>
              <a:t>The handle toward my hand? Come, let me clutch thee. </a:t>
            </a:r>
            <a:br>
              <a:rPr lang="en-US" sz="1300" dirty="0" smtClean="0"/>
            </a:br>
            <a:r>
              <a:rPr lang="en-US" sz="1300" dirty="0" smtClean="0"/>
              <a:t>I have thee not, and yet I see thee still. </a:t>
            </a:r>
            <a:br>
              <a:rPr lang="en-US" sz="1300" dirty="0" smtClean="0"/>
            </a:br>
            <a:r>
              <a:rPr lang="en-US" sz="1300" dirty="0" smtClean="0"/>
              <a:t>Art thou not, fatal vision, sensible </a:t>
            </a:r>
            <a:br>
              <a:rPr lang="en-US" sz="1300" dirty="0" smtClean="0"/>
            </a:br>
            <a:r>
              <a:rPr lang="en-US" sz="1300" dirty="0" smtClean="0"/>
              <a:t>To feeling as to sight? or art thou but </a:t>
            </a:r>
            <a:br>
              <a:rPr lang="en-US" sz="1300" dirty="0" smtClean="0"/>
            </a:br>
            <a:r>
              <a:rPr lang="en-US" sz="1300" dirty="0" smtClean="0"/>
              <a:t>A dagger of the mind, a false creation, </a:t>
            </a:r>
            <a:br>
              <a:rPr lang="en-US" sz="1300" dirty="0" smtClean="0"/>
            </a:br>
            <a:r>
              <a:rPr lang="en-US" sz="1300" dirty="0" smtClean="0"/>
              <a:t>Proceeding from the heat-oppressed brain? </a:t>
            </a:r>
            <a:br>
              <a:rPr lang="en-US" sz="1300" dirty="0" smtClean="0"/>
            </a:br>
            <a:r>
              <a:rPr lang="en-US" sz="1300" dirty="0" smtClean="0"/>
              <a:t>I see thee yet, in form as palpable </a:t>
            </a:r>
            <a:br>
              <a:rPr lang="en-US" sz="1300" dirty="0" smtClean="0"/>
            </a:br>
            <a:r>
              <a:rPr lang="en-US" sz="1300" dirty="0" smtClean="0"/>
              <a:t>As this which now I draw. </a:t>
            </a:r>
            <a:endParaRPr lang="en-US" sz="1300" dirty="0"/>
          </a:p>
        </p:txBody>
      </p:sp>
      <p:sp>
        <p:nvSpPr>
          <p:cNvPr id="10" name="TextBox 9"/>
          <p:cNvSpPr txBox="1"/>
          <p:nvPr/>
        </p:nvSpPr>
        <p:spPr>
          <a:xfrm>
            <a:off x="3429000" y="309012"/>
            <a:ext cx="3150350" cy="2400657"/>
          </a:xfrm>
          <a:prstGeom prst="rect">
            <a:avLst/>
          </a:prstGeom>
          <a:noFill/>
        </p:spPr>
        <p:txBody>
          <a:bodyPr wrap="square" rtlCol="1">
            <a:spAutoFit/>
          </a:bodyPr>
          <a:lstStyle/>
          <a:p>
            <a:r>
              <a:rPr lang="ar-SA" sz="1500" dirty="0" smtClean="0">
                <a:solidFill>
                  <a:srgbClr val="008000"/>
                </a:solidFill>
                <a:cs typeface="DecoType Naskh" pitchFamily="2" charset="-78"/>
              </a:rPr>
              <a:t>ماكبث مناجاة النفس : هل هذا خنجر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هل هذا الخنجر الذي أرى أمامي،</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المقبض باتجاه يدي؟ تأتي، واسمحوا لي مخلب </a:t>
            </a:r>
            <a:r>
              <a:rPr lang="ar-SA" sz="1500" dirty="0" err="1" smtClean="0">
                <a:solidFill>
                  <a:srgbClr val="008000"/>
                </a:solidFill>
                <a:cs typeface="DecoType Naskh" pitchFamily="2" charset="-78"/>
              </a:rPr>
              <a:t>اليك</a:t>
            </a:r>
            <a:r>
              <a:rPr lang="ar-SA" sz="1500" dirty="0" smtClean="0">
                <a:solidFill>
                  <a:srgbClr val="008000"/>
                </a:solidFill>
                <a:cs typeface="DecoType Naskh" pitchFamily="2" charset="-78"/>
              </a:rPr>
              <a:t>.</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عندي </a:t>
            </a:r>
            <a:r>
              <a:rPr lang="ar-SA" sz="1500" dirty="0" err="1" smtClean="0">
                <a:solidFill>
                  <a:srgbClr val="008000"/>
                </a:solidFill>
                <a:cs typeface="DecoType Naskh" pitchFamily="2" charset="-78"/>
              </a:rPr>
              <a:t>لك</a:t>
            </a:r>
            <a:r>
              <a:rPr lang="ar-SA" sz="1500" dirty="0" smtClean="0">
                <a:solidFill>
                  <a:srgbClr val="008000"/>
                </a:solidFill>
                <a:cs typeface="DecoType Naskh" pitchFamily="2" charset="-78"/>
              </a:rPr>
              <a:t> لا، وحتى الآن لا أرى </a:t>
            </a:r>
            <a:r>
              <a:rPr lang="ar-SA" sz="1500" dirty="0" err="1" smtClean="0">
                <a:solidFill>
                  <a:srgbClr val="008000"/>
                </a:solidFill>
                <a:cs typeface="DecoType Naskh" pitchFamily="2" charset="-78"/>
              </a:rPr>
              <a:t>اليك</a:t>
            </a:r>
            <a:r>
              <a:rPr lang="ar-SA" sz="1500" dirty="0" smtClean="0">
                <a:solidFill>
                  <a:srgbClr val="008000"/>
                </a:solidFill>
                <a:cs typeface="DecoType Naskh" pitchFamily="2" charset="-78"/>
              </a:rPr>
              <a:t> لا يزال. </a:t>
            </a:r>
            <a:r>
              <a:rPr lang="ar-SA" sz="1500" dirty="0" err="1" smtClean="0">
                <a:solidFill>
                  <a:srgbClr val="008000"/>
                </a:solidFill>
                <a:cs typeface="DecoType Naskh" pitchFamily="2" charset="-78"/>
              </a:rPr>
              <a:t>انت</a:t>
            </a:r>
            <a:r>
              <a:rPr lang="ar-SA" sz="1500" dirty="0" smtClean="0">
                <a:solidFill>
                  <a:srgbClr val="008000"/>
                </a:solidFill>
                <a:cs typeface="DecoType Naskh" pitchFamily="2" charset="-78"/>
              </a:rPr>
              <a:t> لا، والرؤية القاتلة، من المعقول أن شعور ما بالنا؟ أو أنت ولكن</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خنجر من العقل ، وخلق كاذبة،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وانطلاقا من حرارة الدماغ المظلومين؟</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أرى </a:t>
            </a:r>
            <a:r>
              <a:rPr lang="ar-SA" sz="1500" dirty="0" err="1" smtClean="0">
                <a:solidFill>
                  <a:srgbClr val="008000"/>
                </a:solidFill>
                <a:cs typeface="DecoType Naskh" pitchFamily="2" charset="-78"/>
              </a:rPr>
              <a:t>اليك</a:t>
            </a:r>
            <a:r>
              <a:rPr lang="ar-SA" sz="1500" dirty="0" smtClean="0">
                <a:solidFill>
                  <a:srgbClr val="008000"/>
                </a:solidFill>
                <a:cs typeface="DecoType Naskh" pitchFamily="2" charset="-78"/>
              </a:rPr>
              <a:t> حتى الآن ، في شكل واضح كما</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وهذا الذي أود أن ألفت الآن.</a:t>
            </a: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4</a:t>
            </a:fld>
            <a:endParaRPr lang="ar-SA"/>
          </a:p>
        </p:txBody>
      </p:sp>
      <p:sp>
        <p:nvSpPr>
          <p:cNvPr id="9" name="TextBox 8"/>
          <p:cNvSpPr txBox="1"/>
          <p:nvPr/>
        </p:nvSpPr>
        <p:spPr>
          <a:xfrm>
            <a:off x="260648" y="3006690"/>
            <a:ext cx="3456384" cy="5093702"/>
          </a:xfrm>
          <a:prstGeom prst="rect">
            <a:avLst/>
          </a:prstGeom>
          <a:noFill/>
        </p:spPr>
        <p:txBody>
          <a:bodyPr wrap="square" rtlCol="1">
            <a:spAutoFit/>
          </a:bodyPr>
          <a:lstStyle/>
          <a:p>
            <a:pPr algn="l" rtl="0"/>
            <a:r>
              <a:rPr lang="en-US" sz="1300" dirty="0" smtClean="0"/>
              <a:t> Thou </a:t>
            </a:r>
            <a:r>
              <a:rPr lang="en-US" sz="1300" dirty="0" err="1" smtClean="0"/>
              <a:t>marshall'st</a:t>
            </a:r>
            <a:r>
              <a:rPr lang="en-US" sz="1300" dirty="0" smtClean="0"/>
              <a:t> me the way that I was going; </a:t>
            </a:r>
            <a:br>
              <a:rPr lang="en-US" sz="1300" dirty="0" smtClean="0"/>
            </a:br>
            <a:r>
              <a:rPr lang="en-US" sz="1300" dirty="0" smtClean="0"/>
              <a:t>And such an instrument I was to use. </a:t>
            </a:r>
            <a:br>
              <a:rPr lang="en-US" sz="1300" dirty="0" smtClean="0"/>
            </a:br>
            <a:r>
              <a:rPr lang="en-US" sz="1300" dirty="0" smtClean="0"/>
              <a:t>Mine eyes are made the fools o' the other senses, </a:t>
            </a:r>
            <a:br>
              <a:rPr lang="en-US" sz="1300" dirty="0" smtClean="0"/>
            </a:br>
            <a:r>
              <a:rPr lang="en-US" sz="1300" dirty="0" smtClean="0"/>
              <a:t>Or else worth all the rest; I see thee still, </a:t>
            </a:r>
            <a:br>
              <a:rPr lang="en-US" sz="1300" dirty="0" smtClean="0"/>
            </a:br>
            <a:r>
              <a:rPr lang="en-US" sz="1300" dirty="0" smtClean="0"/>
              <a:t>And on thy blade and dudgeon gouts of blood, </a:t>
            </a:r>
            <a:br>
              <a:rPr lang="en-US" sz="1300" dirty="0" smtClean="0"/>
            </a:br>
            <a:r>
              <a:rPr lang="en-US" sz="1300" dirty="0" smtClean="0"/>
              <a:t>Which was not so before. There's no such thing: </a:t>
            </a:r>
            <a:br>
              <a:rPr lang="en-US" sz="1300" dirty="0" smtClean="0"/>
            </a:br>
            <a:r>
              <a:rPr lang="en-US" sz="1300" dirty="0" smtClean="0"/>
              <a:t>It is the bloody business which informs </a:t>
            </a:r>
            <a:br>
              <a:rPr lang="en-US" sz="1300" dirty="0" smtClean="0"/>
            </a:br>
            <a:r>
              <a:rPr lang="en-US" sz="1300" dirty="0" smtClean="0"/>
              <a:t>Thus to mine eyes. Now o'er the one </a:t>
            </a:r>
            <a:r>
              <a:rPr lang="en-US" sz="1300" dirty="0" err="1" smtClean="0"/>
              <a:t>halfworld</a:t>
            </a:r>
            <a:r>
              <a:rPr lang="en-US" sz="1300" dirty="0" smtClean="0"/>
              <a:t> </a:t>
            </a:r>
            <a:br>
              <a:rPr lang="en-US" sz="1300" dirty="0" smtClean="0"/>
            </a:br>
            <a:r>
              <a:rPr lang="en-US" sz="1300" dirty="0" smtClean="0"/>
              <a:t>Nature seems dead, and wicked dreams abuse </a:t>
            </a:r>
            <a:br>
              <a:rPr lang="en-US" sz="1300" dirty="0" smtClean="0"/>
            </a:br>
            <a:r>
              <a:rPr lang="en-US" sz="1300" dirty="0" smtClean="0"/>
              <a:t>The </a:t>
            </a:r>
            <a:r>
              <a:rPr lang="en-US" sz="1300" dirty="0" err="1" smtClean="0"/>
              <a:t>curtain'd</a:t>
            </a:r>
            <a:r>
              <a:rPr lang="en-US" sz="1300" dirty="0" smtClean="0"/>
              <a:t> sleep; witchcraft celebrates </a:t>
            </a:r>
            <a:br>
              <a:rPr lang="en-US" sz="1300" dirty="0" smtClean="0"/>
            </a:br>
            <a:r>
              <a:rPr lang="en-US" sz="1300" dirty="0" smtClean="0"/>
              <a:t>Pale Hecate's offerings, and </a:t>
            </a:r>
            <a:r>
              <a:rPr lang="en-US" sz="1300" dirty="0" err="1" smtClean="0"/>
              <a:t>wither'd</a:t>
            </a:r>
            <a:r>
              <a:rPr lang="en-US" sz="1300" dirty="0" smtClean="0"/>
              <a:t> murder, </a:t>
            </a:r>
            <a:br>
              <a:rPr lang="en-US" sz="1300" dirty="0" smtClean="0"/>
            </a:br>
            <a:r>
              <a:rPr lang="en-US" sz="1300" dirty="0" err="1" smtClean="0"/>
              <a:t>Alarum'd</a:t>
            </a:r>
            <a:r>
              <a:rPr lang="en-US" sz="1300" dirty="0" smtClean="0"/>
              <a:t> by his sentinel, the wolf, </a:t>
            </a:r>
            <a:br>
              <a:rPr lang="en-US" sz="1300" dirty="0" smtClean="0"/>
            </a:br>
            <a:r>
              <a:rPr lang="en-US" sz="1300" dirty="0" smtClean="0"/>
              <a:t>Whose howl's his watch, thus with his stealthy pace. With </a:t>
            </a:r>
            <a:r>
              <a:rPr lang="en-US" sz="1300" dirty="0" err="1" smtClean="0"/>
              <a:t>Tarquin's</a:t>
            </a:r>
            <a:r>
              <a:rPr lang="en-US" sz="1300" dirty="0" smtClean="0"/>
              <a:t> ravishing strides, towards his design </a:t>
            </a:r>
            <a:br>
              <a:rPr lang="en-US" sz="1300" dirty="0" smtClean="0"/>
            </a:br>
            <a:r>
              <a:rPr lang="en-US" sz="1300" dirty="0" smtClean="0"/>
              <a:t>Moves like a ghost. Thou sure and firm-set earth, </a:t>
            </a:r>
            <a:br>
              <a:rPr lang="en-US" sz="1300" dirty="0" smtClean="0"/>
            </a:br>
            <a:r>
              <a:rPr lang="en-US" sz="1300" dirty="0" smtClean="0"/>
              <a:t>Hear not my steps, which way they walk, for fear </a:t>
            </a:r>
            <a:br>
              <a:rPr lang="en-US" sz="1300" dirty="0" smtClean="0"/>
            </a:br>
            <a:r>
              <a:rPr lang="en-US" sz="1300" dirty="0" smtClean="0"/>
              <a:t>Thy very stones prate of my </a:t>
            </a:r>
            <a:r>
              <a:rPr lang="en-US" sz="1300" dirty="0" err="1" smtClean="0"/>
              <a:t>whereabout</a:t>
            </a:r>
            <a:r>
              <a:rPr lang="en-US" sz="1300" dirty="0" smtClean="0"/>
              <a:t>, </a:t>
            </a:r>
            <a:br>
              <a:rPr lang="en-US" sz="1300" dirty="0" smtClean="0"/>
            </a:br>
            <a:r>
              <a:rPr lang="en-US" sz="1300" dirty="0" smtClean="0"/>
              <a:t>And take the present horror from the time, </a:t>
            </a:r>
            <a:br>
              <a:rPr lang="en-US" sz="1300" dirty="0" smtClean="0"/>
            </a:br>
            <a:r>
              <a:rPr lang="en-US" sz="1300" dirty="0" smtClean="0"/>
              <a:t>Which now suits with it. Whiles I threat, he lives: </a:t>
            </a:r>
            <a:br>
              <a:rPr lang="en-US" sz="1300" dirty="0" smtClean="0"/>
            </a:br>
            <a:r>
              <a:rPr lang="en-US" sz="1300" dirty="0" smtClean="0"/>
              <a:t>Words to the heat of deeds too cold breath gives. </a:t>
            </a:r>
            <a:endParaRPr lang="en-US" sz="1300" dirty="0" smtClean="0">
              <a:cs typeface="Arial" pitchFamily="34" charset="0"/>
            </a:endParaRPr>
          </a:p>
        </p:txBody>
      </p:sp>
      <p:sp>
        <p:nvSpPr>
          <p:cNvPr id="11" name="TextBox 10"/>
          <p:cNvSpPr txBox="1"/>
          <p:nvPr/>
        </p:nvSpPr>
        <p:spPr>
          <a:xfrm>
            <a:off x="3645024" y="2843808"/>
            <a:ext cx="2952328" cy="5170646"/>
          </a:xfrm>
          <a:prstGeom prst="rect">
            <a:avLst/>
          </a:prstGeom>
          <a:noFill/>
        </p:spPr>
        <p:txBody>
          <a:bodyPr wrap="square" rtlCol="1">
            <a:spAutoFit/>
          </a:bodyPr>
          <a:lstStyle/>
          <a:p>
            <a:r>
              <a:rPr lang="en-US" sz="1500" dirty="0" smtClean="0">
                <a:solidFill>
                  <a:srgbClr val="C00000"/>
                </a:solidFill>
                <a:cs typeface="DecoType Naskh" pitchFamily="2" charset="-78"/>
              </a:rPr>
              <a:t> </a:t>
            </a:r>
            <a:r>
              <a:rPr lang="en-US" sz="1500" dirty="0" err="1" smtClean="0">
                <a:solidFill>
                  <a:srgbClr val="C00000"/>
                </a:solidFill>
                <a:cs typeface="DecoType Naskh" pitchFamily="2" charset="-78"/>
              </a:rPr>
              <a:t>marshall'st</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أنت لي الطريقة التي كنت ذاهبا؛</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ومثل هذا الصك كنت استخدامها.</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مصنوعة عيناي </a:t>
            </a:r>
            <a:r>
              <a:rPr lang="ar-SA" sz="1500" dirty="0" err="1" smtClean="0">
                <a:solidFill>
                  <a:srgbClr val="C00000"/>
                </a:solidFill>
                <a:cs typeface="DecoType Naskh" pitchFamily="2" charset="-78"/>
              </a:rPr>
              <a:t>س</a:t>
            </a:r>
            <a:r>
              <a:rPr lang="ar-SA" sz="1500" dirty="0" smtClean="0">
                <a:solidFill>
                  <a:srgbClr val="C00000"/>
                </a:solidFill>
                <a:cs typeface="DecoType Naskh" pitchFamily="2" charset="-78"/>
              </a:rPr>
              <a:t> كذبة الحواس الأخرى،</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أو آخر يستحق كل ما تبقى، وأنا لا تزال ترى </a:t>
            </a:r>
            <a:r>
              <a:rPr lang="ar-SA" sz="1500" dirty="0" err="1" smtClean="0">
                <a:solidFill>
                  <a:srgbClr val="C00000"/>
                </a:solidFill>
                <a:cs typeface="DecoType Naskh" pitchFamily="2" charset="-78"/>
              </a:rPr>
              <a:t>اليك</a:t>
            </a:r>
            <a:r>
              <a:rPr lang="ar-SA" sz="1500" dirty="0" smtClean="0">
                <a:solidFill>
                  <a:srgbClr val="C00000"/>
                </a:solidFill>
                <a:cs typeface="DecoType Naskh" pitchFamily="2" charset="-78"/>
              </a:rPr>
              <a:t>،</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وعلى شفرة خاصتك </a:t>
            </a:r>
            <a:r>
              <a:rPr lang="ar-SA" sz="1500" dirty="0" err="1" smtClean="0">
                <a:solidFill>
                  <a:srgbClr val="C00000"/>
                </a:solidFill>
                <a:cs typeface="DecoType Naskh" pitchFamily="2" charset="-78"/>
              </a:rPr>
              <a:t>و</a:t>
            </a:r>
            <a:r>
              <a:rPr lang="en-US" sz="1500" dirty="0" smtClean="0">
                <a:solidFill>
                  <a:srgbClr val="C00000"/>
                </a:solidFill>
                <a:cs typeface="DecoType Naskh" pitchFamily="2" charset="-78"/>
              </a:rPr>
              <a:t>gouts </a:t>
            </a:r>
            <a:r>
              <a:rPr lang="ar-SA" sz="1500" dirty="0" smtClean="0">
                <a:solidFill>
                  <a:srgbClr val="C00000"/>
                </a:solidFill>
                <a:cs typeface="DecoType Naskh" pitchFamily="2" charset="-78"/>
              </a:rPr>
              <a:t>امتعاض من الدم،</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الذي لم يكن قبل ذلك. ليس هناك شيء من هذا القبيل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ومن الأعمال الدموية التي يبلغ</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وبالتالي إلى عيني. </a:t>
            </a:r>
            <a:r>
              <a:rPr lang="en-US" sz="1500" dirty="0" smtClean="0">
                <a:solidFill>
                  <a:srgbClr val="C00000"/>
                </a:solidFill>
                <a:cs typeface="DecoType Naskh" pitchFamily="2" charset="-78"/>
              </a:rPr>
              <a:t>o'er </a:t>
            </a:r>
            <a:r>
              <a:rPr lang="ar-SA" sz="1500" dirty="0" smtClean="0">
                <a:solidFill>
                  <a:srgbClr val="C00000"/>
                </a:solidFill>
                <a:cs typeface="DecoType Naskh" pitchFamily="2" charset="-78"/>
              </a:rPr>
              <a:t>الآن </a:t>
            </a:r>
            <a:r>
              <a:rPr lang="en-US" sz="1500" dirty="0" err="1" smtClean="0">
                <a:solidFill>
                  <a:srgbClr val="C00000"/>
                </a:solidFill>
                <a:cs typeface="DecoType Naskh" pitchFamily="2" charset="-78"/>
              </a:rPr>
              <a:t>halfworld</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واحد</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طبيعة يبدو ميتا ، والاعتداء الشرس الأحلام</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a:t>
            </a:r>
            <a:r>
              <a:rPr lang="en-US" sz="1500" dirty="0" err="1" smtClean="0">
                <a:solidFill>
                  <a:srgbClr val="C00000"/>
                </a:solidFill>
                <a:cs typeface="DecoType Naskh" pitchFamily="2" charset="-78"/>
              </a:rPr>
              <a:t>curtain'd</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النوم؛ السحر تحتفل</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شاحب </a:t>
            </a:r>
            <a:r>
              <a:rPr lang="ar-SA" sz="1500" dirty="0" err="1" smtClean="0">
                <a:solidFill>
                  <a:srgbClr val="C00000"/>
                </a:solidFill>
                <a:cs typeface="DecoType Naskh" pitchFamily="2" charset="-78"/>
              </a:rPr>
              <a:t>هيكات</a:t>
            </a:r>
            <a:r>
              <a:rPr lang="ar-SA" sz="1500" dirty="0" smtClean="0">
                <a:solidFill>
                  <a:srgbClr val="C00000"/>
                </a:solidFill>
                <a:cs typeface="DecoType Naskh" pitchFamily="2" charset="-78"/>
              </a:rPr>
              <a:t> والعروض، والقتل </a:t>
            </a:r>
            <a:r>
              <a:rPr lang="en-US" sz="1500" dirty="0" err="1" smtClean="0">
                <a:solidFill>
                  <a:srgbClr val="C00000"/>
                </a:solidFill>
                <a:cs typeface="DecoType Naskh" pitchFamily="2" charset="-78"/>
              </a:rPr>
              <a:t>wither'd</a:t>
            </a:r>
            <a:r>
              <a:rPr lang="en-US" sz="1500" dirty="0" smtClean="0">
                <a:solidFill>
                  <a:srgbClr val="C00000"/>
                </a:solidFill>
                <a:cs typeface="DecoType Naskh" pitchFamily="2" charset="-78"/>
              </a:rPr>
              <a:t>،</a:t>
            </a:r>
            <a:br>
              <a:rPr lang="en-US" sz="1500" dirty="0" smtClean="0">
                <a:solidFill>
                  <a:srgbClr val="C00000"/>
                </a:solidFill>
                <a:cs typeface="DecoType Naskh" pitchFamily="2" charset="-78"/>
              </a:rPr>
            </a:br>
            <a:r>
              <a:rPr lang="en-US" sz="1500" dirty="0" err="1" smtClean="0">
                <a:solidFill>
                  <a:srgbClr val="C00000"/>
                </a:solidFill>
                <a:cs typeface="DecoType Naskh" pitchFamily="2" charset="-78"/>
              </a:rPr>
              <a:t>Alarum'd</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من قبل الحارس له، والذئب،</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التي </a:t>
            </a:r>
            <a:r>
              <a:rPr lang="ar-SA" sz="1500" dirty="0" err="1" smtClean="0">
                <a:solidFill>
                  <a:srgbClr val="C00000"/>
                </a:solidFill>
                <a:cs typeface="DecoType Naskh" pitchFamily="2" charset="-78"/>
              </a:rPr>
              <a:t>تعوي</a:t>
            </a:r>
            <a:r>
              <a:rPr lang="ar-SA" sz="1500" dirty="0" smtClean="0">
                <a:solidFill>
                  <a:srgbClr val="C00000"/>
                </a:solidFill>
                <a:cs typeface="DecoType Naskh" pitchFamily="2" charset="-78"/>
              </a:rPr>
              <a:t> في ساعته، وبالتالي مع سرعته التخفي.</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مع </a:t>
            </a:r>
            <a:r>
              <a:rPr lang="en-US" sz="1500" dirty="0" err="1" smtClean="0">
                <a:solidFill>
                  <a:srgbClr val="C00000"/>
                </a:solidFill>
                <a:cs typeface="DecoType Naskh" pitchFamily="2" charset="-78"/>
              </a:rPr>
              <a:t>Tarquin</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في خطوات ساحر، نحو تصميمه</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يتحرك وكأنه شبح. تأكد والأرض شركة بين مجموعة أنت،</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لا يسمعون خطواتي، الطريقة التي يمشون، خوفا</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خاصتك جدا من الحجارة ثرثر </a:t>
            </a:r>
            <a:r>
              <a:rPr lang="en-US" sz="1500" dirty="0" err="1" smtClean="0">
                <a:solidFill>
                  <a:srgbClr val="C00000"/>
                </a:solidFill>
                <a:cs typeface="DecoType Naskh" pitchFamily="2" charset="-78"/>
              </a:rPr>
              <a:t>whereabout</a:t>
            </a:r>
            <a:r>
              <a:rPr lang="en-US" sz="1500" dirty="0" smtClean="0">
                <a:solidFill>
                  <a:srgbClr val="C00000"/>
                </a:solidFill>
                <a:cs typeface="DecoType Naskh" pitchFamily="2" charset="-78"/>
              </a:rPr>
              <a:t> </a:t>
            </a:r>
            <a:r>
              <a:rPr lang="ar-SA" sz="1500" dirty="0" smtClean="0">
                <a:solidFill>
                  <a:srgbClr val="C00000"/>
                </a:solidFill>
                <a:cs typeface="DecoType Naskh" pitchFamily="2" charset="-78"/>
              </a:rPr>
              <a:t>بلدي،</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وأخذ الرعب الحالي من الوقت،</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التي تناسب الآن معها. البرهة أنا التهديد، وقال انه يسكن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كلمات إلى أفعال حرارة باردة جدا يعطي التنفس.</a:t>
            </a:r>
          </a:p>
        </p:txBody>
      </p:sp>
      <p:sp>
        <p:nvSpPr>
          <p:cNvPr id="13" name="TextBox 12"/>
          <p:cNvSpPr txBox="1"/>
          <p:nvPr/>
        </p:nvSpPr>
        <p:spPr>
          <a:xfrm>
            <a:off x="332656"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323528"/>
            <a:ext cx="3528392" cy="1600438"/>
          </a:xfrm>
          <a:prstGeom prst="rect">
            <a:avLst/>
          </a:prstGeom>
          <a:noFill/>
        </p:spPr>
        <p:txBody>
          <a:bodyPr wrap="square" rtlCol="1">
            <a:spAutoFit/>
          </a:bodyPr>
          <a:lstStyle/>
          <a:p>
            <a:pPr algn="l"/>
            <a:r>
              <a:rPr lang="en-US" sz="1400" dirty="0" smtClean="0"/>
              <a:t>Explanation:</a:t>
            </a:r>
          </a:p>
          <a:p>
            <a:pPr algn="l"/>
            <a:r>
              <a:rPr lang="en-US" sz="1400" dirty="0" smtClean="0"/>
              <a:t>       (Macbeth speaks to himself) Is this a dagger which I see before me, with its  handle stretching towards my hand? Let me catch hold of you! (apostrophe) I can  not hold you, and yet I see you all the time (antithesis).  You fatal dagger, aren’t you perceptible by touch</a:t>
            </a:r>
          </a:p>
        </p:txBody>
      </p:sp>
      <p:sp>
        <p:nvSpPr>
          <p:cNvPr id="7" name="TextBox 6"/>
          <p:cNvSpPr txBox="1"/>
          <p:nvPr/>
        </p:nvSpPr>
        <p:spPr>
          <a:xfrm>
            <a:off x="188640" y="2267744"/>
            <a:ext cx="3528392" cy="5493812"/>
          </a:xfrm>
          <a:prstGeom prst="rect">
            <a:avLst/>
          </a:prstGeom>
          <a:noFill/>
        </p:spPr>
        <p:txBody>
          <a:bodyPr wrap="square" rtlCol="1">
            <a:spAutoFit/>
          </a:bodyPr>
          <a:lstStyle/>
          <a:p>
            <a:pPr algn="l"/>
            <a:r>
              <a:rPr lang="en-US" sz="1300" dirty="0" smtClean="0"/>
              <a:t> as well as sight? Or, are you only a false creation, a product of my over-excited brain? I see you (visionary dagger) as clearly as I see this dagger which I am drawing.  You guide me along the way I was going (the dagger positions Macbeth as  a man without will or as an object). It is exactly such a dagger that I was to use. Either my eyes are deceived by the other senses, or all my other senses are wrong and my eyes alone are trustworthy. This is to say that Macbeth’s  sight is either less acute or sharper than his other senses. You are still  there before my eyes,  but now I see drops of blood on your blade, which was first stainless…This dagger must be an illusion! It is only the bloody deed I propose to do that takes the shape of the dagger before my eyes!....</a:t>
            </a:r>
          </a:p>
          <a:p>
            <a:pPr algn="l"/>
            <a:r>
              <a:rPr lang="en-US" sz="1300" dirty="0" smtClean="0"/>
              <a:t>       One half of the world is now asleep  and foul dreams  beguile  (deceive)  men  lying  asleep in their curtained beds. It is the time when witches worship their Queen Hecate  and make offerings  to her.  It is the time when ghost-like murderer, awakened  by the cry of the wolf (which acts as his watch),  stealthily moves towards his victim with silent steps,  as I am doing now, or as did </a:t>
            </a:r>
            <a:r>
              <a:rPr lang="en-US" sz="1300" dirty="0" err="1" smtClean="0"/>
              <a:t>Tarkin</a:t>
            </a:r>
            <a:r>
              <a:rPr lang="en-US" sz="1300" dirty="0" smtClean="0"/>
              <a:t>, when he went to ravish </a:t>
            </a:r>
            <a:r>
              <a:rPr lang="en-US" sz="1300" dirty="0" err="1" smtClean="0"/>
              <a:t>Lucrece</a:t>
            </a:r>
            <a:r>
              <a:rPr lang="en-US" sz="1300" dirty="0" smtClean="0"/>
              <a:t>…</a:t>
            </a:r>
          </a:p>
          <a:p>
            <a:pPr algn="l"/>
            <a:r>
              <a:rPr lang="en-US" sz="1300" dirty="0" smtClean="0"/>
              <a:t>       </a:t>
            </a:r>
            <a:endParaRPr lang="ar-SA" sz="1300" dirty="0" smtClean="0">
              <a:cs typeface="Arial" pitchFamily="34" charset="0"/>
            </a:endParaRPr>
          </a:p>
        </p:txBody>
      </p:sp>
      <p:sp>
        <p:nvSpPr>
          <p:cNvPr id="9" name="TextBox 8"/>
          <p:cNvSpPr txBox="1"/>
          <p:nvPr/>
        </p:nvSpPr>
        <p:spPr>
          <a:xfrm>
            <a:off x="3789040" y="2267744"/>
            <a:ext cx="2862318" cy="5170646"/>
          </a:xfrm>
          <a:prstGeom prst="rect">
            <a:avLst/>
          </a:prstGeom>
          <a:noFill/>
        </p:spPr>
        <p:txBody>
          <a:bodyPr wrap="square" rtlCol="1">
            <a:spAutoFit/>
          </a:bodyPr>
          <a:lstStyle/>
          <a:p>
            <a:pPr algn="just"/>
            <a:r>
              <a:rPr lang="ar-SA" sz="1500" dirty="0" smtClean="0">
                <a:solidFill>
                  <a:srgbClr val="008000"/>
                </a:solidFill>
                <a:cs typeface="DecoType Naskh" pitchFamily="2" charset="-78"/>
              </a:rPr>
              <a:t>وكذلك البصر؟ أو، هل أنت فقط خلق كاذبة، نتاج ذهني في الحماسة؟ أراك (خنجر البصيرة) بوضوح بقدر ما أرى أن هذا الخنجر الذي إنني الرسم. كنت لي دليل على طول الطريق كنت ذاهبا (مواقف خنجر ماكبث كرجل بدون إرادة أو ككائن). هو بالضبط مثل خنجر أنني كنت في استخدامها. إما هي خدع عيني من الحواس الأخرى، أو كل حواسي الأخرى مخطئون وعيني وحدها جديرة بالثقة. هذا هو القول </a:t>
            </a:r>
            <a:r>
              <a:rPr lang="ar-SA" sz="1500" dirty="0" err="1" smtClean="0">
                <a:solidFill>
                  <a:srgbClr val="008000"/>
                </a:solidFill>
                <a:cs typeface="DecoType Naskh" pitchFamily="2" charset="-78"/>
              </a:rPr>
              <a:t>ان</a:t>
            </a:r>
            <a:r>
              <a:rPr lang="ar-SA" sz="1500" dirty="0" smtClean="0">
                <a:solidFill>
                  <a:srgbClr val="008000"/>
                </a:solidFill>
                <a:cs typeface="DecoType Naskh" pitchFamily="2" charset="-78"/>
              </a:rPr>
              <a:t> مشهد ماكبث هو إما أقل حدة أو أكثر حدة من حواسه الأخرى. كنت لا تزال هناك أمام عيني، ولكن الآن أرى قطرات من الدم على شفرة، والذي كان الأول غير القابل للصدأ... هذا الخنجر يجب أن يكون الوهم! ما هي </a:t>
            </a:r>
            <a:r>
              <a:rPr lang="ar-SA" sz="1500" dirty="0" err="1" smtClean="0">
                <a:solidFill>
                  <a:srgbClr val="008000"/>
                </a:solidFill>
                <a:cs typeface="DecoType Naskh" pitchFamily="2" charset="-78"/>
              </a:rPr>
              <a:t>الا</a:t>
            </a:r>
            <a:r>
              <a:rPr lang="ar-SA" sz="1500" dirty="0" smtClean="0">
                <a:solidFill>
                  <a:srgbClr val="008000"/>
                </a:solidFill>
                <a:cs typeface="DecoType Naskh" pitchFamily="2" charset="-78"/>
              </a:rPr>
              <a:t> عمل دموي أقترح أن نفعل ذلك يأخذ شكل خنجر أمام عيني!....</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نصف العالم الآن نائما ويحلم كريهة سلى (خداع) الرجال الكذب نائمين في أسرتهم ستائر. وهذه هي المرة عندما الساحرات عبادتهم الملكة </a:t>
            </a:r>
            <a:r>
              <a:rPr lang="ar-SA" sz="1500" dirty="0" err="1" smtClean="0">
                <a:solidFill>
                  <a:srgbClr val="008000"/>
                </a:solidFill>
                <a:cs typeface="DecoType Naskh" pitchFamily="2" charset="-78"/>
              </a:rPr>
              <a:t>هيكات</a:t>
            </a:r>
            <a:r>
              <a:rPr lang="ar-SA" sz="1500" dirty="0" smtClean="0">
                <a:solidFill>
                  <a:srgbClr val="008000"/>
                </a:solidFill>
                <a:cs typeface="DecoType Naskh" pitchFamily="2" charset="-78"/>
              </a:rPr>
              <a:t> وتقديم القرابين لها. وهذه هي المرة عندما قاتل مثل الشبح، أيقظوا قبل صرخة الذئب (الذي يعمل بمثابة ساعته)، خلسة التحركات نحو ضحيته مع خطوات صامتة، وأنا أفعل الآن، أو كما فعل </a:t>
            </a:r>
            <a:r>
              <a:rPr lang="en-US" sz="1500" dirty="0" err="1" smtClean="0">
                <a:solidFill>
                  <a:srgbClr val="008000"/>
                </a:solidFill>
                <a:cs typeface="DecoType Naskh" pitchFamily="2" charset="-78"/>
              </a:rPr>
              <a:t>Tarkin</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عندما ذهب لينهش وكريزي..</a:t>
            </a:r>
          </a:p>
        </p:txBody>
      </p:sp>
      <p:sp>
        <p:nvSpPr>
          <p:cNvPr id="10" name="TextBox 9"/>
          <p:cNvSpPr txBox="1"/>
          <p:nvPr/>
        </p:nvSpPr>
        <p:spPr>
          <a:xfrm>
            <a:off x="3717032" y="430376"/>
            <a:ext cx="2952328" cy="1477328"/>
          </a:xfrm>
          <a:prstGeom prst="rect">
            <a:avLst/>
          </a:prstGeom>
          <a:noFill/>
        </p:spPr>
        <p:txBody>
          <a:bodyPr wrap="square" rtlCol="1">
            <a:spAutoFit/>
          </a:bodyPr>
          <a:lstStyle/>
          <a:p>
            <a:r>
              <a:rPr lang="ar-SA" sz="1500" dirty="0" smtClean="0">
                <a:solidFill>
                  <a:srgbClr val="C00000"/>
                </a:solidFill>
                <a:cs typeface="DecoType Naskh" pitchFamily="2" charset="-78"/>
              </a:rPr>
              <a:t>التفسير </a:t>
            </a:r>
            <a:r>
              <a:rPr lang="ar-SA" sz="1500" dirty="0" smtClean="0">
                <a:solidFill>
                  <a:srgbClr val="C00000"/>
                </a:solidFill>
                <a:cs typeface="DecoType Naskh" pitchFamily="2" charset="-78"/>
              </a:rPr>
              <a:t>:</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(ماكبث يتحدث لنفسه) هل هذا الخنجر الذي أرى أمامي، مع مقبضها تمتد نحو يدي؟ واسمحوا لي أن اقتنى من أنت! (الفاصلة) لا أستطيع أن </a:t>
            </a:r>
            <a:r>
              <a:rPr lang="ar-SA" sz="1500" dirty="0" smtClean="0">
                <a:solidFill>
                  <a:srgbClr val="C00000"/>
                </a:solidFill>
                <a:cs typeface="DecoType Naskh" pitchFamily="2" charset="-78"/>
              </a:rPr>
              <a:t>أرى</a:t>
            </a:r>
            <a:r>
              <a:rPr lang="ar-SA" sz="1500" dirty="0" smtClean="0">
                <a:solidFill>
                  <a:srgbClr val="C00000"/>
                </a:solidFill>
                <a:cs typeface="DecoType Naskh" pitchFamily="2" charset="-78"/>
              </a:rPr>
              <a:t>، وبعد أراك في كل وقت (نقيض). </a:t>
            </a:r>
            <a:r>
              <a:rPr lang="ar-SA" sz="1500" dirty="0" smtClean="0">
                <a:solidFill>
                  <a:srgbClr val="C00000"/>
                </a:solidFill>
                <a:cs typeface="DecoType Naskh" pitchFamily="2" charset="-78"/>
              </a:rPr>
              <a:t>كنت خنجر قاتلة، ليست </a:t>
            </a:r>
            <a:r>
              <a:rPr lang="ar-SA" sz="1500" dirty="0" err="1" smtClean="0">
                <a:solidFill>
                  <a:srgbClr val="C00000"/>
                </a:solidFill>
                <a:cs typeface="DecoType Naskh" pitchFamily="2" charset="-78"/>
              </a:rPr>
              <a:t>لك</a:t>
            </a:r>
            <a:r>
              <a:rPr lang="ar-SA" sz="1500" dirty="0" smtClean="0">
                <a:solidFill>
                  <a:srgbClr val="C00000"/>
                </a:solidFill>
                <a:cs typeface="DecoType Naskh" pitchFamily="2" charset="-78"/>
              </a:rPr>
              <a:t> ملموس عن طريق </a:t>
            </a:r>
            <a:r>
              <a:rPr lang="ar-SA" sz="1500" dirty="0" smtClean="0">
                <a:solidFill>
                  <a:srgbClr val="C00000"/>
                </a:solidFill>
                <a:cs typeface="DecoType Naskh" pitchFamily="2" charset="-78"/>
              </a:rPr>
              <a:t>اللمس</a:t>
            </a:r>
            <a:endParaRPr lang="ar-SA" sz="1500" dirty="0" smtClean="0">
              <a:solidFill>
                <a:srgbClr val="C00000"/>
              </a:solidFill>
              <a:cs typeface="DecoType Naskh" pitchFamily="2" charset="-78"/>
            </a:endParaRPr>
          </a:p>
        </p:txBody>
      </p:sp>
      <p:sp>
        <p:nvSpPr>
          <p:cNvPr id="15" name="Slide Number Placeholder 14"/>
          <p:cNvSpPr>
            <a:spLocks noGrp="1"/>
          </p:cNvSpPr>
          <p:nvPr>
            <p:ph type="sldNum" sz="quarter" idx="12"/>
          </p:nvPr>
        </p:nvSpPr>
        <p:spPr/>
        <p:txBody>
          <a:bodyPr/>
          <a:lstStyle/>
          <a:p>
            <a:fld id="{88BAE415-76A0-4309-A00B-503D7D7A0243}" type="slidenum">
              <a:rPr lang="ar-SA" smtClean="0"/>
              <a:pPr/>
              <a:t>5</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20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2000"/>
                                        <p:tgtEl>
                                          <p:spTgt spid="7">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fade">
                                      <p:cBhvr>
                                        <p:cTn id="3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260648" y="251520"/>
            <a:ext cx="3384376" cy="2693045"/>
          </a:xfrm>
          <a:prstGeom prst="rect">
            <a:avLst/>
          </a:prstGeom>
          <a:noFill/>
        </p:spPr>
        <p:txBody>
          <a:bodyPr wrap="square" rtlCol="1">
            <a:spAutoFit/>
          </a:bodyPr>
          <a:lstStyle/>
          <a:p>
            <a:pPr algn="l"/>
            <a:r>
              <a:rPr lang="en-US" sz="1250" dirty="0" smtClean="0"/>
              <a:t> Let not  the safe and firmly-set earth hear my footsteps or know which way I walk, lest  the very stones should proclaim my presence and force me to put off this horrible deed, so well suited to this time when all are asleep as if they were dead…While I waste my time in idle threats, Duncan continues to be alive! Words can have a damping  (cooling) effect on the heat of action one wishes to perform.</a:t>
            </a:r>
          </a:p>
          <a:p>
            <a:pPr algn="l"/>
            <a:r>
              <a:rPr lang="en-US" sz="1250" dirty="0" smtClean="0"/>
              <a:t>     Let me go and soon it will be over. The bell calls upon me to the deed. May you not hear this bell, Duncan, for it is the death bell which calls you either to heaven or to hell.</a:t>
            </a:r>
            <a:endParaRPr lang="en-US" sz="1250" dirty="0" smtClean="0">
              <a:cs typeface="Arial" pitchFamily="34" charset="0"/>
            </a:endParaRPr>
          </a:p>
        </p:txBody>
      </p:sp>
      <p:sp>
        <p:nvSpPr>
          <p:cNvPr id="12" name="TextBox 11"/>
          <p:cNvSpPr txBox="1"/>
          <p:nvPr/>
        </p:nvSpPr>
        <p:spPr>
          <a:xfrm>
            <a:off x="3627022" y="269800"/>
            <a:ext cx="2970330" cy="2400657"/>
          </a:xfrm>
          <a:prstGeom prst="rect">
            <a:avLst/>
          </a:prstGeom>
          <a:noFill/>
        </p:spPr>
        <p:txBody>
          <a:bodyPr wrap="square" rtlCol="1">
            <a:spAutoFit/>
          </a:bodyPr>
          <a:lstStyle/>
          <a:p>
            <a:r>
              <a:rPr lang="ar-SA" sz="1500" dirty="0" smtClean="0">
                <a:solidFill>
                  <a:srgbClr val="C00000"/>
                </a:solidFill>
                <a:cs typeface="DecoType Naskh" pitchFamily="2" charset="-78"/>
              </a:rPr>
              <a:t>لا تدع الأرض الآمنة وتعيين بحزم سماع خطواتي، أو معرفة الطريقة التي أمشي، خوفا من الحجارة جدا وينبغي أن تعلن وجودي وقوة لي لتأجيل هذا العمل رهيبة، لذلك يناسب هذا الوقت عندما جميع نيام كما لو أنها قد لقوا حتفهم... ورغم أنني أضيع وقتي في التهديدات خاملا، </a:t>
            </a:r>
            <a:r>
              <a:rPr lang="ar-SA" sz="1500" dirty="0" err="1" smtClean="0">
                <a:solidFill>
                  <a:srgbClr val="C00000"/>
                </a:solidFill>
                <a:cs typeface="DecoType Naskh" pitchFamily="2" charset="-78"/>
              </a:rPr>
              <a:t>دنكان</a:t>
            </a:r>
            <a:r>
              <a:rPr lang="ar-SA" sz="1500" dirty="0" smtClean="0">
                <a:solidFill>
                  <a:srgbClr val="C00000"/>
                </a:solidFill>
                <a:cs typeface="DecoType Naskh" pitchFamily="2" charset="-78"/>
              </a:rPr>
              <a:t> ما زال على قيد الحياة! إن الكلمات لديها </a:t>
            </a:r>
            <a:r>
              <a:rPr lang="ar-SA" sz="1500" dirty="0" err="1" smtClean="0">
                <a:solidFill>
                  <a:srgbClr val="C00000"/>
                </a:solidFill>
                <a:cs typeface="DecoType Naskh" pitchFamily="2" charset="-78"/>
              </a:rPr>
              <a:t>التخميد</a:t>
            </a:r>
            <a:r>
              <a:rPr lang="ar-SA" sz="1500" dirty="0" smtClean="0">
                <a:solidFill>
                  <a:srgbClr val="C00000"/>
                </a:solidFill>
                <a:cs typeface="DecoType Naskh" pitchFamily="2" charset="-78"/>
              </a:rPr>
              <a:t> (تبريد) تأثير على حرارة العمل أحد يرغب في القيام </a:t>
            </a:r>
            <a:r>
              <a:rPr lang="ar-SA" sz="1500" dirty="0" err="1" smtClean="0">
                <a:solidFill>
                  <a:srgbClr val="C00000"/>
                </a:solidFill>
                <a:cs typeface="DecoType Naskh" pitchFamily="2" charset="-78"/>
              </a:rPr>
              <a:t>بها</a:t>
            </a:r>
            <a:r>
              <a:rPr lang="ar-SA" sz="1500" dirty="0" smtClean="0">
                <a:solidFill>
                  <a:srgbClr val="C00000"/>
                </a:solidFill>
                <a:cs typeface="DecoType Naskh" pitchFamily="2" charset="-78"/>
              </a:rPr>
              <a:t>.</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واسمحوا لي أن أذهب وسرعان ما ستنتهي. الجرس تدعو لي أن الفعل. قد لا تسمع هذا الجرس، </a:t>
            </a:r>
            <a:r>
              <a:rPr lang="ar-SA" sz="1500" dirty="0" err="1" smtClean="0">
                <a:solidFill>
                  <a:srgbClr val="C00000"/>
                </a:solidFill>
                <a:cs typeface="DecoType Naskh" pitchFamily="2" charset="-78"/>
              </a:rPr>
              <a:t>دنكان</a:t>
            </a:r>
            <a:r>
              <a:rPr lang="ar-SA" sz="1500" dirty="0" smtClean="0">
                <a:solidFill>
                  <a:srgbClr val="C00000"/>
                </a:solidFill>
                <a:cs typeface="DecoType Naskh" pitchFamily="2" charset="-78"/>
              </a:rPr>
              <a:t>، لأنه هو جرس الموت التي تدعو </a:t>
            </a:r>
            <a:r>
              <a:rPr lang="ar-SA" sz="1500" dirty="0" err="1" smtClean="0">
                <a:solidFill>
                  <a:srgbClr val="C00000"/>
                </a:solidFill>
                <a:cs typeface="DecoType Naskh" pitchFamily="2" charset="-78"/>
              </a:rPr>
              <a:t>اما</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الى</a:t>
            </a:r>
            <a:r>
              <a:rPr lang="ar-SA" sz="1500" dirty="0" smtClean="0">
                <a:solidFill>
                  <a:srgbClr val="C00000"/>
                </a:solidFill>
                <a:cs typeface="DecoType Naskh" pitchFamily="2" charset="-78"/>
              </a:rPr>
              <a:t> الجنة </a:t>
            </a:r>
            <a:r>
              <a:rPr lang="ar-SA" sz="1500" dirty="0" err="1" smtClean="0">
                <a:solidFill>
                  <a:srgbClr val="C00000"/>
                </a:solidFill>
                <a:cs typeface="DecoType Naskh" pitchFamily="2" charset="-78"/>
              </a:rPr>
              <a:t>او</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الى</a:t>
            </a:r>
            <a:r>
              <a:rPr lang="ar-SA" sz="1500" dirty="0" smtClean="0">
                <a:solidFill>
                  <a:srgbClr val="C00000"/>
                </a:solidFill>
                <a:cs typeface="DecoType Naskh" pitchFamily="2" charset="-78"/>
              </a:rPr>
              <a:t> الجحيم.</a:t>
            </a:r>
          </a:p>
        </p:txBody>
      </p:sp>
      <p:sp>
        <p:nvSpPr>
          <p:cNvPr id="6" name="Slide Number Placeholder 5"/>
          <p:cNvSpPr>
            <a:spLocks noGrp="1"/>
          </p:cNvSpPr>
          <p:nvPr>
            <p:ph type="sldNum" sz="quarter" idx="12"/>
          </p:nvPr>
        </p:nvSpPr>
        <p:spPr/>
        <p:txBody>
          <a:bodyPr/>
          <a:lstStyle/>
          <a:p>
            <a:fld id="{88BAE415-76A0-4309-A00B-503D7D7A0243}" type="slidenum">
              <a:rPr lang="ar-SA" smtClean="0"/>
              <a:pPr/>
              <a:t>6</a:t>
            </a:fld>
            <a:endParaRPr lang="ar-SA"/>
          </a:p>
        </p:txBody>
      </p:sp>
      <p:sp>
        <p:nvSpPr>
          <p:cNvPr id="8" name="TextBox 7"/>
          <p:cNvSpPr txBox="1"/>
          <p:nvPr/>
        </p:nvSpPr>
        <p:spPr>
          <a:xfrm>
            <a:off x="188640" y="2982882"/>
            <a:ext cx="3672408" cy="3554819"/>
          </a:xfrm>
          <a:prstGeom prst="rect">
            <a:avLst/>
          </a:prstGeom>
          <a:noFill/>
        </p:spPr>
        <p:txBody>
          <a:bodyPr wrap="square" rtlCol="1">
            <a:spAutoFit/>
          </a:bodyPr>
          <a:lstStyle/>
          <a:p>
            <a:pPr algn="l"/>
            <a:r>
              <a:rPr lang="en-US" sz="1250" dirty="0" smtClean="0"/>
              <a:t> Concluding summery:</a:t>
            </a:r>
          </a:p>
          <a:p>
            <a:pPr algn="l"/>
            <a:r>
              <a:rPr lang="en-US" sz="1250" dirty="0" smtClean="0"/>
              <a:t>After </a:t>
            </a:r>
            <a:r>
              <a:rPr lang="en-US" sz="1250" dirty="0" err="1" smtClean="0"/>
              <a:t>Banquo</a:t>
            </a:r>
            <a:r>
              <a:rPr lang="en-US" sz="1250" dirty="0" smtClean="0"/>
              <a:t> and his son </a:t>
            </a:r>
            <a:r>
              <a:rPr lang="en-US" sz="1250" dirty="0" err="1" smtClean="0"/>
              <a:t>Fleance</a:t>
            </a:r>
            <a:r>
              <a:rPr lang="en-US" sz="1250" dirty="0" smtClean="0"/>
              <a:t> leave, and suddenly, in the darkened hall, Macbeth has a vision of a dagger floating in the air before him, its handle pointing toward his hand and its tip aiming him toward Duncan. Macbeth tries to grasp the dagger and fails. He wonders whether what he sees is real or a “dagger of the mind, a false creation / Proceeding from the heat-oppressed brain” (2.1.38–39). Continuing to gaze upon the dagger, he thinks he sees blood on the blade, then abruptly decides that the vision is just a manifestation of his unease over killing Duncan. </a:t>
            </a:r>
          </a:p>
          <a:p>
            <a:pPr algn="l"/>
            <a:r>
              <a:rPr lang="en-US" sz="1250" dirty="0" smtClean="0"/>
              <a:t>    The night around him seems thick with horror and witchcraft, but Macbeth stiffens and determines to do his bloody work. A bell rings—Lady Macbeth’s signal that the guards are asleep—and Macbeth starts walking toward Duncan’s chamber.</a:t>
            </a:r>
          </a:p>
        </p:txBody>
      </p:sp>
      <p:sp>
        <p:nvSpPr>
          <p:cNvPr id="9" name="TextBox 8"/>
          <p:cNvSpPr txBox="1"/>
          <p:nvPr/>
        </p:nvSpPr>
        <p:spPr>
          <a:xfrm>
            <a:off x="3717032" y="2915816"/>
            <a:ext cx="2952328" cy="3554819"/>
          </a:xfrm>
          <a:prstGeom prst="rect">
            <a:avLst/>
          </a:prstGeom>
          <a:noFill/>
        </p:spPr>
        <p:txBody>
          <a:bodyPr wrap="square" rtlCol="1">
            <a:spAutoFit/>
          </a:bodyPr>
          <a:lstStyle/>
          <a:p>
            <a:r>
              <a:rPr lang="ar-SA" sz="1500" dirty="0" smtClean="0">
                <a:solidFill>
                  <a:srgbClr val="008000"/>
                </a:solidFill>
                <a:cs typeface="DecoType Naskh" pitchFamily="2" charset="-78"/>
              </a:rPr>
              <a:t>الخلاصة الختامية </a:t>
            </a:r>
            <a:r>
              <a:rPr lang="ar-SA" sz="1500" dirty="0" smtClean="0">
                <a:solidFill>
                  <a:srgbClr val="008000"/>
                </a:solidFill>
                <a:cs typeface="DecoType Naskh" pitchFamily="2" charset="-78"/>
              </a:rPr>
              <a:t>:</a:t>
            </a:r>
          </a:p>
          <a:p>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وبانكو</a:t>
            </a:r>
            <a:r>
              <a:rPr lang="ar-SA" sz="1500" dirty="0" smtClean="0">
                <a:solidFill>
                  <a:srgbClr val="008000"/>
                </a:solidFill>
                <a:cs typeface="DecoType Naskh" pitchFamily="2" charset="-78"/>
              </a:rPr>
              <a:t> بعد إجازته </a:t>
            </a:r>
            <a:r>
              <a:rPr lang="ar-SA" sz="1500" dirty="0" err="1" smtClean="0">
                <a:solidFill>
                  <a:srgbClr val="008000"/>
                </a:solidFill>
                <a:cs typeface="DecoType Naskh" pitchFamily="2" charset="-78"/>
              </a:rPr>
              <a:t>فلانك</a:t>
            </a:r>
            <a:r>
              <a:rPr lang="ar-SA" sz="1500" dirty="0" smtClean="0">
                <a:solidFill>
                  <a:srgbClr val="008000"/>
                </a:solidFill>
                <a:cs typeface="DecoType Naskh" pitchFamily="2" charset="-78"/>
              </a:rPr>
              <a:t> الابن ، وفجأة، في قاعة مظلمة، ماكبث لديها رؤية لخنجر عائمة في الهواء قبله، مشيرا في التعامل مع نحو يده وطرفها تهدف إليه نحو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 ماكبث يحاول فهم خنجر وفشل. ويتساءل ما إذا كان ما يراه هو حقيقي أو "خنجر للعقل، وخلق كاذبة / انطلاقا من حرارة الدماغ المظلوم" (2.1.38-39). الاستمرار في غض البصر على خنجر، وقال انه يعتقد انه يرى الدم على شفرة، ثم يقرر فجأة أن الرؤية ليست سوى مظهر من مظاهر عدم ارتياحه بسبب </a:t>
            </a:r>
            <a:r>
              <a:rPr lang="ar-SA" sz="1500" dirty="0" err="1" smtClean="0">
                <a:solidFill>
                  <a:srgbClr val="008000"/>
                </a:solidFill>
                <a:cs typeface="DecoType Naskh" pitchFamily="2" charset="-78"/>
              </a:rPr>
              <a:t>اعمال</a:t>
            </a:r>
            <a:r>
              <a:rPr lang="ar-SA" sz="1500" dirty="0" smtClean="0">
                <a:solidFill>
                  <a:srgbClr val="008000"/>
                </a:solidFill>
                <a:cs typeface="DecoType Naskh" pitchFamily="2" charset="-78"/>
              </a:rPr>
              <a:t> القتل التي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ليلة من حوله يبدو سميكة مع الرعب والسحر، ولكن تصلب ماكبث ويحدد لعمله الدموية. ويدق الجرس الإشارات ليدي ماكبث بأن الحراس نائمين وماكبث يبدأ بالمشي نحو غرفة </a:t>
            </a:r>
            <a:r>
              <a:rPr lang="ar-SA" sz="1500" dirty="0" err="1" smtClean="0">
                <a:solidFill>
                  <a:srgbClr val="008000"/>
                </a:solidFill>
                <a:cs typeface="DecoType Naskh" pitchFamily="2" charset="-78"/>
              </a:rPr>
              <a:t>دنكان</a:t>
            </a:r>
            <a:r>
              <a:rPr lang="ar-SA" sz="1500" dirty="0" smtClean="0">
                <a:solidFill>
                  <a:srgbClr val="008000"/>
                </a:solidFill>
                <a:cs typeface="DecoType Naskh" pitchFamily="2" charset="-78"/>
              </a:rPr>
              <a:t>.</a:t>
            </a:r>
          </a:p>
        </p:txBody>
      </p:sp>
      <p:sp>
        <p:nvSpPr>
          <p:cNvPr id="15" name="TextBox 14"/>
          <p:cNvSpPr txBox="1"/>
          <p:nvPr/>
        </p:nvSpPr>
        <p:spPr>
          <a:xfrm>
            <a:off x="188640" y="6660232"/>
            <a:ext cx="3528392" cy="2092881"/>
          </a:xfrm>
          <a:prstGeom prst="rect">
            <a:avLst/>
          </a:prstGeom>
          <a:noFill/>
        </p:spPr>
        <p:txBody>
          <a:bodyPr wrap="square" rtlCol="1">
            <a:spAutoFit/>
          </a:bodyPr>
          <a:lstStyle/>
          <a:p>
            <a:pPr algn="l"/>
            <a:r>
              <a:rPr lang="en-US" sz="1250" b="1" dirty="0" smtClean="0"/>
              <a:t>Significance</a:t>
            </a:r>
            <a:r>
              <a:rPr lang="en-US" sz="1250" dirty="0" smtClean="0"/>
              <a:t>:      </a:t>
            </a:r>
          </a:p>
          <a:p>
            <a:pPr algn="l"/>
            <a:r>
              <a:rPr lang="en-US" sz="1250" dirty="0" smtClean="0"/>
              <a:t>     Macbeth’s soliloquy in Act 2. scene1.33-61 is significant because of what it reveals to the audience about Macbeth’s character, this is conveyed through vocabulary, imagery, his attitude and development and Lady Macbeth’s actions. It is also significant because of the way in which it creates tension. This is conveyed through the presence of supernatural, vocabulary and references to historical events and theme.</a:t>
            </a:r>
            <a:endParaRPr lang="en-US" sz="1250" dirty="0"/>
          </a:p>
        </p:txBody>
      </p:sp>
      <p:sp>
        <p:nvSpPr>
          <p:cNvPr id="16" name="TextBox 15"/>
          <p:cNvSpPr txBox="1"/>
          <p:nvPr/>
        </p:nvSpPr>
        <p:spPr>
          <a:xfrm>
            <a:off x="3717032" y="6660232"/>
            <a:ext cx="2952328" cy="2169825"/>
          </a:xfrm>
          <a:prstGeom prst="rect">
            <a:avLst/>
          </a:prstGeom>
          <a:noFill/>
        </p:spPr>
        <p:txBody>
          <a:bodyPr wrap="square" rtlCol="1">
            <a:spAutoFit/>
          </a:bodyPr>
          <a:lstStyle/>
          <a:p>
            <a:r>
              <a:rPr lang="ar-SA" sz="1500" dirty="0" smtClean="0">
                <a:solidFill>
                  <a:srgbClr val="C00000"/>
                </a:solidFill>
                <a:cs typeface="DecoType Naskh" pitchFamily="2" charset="-78"/>
              </a:rPr>
              <a:t>الأهمية :</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C00000"/>
                </a:solidFill>
                <a:cs typeface="DecoType Naskh" pitchFamily="2" charset="-78"/>
              </a:rPr>
              <a:t>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مناجاة ماكبث في قانون 2. نقل </a:t>
            </a:r>
            <a:r>
              <a:rPr lang="en-US" sz="1500" dirty="0" smtClean="0">
                <a:solidFill>
                  <a:srgbClr val="C00000"/>
                </a:solidFill>
                <a:cs typeface="DecoType Naskh" pitchFamily="2" charset="-78"/>
              </a:rPr>
              <a:t>scene1.33 - 61 </a:t>
            </a:r>
            <a:r>
              <a:rPr lang="ar-SA" sz="1500" dirty="0" smtClean="0">
                <a:solidFill>
                  <a:srgbClr val="C00000"/>
                </a:solidFill>
                <a:cs typeface="DecoType Naskh" pitchFamily="2" charset="-78"/>
              </a:rPr>
              <a:t>هو كبير بسبب ما تكشف للجمهور حول الطابع ماكبث، وهذا هو من خلال المفردات والصور ، وموقفه والتنمية والإجراءات السيدة ماكبث. ومن المهم أيضا بسبب الطريقة التي تخلق التوتر. هذا هو نقلها من خلال وجود المفردات ، وخارق وإشارات إلى أحداث تاريخية وموضوع.</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20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fade">
                                      <p:cBhvr>
                                        <p:cTn id="32" dur="2000"/>
                                        <p:tgtEl>
                                          <p:spTgt spid="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20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2000"/>
                                        <p:tgtEl>
                                          <p:spTgt spid="1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fade">
                                      <p:cBhvr>
                                        <p:cTn id="47"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8" grpId="0" build="p"/>
      <p:bldP spid="9" grpId="0" build="p"/>
      <p:bldP spid="15" grpId="0" build="p"/>
      <p:bldP spid="1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398140"/>
            <a:ext cx="3672408" cy="6694140"/>
          </a:xfrm>
          <a:prstGeom prst="rect">
            <a:avLst/>
          </a:prstGeom>
          <a:noFill/>
        </p:spPr>
        <p:txBody>
          <a:bodyPr wrap="square" rtlCol="1">
            <a:spAutoFit/>
          </a:bodyPr>
          <a:lstStyle/>
          <a:p>
            <a:pPr algn="l"/>
            <a:r>
              <a:rPr lang="en-US" sz="1300" dirty="0" smtClean="0"/>
              <a:t>Apostrophe: </a:t>
            </a:r>
          </a:p>
          <a:p>
            <a:pPr algn="l"/>
            <a:endParaRPr lang="en-US" sz="1300" dirty="0" smtClean="0"/>
          </a:p>
          <a:p>
            <a:pPr algn="l"/>
            <a:r>
              <a:rPr lang="en-US" sz="1300" dirty="0" smtClean="0"/>
              <a:t>A statement, question, or request addressed to an inanimate object or concept or to </a:t>
            </a:r>
          </a:p>
          <a:p>
            <a:pPr algn="l"/>
            <a:r>
              <a:rPr lang="en-US" sz="1300" dirty="0" smtClean="0"/>
              <a:t>a nonexistent or absent person. Requests for inspiration from the muses in poetry </a:t>
            </a:r>
          </a:p>
          <a:p>
            <a:pPr algn="l"/>
            <a:r>
              <a:rPr lang="en-US" sz="1300" dirty="0" smtClean="0"/>
              <a:t>are examples of apostrophe, as is Marc Antony’s address to Caesar’s corpse in </a:t>
            </a:r>
          </a:p>
          <a:p>
            <a:pPr algn="l"/>
            <a:r>
              <a:rPr lang="en-US" sz="1300" dirty="0" smtClean="0"/>
              <a:t>William Shakespeare’s Julius Caesar:</a:t>
            </a:r>
          </a:p>
          <a:p>
            <a:pPr algn="l"/>
            <a:endParaRPr lang="en-US" sz="1300" dirty="0" smtClean="0"/>
          </a:p>
          <a:p>
            <a:pPr algn="l"/>
            <a:r>
              <a:rPr lang="en-US" sz="1300" dirty="0" smtClean="0"/>
              <a:t>“O, pardon me, thou bleeding piece of earth, That</a:t>
            </a:r>
          </a:p>
          <a:p>
            <a:pPr algn="l"/>
            <a:r>
              <a:rPr lang="en-US" sz="1300" dirty="0" smtClean="0"/>
              <a:t>I am meek and gentle with these butchers! . . . Woe</a:t>
            </a:r>
          </a:p>
          <a:p>
            <a:pPr algn="l"/>
            <a:r>
              <a:rPr lang="en-US" sz="1300" dirty="0" smtClean="0"/>
              <a:t>to the hand that shed this costly blood! . . .”</a:t>
            </a:r>
          </a:p>
          <a:p>
            <a:pPr algn="l"/>
            <a:endParaRPr lang="en-US" sz="1300" dirty="0" smtClean="0"/>
          </a:p>
          <a:p>
            <a:pPr algn="l"/>
            <a:r>
              <a:rPr lang="en-US" sz="1300" dirty="0" smtClean="0"/>
              <a:t>Mood: the prevailing emotions of a work or of the author in his or her creation of</a:t>
            </a:r>
          </a:p>
          <a:p>
            <a:pPr algn="l"/>
            <a:r>
              <a:rPr lang="en-US" sz="1300" dirty="0" smtClean="0"/>
              <a:t> the work. The mood of a work is not always what might be expected based on its </a:t>
            </a:r>
          </a:p>
          <a:p>
            <a:pPr algn="l"/>
            <a:r>
              <a:rPr lang="en-US" sz="1300" dirty="0" smtClean="0"/>
              <a:t>Subject  matter. The mood could be melancholic, sad, confident, pessimistic or </a:t>
            </a:r>
          </a:p>
          <a:p>
            <a:pPr algn="l"/>
            <a:r>
              <a:rPr lang="en-US" sz="1300" dirty="0" smtClean="0"/>
              <a:t>optimistic.</a:t>
            </a:r>
          </a:p>
          <a:p>
            <a:pPr algn="l"/>
            <a:r>
              <a:rPr lang="en-US" sz="1300" dirty="0" smtClean="0"/>
              <a:t>Parable:  a story intended to teach a moral lesson or answer an ethical question. In </a:t>
            </a:r>
          </a:p>
          <a:p>
            <a:pPr algn="l"/>
            <a:r>
              <a:rPr lang="en-US" sz="1300" dirty="0" smtClean="0"/>
              <a:t>the West,  the best examples of parables are those of Jesus Christ in the New</a:t>
            </a:r>
          </a:p>
          <a:p>
            <a:pPr algn="l"/>
            <a:r>
              <a:rPr lang="en-US" sz="1300" dirty="0" smtClean="0"/>
              <a:t> Testament,  notably “The parable of the Talent.”</a:t>
            </a:r>
          </a:p>
          <a:p>
            <a:pPr algn="l"/>
            <a:r>
              <a:rPr lang="en-US" sz="1300" dirty="0" smtClean="0"/>
              <a:t>Allusion: a reference within a literary text to some person, place, or event outside</a:t>
            </a:r>
          </a:p>
          <a:p>
            <a:pPr algn="l"/>
            <a:r>
              <a:rPr lang="en-US" sz="1300" dirty="0" smtClean="0"/>
              <a:t>the text. In his poem, On His Blindness, Milton alludes or refers to the Bible. In line 3 </a:t>
            </a:r>
          </a:p>
          <a:p>
            <a:pPr algn="l"/>
            <a:r>
              <a:rPr lang="en-US" sz="1300" dirty="0" smtClean="0"/>
              <a:t>to 6 of that poem  Milton, for example, allude to the "Parable of the Talents" in Chapter 25 of the Gospel of Matthew, verses 14 to 30. </a:t>
            </a:r>
          </a:p>
        </p:txBody>
      </p:sp>
      <p:sp>
        <p:nvSpPr>
          <p:cNvPr id="9" name="TextBox 8"/>
          <p:cNvSpPr txBox="1"/>
          <p:nvPr/>
        </p:nvSpPr>
        <p:spPr>
          <a:xfrm>
            <a:off x="3789040" y="35496"/>
            <a:ext cx="2862318" cy="8402300"/>
          </a:xfrm>
          <a:prstGeom prst="rect">
            <a:avLst/>
          </a:prstGeom>
          <a:noFill/>
        </p:spPr>
        <p:txBody>
          <a:bodyPr wrap="square" rtlCol="1">
            <a:spAutoFit/>
          </a:bodyPr>
          <a:lstStyle/>
          <a:p>
            <a:r>
              <a:rPr lang="ar-SA" sz="1500" dirty="0" smtClean="0">
                <a:solidFill>
                  <a:srgbClr val="008000"/>
                </a:solidFill>
                <a:cs typeface="DecoType Naskh" pitchFamily="2" charset="-78"/>
              </a:rPr>
              <a:t>الفاصلة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بيان، سؤال، أو طلب موجهة إلى كائن أو جماد أو إلى مفهوم</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الشخص غير موجود أو غير موجود. طلبات للحصول على الإلهام من يفكر في الشعر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ومن الأمثلة على الفاصلة، كما هو عنوان مارك أنتوني لجثة قيصر في</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وليام شكسبير يوليوس قيصر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"يا، عفوا، أنت نزيف قطعة من الأرض، وهذا</a:t>
            </a:r>
            <a:br>
              <a:rPr lang="ar-SA" sz="1500" dirty="0" smtClean="0">
                <a:solidFill>
                  <a:srgbClr val="008000"/>
                </a:solidFill>
                <a:cs typeface="DecoType Naskh" pitchFamily="2" charset="-78"/>
              </a:rPr>
            </a:br>
            <a:r>
              <a:rPr lang="ar-SA" sz="1500" dirty="0" err="1" smtClean="0">
                <a:solidFill>
                  <a:srgbClr val="008000"/>
                </a:solidFill>
                <a:cs typeface="DecoType Naskh" pitchFamily="2" charset="-78"/>
              </a:rPr>
              <a:t>اني</a:t>
            </a:r>
            <a:r>
              <a:rPr lang="ar-SA" sz="1500" dirty="0" smtClean="0">
                <a:solidFill>
                  <a:srgbClr val="008000"/>
                </a:solidFill>
                <a:cs typeface="DecoType Naskh" pitchFamily="2" charset="-78"/>
              </a:rPr>
              <a:t> وديع ورقيقة مع هذه الجزارين! . . . ويل</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إلى اليد التي تلقي هذا الدم مكلفة! . .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المزاج : العواطف السائدة للعمل أو للمؤلف في خلق له أو لها</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العمل. مزاج العمل ليس دائما ما يمكن توقعه على أساس لها</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تخضع هذه المسألة. ويمكن أن يكون مزاج كئيب، حزين، واثق، أو متشائم</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متفائل.</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المثل : يقصد قصة لتدريس الدرس الأخلاقي أو الرد على السؤال الأخلاقي. في</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الغرب ، وأفضل الأمثلة على </a:t>
            </a:r>
            <a:r>
              <a:rPr lang="ar-SA" sz="1500" dirty="0" err="1" smtClean="0">
                <a:solidFill>
                  <a:srgbClr val="008000"/>
                </a:solidFill>
                <a:cs typeface="DecoType Naskh" pitchFamily="2" charset="-78"/>
              </a:rPr>
              <a:t>الامثال</a:t>
            </a:r>
            <a:r>
              <a:rPr lang="ar-SA" sz="1500" dirty="0" smtClean="0">
                <a:solidFill>
                  <a:srgbClr val="008000"/>
                </a:solidFill>
                <a:cs typeface="DecoType Naskh" pitchFamily="2" charset="-78"/>
              </a:rPr>
              <a:t> هي تلك يسوع المسيح في العهد الجديد</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العهد وخصوصا "المثل من المواهب".</a:t>
            </a:r>
            <a:br>
              <a:rPr lang="ar-SA" sz="1500" dirty="0" smtClean="0">
                <a:solidFill>
                  <a:srgbClr val="008000"/>
                </a:solidFill>
                <a:cs typeface="DecoType Naskh" pitchFamily="2" charset="-78"/>
              </a:rPr>
            </a:br>
            <a:r>
              <a:rPr lang="ar-SA" sz="1500" dirty="0" err="1" smtClean="0">
                <a:solidFill>
                  <a:srgbClr val="008000"/>
                </a:solidFill>
                <a:cs typeface="DecoType Naskh" pitchFamily="2" charset="-78"/>
              </a:rPr>
              <a:t>اشارة</a:t>
            </a:r>
            <a:r>
              <a:rPr lang="ar-SA" sz="1500" dirty="0" smtClean="0">
                <a:solidFill>
                  <a:srgbClr val="008000"/>
                </a:solidFill>
                <a:cs typeface="DecoType Naskh" pitchFamily="2" charset="-78"/>
              </a:rPr>
              <a:t> : مرجع داخل النص الأدبي إلى مكان ما أو شخص أو حدث خارج</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النص. في قصيدته، على مرض عمى له،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يلمح أو يشير إلى الكتاب المقدس. في السطر 3</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6 لذلك </a:t>
            </a:r>
            <a:r>
              <a:rPr lang="ar-SA" sz="1500" dirty="0" err="1" smtClean="0">
                <a:solidFill>
                  <a:srgbClr val="008000"/>
                </a:solidFill>
                <a:cs typeface="DecoType Naskh" pitchFamily="2" charset="-78"/>
              </a:rPr>
              <a:t>ميلتون</a:t>
            </a:r>
            <a:r>
              <a:rPr lang="ar-SA" sz="1500" dirty="0" smtClean="0">
                <a:solidFill>
                  <a:srgbClr val="008000"/>
                </a:solidFill>
                <a:cs typeface="DecoType Naskh" pitchFamily="2" charset="-78"/>
              </a:rPr>
              <a:t> القصيدة ، على سبيل المثال ، يلمح إلى "المثل من مواهب" في الفصل 25 من </a:t>
            </a:r>
            <a:r>
              <a:rPr lang="ar-SA" sz="1500" dirty="0" err="1" smtClean="0">
                <a:solidFill>
                  <a:srgbClr val="008000"/>
                </a:solidFill>
                <a:cs typeface="DecoType Naskh" pitchFamily="2" charset="-78"/>
              </a:rPr>
              <a:t>انجيل</a:t>
            </a:r>
            <a:r>
              <a:rPr lang="ar-SA" sz="1500" dirty="0" smtClean="0">
                <a:solidFill>
                  <a:srgbClr val="008000"/>
                </a:solidFill>
                <a:cs typeface="DecoType Naskh" pitchFamily="2" charset="-78"/>
              </a:rPr>
              <a:t> متى، الآيات 14 </a:t>
            </a:r>
            <a:r>
              <a:rPr lang="ar-SA" sz="1500" dirty="0" err="1" smtClean="0">
                <a:solidFill>
                  <a:srgbClr val="008000"/>
                </a:solidFill>
                <a:cs typeface="DecoType Naskh" pitchFamily="2" charset="-78"/>
              </a:rPr>
              <a:t>حتي</a:t>
            </a:r>
            <a:r>
              <a:rPr lang="ar-SA" sz="1500" dirty="0" smtClean="0">
                <a:solidFill>
                  <a:srgbClr val="008000"/>
                </a:solidFill>
                <a:cs typeface="DecoType Naskh" pitchFamily="2" charset="-78"/>
              </a:rPr>
              <a:t> 30.</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endParaRPr lang="ar-SA" sz="1500" dirty="0" smtClean="0">
              <a:solidFill>
                <a:srgbClr val="008000"/>
              </a:solidFill>
              <a:cs typeface="DecoType Naskh" pitchFamily="2" charset="-78"/>
            </a:endParaRPr>
          </a:p>
        </p:txBody>
      </p:sp>
      <p:sp>
        <p:nvSpPr>
          <p:cNvPr id="15" name="Slide Number Placeholder 14"/>
          <p:cNvSpPr>
            <a:spLocks noGrp="1"/>
          </p:cNvSpPr>
          <p:nvPr>
            <p:ph type="sldNum" sz="quarter" idx="12"/>
          </p:nvPr>
        </p:nvSpPr>
        <p:spPr/>
        <p:txBody>
          <a:bodyPr/>
          <a:lstStyle/>
          <a:p>
            <a:fld id="{88BAE415-76A0-4309-A00B-503D7D7A0243}" type="slidenum">
              <a:rPr lang="ar-SA" smtClean="0"/>
              <a:pPr/>
              <a:t>7</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20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20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20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Effect transition="in" filter="fade">
                                      <p:cBhvr>
                                        <p:cTn id="32" dur="20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Effect transition="in" filter="fade">
                                      <p:cBhvr>
                                        <p:cTn id="37" dur="2000"/>
                                        <p:tgtEl>
                                          <p:spTgt spid="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animEffect transition="in" filter="fade">
                                      <p:cBhvr>
                                        <p:cTn id="42" dur="20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animEffect transition="in" filter="fade">
                                      <p:cBhvr>
                                        <p:cTn id="47" dur="2000"/>
                                        <p:tgtEl>
                                          <p:spTgt spid="7">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12" end="12"/>
                                            </p:txEl>
                                          </p:spTgt>
                                        </p:tgtEl>
                                        <p:attrNameLst>
                                          <p:attrName>style.visibility</p:attrName>
                                        </p:attrNameLst>
                                      </p:cBhvr>
                                      <p:to>
                                        <p:strVal val="visible"/>
                                      </p:to>
                                    </p:set>
                                    <p:animEffect transition="in" filter="fade">
                                      <p:cBhvr>
                                        <p:cTn id="52" dur="2000"/>
                                        <p:tgtEl>
                                          <p:spTgt spid="7">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xEl>
                                              <p:pRg st="13" end="13"/>
                                            </p:txEl>
                                          </p:spTgt>
                                        </p:tgtEl>
                                        <p:attrNameLst>
                                          <p:attrName>style.visibility</p:attrName>
                                        </p:attrNameLst>
                                      </p:cBhvr>
                                      <p:to>
                                        <p:strVal val="visible"/>
                                      </p:to>
                                    </p:set>
                                    <p:animEffect transition="in" filter="fade">
                                      <p:cBhvr>
                                        <p:cTn id="57" dur="2000"/>
                                        <p:tgtEl>
                                          <p:spTgt spid="7">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xEl>
                                              <p:pRg st="14" end="14"/>
                                            </p:txEl>
                                          </p:spTgt>
                                        </p:tgtEl>
                                        <p:attrNameLst>
                                          <p:attrName>style.visibility</p:attrName>
                                        </p:attrNameLst>
                                      </p:cBhvr>
                                      <p:to>
                                        <p:strVal val="visible"/>
                                      </p:to>
                                    </p:set>
                                    <p:animEffect transition="in" filter="fade">
                                      <p:cBhvr>
                                        <p:cTn id="62" dur="2000"/>
                                        <p:tgtEl>
                                          <p:spTgt spid="7">
                                            <p:txEl>
                                              <p:pRg st="14" end="1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xEl>
                                              <p:pRg st="15" end="15"/>
                                            </p:txEl>
                                          </p:spTgt>
                                        </p:tgtEl>
                                        <p:attrNameLst>
                                          <p:attrName>style.visibility</p:attrName>
                                        </p:attrNameLst>
                                      </p:cBhvr>
                                      <p:to>
                                        <p:strVal val="visible"/>
                                      </p:to>
                                    </p:set>
                                    <p:animEffect transition="in" filter="fade">
                                      <p:cBhvr>
                                        <p:cTn id="67" dur="2000"/>
                                        <p:tgtEl>
                                          <p:spTgt spid="7">
                                            <p:txEl>
                                              <p:pRg st="15" end="1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xEl>
                                              <p:pRg st="16" end="16"/>
                                            </p:txEl>
                                          </p:spTgt>
                                        </p:tgtEl>
                                        <p:attrNameLst>
                                          <p:attrName>style.visibility</p:attrName>
                                        </p:attrNameLst>
                                      </p:cBhvr>
                                      <p:to>
                                        <p:strVal val="visible"/>
                                      </p:to>
                                    </p:set>
                                    <p:animEffect transition="in" filter="fade">
                                      <p:cBhvr>
                                        <p:cTn id="72" dur="2000"/>
                                        <p:tgtEl>
                                          <p:spTgt spid="7">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txEl>
                                              <p:pRg st="17" end="17"/>
                                            </p:txEl>
                                          </p:spTgt>
                                        </p:tgtEl>
                                        <p:attrNameLst>
                                          <p:attrName>style.visibility</p:attrName>
                                        </p:attrNameLst>
                                      </p:cBhvr>
                                      <p:to>
                                        <p:strVal val="visible"/>
                                      </p:to>
                                    </p:set>
                                    <p:animEffect transition="in" filter="fade">
                                      <p:cBhvr>
                                        <p:cTn id="77" dur="2000"/>
                                        <p:tgtEl>
                                          <p:spTgt spid="7">
                                            <p:txEl>
                                              <p:pRg st="17" end="1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
                                            <p:txEl>
                                              <p:pRg st="18" end="18"/>
                                            </p:txEl>
                                          </p:spTgt>
                                        </p:tgtEl>
                                        <p:attrNameLst>
                                          <p:attrName>style.visibility</p:attrName>
                                        </p:attrNameLst>
                                      </p:cBhvr>
                                      <p:to>
                                        <p:strVal val="visible"/>
                                      </p:to>
                                    </p:set>
                                    <p:animEffect transition="in" filter="fade">
                                      <p:cBhvr>
                                        <p:cTn id="82" dur="2000"/>
                                        <p:tgtEl>
                                          <p:spTgt spid="7">
                                            <p:txEl>
                                              <p:pRg st="18" end="1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
                                            <p:txEl>
                                              <p:pRg st="19" end="19"/>
                                            </p:txEl>
                                          </p:spTgt>
                                        </p:tgtEl>
                                        <p:attrNameLst>
                                          <p:attrName>style.visibility</p:attrName>
                                        </p:attrNameLst>
                                      </p:cBhvr>
                                      <p:to>
                                        <p:strVal val="visible"/>
                                      </p:to>
                                    </p:set>
                                    <p:animEffect transition="in" filter="fade">
                                      <p:cBhvr>
                                        <p:cTn id="87" dur="2000"/>
                                        <p:tgtEl>
                                          <p:spTgt spid="7">
                                            <p:txEl>
                                              <p:pRg st="19" end="1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
                                            <p:txEl>
                                              <p:pRg st="20" end="20"/>
                                            </p:txEl>
                                          </p:spTgt>
                                        </p:tgtEl>
                                        <p:attrNameLst>
                                          <p:attrName>style.visibility</p:attrName>
                                        </p:attrNameLst>
                                      </p:cBhvr>
                                      <p:to>
                                        <p:strVal val="visible"/>
                                      </p:to>
                                    </p:set>
                                    <p:animEffect transition="in" filter="fade">
                                      <p:cBhvr>
                                        <p:cTn id="92" dur="2000"/>
                                        <p:tgtEl>
                                          <p:spTgt spid="7">
                                            <p:txEl>
                                              <p:pRg st="20" end="2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9">
                                            <p:txEl>
                                              <p:pRg st="0" end="0"/>
                                            </p:txEl>
                                          </p:spTgt>
                                        </p:tgtEl>
                                        <p:attrNameLst>
                                          <p:attrName>style.visibility</p:attrName>
                                        </p:attrNameLst>
                                      </p:cBhvr>
                                      <p:to>
                                        <p:strVal val="visible"/>
                                      </p:to>
                                    </p:set>
                                    <p:animEffect transition="in" filter="fade">
                                      <p:cBhvr>
                                        <p:cTn id="9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671949"/>
            <a:ext cx="3456384" cy="3323987"/>
          </a:xfrm>
          <a:prstGeom prst="rect">
            <a:avLst/>
          </a:prstGeom>
          <a:noFill/>
        </p:spPr>
        <p:txBody>
          <a:bodyPr wrap="square" rtlCol="1">
            <a:spAutoFit/>
          </a:bodyPr>
          <a:lstStyle/>
          <a:p>
            <a:pPr algn="l"/>
            <a:r>
              <a:rPr lang="en-US" sz="1400" b="1" dirty="0" smtClean="0"/>
              <a:t>Soliloquy  : </a:t>
            </a:r>
            <a:r>
              <a:rPr lang="en-US" sz="1400" dirty="0" smtClean="0"/>
              <a:t>in DRAMA, a MONOLOGUE in which a character appears to be thinking</a:t>
            </a:r>
          </a:p>
          <a:p>
            <a:pPr algn="l"/>
            <a:r>
              <a:rPr lang="en-US" sz="1400" dirty="0" smtClean="0"/>
              <a:t>out loud, thereby communicating to the audience his inner thoughts and feelings.</a:t>
            </a:r>
          </a:p>
          <a:p>
            <a:pPr algn="l"/>
            <a:r>
              <a:rPr lang="en-US" sz="1400" dirty="0" smtClean="0"/>
              <a:t>It differs from an ASIDE, which is a brief remark directed to the audience. In</a:t>
            </a:r>
          </a:p>
          <a:p>
            <a:pPr algn="l"/>
            <a:r>
              <a:rPr lang="en-US" sz="1400" dirty="0" smtClean="0"/>
              <a:t>performing a soliloquy, the actor traditionally acts as though he were talking to</a:t>
            </a:r>
          </a:p>
          <a:p>
            <a:pPr algn="l"/>
            <a:r>
              <a:rPr lang="en-US" sz="1400" dirty="0" smtClean="0"/>
              <a:t>himself, although some actors directly address the audience.</a:t>
            </a:r>
          </a:p>
          <a:p>
            <a:pPr algn="l"/>
            <a:r>
              <a:rPr lang="en-US" sz="1400" dirty="0" smtClean="0"/>
              <a:t>The soliloquy achieved its greatest effect in English RENAISSANCE drama.</a:t>
            </a:r>
          </a:p>
          <a:p>
            <a:pPr algn="l"/>
            <a:r>
              <a:rPr lang="en-US" sz="1400" dirty="0" smtClean="0"/>
              <a:t>When employed in modern drama, it is usually as the equivalent of the INTERIOR</a:t>
            </a:r>
          </a:p>
          <a:p>
            <a:pPr algn="l"/>
            <a:r>
              <a:rPr lang="en-US" sz="1400" dirty="0" smtClean="0"/>
              <a:t>MONOLOGUE in FICTION.</a:t>
            </a:r>
            <a:endParaRPr lang="en-US" sz="1400" dirty="0"/>
          </a:p>
        </p:txBody>
      </p:sp>
      <p:sp>
        <p:nvSpPr>
          <p:cNvPr id="9" name="TextBox 8"/>
          <p:cNvSpPr txBox="1"/>
          <p:nvPr/>
        </p:nvSpPr>
        <p:spPr>
          <a:xfrm>
            <a:off x="3645024" y="671949"/>
            <a:ext cx="2862318" cy="3323987"/>
          </a:xfrm>
          <a:prstGeom prst="rect">
            <a:avLst/>
          </a:prstGeom>
          <a:noFill/>
        </p:spPr>
        <p:txBody>
          <a:bodyPr wrap="square" rtlCol="1">
            <a:spAutoFit/>
          </a:bodyPr>
          <a:lstStyle/>
          <a:p>
            <a:r>
              <a:rPr lang="ar-SA" sz="1500" dirty="0" smtClean="0">
                <a:solidFill>
                  <a:srgbClr val="008000"/>
                </a:solidFill>
                <a:cs typeface="DecoType Naskh" pitchFamily="2" charset="-78"/>
              </a:rPr>
              <a:t>مناجاة : في الدراما، والمونولوج الذي حرف ويبدو أن التفكير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بصوت عال، والتواصل وبالتالي للجمهور أفكاره ومشاعره الداخلية.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وهو يختلف عن جانبا، وهي تصريحات قصيرة موجهة للجمهور. في</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أداء مناجاة، والفاعل الأفعال تقليديا كما لو كان يتحدث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نفسه، على الرغم من أن بعض الجهات التصدي مباشرة للجمهور.</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حقق مناجاة تأثير أكبر في الدراما النهضة الإنجليزية.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عندما عمل في الدراما الحديثة، فإنه عادة ما يعادل الداخلية</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مونولوج في الخيال.</a:t>
            </a:r>
          </a:p>
        </p:txBody>
      </p:sp>
      <p:sp>
        <p:nvSpPr>
          <p:cNvPr id="15" name="Slide Number Placeholder 14"/>
          <p:cNvSpPr>
            <a:spLocks noGrp="1"/>
          </p:cNvSpPr>
          <p:nvPr>
            <p:ph type="sldNum" sz="quarter" idx="12"/>
          </p:nvPr>
        </p:nvSpPr>
        <p:spPr/>
        <p:txBody>
          <a:bodyPr/>
          <a:lstStyle/>
          <a:p>
            <a:fld id="{88BAE415-76A0-4309-A00B-503D7D7A0243}" type="slidenum">
              <a:rPr lang="ar-SA" smtClean="0"/>
              <a:pPr/>
              <a:t>8</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20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20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20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fade">
                                      <p:cBhvr>
                                        <p:cTn id="42" dur="20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7504"/>
            <a:ext cx="6172200" cy="605416"/>
          </a:xfrm>
        </p:spPr>
        <p:txBody>
          <a:bodyPr>
            <a:normAutofit/>
          </a:bodyPr>
          <a:lstStyle/>
          <a:p>
            <a:r>
              <a:rPr lang="ar-SA" sz="1800" b="1" dirty="0" smtClean="0">
                <a:solidFill>
                  <a:srgbClr val="0000FF"/>
                </a:solidFill>
              </a:rPr>
              <a:t>رواية ماكبث باللغة العربية مترجمة لـ شكسبير</a:t>
            </a:r>
            <a:r>
              <a:rPr lang="ar-SA" sz="1800" dirty="0" smtClean="0">
                <a:solidFill>
                  <a:srgbClr val="0000FF"/>
                </a:solidFill>
              </a:rPr>
              <a:t> </a:t>
            </a:r>
            <a:endParaRPr lang="ar-SA" sz="1800" dirty="0">
              <a:solidFill>
                <a:srgbClr val="0000FF"/>
              </a:solidFill>
            </a:endParaRPr>
          </a:p>
        </p:txBody>
      </p:sp>
      <p:sp>
        <p:nvSpPr>
          <p:cNvPr id="5" name="Slide Number Placeholder 4"/>
          <p:cNvSpPr>
            <a:spLocks noGrp="1"/>
          </p:cNvSpPr>
          <p:nvPr>
            <p:ph type="sldNum" sz="quarter" idx="12"/>
          </p:nvPr>
        </p:nvSpPr>
        <p:spPr/>
        <p:txBody>
          <a:bodyPr/>
          <a:lstStyle/>
          <a:p>
            <a:fld id="{88BAE415-76A0-4309-A00B-503D7D7A0243}" type="slidenum">
              <a:rPr lang="ar-SA" smtClean="0"/>
              <a:pPr/>
              <a:t>9</a:t>
            </a:fld>
            <a:endParaRPr lang="ar-SA"/>
          </a:p>
        </p:txBody>
      </p:sp>
      <p:sp>
        <p:nvSpPr>
          <p:cNvPr id="7" name="TextBox 6"/>
          <p:cNvSpPr txBox="1"/>
          <p:nvPr/>
        </p:nvSpPr>
        <p:spPr>
          <a:xfrm>
            <a:off x="188640" y="611560"/>
            <a:ext cx="6453336" cy="7494359"/>
          </a:xfrm>
          <a:prstGeom prst="rect">
            <a:avLst/>
          </a:prstGeom>
          <a:noFill/>
        </p:spPr>
        <p:txBody>
          <a:bodyPr wrap="square" rtlCol="1">
            <a:spAutoFit/>
          </a:bodyPr>
          <a:lstStyle/>
          <a:p>
            <a:r>
              <a:rPr lang="ar-SA" sz="1300" u="sng" dirty="0" smtClean="0">
                <a:solidFill>
                  <a:srgbClr val="FF0000"/>
                </a:solidFill>
                <a:cs typeface="AL-Mohanad" pitchFamily="2" charset="-78"/>
              </a:rPr>
              <a:t>شخصيات </a:t>
            </a:r>
            <a:r>
              <a:rPr lang="ar-SA" sz="1300" u="sng" dirty="0" smtClean="0">
                <a:solidFill>
                  <a:srgbClr val="FF0000"/>
                </a:solidFill>
                <a:cs typeface="AL-Mohanad" pitchFamily="2" charset="-78"/>
              </a:rPr>
              <a:t>الرواية</a:t>
            </a:r>
          </a:p>
          <a:p>
            <a:r>
              <a:rPr lang="ar-SA" sz="1300" u="sng" dirty="0" smtClean="0">
                <a:cs typeface="AL-Mohanad" pitchFamily="2" charset="-78"/>
              </a:rPr>
              <a:t/>
            </a:r>
            <a:br>
              <a:rPr lang="ar-SA" sz="1300" u="sng" dirty="0" smtClean="0">
                <a:cs typeface="AL-Mohanad" pitchFamily="2" charset="-78"/>
              </a:rPr>
            </a:br>
            <a:r>
              <a:rPr lang="ar-SA" sz="1300" dirty="0" smtClean="0">
                <a:cs typeface="AL-Mohanad" pitchFamily="2" charset="-78"/>
              </a:rPr>
              <a:t>- </a:t>
            </a:r>
            <a:r>
              <a:rPr lang="ar-SA" sz="1300" dirty="0" err="1" smtClean="0">
                <a:cs typeface="AL-Mohanad" pitchFamily="2" charset="-78"/>
              </a:rPr>
              <a:t>دنكان</a:t>
            </a:r>
            <a:r>
              <a:rPr lang="ar-SA" sz="1300" dirty="0" smtClean="0">
                <a:cs typeface="AL-Mohanad" pitchFamily="2" charset="-78"/>
              </a:rPr>
              <a:t>, ملك اسكتلندا</a:t>
            </a:r>
            <a:br>
              <a:rPr lang="ar-SA" sz="1300" dirty="0" smtClean="0">
                <a:cs typeface="AL-Mohanad" pitchFamily="2" charset="-78"/>
              </a:rPr>
            </a:br>
            <a:r>
              <a:rPr lang="ar-SA" sz="1300" dirty="0" smtClean="0">
                <a:cs typeface="AL-Mohanad" pitchFamily="2" charset="-78"/>
              </a:rPr>
              <a:t>- </a:t>
            </a:r>
            <a:r>
              <a:rPr lang="ar-SA" sz="1300" dirty="0" smtClean="0">
                <a:cs typeface="AL-Mohanad" pitchFamily="2" charset="-78"/>
              </a:rPr>
              <a:t>ماكبث لورد </a:t>
            </a:r>
            <a:r>
              <a:rPr lang="ar-SA" sz="1300" dirty="0" err="1" smtClean="0">
                <a:cs typeface="AL-Mohanad" pitchFamily="2" charset="-78"/>
              </a:rPr>
              <a:t>جلاميس</a:t>
            </a:r>
            <a:r>
              <a:rPr lang="ar-SA" sz="1300" dirty="0" smtClean="0">
                <a:cs typeface="AL-Mohanad" pitchFamily="2" charset="-78"/>
              </a:rPr>
              <a:t> وقائد جيش الملك </a:t>
            </a:r>
            <a:r>
              <a:rPr lang="ar-SA" sz="1300" dirty="0" err="1" smtClean="0">
                <a:cs typeface="AL-Mohanad" pitchFamily="2" charset="-78"/>
              </a:rPr>
              <a:t>دنكان</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t>
            </a:r>
            <a:r>
              <a:rPr lang="ar-SA" sz="1300" dirty="0" err="1" smtClean="0">
                <a:cs typeface="AL-Mohanad" pitchFamily="2" charset="-78"/>
              </a:rPr>
              <a:t>بانكو</a:t>
            </a:r>
            <a:r>
              <a:rPr lang="ar-SA" sz="1300" dirty="0" smtClean="0">
                <a:cs typeface="AL-Mohanad" pitchFamily="2" charset="-78"/>
              </a:rPr>
              <a:t> , قائد </a:t>
            </a:r>
            <a:r>
              <a:rPr lang="ar-SA" sz="1300" dirty="0" err="1" smtClean="0">
                <a:cs typeface="AL-Mohanad" pitchFamily="2" charset="-78"/>
              </a:rPr>
              <a:t>اخر</a:t>
            </a:r>
            <a:r>
              <a:rPr lang="ar-SA" sz="1300" dirty="0" smtClean="0">
                <a:cs typeface="AL-Mohanad" pitchFamily="2" charset="-78"/>
              </a:rPr>
              <a:t> لجيش الملك </a:t>
            </a:r>
            <a:r>
              <a:rPr lang="ar-SA" sz="1300" dirty="0" err="1" smtClean="0">
                <a:cs typeface="AL-Mohanad" pitchFamily="2" charset="-78"/>
              </a:rPr>
              <a:t>دنكان</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t>
            </a:r>
            <a:r>
              <a:rPr lang="ar-SA" sz="1300" dirty="0" err="1" smtClean="0">
                <a:cs typeface="AL-Mohanad" pitchFamily="2" charset="-78"/>
              </a:rPr>
              <a:t>فليانس</a:t>
            </a:r>
            <a:r>
              <a:rPr lang="ar-SA" sz="1300" dirty="0" smtClean="0">
                <a:cs typeface="AL-Mohanad" pitchFamily="2" charset="-78"/>
              </a:rPr>
              <a:t> ابن </a:t>
            </a:r>
            <a:r>
              <a:rPr lang="ar-SA" sz="1300" dirty="0" err="1" smtClean="0">
                <a:cs typeface="AL-Mohanad" pitchFamily="2" charset="-78"/>
              </a:rPr>
              <a:t>بانكو</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مالكوم </a:t>
            </a:r>
            <a:r>
              <a:rPr lang="ar-SA" sz="1300" dirty="0" err="1" smtClean="0">
                <a:cs typeface="AL-Mohanad" pitchFamily="2" charset="-78"/>
              </a:rPr>
              <a:t>ودونالبين</a:t>
            </a:r>
            <a:r>
              <a:rPr lang="ar-SA" sz="1300" dirty="0" smtClean="0">
                <a:cs typeface="AL-Mohanad" pitchFamily="2" charset="-78"/>
              </a:rPr>
              <a:t> ابنان للملك </a:t>
            </a:r>
            <a:r>
              <a:rPr lang="ar-SA" sz="1300" dirty="0" err="1" smtClean="0">
                <a:cs typeface="AL-Mohanad" pitchFamily="2" charset="-78"/>
              </a:rPr>
              <a:t>دنكان</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t>
            </a:r>
            <a:r>
              <a:rPr lang="ar-SA" sz="1300" dirty="0" err="1" smtClean="0">
                <a:cs typeface="AL-Mohanad" pitchFamily="2" charset="-78"/>
              </a:rPr>
              <a:t>ماكدوف</a:t>
            </a:r>
            <a:r>
              <a:rPr lang="ar-SA" sz="1300" dirty="0" smtClean="0">
                <a:cs typeface="AL-Mohanad" pitchFamily="2" charset="-78"/>
              </a:rPr>
              <a:t> لورد </a:t>
            </a:r>
            <a:r>
              <a:rPr lang="ar-SA" sz="1300" dirty="0" err="1" smtClean="0">
                <a:cs typeface="AL-Mohanad" pitchFamily="2" charset="-78"/>
              </a:rPr>
              <a:t>فايف</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a:t>
            </a:r>
            <a:r>
              <a:rPr lang="ar-SA" sz="1300" dirty="0" err="1" smtClean="0">
                <a:cs typeface="AL-Mohanad" pitchFamily="2" charset="-78"/>
              </a:rPr>
              <a:t>ليدى</a:t>
            </a:r>
            <a:r>
              <a:rPr lang="ar-SA" sz="1300" dirty="0" smtClean="0">
                <a:cs typeface="AL-Mohanad" pitchFamily="2" charset="-78"/>
              </a:rPr>
              <a:t> </a:t>
            </a:r>
            <a:r>
              <a:rPr lang="ar-SA" sz="1300" dirty="0" smtClean="0">
                <a:cs typeface="AL-Mohanad" pitchFamily="2" charset="-78"/>
              </a:rPr>
              <a:t>ماكبث زوجة </a:t>
            </a:r>
            <a:r>
              <a:rPr lang="ar-SA" sz="1300" dirty="0" smtClean="0">
                <a:cs typeface="AL-Mohanad" pitchFamily="2" charset="-78"/>
              </a:rPr>
              <a:t>ماكبث</a:t>
            </a:r>
            <a:br>
              <a:rPr lang="ar-SA" sz="1300" dirty="0" smtClean="0">
                <a:cs typeface="AL-Mohanad" pitchFamily="2" charset="-78"/>
              </a:rPr>
            </a:br>
            <a:r>
              <a:rPr lang="ar-SA" sz="1300" dirty="0" smtClean="0">
                <a:cs typeface="AL-Mohanad" pitchFamily="2" charset="-78"/>
              </a:rPr>
              <a:t>- مجموعة </a:t>
            </a:r>
            <a:r>
              <a:rPr lang="ar-SA" sz="1300" dirty="0" err="1" smtClean="0">
                <a:cs typeface="AL-Mohanad" pitchFamily="2" charset="-78"/>
              </a:rPr>
              <a:t>اشباح</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الساحرات الثلاثة</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400" b="1" dirty="0" smtClean="0">
                <a:solidFill>
                  <a:srgbClr val="008000"/>
                </a:solidFill>
                <a:cs typeface="AL-Mohanad" pitchFamily="2" charset="-78"/>
              </a:rPr>
              <a:t>ماكبث</a:t>
            </a:r>
            <a:r>
              <a:rPr lang="ar-SA" sz="1300" dirty="0" smtClean="0">
                <a:cs typeface="AL-Mohanad" pitchFamily="2" charset="-78"/>
              </a:rPr>
              <a:t>: ملك اسكتلندا مات عام </a:t>
            </a:r>
            <a:r>
              <a:rPr lang="ar-SA" sz="1300" dirty="0" smtClean="0">
                <a:cs typeface="AL-Mohanad" pitchFamily="2" charset="-78"/>
              </a:rPr>
              <a:t>1057</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بطل الرواية التراجيدية </a:t>
            </a:r>
            <a:r>
              <a:rPr lang="ar-SA" sz="1300" dirty="0" err="1" smtClean="0">
                <a:cs typeface="AL-Mohanad" pitchFamily="2" charset="-78"/>
              </a:rPr>
              <a:t>التى</a:t>
            </a:r>
            <a:r>
              <a:rPr lang="ar-SA" sz="1300" dirty="0" smtClean="0">
                <a:cs typeface="AL-Mohanad" pitchFamily="2" charset="-78"/>
              </a:rPr>
              <a:t> تحمل اسمه</a:t>
            </a:r>
            <a:r>
              <a:rPr lang="ar-SA" sz="1300" u="sng" dirty="0" smtClean="0">
                <a:cs typeface="AL-Mohanad" pitchFamily="2" charset="-78"/>
              </a:rPr>
              <a:t/>
            </a:r>
            <a:br>
              <a:rPr lang="ar-SA" sz="1300" u="sng" dirty="0" smtClean="0">
                <a:cs typeface="AL-Mohanad" pitchFamily="2" charset="-78"/>
              </a:rPr>
            </a:br>
            <a:r>
              <a:rPr lang="ar-SA" sz="1300" u="sng" dirty="0" smtClean="0">
                <a:solidFill>
                  <a:srgbClr val="FF0000"/>
                </a:solidFill>
                <a:cs typeface="AL-Mohanad" pitchFamily="2" charset="-78"/>
              </a:rPr>
              <a:t/>
            </a:r>
            <a:br>
              <a:rPr lang="ar-SA" sz="1300" u="sng" dirty="0" smtClean="0">
                <a:solidFill>
                  <a:srgbClr val="FF0000"/>
                </a:solidFill>
                <a:cs typeface="AL-Mohanad" pitchFamily="2" charset="-78"/>
              </a:rPr>
            </a:br>
            <a:r>
              <a:rPr lang="ar-SA" sz="1300" u="sng" dirty="0" smtClean="0">
                <a:solidFill>
                  <a:srgbClr val="FF0000"/>
                </a:solidFill>
                <a:cs typeface="AL-Mohanad" pitchFamily="2" charset="-78"/>
              </a:rPr>
              <a:t>المشهد </a:t>
            </a:r>
            <a:r>
              <a:rPr lang="ar-SA" sz="1300" u="sng" dirty="0" smtClean="0">
                <a:solidFill>
                  <a:srgbClr val="FF0000"/>
                </a:solidFill>
                <a:cs typeface="AL-Mohanad" pitchFamily="2" charset="-78"/>
              </a:rPr>
              <a:t>الأول </a:t>
            </a:r>
          </a:p>
          <a:p>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كان لورد </a:t>
            </a:r>
            <a:r>
              <a:rPr lang="ar-SA" sz="1300" dirty="0" err="1" smtClean="0">
                <a:cs typeface="AL-Mohanad" pitchFamily="2" charset="-78"/>
              </a:rPr>
              <a:t>جلاميس</a:t>
            </a:r>
            <a:r>
              <a:rPr lang="ar-SA" sz="1300" dirty="0" smtClean="0">
                <a:cs typeface="AL-Mohanad" pitchFamily="2" charset="-78"/>
              </a:rPr>
              <a:t> المعروف باسم ماكبث </a:t>
            </a:r>
            <a:r>
              <a:rPr lang="ar-SA" sz="1300" dirty="0" smtClean="0">
                <a:cs typeface="AL-Mohanad" pitchFamily="2" charset="-78"/>
              </a:rPr>
              <a:t>من </a:t>
            </a:r>
            <a:r>
              <a:rPr lang="ar-SA" sz="1300" dirty="0" err="1" smtClean="0">
                <a:cs typeface="AL-Mohanad" pitchFamily="2" charset="-78"/>
              </a:rPr>
              <a:t>اشجع</a:t>
            </a:r>
            <a:r>
              <a:rPr lang="ar-SA" sz="1300" dirty="0" smtClean="0">
                <a:cs typeface="AL-Mohanad" pitchFamily="2" charset="-78"/>
              </a:rPr>
              <a:t> قادة جيش الملك </a:t>
            </a:r>
            <a:r>
              <a:rPr lang="ar-SA" sz="1300" dirty="0" err="1" smtClean="0">
                <a:cs typeface="AL-Mohanad" pitchFamily="2" charset="-78"/>
              </a:rPr>
              <a:t>دنكان</a:t>
            </a:r>
            <a:r>
              <a:rPr lang="ar-SA" sz="1300" dirty="0" smtClean="0">
                <a:cs typeface="AL-Mohanad" pitchFamily="2" charset="-78"/>
              </a:rPr>
              <a:t> ملك اسكتلندا</a:t>
            </a:r>
            <a:br>
              <a:rPr lang="ar-SA" sz="1300" dirty="0" smtClean="0">
                <a:cs typeface="AL-Mohanad" pitchFamily="2" charset="-78"/>
              </a:rPr>
            </a:br>
            <a:r>
              <a:rPr lang="ar-SA" sz="1300" dirty="0" smtClean="0">
                <a:cs typeface="AL-Mohanad" pitchFamily="2" charset="-78"/>
              </a:rPr>
              <a:t>وكان الملك يحبه ويقربه </a:t>
            </a:r>
            <a:r>
              <a:rPr lang="ar-SA" sz="1300" dirty="0" err="1" smtClean="0">
                <a:cs typeface="AL-Mohanad" pitchFamily="2" charset="-78"/>
              </a:rPr>
              <a:t>اليه</a:t>
            </a:r>
            <a:r>
              <a:rPr lang="ar-SA" sz="1300" dirty="0" smtClean="0">
                <a:cs typeface="AL-Mohanad" pitchFamily="2" charset="-78"/>
              </a:rPr>
              <a:t> ، وبينما </a:t>
            </a:r>
            <a:r>
              <a:rPr lang="ar-SA" sz="1300" dirty="0" smtClean="0">
                <a:cs typeface="AL-Mohanad" pitchFamily="2" charset="-78"/>
              </a:rPr>
              <a:t>كان القائد ماكبث </a:t>
            </a:r>
            <a:r>
              <a:rPr lang="ar-SA" sz="1300" dirty="0" smtClean="0">
                <a:cs typeface="AL-Mohanad" pitchFamily="2" charset="-78"/>
              </a:rPr>
              <a:t>وصديقه </a:t>
            </a:r>
            <a:r>
              <a:rPr lang="ar-SA" sz="1300" dirty="0" smtClean="0">
                <a:cs typeface="AL-Mohanad" pitchFamily="2" charset="-78"/>
              </a:rPr>
              <a:t>القائد </a:t>
            </a:r>
            <a:r>
              <a:rPr lang="ar-SA" sz="1300" dirty="0" err="1" smtClean="0">
                <a:cs typeface="AL-Mohanad" pitchFamily="2" charset="-78"/>
              </a:rPr>
              <a:t>بانكو</a:t>
            </a:r>
            <a:r>
              <a:rPr lang="ar-SA" sz="1300" dirty="0" smtClean="0">
                <a:cs typeface="AL-Mohanad" pitchFamily="2" charset="-78"/>
              </a:rPr>
              <a:t> عائدين بعد انتصارهما </a:t>
            </a:r>
            <a:r>
              <a:rPr lang="ar-SA" sz="1300" dirty="0" err="1" smtClean="0">
                <a:cs typeface="AL-Mohanad" pitchFamily="2" charset="-78"/>
              </a:rPr>
              <a:t>فى</a:t>
            </a:r>
            <a:r>
              <a:rPr lang="ar-SA" sz="1300" dirty="0" smtClean="0">
                <a:cs typeface="AL-Mohanad" pitchFamily="2" charset="-78"/>
              </a:rPr>
              <a:t> </a:t>
            </a:r>
            <a:r>
              <a:rPr lang="ar-SA" sz="1300" dirty="0" err="1" smtClean="0">
                <a:cs typeface="AL-Mohanad" pitchFamily="2" charset="-78"/>
              </a:rPr>
              <a:t>احدى</a:t>
            </a:r>
            <a:r>
              <a:rPr lang="ar-SA" sz="1300" dirty="0" smtClean="0">
                <a:cs typeface="AL-Mohanad" pitchFamily="2" charset="-78"/>
              </a:rPr>
              <a:t> المعارك ....</a:t>
            </a:r>
            <a:br>
              <a:rPr lang="ar-SA" sz="1300" dirty="0" smtClean="0">
                <a:cs typeface="AL-Mohanad" pitchFamily="2" charset="-78"/>
              </a:rPr>
            </a:br>
            <a:r>
              <a:rPr lang="ar-SA" sz="1300" dirty="0" smtClean="0">
                <a:cs typeface="AL-Mohanad" pitchFamily="2" charset="-78"/>
              </a:rPr>
              <a:t>تقابلا مع ثلاث ساحرات ... </a:t>
            </a:r>
            <a:r>
              <a:rPr lang="ar-SA" sz="1300" dirty="0" err="1" smtClean="0">
                <a:cs typeface="AL-Mohanad" pitchFamily="2" charset="-78"/>
              </a:rPr>
              <a:t>وفوجىء</a:t>
            </a:r>
            <a:r>
              <a:rPr lang="ar-SA" sz="1300" dirty="0" smtClean="0">
                <a:cs typeface="AL-Mohanad" pitchFamily="2" charset="-78"/>
              </a:rPr>
              <a:t> ماكبث </a:t>
            </a:r>
            <a:r>
              <a:rPr lang="ar-SA" sz="1300" dirty="0" smtClean="0">
                <a:cs typeface="AL-Mohanad" pitchFamily="2" charset="-78"/>
              </a:rPr>
              <a:t>بان </a:t>
            </a:r>
            <a:r>
              <a:rPr lang="ar-SA" sz="1300" dirty="0" smtClean="0">
                <a:cs typeface="AL-Mohanad" pitchFamily="2" charset="-78"/>
              </a:rPr>
              <a:t>الساحرة </a:t>
            </a:r>
            <a:r>
              <a:rPr lang="ar-SA" sz="1300" dirty="0" err="1" smtClean="0">
                <a:cs typeface="AL-Mohanad" pitchFamily="2" charset="-78"/>
              </a:rPr>
              <a:t>الاولى</a:t>
            </a:r>
            <a:r>
              <a:rPr lang="ar-SA" sz="1300" dirty="0" smtClean="0">
                <a:cs typeface="AL-Mohanad" pitchFamily="2" charset="-78"/>
              </a:rPr>
              <a:t> نادته باسمه ولقبه ونادته الساحرة الثانية بلقب لورد </a:t>
            </a:r>
            <a:r>
              <a:rPr lang="ar-SA" sz="1300" dirty="0" err="1" smtClean="0">
                <a:cs typeface="AL-Mohanad" pitchFamily="2" charset="-78"/>
              </a:rPr>
              <a:t>كاودور</a:t>
            </a:r>
            <a:r>
              <a:rPr lang="ar-SA" sz="1300" dirty="0" smtClean="0">
                <a:cs typeface="AL-Mohanad" pitchFamily="2" charset="-78"/>
              </a:rPr>
              <a:t> وهو لقب </a:t>
            </a:r>
            <a:r>
              <a:rPr lang="ar-SA" sz="1300" dirty="0" err="1" smtClean="0">
                <a:cs typeface="AL-Mohanad" pitchFamily="2" charset="-78"/>
              </a:rPr>
              <a:t>اعلى</a:t>
            </a:r>
            <a:r>
              <a:rPr lang="ar-SA" sz="1300" dirty="0" smtClean="0">
                <a:cs typeface="AL-Mohanad" pitchFamily="2" charset="-78"/>
              </a:rPr>
              <a:t> من لقبه ... ثم نادته الساحرة الثالثة بلقب صاحب الجلالة الملك القادم </a:t>
            </a:r>
            <a:r>
              <a:rPr lang="ar-SA" sz="1300" dirty="0" smtClean="0">
                <a:cs typeface="AL-Mohanad" pitchFamily="2" charset="-78"/>
              </a:rPr>
              <a:t>!</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اندهش ماكبث </a:t>
            </a:r>
            <a:r>
              <a:rPr lang="ar-SA" sz="1300" dirty="0" smtClean="0">
                <a:cs typeface="AL-Mohanad" pitchFamily="2" charset="-78"/>
              </a:rPr>
              <a:t>من </a:t>
            </a:r>
            <a:r>
              <a:rPr lang="ar-SA" sz="1300" dirty="0" smtClean="0">
                <a:cs typeface="AL-Mohanad" pitchFamily="2" charset="-78"/>
              </a:rPr>
              <a:t>كلام الساحرات </a:t>
            </a:r>
            <a:r>
              <a:rPr lang="ar-SA" sz="1300" dirty="0" err="1" smtClean="0">
                <a:cs typeface="AL-Mohanad" pitchFamily="2" charset="-78"/>
              </a:rPr>
              <a:t>لانه</a:t>
            </a:r>
            <a:r>
              <a:rPr lang="ar-SA" sz="1300" dirty="0" smtClean="0">
                <a:cs typeface="AL-Mohanad" pitchFamily="2" charset="-78"/>
              </a:rPr>
              <a:t> </a:t>
            </a:r>
            <a:r>
              <a:rPr lang="ar-SA" sz="1300" dirty="0" err="1" smtClean="0">
                <a:cs typeface="AL-Mohanad" pitchFamily="2" charset="-78"/>
              </a:rPr>
              <a:t>اولا</a:t>
            </a:r>
            <a:r>
              <a:rPr lang="ar-SA" sz="1300" dirty="0" smtClean="0">
                <a:cs typeface="AL-Mohanad" pitchFamily="2" charset="-78"/>
              </a:rPr>
              <a:t> لا يستحق لقب لورد </a:t>
            </a:r>
            <a:r>
              <a:rPr lang="ar-SA" sz="1300" dirty="0" err="1" smtClean="0">
                <a:cs typeface="AL-Mohanad" pitchFamily="2" charset="-78"/>
              </a:rPr>
              <a:t>كاودور</a:t>
            </a:r>
            <a:r>
              <a:rPr lang="ar-SA" sz="1300" dirty="0" smtClean="0">
                <a:cs typeface="AL-Mohanad" pitchFamily="2" charset="-78"/>
              </a:rPr>
              <a:t> ... </a:t>
            </a:r>
            <a:r>
              <a:rPr lang="ar-SA" sz="1300" dirty="0" err="1" smtClean="0">
                <a:cs typeface="AL-Mohanad" pitchFamily="2" charset="-78"/>
              </a:rPr>
              <a:t>ولانه</a:t>
            </a:r>
            <a:r>
              <a:rPr lang="ar-SA" sz="1300" dirty="0" smtClean="0">
                <a:cs typeface="AL-Mohanad" pitchFamily="2" charset="-78"/>
              </a:rPr>
              <a:t> ثانيا لا يعرف كيف يصبح ملكا على اسكتلندا بينما الملك </a:t>
            </a:r>
            <a:r>
              <a:rPr lang="ar-SA" sz="1300" dirty="0" err="1" smtClean="0">
                <a:cs typeface="AL-Mohanad" pitchFamily="2" charset="-78"/>
              </a:rPr>
              <a:t>دنكان</a:t>
            </a:r>
            <a:r>
              <a:rPr lang="ar-SA" sz="1300" dirty="0" smtClean="0">
                <a:cs typeface="AL-Mohanad" pitchFamily="2" charset="-78"/>
              </a:rPr>
              <a:t> ما زال حيا وله ابنان سيعتلى </a:t>
            </a:r>
            <a:r>
              <a:rPr lang="ar-SA" sz="1300" dirty="0" err="1" smtClean="0">
                <a:cs typeface="AL-Mohanad" pitchFamily="2" charset="-78"/>
              </a:rPr>
              <a:t>اكبرهما</a:t>
            </a:r>
            <a:r>
              <a:rPr lang="ar-SA" sz="1300" dirty="0" smtClean="0">
                <a:cs typeface="AL-Mohanad" pitchFamily="2" charset="-78"/>
              </a:rPr>
              <a:t> العرش بعد موت </a:t>
            </a:r>
            <a:r>
              <a:rPr lang="ar-SA" sz="1300" dirty="0" err="1" smtClean="0">
                <a:cs typeface="AL-Mohanad" pitchFamily="2" charset="-78"/>
              </a:rPr>
              <a:t>ابيه</a:t>
            </a:r>
            <a:r>
              <a:rPr lang="ar-SA" sz="1300" dirty="0" smtClean="0">
                <a:cs typeface="AL-Mohanad" pitchFamily="2" charset="-78"/>
              </a:rPr>
              <a:t> </a:t>
            </a:r>
            <a:r>
              <a:rPr lang="ar-SA" sz="1300" dirty="0" smtClean="0">
                <a:cs typeface="AL-Mohanad" pitchFamily="2" charset="-78"/>
              </a:rPr>
              <a:t>...!</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وقبل </a:t>
            </a:r>
            <a:r>
              <a:rPr lang="ar-SA" sz="1300" dirty="0" err="1" smtClean="0">
                <a:cs typeface="AL-Mohanad" pitchFamily="2" charset="-78"/>
              </a:rPr>
              <a:t>ان</a:t>
            </a:r>
            <a:r>
              <a:rPr lang="ar-SA" sz="1300" dirty="0" smtClean="0">
                <a:cs typeface="AL-Mohanad" pitchFamily="2" charset="-78"/>
              </a:rPr>
              <a:t> </a:t>
            </a:r>
            <a:r>
              <a:rPr lang="ar-SA" sz="1300" dirty="0" err="1" smtClean="0">
                <a:cs typeface="AL-Mohanad" pitchFamily="2" charset="-78"/>
              </a:rPr>
              <a:t>تختفى</a:t>
            </a:r>
            <a:r>
              <a:rPr lang="ar-SA" sz="1300" dirty="0" smtClean="0">
                <a:cs typeface="AL-Mohanad" pitchFamily="2" charset="-78"/>
              </a:rPr>
              <a:t> الساحرات الثلاث التفتن </a:t>
            </a:r>
            <a:r>
              <a:rPr lang="ar-SA" sz="1300" dirty="0" err="1" smtClean="0">
                <a:cs typeface="AL-Mohanad" pitchFamily="2" charset="-78"/>
              </a:rPr>
              <a:t>الى</a:t>
            </a:r>
            <a:r>
              <a:rPr lang="ar-SA" sz="1300" dirty="0" smtClean="0">
                <a:cs typeface="AL-Mohanad" pitchFamily="2" charset="-78"/>
              </a:rPr>
              <a:t> القائد </a:t>
            </a:r>
            <a:r>
              <a:rPr lang="ar-SA" sz="1300" dirty="0" err="1" smtClean="0">
                <a:cs typeface="AL-Mohanad" pitchFamily="2" charset="-78"/>
              </a:rPr>
              <a:t>بانكو</a:t>
            </a:r>
            <a:r>
              <a:rPr lang="ar-SA" sz="1300" dirty="0" smtClean="0">
                <a:cs typeface="AL-Mohanad" pitchFamily="2" charset="-78"/>
              </a:rPr>
              <a:t> وقلن له </a:t>
            </a:r>
            <a:r>
              <a:rPr lang="ar-SA" sz="1300" dirty="0" err="1" smtClean="0">
                <a:cs typeface="AL-Mohanad" pitchFamily="2" charset="-78"/>
              </a:rPr>
              <a:t>نبؤة</a:t>
            </a:r>
            <a:r>
              <a:rPr lang="ar-SA" sz="1300" dirty="0" smtClean="0">
                <a:cs typeface="AL-Mohanad" pitchFamily="2" charset="-78"/>
              </a:rPr>
              <a:t> غامضة : ( ستصبح اقل شأنا من ماكبث </a:t>
            </a:r>
            <a:r>
              <a:rPr lang="ar-SA" sz="1300" dirty="0" smtClean="0">
                <a:cs typeface="AL-Mohanad" pitchFamily="2" charset="-78"/>
              </a:rPr>
              <a:t>ولن </a:t>
            </a:r>
            <a:r>
              <a:rPr lang="ar-SA" sz="1300" dirty="0" smtClean="0">
                <a:cs typeface="AL-Mohanad" pitchFamily="2" charset="-78"/>
              </a:rPr>
              <a:t>تتولى العرش مثله ولكن </a:t>
            </a:r>
            <a:r>
              <a:rPr lang="ar-SA" sz="1300" dirty="0" err="1" smtClean="0">
                <a:cs typeface="AL-Mohanad" pitchFamily="2" charset="-78"/>
              </a:rPr>
              <a:t>ابناؤك</a:t>
            </a:r>
            <a:r>
              <a:rPr lang="ar-SA" sz="1300" dirty="0" smtClean="0">
                <a:cs typeface="AL-Mohanad" pitchFamily="2" charset="-78"/>
              </a:rPr>
              <a:t> سيصبحون ملوكا على عرش اسكتلندا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بعد اختفاء الساحرات وقف القائدان مشدوهين من تلك </a:t>
            </a:r>
            <a:r>
              <a:rPr lang="ar-SA" sz="1300" dirty="0" err="1" smtClean="0">
                <a:cs typeface="AL-Mohanad" pitchFamily="2" charset="-78"/>
              </a:rPr>
              <a:t>الامور</a:t>
            </a:r>
            <a:r>
              <a:rPr lang="ar-SA" sz="1300" dirty="0" smtClean="0">
                <a:cs typeface="AL-Mohanad" pitchFamily="2" charset="-78"/>
              </a:rPr>
              <a:t> الغريبة </a:t>
            </a:r>
            <a:r>
              <a:rPr lang="ar-SA" sz="1300" dirty="0" err="1" smtClean="0">
                <a:cs typeface="AL-Mohanad" pitchFamily="2" charset="-78"/>
              </a:rPr>
              <a:t>التى</a:t>
            </a:r>
            <a:r>
              <a:rPr lang="ar-SA" sz="1300" dirty="0" smtClean="0">
                <a:cs typeface="AL-Mohanad" pitchFamily="2" charset="-78"/>
              </a:rPr>
              <a:t> حدثت </a:t>
            </a:r>
            <a:r>
              <a:rPr lang="ar-SA" sz="1300" dirty="0" err="1" smtClean="0">
                <a:cs typeface="AL-Mohanad" pitchFamily="2" charset="-78"/>
              </a:rPr>
              <a:t>امامهما</a:t>
            </a:r>
            <a:r>
              <a:rPr lang="ar-SA" sz="1300" dirty="0" smtClean="0">
                <a:cs typeface="AL-Mohanad" pitchFamily="2" charset="-78"/>
              </a:rPr>
              <a:t> وفوجئا بوصول رسول خاص جاء سريعا من قبل الملك .. وابلغ ماكبث </a:t>
            </a:r>
            <a:r>
              <a:rPr lang="ar-SA" sz="1300" dirty="0" smtClean="0">
                <a:cs typeface="AL-Mohanad" pitchFamily="2" charset="-78"/>
              </a:rPr>
              <a:t>بأن </a:t>
            </a:r>
            <a:r>
              <a:rPr lang="ar-SA" sz="1300" dirty="0" smtClean="0">
                <a:cs typeface="AL-Mohanad" pitchFamily="2" charset="-78"/>
              </a:rPr>
              <a:t>الملك قد انعم عليه بدوقية </a:t>
            </a:r>
            <a:r>
              <a:rPr lang="ar-SA" sz="1300" dirty="0" err="1" smtClean="0">
                <a:cs typeface="AL-Mohanad" pitchFamily="2" charset="-78"/>
              </a:rPr>
              <a:t>كاودور</a:t>
            </a:r>
            <a:r>
              <a:rPr lang="ar-SA" sz="1300" dirty="0" smtClean="0">
                <a:cs typeface="AL-Mohanad" pitchFamily="2" charset="-78"/>
              </a:rPr>
              <a:t>! </a:t>
            </a:r>
            <a:r>
              <a:rPr lang="ar-SA" sz="1300" dirty="0" err="1" smtClean="0">
                <a:cs typeface="AL-Mohanad" pitchFamily="2" charset="-78"/>
              </a:rPr>
              <a:t>واصبح</a:t>
            </a:r>
            <a:r>
              <a:rPr lang="ar-SA" sz="1300" dirty="0" smtClean="0">
                <a:cs typeface="AL-Mohanad" pitchFamily="2" charset="-78"/>
              </a:rPr>
              <a:t> لورد </a:t>
            </a:r>
            <a:r>
              <a:rPr lang="ar-SA" sz="1300" dirty="0" err="1" smtClean="0">
                <a:cs typeface="AL-Mohanad" pitchFamily="2" charset="-78"/>
              </a:rPr>
              <a:t>كاودور</a:t>
            </a:r>
            <a:r>
              <a:rPr lang="ar-SA" sz="1300" dirty="0" smtClean="0">
                <a:cs typeface="AL-Mohanad" pitchFamily="2" charset="-78"/>
              </a:rPr>
              <a:t>!!</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إذن </a:t>
            </a:r>
            <a:r>
              <a:rPr lang="ar-SA" sz="1300" dirty="0" smtClean="0">
                <a:cs typeface="AL-Mohanad" pitchFamily="2" charset="-78"/>
              </a:rPr>
              <a:t>فقد تحققت نبوءة </a:t>
            </a:r>
            <a:r>
              <a:rPr lang="ar-SA" sz="1300" dirty="0" err="1" smtClean="0">
                <a:cs typeface="AL-Mohanad" pitchFamily="2" charset="-78"/>
              </a:rPr>
              <a:t>احدى</a:t>
            </a:r>
            <a:r>
              <a:rPr lang="ar-SA" sz="1300" dirty="0" smtClean="0">
                <a:cs typeface="AL-Mohanad" pitchFamily="2" charset="-78"/>
              </a:rPr>
              <a:t> الساحرات ومعنى هذا </a:t>
            </a:r>
            <a:r>
              <a:rPr lang="ar-SA" sz="1300" dirty="0" err="1" smtClean="0">
                <a:cs typeface="AL-Mohanad" pitchFamily="2" charset="-78"/>
              </a:rPr>
              <a:t>ان</a:t>
            </a:r>
            <a:r>
              <a:rPr lang="ar-SA" sz="1300" dirty="0" smtClean="0">
                <a:cs typeface="AL-Mohanad" pitchFamily="2" charset="-78"/>
              </a:rPr>
              <a:t> ماكبث </a:t>
            </a:r>
            <a:r>
              <a:rPr lang="ar-SA" sz="1300" dirty="0" smtClean="0">
                <a:cs typeface="AL-Mohanad" pitchFamily="2" charset="-78"/>
              </a:rPr>
              <a:t>من </a:t>
            </a:r>
            <a:r>
              <a:rPr lang="ar-SA" sz="1300" dirty="0" smtClean="0">
                <a:cs typeface="AL-Mohanad" pitchFamily="2" charset="-78"/>
              </a:rPr>
              <a:t>الممكن </a:t>
            </a:r>
            <a:r>
              <a:rPr lang="ar-SA" sz="1300" dirty="0" err="1" smtClean="0">
                <a:cs typeface="AL-Mohanad" pitchFamily="2" charset="-78"/>
              </a:rPr>
              <a:t>ان</a:t>
            </a:r>
            <a:r>
              <a:rPr lang="ar-SA" sz="1300" dirty="0" smtClean="0">
                <a:cs typeface="AL-Mohanad" pitchFamily="2" charset="-78"/>
              </a:rPr>
              <a:t> يصبح يوما ما ملكا على اسكتلندا</a:t>
            </a:r>
            <a:br>
              <a:rPr lang="ar-SA" sz="1300" dirty="0" smtClean="0">
                <a:cs typeface="AL-Mohanad" pitchFamily="2" charset="-78"/>
              </a:rPr>
            </a:br>
            <a:r>
              <a:rPr lang="ar-SA" sz="1300" dirty="0" smtClean="0">
                <a:cs typeface="AL-Mohanad" pitchFamily="2" charset="-78"/>
              </a:rPr>
              <a:t>وقال ماكبث </a:t>
            </a:r>
            <a:r>
              <a:rPr lang="ar-SA" sz="1300" dirty="0" smtClean="0">
                <a:cs typeface="AL-Mohanad" pitchFamily="2" charset="-78"/>
              </a:rPr>
              <a:t>لصديقه </a:t>
            </a:r>
            <a:r>
              <a:rPr lang="ar-SA" sz="1300" dirty="0" err="1" smtClean="0">
                <a:cs typeface="AL-Mohanad" pitchFamily="2" charset="-78"/>
              </a:rPr>
              <a:t>بانكو</a:t>
            </a:r>
            <a:r>
              <a:rPr lang="ar-SA" sz="1300" dirty="0" smtClean="0">
                <a:cs typeface="AL-Mohanad" pitchFamily="2" charset="-78"/>
              </a:rPr>
              <a:t> .. ما </a:t>
            </a:r>
            <a:r>
              <a:rPr lang="ar-SA" sz="1300" dirty="0" err="1" smtClean="0">
                <a:cs typeface="AL-Mohanad" pitchFamily="2" charset="-78"/>
              </a:rPr>
              <a:t>رايك</a:t>
            </a:r>
            <a:r>
              <a:rPr lang="ar-SA" sz="1300" dirty="0" smtClean="0">
                <a:cs typeface="AL-Mohanad" pitchFamily="2" charset="-78"/>
              </a:rPr>
              <a:t> وقد تحققت </a:t>
            </a:r>
            <a:r>
              <a:rPr lang="ar-SA" sz="1300" dirty="0" err="1" smtClean="0">
                <a:cs typeface="AL-Mohanad" pitchFamily="2" charset="-78"/>
              </a:rPr>
              <a:t>احدى</a:t>
            </a:r>
            <a:r>
              <a:rPr lang="ar-SA" sz="1300" dirty="0" smtClean="0">
                <a:cs typeface="AL-Mohanad" pitchFamily="2" charset="-78"/>
              </a:rPr>
              <a:t> النبوءات .. هل تريد </a:t>
            </a:r>
            <a:r>
              <a:rPr lang="ar-SA" sz="1300" dirty="0" err="1" smtClean="0">
                <a:cs typeface="AL-Mohanad" pitchFamily="2" charset="-78"/>
              </a:rPr>
              <a:t>ان</a:t>
            </a:r>
            <a:r>
              <a:rPr lang="ar-SA" sz="1300" dirty="0" smtClean="0">
                <a:cs typeface="AL-Mohanad" pitchFamily="2" charset="-78"/>
              </a:rPr>
              <a:t> يصبح </a:t>
            </a:r>
            <a:r>
              <a:rPr lang="ar-SA" sz="1300" dirty="0" err="1" smtClean="0">
                <a:cs typeface="AL-Mohanad" pitchFamily="2" charset="-78"/>
              </a:rPr>
              <a:t>ابناؤك</a:t>
            </a:r>
            <a:r>
              <a:rPr lang="ar-SA" sz="1300" dirty="0" smtClean="0">
                <a:cs typeface="AL-Mohanad" pitchFamily="2" charset="-78"/>
              </a:rPr>
              <a:t> ملوكا على عرش اسكتلندا</a:t>
            </a:r>
            <a:r>
              <a:rPr lang="ar-SA" sz="1300" dirty="0" smtClean="0">
                <a:cs typeface="AL-Mohanad" pitchFamily="2" charset="-78"/>
              </a:rPr>
              <a:t>!</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قال </a:t>
            </a:r>
            <a:r>
              <a:rPr lang="ar-SA" sz="1300" dirty="0" err="1" smtClean="0">
                <a:cs typeface="AL-Mohanad" pitchFamily="2" charset="-78"/>
              </a:rPr>
              <a:t>بانكو</a:t>
            </a:r>
            <a:r>
              <a:rPr lang="ar-SA" sz="1300" dirty="0" smtClean="0">
                <a:cs typeface="AL-Mohanad" pitchFamily="2" charset="-78"/>
              </a:rPr>
              <a:t> </a:t>
            </a:r>
            <a:r>
              <a:rPr lang="ar-SA" sz="1300" dirty="0" err="1" smtClean="0">
                <a:cs typeface="AL-Mohanad" pitchFamily="2" charset="-78"/>
              </a:rPr>
              <a:t>ان</a:t>
            </a:r>
            <a:r>
              <a:rPr lang="ar-SA" sz="1300" dirty="0" smtClean="0">
                <a:cs typeface="AL-Mohanad" pitchFamily="2" charset="-78"/>
              </a:rPr>
              <a:t> هذه النبوءات قد تدفعك </a:t>
            </a:r>
            <a:r>
              <a:rPr lang="ar-SA" sz="1300" dirty="0" err="1" smtClean="0">
                <a:cs typeface="AL-Mohanad" pitchFamily="2" charset="-78"/>
              </a:rPr>
              <a:t>الى</a:t>
            </a:r>
            <a:r>
              <a:rPr lang="ar-SA" sz="1300" dirty="0" smtClean="0">
                <a:cs typeface="AL-Mohanad" pitchFamily="2" charset="-78"/>
              </a:rPr>
              <a:t> التطلع لاعتلاء العرش وهؤلاء الساحرات ما هن </a:t>
            </a:r>
            <a:r>
              <a:rPr lang="ar-SA" sz="1300" dirty="0" err="1" smtClean="0">
                <a:cs typeface="AL-Mohanad" pitchFamily="2" charset="-78"/>
              </a:rPr>
              <a:t>الا</a:t>
            </a:r>
            <a:r>
              <a:rPr lang="ar-SA" sz="1300" dirty="0" smtClean="0">
                <a:cs typeface="AL-Mohanad" pitchFamily="2" charset="-78"/>
              </a:rPr>
              <a:t> رسل الظلام .. وقد تدفعك كلماتهم </a:t>
            </a:r>
            <a:r>
              <a:rPr lang="ar-SA" sz="1300" dirty="0" err="1" smtClean="0">
                <a:cs typeface="AL-Mohanad" pitchFamily="2" charset="-78"/>
              </a:rPr>
              <a:t>الى</a:t>
            </a:r>
            <a:r>
              <a:rPr lang="ar-SA" sz="1300" dirty="0" smtClean="0">
                <a:cs typeface="AL-Mohanad" pitchFamily="2" charset="-78"/>
              </a:rPr>
              <a:t> ارتكاب </a:t>
            </a:r>
            <a:r>
              <a:rPr lang="ar-SA" sz="1300" dirty="0" err="1" smtClean="0">
                <a:cs typeface="AL-Mohanad" pitchFamily="2" charset="-78"/>
              </a:rPr>
              <a:t>اعمال</a:t>
            </a:r>
            <a:r>
              <a:rPr lang="ar-SA" sz="1300" dirty="0" smtClean="0">
                <a:cs typeface="AL-Mohanad" pitchFamily="2" charset="-78"/>
              </a:rPr>
              <a:t> شريرة وسيئة </a:t>
            </a:r>
            <a:r>
              <a:rPr lang="ar-SA" sz="1300" dirty="0" smtClean="0">
                <a:cs typeface="AL-Mohanad" pitchFamily="2" charset="-78"/>
              </a:rPr>
              <a:t>!</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ولكن ماكبث </a:t>
            </a:r>
            <a:r>
              <a:rPr lang="ar-SA" sz="1300" dirty="0" smtClean="0">
                <a:cs typeface="AL-Mohanad" pitchFamily="2" charset="-78"/>
              </a:rPr>
              <a:t>لم </a:t>
            </a:r>
            <a:r>
              <a:rPr lang="ar-SA" sz="1300" dirty="0" smtClean="0">
                <a:cs typeface="AL-Mohanad" pitchFamily="2" charset="-78"/>
              </a:rPr>
              <a:t>يلتفت </a:t>
            </a:r>
            <a:r>
              <a:rPr lang="ar-SA" sz="1300" dirty="0" err="1" smtClean="0">
                <a:cs typeface="AL-Mohanad" pitchFamily="2" charset="-78"/>
              </a:rPr>
              <a:t>الى</a:t>
            </a:r>
            <a:r>
              <a:rPr lang="ar-SA" sz="1300" dirty="0" smtClean="0">
                <a:cs typeface="AL-Mohanad" pitchFamily="2" charset="-78"/>
              </a:rPr>
              <a:t> تحذيرات صديقه .. وامتلاء قلبه بالرغبة الجامحة .. </a:t>
            </a:r>
            <a:r>
              <a:rPr lang="ar-SA" sz="1300" dirty="0" err="1" smtClean="0">
                <a:cs typeface="AL-Mohanad" pitchFamily="2" charset="-78"/>
              </a:rPr>
              <a:t>وامتلا</a:t>
            </a:r>
            <a:r>
              <a:rPr lang="ar-SA" sz="1300" dirty="0" smtClean="0">
                <a:cs typeface="AL-Mohanad" pitchFamily="2" charset="-78"/>
              </a:rPr>
              <a:t> عقله بالتفكير </a:t>
            </a:r>
            <a:r>
              <a:rPr lang="ar-SA" sz="1300" dirty="0" err="1" smtClean="0">
                <a:cs typeface="AL-Mohanad" pitchFamily="2" charset="-78"/>
              </a:rPr>
              <a:t>فى</a:t>
            </a:r>
            <a:r>
              <a:rPr lang="ar-SA" sz="1300" dirty="0" smtClean="0">
                <a:cs typeface="AL-Mohanad" pitchFamily="2" charset="-78"/>
              </a:rPr>
              <a:t> كيفية تحقيق النبوءة .. وكيف سيصبح ملكا على </a:t>
            </a:r>
            <a:r>
              <a:rPr lang="ar-SA" sz="1300" dirty="0" smtClean="0">
                <a:cs typeface="AL-Mohanad" pitchFamily="2" charset="-78"/>
              </a:rPr>
              <a:t>اسكتلندا</a:t>
            </a:r>
            <a:endParaRPr lang="ar-SA" sz="1300" dirty="0">
              <a:cs typeface="AL-Mohanad"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7504"/>
            <a:ext cx="6172200" cy="605416"/>
          </a:xfrm>
        </p:spPr>
        <p:txBody>
          <a:bodyPr>
            <a:normAutofit/>
          </a:bodyPr>
          <a:lstStyle/>
          <a:p>
            <a:r>
              <a:rPr lang="ar-SA" sz="1800" b="1" dirty="0" smtClean="0">
                <a:solidFill>
                  <a:srgbClr val="0000FF"/>
                </a:solidFill>
              </a:rPr>
              <a:t>تابع .. رواية </a:t>
            </a:r>
            <a:r>
              <a:rPr lang="ar-SA" sz="1800" b="1" dirty="0" smtClean="0">
                <a:solidFill>
                  <a:srgbClr val="0000FF"/>
                </a:solidFill>
              </a:rPr>
              <a:t>ماكبث باللغة العربية مترجمة لـ شكسبير</a:t>
            </a:r>
            <a:r>
              <a:rPr lang="ar-SA" sz="1800" dirty="0" smtClean="0">
                <a:solidFill>
                  <a:srgbClr val="0000FF"/>
                </a:solidFill>
              </a:rPr>
              <a:t> </a:t>
            </a:r>
            <a:endParaRPr lang="ar-SA" sz="1800" dirty="0">
              <a:solidFill>
                <a:srgbClr val="0000FF"/>
              </a:solidFill>
            </a:endParaRPr>
          </a:p>
        </p:txBody>
      </p:sp>
      <p:sp>
        <p:nvSpPr>
          <p:cNvPr id="5" name="Slide Number Placeholder 4"/>
          <p:cNvSpPr>
            <a:spLocks noGrp="1"/>
          </p:cNvSpPr>
          <p:nvPr>
            <p:ph type="sldNum" sz="quarter" idx="12"/>
          </p:nvPr>
        </p:nvSpPr>
        <p:spPr/>
        <p:txBody>
          <a:bodyPr/>
          <a:lstStyle/>
          <a:p>
            <a:fld id="{88BAE415-76A0-4309-A00B-503D7D7A0243}" type="slidenum">
              <a:rPr lang="ar-SA" smtClean="0"/>
              <a:pPr/>
              <a:t>10</a:t>
            </a:fld>
            <a:endParaRPr lang="ar-SA"/>
          </a:p>
        </p:txBody>
      </p:sp>
      <p:sp>
        <p:nvSpPr>
          <p:cNvPr id="7" name="TextBox 6"/>
          <p:cNvSpPr txBox="1"/>
          <p:nvPr/>
        </p:nvSpPr>
        <p:spPr>
          <a:xfrm>
            <a:off x="188640" y="766018"/>
            <a:ext cx="6453336" cy="7694414"/>
          </a:xfrm>
          <a:prstGeom prst="rect">
            <a:avLst/>
          </a:prstGeom>
          <a:noFill/>
        </p:spPr>
        <p:txBody>
          <a:bodyPr wrap="square" rtlCol="1">
            <a:spAutoFit/>
          </a:bodyPr>
          <a:lstStyle/>
          <a:p>
            <a:r>
              <a:rPr lang="ar-SA" sz="1300" u="sng" dirty="0" smtClean="0">
                <a:solidFill>
                  <a:srgbClr val="FF0000"/>
                </a:solidFill>
                <a:cs typeface="AL-Mohanad" pitchFamily="2" charset="-78"/>
              </a:rPr>
              <a:t>المشهد </a:t>
            </a:r>
            <a:r>
              <a:rPr lang="ar-SA" sz="1300" u="sng" dirty="0" err="1" smtClean="0">
                <a:solidFill>
                  <a:srgbClr val="FF0000"/>
                </a:solidFill>
                <a:cs typeface="AL-Mohanad" pitchFamily="2" charset="-78"/>
              </a:rPr>
              <a:t>الثانى</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عندما </a:t>
            </a:r>
            <a:r>
              <a:rPr lang="ar-SA" sz="1300" dirty="0" err="1" smtClean="0">
                <a:cs typeface="AL-Mohanad" pitchFamily="2" charset="-78"/>
              </a:rPr>
              <a:t>حكى</a:t>
            </a:r>
            <a:r>
              <a:rPr lang="ar-SA" sz="1300" dirty="0" smtClean="0">
                <a:cs typeface="AL-Mohanad" pitchFamily="2" charset="-78"/>
              </a:rPr>
              <a:t> </a:t>
            </a:r>
            <a:r>
              <a:rPr lang="ar-SA" sz="1300" dirty="0" smtClean="0">
                <a:cs typeface="AL-Mohanad" pitchFamily="2" charset="-78"/>
              </a:rPr>
              <a:t>ماكبث لزوجته </a:t>
            </a:r>
            <a:r>
              <a:rPr lang="ar-SA" sz="1300" dirty="0" smtClean="0">
                <a:cs typeface="AL-Mohanad" pitchFamily="2" charset="-78"/>
              </a:rPr>
              <a:t>حكاية الساحرات الثلاث ونبوءاتهن امتلأ قلبها بالسعادة... </a:t>
            </a:r>
            <a:r>
              <a:rPr lang="ar-SA" sz="1300" dirty="0" smtClean="0">
                <a:cs typeface="AL-Mohanad" pitchFamily="2" charset="-78"/>
              </a:rPr>
              <a:t>وكانت </a:t>
            </a:r>
            <a:r>
              <a:rPr lang="ar-SA" sz="1300" dirty="0" err="1" smtClean="0">
                <a:cs typeface="AL-Mohanad" pitchFamily="2" charset="-78"/>
              </a:rPr>
              <a:t>الليدى</a:t>
            </a:r>
            <a:r>
              <a:rPr lang="ar-SA" sz="1300" dirty="0" smtClean="0">
                <a:cs typeface="AL-Mohanad" pitchFamily="2" charset="-78"/>
              </a:rPr>
              <a:t> ماكبث </a:t>
            </a:r>
            <a:r>
              <a:rPr lang="ar-SA" sz="1300" dirty="0" smtClean="0">
                <a:cs typeface="AL-Mohanad" pitchFamily="2" charset="-78"/>
              </a:rPr>
              <a:t>هذه </a:t>
            </a:r>
            <a:r>
              <a:rPr lang="ar-SA" sz="1300" dirty="0" smtClean="0">
                <a:cs typeface="AL-Mohanad" pitchFamily="2" charset="-78"/>
              </a:rPr>
              <a:t>امرأة طماعة شريرة تطلعت بدورها </a:t>
            </a:r>
            <a:r>
              <a:rPr lang="ar-SA" sz="1300" dirty="0" err="1" smtClean="0">
                <a:cs typeface="AL-Mohanad" pitchFamily="2" charset="-78"/>
              </a:rPr>
              <a:t>الى</a:t>
            </a:r>
            <a:r>
              <a:rPr lang="ar-SA" sz="1300" dirty="0" smtClean="0">
                <a:cs typeface="AL-Mohanad" pitchFamily="2" charset="-78"/>
              </a:rPr>
              <a:t> الحلم بأن تصبح ملكة على اسكتلندا .. </a:t>
            </a:r>
            <a:r>
              <a:rPr lang="ar-SA" sz="1300" dirty="0" err="1" smtClean="0">
                <a:cs typeface="AL-Mohanad" pitchFamily="2" charset="-78"/>
              </a:rPr>
              <a:t>اذا</a:t>
            </a:r>
            <a:r>
              <a:rPr lang="ar-SA" sz="1300" dirty="0" smtClean="0">
                <a:cs typeface="AL-Mohanad" pitchFamily="2" charset="-78"/>
              </a:rPr>
              <a:t> </a:t>
            </a:r>
            <a:r>
              <a:rPr lang="ar-SA" sz="1300" dirty="0" err="1" smtClean="0">
                <a:cs typeface="AL-Mohanad" pitchFamily="2" charset="-78"/>
              </a:rPr>
              <a:t>اصبح</a:t>
            </a:r>
            <a:r>
              <a:rPr lang="ar-SA" sz="1300" dirty="0" smtClean="0">
                <a:cs typeface="AL-Mohanad" pitchFamily="2" charset="-78"/>
              </a:rPr>
              <a:t> زوجها ملكا .. لذا .. فقد </a:t>
            </a:r>
            <a:r>
              <a:rPr lang="ar-SA" sz="1300" dirty="0" err="1" smtClean="0">
                <a:cs typeface="AL-Mohanad" pitchFamily="2" charset="-78"/>
              </a:rPr>
              <a:t>اخذت</a:t>
            </a:r>
            <a:r>
              <a:rPr lang="ar-SA" sz="1300" dirty="0" smtClean="0">
                <a:cs typeface="AL-Mohanad" pitchFamily="2" charset="-78"/>
              </a:rPr>
              <a:t> تبث الفكرة </a:t>
            </a:r>
            <a:r>
              <a:rPr lang="ar-SA" sz="1300" dirty="0" err="1" smtClean="0">
                <a:cs typeface="AL-Mohanad" pitchFamily="2" charset="-78"/>
              </a:rPr>
              <a:t>فى</a:t>
            </a:r>
            <a:r>
              <a:rPr lang="ar-SA" sz="1300" dirty="0" smtClean="0">
                <a:cs typeface="AL-Mohanad" pitchFamily="2" charset="-78"/>
              </a:rPr>
              <a:t> عقل زوجها ماكبث </a:t>
            </a:r>
            <a:r>
              <a:rPr lang="ar-SA" sz="1300" dirty="0" smtClean="0">
                <a:cs typeface="AL-Mohanad" pitchFamily="2" charset="-78"/>
              </a:rPr>
              <a:t>وتغريه </a:t>
            </a:r>
            <a:r>
              <a:rPr lang="ar-SA" sz="1300" dirty="0" smtClean="0">
                <a:cs typeface="AL-Mohanad" pitchFamily="2" charset="-78"/>
              </a:rPr>
              <a:t>بان يكون شجاعا وان يحقق تلك </a:t>
            </a:r>
            <a:r>
              <a:rPr lang="ar-SA" sz="1300" dirty="0" err="1" smtClean="0">
                <a:cs typeface="AL-Mohanad" pitchFamily="2" charset="-78"/>
              </a:rPr>
              <a:t>النوءة</a:t>
            </a:r>
            <a:r>
              <a:rPr lang="ar-SA" sz="1300" dirty="0" smtClean="0">
                <a:cs typeface="AL-Mohanad" pitchFamily="2" charset="-78"/>
              </a:rPr>
              <a:t> ! وقالت </a:t>
            </a:r>
            <a:r>
              <a:rPr lang="ar-SA" sz="1300" dirty="0" err="1" smtClean="0">
                <a:cs typeface="AL-Mohanad" pitchFamily="2" charset="-78"/>
              </a:rPr>
              <a:t>ان</a:t>
            </a:r>
            <a:r>
              <a:rPr lang="ar-SA" sz="1300" dirty="0" smtClean="0">
                <a:cs typeface="AL-Mohanad" pitchFamily="2" charset="-78"/>
              </a:rPr>
              <a:t> السبيل الوحيد لتحقيق تلك النبوءة هو قتل الملك </a:t>
            </a:r>
            <a:r>
              <a:rPr lang="ar-SA" sz="1300" dirty="0" err="1" smtClean="0">
                <a:cs typeface="AL-Mohanad" pitchFamily="2" charset="-78"/>
              </a:rPr>
              <a:t>دنكان</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بعد </a:t>
            </a:r>
            <a:r>
              <a:rPr lang="ar-SA" sz="1300" dirty="0" err="1" smtClean="0">
                <a:cs typeface="AL-Mohanad" pitchFamily="2" charset="-78"/>
              </a:rPr>
              <a:t>ايام</a:t>
            </a:r>
            <a:r>
              <a:rPr lang="ar-SA" sz="1300" dirty="0" smtClean="0">
                <a:cs typeface="AL-Mohanad" pitchFamily="2" charset="-78"/>
              </a:rPr>
              <a:t> وصل الملك </a:t>
            </a:r>
            <a:r>
              <a:rPr lang="ar-SA" sz="1300" dirty="0" err="1" smtClean="0">
                <a:cs typeface="AL-Mohanad" pitchFamily="2" charset="-78"/>
              </a:rPr>
              <a:t>الى</a:t>
            </a:r>
            <a:r>
              <a:rPr lang="ar-SA" sz="1300" dirty="0" smtClean="0">
                <a:cs typeface="AL-Mohanad" pitchFamily="2" charset="-78"/>
              </a:rPr>
              <a:t> القلعة </a:t>
            </a:r>
            <a:r>
              <a:rPr lang="ar-SA" sz="1300" dirty="0" err="1" smtClean="0">
                <a:cs typeface="AL-Mohanad" pitchFamily="2" charset="-78"/>
              </a:rPr>
              <a:t>التى</a:t>
            </a:r>
            <a:r>
              <a:rPr lang="ar-SA" sz="1300" dirty="0" smtClean="0">
                <a:cs typeface="AL-Mohanad" pitchFamily="2" charset="-78"/>
              </a:rPr>
              <a:t> يعيش </a:t>
            </a:r>
            <a:r>
              <a:rPr lang="ar-SA" sz="1300" dirty="0" err="1" smtClean="0">
                <a:cs typeface="AL-Mohanad" pitchFamily="2" charset="-78"/>
              </a:rPr>
              <a:t>بها</a:t>
            </a:r>
            <a:r>
              <a:rPr lang="ar-SA" sz="1300" dirty="0" smtClean="0">
                <a:cs typeface="AL-Mohanad" pitchFamily="2" charset="-78"/>
              </a:rPr>
              <a:t> ماكبث </a:t>
            </a:r>
            <a:r>
              <a:rPr lang="ar-SA" sz="1300" dirty="0" smtClean="0">
                <a:cs typeface="AL-Mohanad" pitchFamily="2" charset="-78"/>
              </a:rPr>
              <a:t>وزوجته </a:t>
            </a:r>
            <a:r>
              <a:rPr lang="ar-SA" sz="1300" dirty="0" smtClean="0">
                <a:cs typeface="AL-Mohanad" pitchFamily="2" charset="-78"/>
              </a:rPr>
              <a:t>جاء الملك ليهنئه بالنصر </a:t>
            </a:r>
            <a:r>
              <a:rPr lang="ar-SA" sz="1300" dirty="0" err="1" smtClean="0">
                <a:cs typeface="AL-Mohanad" pitchFamily="2" charset="-78"/>
              </a:rPr>
              <a:t>الذى</a:t>
            </a:r>
            <a:r>
              <a:rPr lang="ar-SA" sz="1300" dirty="0" smtClean="0">
                <a:cs typeface="AL-Mohanad" pitchFamily="2" charset="-78"/>
              </a:rPr>
              <a:t> حققه </a:t>
            </a:r>
            <a:r>
              <a:rPr lang="ar-SA" sz="1300" dirty="0" err="1" smtClean="0">
                <a:cs typeface="AL-Mohanad" pitchFamily="2" charset="-78"/>
              </a:rPr>
              <a:t>فى</a:t>
            </a:r>
            <a:r>
              <a:rPr lang="ar-SA" sz="1300" dirty="0" smtClean="0">
                <a:cs typeface="AL-Mohanad" pitchFamily="2" charset="-78"/>
              </a:rPr>
              <a:t> المعركة .. وكان </a:t>
            </a:r>
            <a:r>
              <a:rPr lang="ar-SA" sz="1300" dirty="0" err="1" smtClean="0">
                <a:cs typeface="AL-Mohanad" pitchFamily="2" charset="-78"/>
              </a:rPr>
              <a:t>فى</a:t>
            </a:r>
            <a:r>
              <a:rPr lang="ar-SA" sz="1300" dirty="0" smtClean="0">
                <a:cs typeface="AL-Mohanad" pitchFamily="2" charset="-78"/>
              </a:rPr>
              <a:t> صحبة الملك ابنه مالكوم </a:t>
            </a:r>
            <a:r>
              <a:rPr lang="ar-SA" sz="1300" dirty="0" err="1" smtClean="0">
                <a:cs typeface="AL-Mohanad" pitchFamily="2" charset="-78"/>
              </a:rPr>
              <a:t>ودونالبين</a:t>
            </a:r>
            <a:r>
              <a:rPr lang="ar-SA" sz="1300" dirty="0" smtClean="0">
                <a:cs typeface="AL-Mohanad" pitchFamily="2" charset="-78"/>
              </a:rPr>
              <a:t> ومجموعة من اللوردات ورجال البلاط </a:t>
            </a:r>
            <a:r>
              <a:rPr lang="ar-SA" sz="1300" dirty="0" smtClean="0">
                <a:cs typeface="AL-Mohanad" pitchFamily="2" charset="-78"/>
              </a:rPr>
              <a:t>،</a:t>
            </a:r>
            <a:r>
              <a:rPr lang="ar-SA" sz="1300" dirty="0" err="1" smtClean="0">
                <a:cs typeface="AL-Mohanad" pitchFamily="2" charset="-78"/>
              </a:rPr>
              <a:t>واعجب</a:t>
            </a:r>
            <a:r>
              <a:rPr lang="ar-SA" sz="1300" dirty="0" smtClean="0">
                <a:cs typeface="AL-Mohanad" pitchFamily="2" charset="-78"/>
              </a:rPr>
              <a:t> </a:t>
            </a:r>
            <a:r>
              <a:rPr lang="ar-SA" sz="1300" dirty="0" smtClean="0">
                <a:cs typeface="AL-Mohanad" pitchFamily="2" charset="-78"/>
              </a:rPr>
              <a:t>الملك كثيرا بجمال القلعة </a:t>
            </a:r>
            <a:r>
              <a:rPr lang="ar-SA" sz="1300" dirty="0" err="1" smtClean="0">
                <a:cs typeface="AL-Mohanad" pitchFamily="2" charset="-78"/>
              </a:rPr>
              <a:t>التى</a:t>
            </a:r>
            <a:r>
              <a:rPr lang="ar-SA" sz="1300" dirty="0" smtClean="0">
                <a:cs typeface="AL-Mohanad" pitchFamily="2" charset="-78"/>
              </a:rPr>
              <a:t> يعيش فيها ماكبث </a:t>
            </a:r>
            <a:r>
              <a:rPr lang="ar-SA" sz="1300" dirty="0" smtClean="0">
                <a:cs typeface="AL-Mohanad" pitchFamily="2" charset="-78"/>
              </a:rPr>
              <a:t>وجمال </a:t>
            </a:r>
            <a:r>
              <a:rPr lang="ar-SA" sz="1300" dirty="0" smtClean="0">
                <a:cs typeface="AL-Mohanad" pitchFamily="2" charset="-78"/>
              </a:rPr>
              <a:t>موقعها </a:t>
            </a:r>
            <a:r>
              <a:rPr lang="ar-SA" sz="1300" dirty="0" err="1" smtClean="0">
                <a:cs typeface="AL-Mohanad" pitchFamily="2" charset="-78"/>
              </a:rPr>
              <a:t>واعجب</a:t>
            </a:r>
            <a:r>
              <a:rPr lang="ar-SA" sz="1300" dirty="0" smtClean="0">
                <a:cs typeface="AL-Mohanad" pitchFamily="2" charset="-78"/>
              </a:rPr>
              <a:t> </a:t>
            </a:r>
            <a:r>
              <a:rPr lang="ar-SA" sz="1300" dirty="0" err="1" smtClean="0">
                <a:cs typeface="AL-Mohanad" pitchFamily="2" charset="-78"/>
              </a:rPr>
              <a:t>اكثر</a:t>
            </a:r>
            <a:r>
              <a:rPr lang="ar-SA" sz="1300" dirty="0" smtClean="0">
                <a:cs typeface="AL-Mohanad" pitchFamily="2" charset="-78"/>
              </a:rPr>
              <a:t> بالكرم والاحترام </a:t>
            </a:r>
            <a:r>
              <a:rPr lang="ar-SA" sz="1300" dirty="0" err="1" smtClean="0">
                <a:cs typeface="AL-Mohanad" pitchFamily="2" charset="-78"/>
              </a:rPr>
              <a:t>الذى</a:t>
            </a:r>
            <a:r>
              <a:rPr lang="ar-SA" sz="1300" dirty="0" smtClean="0">
                <a:cs typeface="AL-Mohanad" pitchFamily="2" charset="-78"/>
              </a:rPr>
              <a:t> وجده من ماكبث </a:t>
            </a:r>
            <a:r>
              <a:rPr lang="ar-SA" sz="1300" dirty="0" err="1" smtClean="0">
                <a:cs typeface="AL-Mohanad" pitchFamily="2" charset="-78"/>
              </a:rPr>
              <a:t>وليدى</a:t>
            </a:r>
            <a:r>
              <a:rPr lang="ar-SA" sz="1300" dirty="0" smtClean="0">
                <a:cs typeface="AL-Mohanad" pitchFamily="2" charset="-78"/>
              </a:rPr>
              <a:t> </a:t>
            </a:r>
            <a:r>
              <a:rPr lang="ar-SA" sz="1300" dirty="0" smtClean="0">
                <a:cs typeface="AL-Mohanad" pitchFamily="2" charset="-78"/>
              </a:rPr>
              <a:t>ماكبث </a:t>
            </a:r>
            <a:r>
              <a:rPr lang="ar-SA" sz="1300" dirty="0" err="1" smtClean="0">
                <a:cs typeface="AL-Mohanad" pitchFamily="2" charset="-78"/>
              </a:rPr>
              <a:t>التى</a:t>
            </a:r>
            <a:r>
              <a:rPr lang="ar-SA" sz="1300" dirty="0" smtClean="0">
                <a:cs typeface="AL-Mohanad" pitchFamily="2" charset="-78"/>
              </a:rPr>
              <a:t> </a:t>
            </a:r>
            <a:r>
              <a:rPr lang="ar-SA" sz="1300" dirty="0" err="1" smtClean="0">
                <a:cs typeface="AL-Mohanad" pitchFamily="2" charset="-78"/>
              </a:rPr>
              <a:t>اجادت</a:t>
            </a:r>
            <a:r>
              <a:rPr lang="ar-SA" sz="1300" dirty="0" smtClean="0">
                <a:cs typeface="AL-Mohanad" pitchFamily="2" charset="-78"/>
              </a:rPr>
              <a:t> الابتسام وكل مظاهر </a:t>
            </a:r>
            <a:r>
              <a:rPr lang="ar-SA" sz="1300" dirty="0" err="1" smtClean="0">
                <a:cs typeface="AL-Mohanad" pitchFamily="2" charset="-78"/>
              </a:rPr>
              <a:t>الترحيم</a:t>
            </a:r>
            <a:r>
              <a:rPr lang="ar-SA" sz="1300" dirty="0" smtClean="0">
                <a:cs typeface="AL-Mohanad" pitchFamily="2" charset="-78"/>
              </a:rPr>
              <a:t> والتكريم والتبجيل للملك وحاشيته على الرغم مما كانت تكنه له </a:t>
            </a:r>
            <a:r>
              <a:rPr lang="ar-SA" sz="1300" dirty="0" err="1" smtClean="0">
                <a:cs typeface="AL-Mohanad" pitchFamily="2" charset="-78"/>
              </a:rPr>
              <a:t>فى</a:t>
            </a:r>
            <a:r>
              <a:rPr lang="ar-SA" sz="1300" dirty="0" smtClean="0">
                <a:cs typeface="AL-Mohanad" pitchFamily="2" charset="-78"/>
              </a:rPr>
              <a:t> صدرها من مكر وخدع ونيات شريرة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وبعد </a:t>
            </a:r>
            <a:r>
              <a:rPr lang="ar-SA" sz="1300" dirty="0" err="1" smtClean="0">
                <a:cs typeface="AL-Mohanad" pitchFamily="2" charset="-78"/>
              </a:rPr>
              <a:t>ان</a:t>
            </a:r>
            <a:r>
              <a:rPr lang="ar-SA" sz="1300" dirty="0" smtClean="0">
                <a:cs typeface="AL-Mohanad" pitchFamily="2" charset="-78"/>
              </a:rPr>
              <a:t> قام الملك بتوزيع منح الهدايا </a:t>
            </a:r>
            <a:r>
              <a:rPr lang="ar-SA" sz="1300" dirty="0" err="1" smtClean="0">
                <a:cs typeface="AL-Mohanad" pitchFamily="2" charset="-78"/>
              </a:rPr>
              <a:t>علىرجال</a:t>
            </a:r>
            <a:r>
              <a:rPr lang="ar-SA" sz="1300" dirty="0" smtClean="0">
                <a:cs typeface="AL-Mohanad" pitchFamily="2" charset="-78"/>
              </a:rPr>
              <a:t> الحاشية وكبار الضباط </a:t>
            </a:r>
            <a:r>
              <a:rPr lang="ar-SA" sz="1300" dirty="0" err="1" smtClean="0">
                <a:cs typeface="AL-Mohanad" pitchFamily="2" charset="-78"/>
              </a:rPr>
              <a:t>اهدى</a:t>
            </a:r>
            <a:r>
              <a:rPr lang="ar-SA" sz="1300" dirty="0" smtClean="0">
                <a:cs typeface="AL-Mohanad" pitchFamily="2" charset="-78"/>
              </a:rPr>
              <a:t> ماسة ثمينة </a:t>
            </a:r>
            <a:r>
              <a:rPr lang="ar-SA" sz="1300" dirty="0" err="1" smtClean="0">
                <a:cs typeface="AL-Mohanad" pitchFamily="2" charset="-78"/>
              </a:rPr>
              <a:t>لليدى</a:t>
            </a:r>
            <a:r>
              <a:rPr lang="ar-SA" sz="1300" dirty="0" smtClean="0">
                <a:cs typeface="AL-Mohanad" pitchFamily="2" charset="-78"/>
              </a:rPr>
              <a:t> ماكبث </a:t>
            </a:r>
            <a:r>
              <a:rPr lang="ar-SA" sz="1300" dirty="0" smtClean="0">
                <a:cs typeface="AL-Mohanad" pitchFamily="2" charset="-78"/>
              </a:rPr>
              <a:t>مكافأة </a:t>
            </a:r>
            <a:r>
              <a:rPr lang="ar-SA" sz="1300" dirty="0" smtClean="0">
                <a:cs typeface="AL-Mohanad" pitchFamily="2" charset="-78"/>
              </a:rPr>
              <a:t>منه لها على حسن استقبالها له وكرم </a:t>
            </a:r>
            <a:r>
              <a:rPr lang="ar-SA" sz="1300" dirty="0" smtClean="0">
                <a:cs typeface="AL-Mohanad" pitchFamily="2" charset="-78"/>
              </a:rPr>
              <a:t>ضيافتها، ولان </a:t>
            </a:r>
            <a:r>
              <a:rPr lang="ar-SA" sz="1300" dirty="0" smtClean="0">
                <a:cs typeface="AL-Mohanad" pitchFamily="2" charset="-78"/>
              </a:rPr>
              <a:t>الملك كان مرهقا من اثر الرحلة فقد طلب </a:t>
            </a:r>
            <a:r>
              <a:rPr lang="ar-SA" sz="1300" dirty="0" err="1" smtClean="0">
                <a:cs typeface="AL-Mohanad" pitchFamily="2" charset="-78"/>
              </a:rPr>
              <a:t>ان</a:t>
            </a:r>
            <a:r>
              <a:rPr lang="ar-SA" sz="1300" dirty="0" smtClean="0">
                <a:cs typeface="AL-Mohanad" pitchFamily="2" charset="-78"/>
              </a:rPr>
              <a:t> ينام مبكرا .. فقد ذهب </a:t>
            </a:r>
            <a:r>
              <a:rPr lang="ar-SA" sz="1300" dirty="0" err="1" smtClean="0">
                <a:cs typeface="AL-Mohanad" pitchFamily="2" charset="-78"/>
              </a:rPr>
              <a:t>الى</a:t>
            </a:r>
            <a:r>
              <a:rPr lang="ar-SA" sz="1300" dirty="0" smtClean="0">
                <a:cs typeface="AL-Mohanad" pitchFamily="2" charset="-78"/>
              </a:rPr>
              <a:t> حجرة النوم وفى صحبته اثنان من الخدم ليناما على مقربة منه وليلبيا </a:t>
            </a:r>
            <a:r>
              <a:rPr lang="ar-SA" sz="1300" dirty="0" err="1" smtClean="0">
                <a:cs typeface="AL-Mohanad" pitchFamily="2" charset="-78"/>
              </a:rPr>
              <a:t>اى</a:t>
            </a:r>
            <a:r>
              <a:rPr lang="ar-SA" sz="1300" dirty="0" smtClean="0">
                <a:cs typeface="AL-Mohanad" pitchFamily="2" charset="-78"/>
              </a:rPr>
              <a:t> طلب من طلباته </a:t>
            </a:r>
            <a:r>
              <a:rPr lang="ar-SA" sz="1300" dirty="0" err="1" smtClean="0">
                <a:cs typeface="AL-Mohanad" pitchFamily="2" charset="-78"/>
              </a:rPr>
              <a:t>اثناء</a:t>
            </a:r>
            <a:r>
              <a:rPr lang="ar-SA" sz="1300" dirty="0" smtClean="0">
                <a:cs typeface="AL-Mohanad" pitchFamily="2" charset="-78"/>
              </a:rPr>
              <a:t> الليل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u="sng" dirty="0" smtClean="0">
                <a:solidFill>
                  <a:srgbClr val="FF0000"/>
                </a:solidFill>
                <a:cs typeface="AL-Mohanad" pitchFamily="2" charset="-78"/>
              </a:rPr>
              <a:t>الشهد الثالث </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نام </a:t>
            </a:r>
            <a:r>
              <a:rPr lang="ar-SA" sz="1300" dirty="0" smtClean="0">
                <a:cs typeface="AL-Mohanad" pitchFamily="2" charset="-78"/>
              </a:rPr>
              <a:t>جميع من </a:t>
            </a:r>
            <a:r>
              <a:rPr lang="ar-SA" sz="1300" dirty="0" err="1" smtClean="0">
                <a:cs typeface="AL-Mohanad" pitchFamily="2" charset="-78"/>
              </a:rPr>
              <a:t>كانو</a:t>
            </a:r>
            <a:r>
              <a:rPr lang="ar-SA" sz="1300" dirty="0" smtClean="0">
                <a:cs typeface="AL-Mohanad" pitchFamily="2" charset="-78"/>
              </a:rPr>
              <a:t> </a:t>
            </a:r>
            <a:r>
              <a:rPr lang="ar-SA" sz="1300" dirty="0" err="1" smtClean="0">
                <a:cs typeface="AL-Mohanad" pitchFamily="2" charset="-78"/>
              </a:rPr>
              <a:t>فى</a:t>
            </a:r>
            <a:r>
              <a:rPr lang="ar-SA" sz="1300" dirty="0" smtClean="0">
                <a:cs typeface="AL-Mohanad" pitchFamily="2" charset="-78"/>
              </a:rPr>
              <a:t> القلعة عدا ماكبث </a:t>
            </a:r>
            <a:r>
              <a:rPr lang="ar-SA" sz="1300" dirty="0" err="1" smtClean="0">
                <a:cs typeface="AL-Mohanad" pitchFamily="2" charset="-78"/>
              </a:rPr>
              <a:t>وليدى</a:t>
            </a:r>
            <a:r>
              <a:rPr lang="ar-SA" sz="1300" dirty="0" smtClean="0">
                <a:cs typeface="AL-Mohanad" pitchFamily="2" charset="-78"/>
              </a:rPr>
              <a:t> </a:t>
            </a:r>
            <a:r>
              <a:rPr lang="ar-SA" sz="1300" dirty="0" smtClean="0">
                <a:cs typeface="AL-Mohanad" pitchFamily="2" charset="-78"/>
              </a:rPr>
              <a:t>ماكبث.. </a:t>
            </a:r>
            <a:r>
              <a:rPr lang="ar-SA" sz="1300" dirty="0" err="1" smtClean="0">
                <a:cs typeface="AL-Mohanad" pitchFamily="2" charset="-78"/>
              </a:rPr>
              <a:t>واخذت</a:t>
            </a:r>
            <a:r>
              <a:rPr lang="ar-SA" sz="1300" dirty="0" smtClean="0">
                <a:cs typeface="AL-Mohanad" pitchFamily="2" charset="-78"/>
              </a:rPr>
              <a:t> تلك الزوجة الشريرة تخطط لقتل الملك.. </a:t>
            </a:r>
            <a:r>
              <a:rPr lang="ar-SA" sz="1300" dirty="0" err="1" smtClean="0">
                <a:cs typeface="AL-Mohanad" pitchFamily="2" charset="-78"/>
              </a:rPr>
              <a:t>واخذت</a:t>
            </a:r>
            <a:r>
              <a:rPr lang="ar-SA" sz="1300" dirty="0" smtClean="0">
                <a:cs typeface="AL-Mohanad" pitchFamily="2" charset="-78"/>
              </a:rPr>
              <a:t> تدفع زوجها دفعا لتنتهز الفرصة </a:t>
            </a:r>
            <a:r>
              <a:rPr lang="ar-SA" sz="1300" dirty="0" err="1" smtClean="0">
                <a:cs typeface="AL-Mohanad" pitchFamily="2" charset="-78"/>
              </a:rPr>
              <a:t>التى</a:t>
            </a:r>
            <a:r>
              <a:rPr lang="ar-SA" sz="1300" dirty="0" smtClean="0">
                <a:cs typeface="AL-Mohanad" pitchFamily="2" charset="-78"/>
              </a:rPr>
              <a:t> سنحت لهما للفوز بعرش اسكتلندا .. ولكن نوازع الخير </a:t>
            </a:r>
            <a:r>
              <a:rPr lang="ar-SA" sz="1300" dirty="0" err="1" smtClean="0">
                <a:cs typeface="AL-Mohanad" pitchFamily="2" charset="-78"/>
              </a:rPr>
              <a:t>اخذت</a:t>
            </a:r>
            <a:r>
              <a:rPr lang="ar-SA" sz="1300" dirty="0" smtClean="0">
                <a:cs typeface="AL-Mohanad" pitchFamily="2" charset="-78"/>
              </a:rPr>
              <a:t> تعتمل داخل قلب ماكبث </a:t>
            </a:r>
            <a:r>
              <a:rPr lang="ar-SA" sz="1300" dirty="0" smtClean="0">
                <a:cs typeface="AL-Mohanad" pitchFamily="2" charset="-78"/>
              </a:rPr>
              <a:t>وجعلته </a:t>
            </a:r>
            <a:r>
              <a:rPr lang="ar-SA" sz="1300" dirty="0" smtClean="0">
                <a:cs typeface="AL-Mohanad" pitchFamily="2" charset="-78"/>
              </a:rPr>
              <a:t>يتردد </a:t>
            </a:r>
            <a:r>
              <a:rPr lang="ar-SA" sz="1300" dirty="0" err="1" smtClean="0">
                <a:cs typeface="AL-Mohanad" pitchFamily="2" charset="-78"/>
              </a:rPr>
              <a:t>فى</a:t>
            </a:r>
            <a:r>
              <a:rPr lang="ar-SA" sz="1300" dirty="0" smtClean="0">
                <a:cs typeface="AL-Mohanad" pitchFamily="2" charset="-78"/>
              </a:rPr>
              <a:t> ارتكاب الجريمة ... </a:t>
            </a:r>
            <a:r>
              <a:rPr lang="ar-SA" sz="1300" dirty="0" err="1" smtClean="0">
                <a:cs typeface="AL-Mohanad" pitchFamily="2" charset="-78"/>
              </a:rPr>
              <a:t>اذ</a:t>
            </a:r>
            <a:r>
              <a:rPr lang="ar-SA" sz="1300" dirty="0" smtClean="0">
                <a:cs typeface="AL-Mohanad" pitchFamily="2" charset="-78"/>
              </a:rPr>
              <a:t> كيف يجسر على قتل ضيف </a:t>
            </a:r>
            <a:r>
              <a:rPr lang="ar-SA" sz="1300" dirty="0" err="1" smtClean="0">
                <a:cs typeface="AL-Mohanad" pitchFamily="2" charset="-78"/>
              </a:rPr>
              <a:t>فى</a:t>
            </a:r>
            <a:r>
              <a:rPr lang="ar-SA" sz="1300" dirty="0" smtClean="0">
                <a:cs typeface="AL-Mohanad" pitchFamily="2" charset="-78"/>
              </a:rPr>
              <a:t> بيته !! خصوصا </a:t>
            </a:r>
            <a:r>
              <a:rPr lang="ar-SA" sz="1300" dirty="0" err="1" smtClean="0">
                <a:cs typeface="AL-Mohanad" pitchFamily="2" charset="-78"/>
              </a:rPr>
              <a:t>اذا</a:t>
            </a:r>
            <a:r>
              <a:rPr lang="ar-SA" sz="1300" dirty="0" smtClean="0">
                <a:cs typeface="AL-Mohanad" pitchFamily="2" charset="-78"/>
              </a:rPr>
              <a:t> كان هو الملك الطيب الكريم </a:t>
            </a:r>
            <a:r>
              <a:rPr lang="ar-SA" sz="1300" dirty="0" err="1" smtClean="0">
                <a:cs typeface="AL-Mohanad" pitchFamily="2" charset="-78"/>
              </a:rPr>
              <a:t>الذى</a:t>
            </a:r>
            <a:r>
              <a:rPr lang="ar-SA" sz="1300" dirty="0" smtClean="0">
                <a:cs typeface="AL-Mohanad" pitchFamily="2" charset="-78"/>
              </a:rPr>
              <a:t> لم يبخل عليه </a:t>
            </a:r>
            <a:r>
              <a:rPr lang="ar-SA" sz="1300" dirty="0" err="1" smtClean="0">
                <a:cs typeface="AL-Mohanad" pitchFamily="2" charset="-78"/>
              </a:rPr>
              <a:t>ابدا</a:t>
            </a:r>
            <a:r>
              <a:rPr lang="ar-SA" sz="1300" dirty="0" smtClean="0">
                <a:cs typeface="AL-Mohanad" pitchFamily="2" charset="-78"/>
              </a:rPr>
              <a:t> </a:t>
            </a:r>
            <a:r>
              <a:rPr lang="ar-SA" sz="1300" dirty="0" err="1" smtClean="0">
                <a:cs typeface="AL-Mohanad" pitchFamily="2" charset="-78"/>
              </a:rPr>
              <a:t>باى</a:t>
            </a:r>
            <a:r>
              <a:rPr lang="ar-SA" sz="1300" dirty="0" smtClean="0">
                <a:cs typeface="AL-Mohanad" pitchFamily="2" charset="-78"/>
              </a:rPr>
              <a:t> حب </a:t>
            </a:r>
            <a:r>
              <a:rPr lang="ar-SA" sz="1300" dirty="0" err="1" smtClean="0">
                <a:cs typeface="AL-Mohanad" pitchFamily="2" charset="-78"/>
              </a:rPr>
              <a:t>او</a:t>
            </a:r>
            <a:r>
              <a:rPr lang="ar-SA" sz="1300" dirty="0" smtClean="0">
                <a:cs typeface="AL-Mohanad" pitchFamily="2" charset="-78"/>
              </a:rPr>
              <a:t> تقدير.. فكيف يقابل كل هذه </a:t>
            </a:r>
            <a:r>
              <a:rPr lang="ar-SA" sz="1300" dirty="0" err="1" smtClean="0">
                <a:cs typeface="AL-Mohanad" pitchFamily="2" charset="-78"/>
              </a:rPr>
              <a:t>الافضال</a:t>
            </a:r>
            <a:r>
              <a:rPr lang="ar-SA" sz="1300" dirty="0" smtClean="0">
                <a:cs typeface="AL-Mohanad" pitchFamily="2" charset="-78"/>
              </a:rPr>
              <a:t> بارتكابه مثل هذه الجريمة الشنعاء النكراء ..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وعندما </a:t>
            </a:r>
            <a:r>
              <a:rPr lang="ar-SA" sz="1300" dirty="0" err="1" smtClean="0">
                <a:cs typeface="AL-Mohanad" pitchFamily="2" charset="-78"/>
              </a:rPr>
              <a:t>رات</a:t>
            </a:r>
            <a:r>
              <a:rPr lang="ar-SA" sz="1300" dirty="0" smtClean="0">
                <a:cs typeface="AL-Mohanad" pitchFamily="2" charset="-78"/>
              </a:rPr>
              <a:t> </a:t>
            </a:r>
            <a:r>
              <a:rPr lang="ar-SA" sz="1300" dirty="0" err="1" smtClean="0">
                <a:cs typeface="AL-Mohanad" pitchFamily="2" charset="-78"/>
              </a:rPr>
              <a:t>اللليدى</a:t>
            </a:r>
            <a:r>
              <a:rPr lang="ar-SA" sz="1300" dirty="0" smtClean="0">
                <a:cs typeface="AL-Mohanad" pitchFamily="2" charset="-78"/>
              </a:rPr>
              <a:t> ماكبث </a:t>
            </a:r>
            <a:r>
              <a:rPr lang="ar-SA" sz="1300" dirty="0" smtClean="0">
                <a:cs typeface="AL-Mohanad" pitchFamily="2" charset="-78"/>
              </a:rPr>
              <a:t>تخاذل </a:t>
            </a:r>
            <a:r>
              <a:rPr lang="ar-SA" sz="1300" dirty="0" smtClean="0">
                <a:cs typeface="AL-Mohanad" pitchFamily="2" charset="-78"/>
              </a:rPr>
              <a:t>زوجها </a:t>
            </a:r>
            <a:r>
              <a:rPr lang="ar-SA" sz="1300" dirty="0" err="1" smtClean="0">
                <a:cs typeface="AL-Mohanad" pitchFamily="2" charset="-78"/>
              </a:rPr>
              <a:t>و</a:t>
            </a:r>
            <a:r>
              <a:rPr lang="ar-SA" sz="1300" dirty="0" smtClean="0">
                <a:cs typeface="AL-Mohanad" pitchFamily="2" charset="-78"/>
              </a:rPr>
              <a:t> تراجعه عن ارتكاب الجريمة الغادرة .. سخرت منه وقررت </a:t>
            </a:r>
            <a:r>
              <a:rPr lang="ar-SA" sz="1300" dirty="0" err="1" smtClean="0">
                <a:cs typeface="AL-Mohanad" pitchFamily="2" charset="-78"/>
              </a:rPr>
              <a:t>ان</a:t>
            </a:r>
            <a:r>
              <a:rPr lang="ar-SA" sz="1300" dirty="0" smtClean="0">
                <a:cs typeface="AL-Mohanad" pitchFamily="2" charset="-78"/>
              </a:rPr>
              <a:t> تقوم بنفسها بقتل الملك .. </a:t>
            </a:r>
            <a:r>
              <a:rPr lang="ar-SA" sz="1300" dirty="0" err="1" smtClean="0">
                <a:cs typeface="AL-Mohanad" pitchFamily="2" charset="-78"/>
              </a:rPr>
              <a:t>فاخذت</a:t>
            </a:r>
            <a:r>
              <a:rPr lang="ar-SA" sz="1300" dirty="0" smtClean="0">
                <a:cs typeface="AL-Mohanad" pitchFamily="2" charset="-78"/>
              </a:rPr>
              <a:t> الخنجر </a:t>
            </a:r>
            <a:r>
              <a:rPr lang="ar-SA" sz="1300" dirty="0" err="1" smtClean="0">
                <a:cs typeface="AL-Mohanad" pitchFamily="2" charset="-78"/>
              </a:rPr>
              <a:t>و</a:t>
            </a:r>
            <a:r>
              <a:rPr lang="ar-SA" sz="1300" dirty="0" smtClean="0">
                <a:cs typeface="AL-Mohanad" pitchFamily="2" charset="-78"/>
              </a:rPr>
              <a:t> تسللت </a:t>
            </a:r>
            <a:r>
              <a:rPr lang="ar-SA" sz="1300" dirty="0" err="1" smtClean="0">
                <a:cs typeface="AL-Mohanad" pitchFamily="2" charset="-78"/>
              </a:rPr>
              <a:t>الى</a:t>
            </a:r>
            <a:r>
              <a:rPr lang="ar-SA" sz="1300" dirty="0" smtClean="0">
                <a:cs typeface="AL-Mohanad" pitchFamily="2" charset="-78"/>
              </a:rPr>
              <a:t> حجرة نوم الملك وكان الخادمان مستغرقين </a:t>
            </a:r>
            <a:r>
              <a:rPr lang="ar-SA" sz="1300" dirty="0" err="1" smtClean="0">
                <a:cs typeface="AL-Mohanad" pitchFamily="2" charset="-78"/>
              </a:rPr>
              <a:t>فى</a:t>
            </a:r>
            <a:r>
              <a:rPr lang="ar-SA" sz="1300" dirty="0" smtClean="0">
                <a:cs typeface="AL-Mohanad" pitchFamily="2" charset="-78"/>
              </a:rPr>
              <a:t> النوم </a:t>
            </a:r>
            <a:r>
              <a:rPr lang="ar-SA" sz="1300" dirty="0" err="1" smtClean="0">
                <a:cs typeface="AL-Mohanad" pitchFamily="2" charset="-78"/>
              </a:rPr>
              <a:t>لانها</a:t>
            </a:r>
            <a:r>
              <a:rPr lang="ar-SA" sz="1300" dirty="0" smtClean="0">
                <a:cs typeface="AL-Mohanad" pitchFamily="2" charset="-78"/>
              </a:rPr>
              <a:t> كانت جعلتهما يشربان كثيرا من الخمر حتى تضمن غيبوبتهما عن </a:t>
            </a:r>
            <a:r>
              <a:rPr lang="ar-SA" sz="1300" dirty="0" err="1" smtClean="0">
                <a:cs typeface="AL-Mohanad" pitchFamily="2" charset="-78"/>
              </a:rPr>
              <a:t>الوعى</a:t>
            </a:r>
            <a:r>
              <a:rPr lang="ar-SA" sz="1300" dirty="0" smtClean="0">
                <a:cs typeface="AL-Mohanad" pitchFamily="2" charset="-78"/>
              </a:rPr>
              <a:t> ولما همت بان تغرز الخنجر </a:t>
            </a:r>
            <a:r>
              <a:rPr lang="ar-SA" sz="1300" dirty="0" err="1" smtClean="0">
                <a:cs typeface="AL-Mohanad" pitchFamily="2" charset="-78"/>
              </a:rPr>
              <a:t>فى</a:t>
            </a:r>
            <a:r>
              <a:rPr lang="ar-SA" sz="1300" dirty="0" smtClean="0">
                <a:cs typeface="AL-Mohanad" pitchFamily="2" charset="-78"/>
              </a:rPr>
              <a:t> قلب الملك خيل لها وجه </a:t>
            </a:r>
            <a:r>
              <a:rPr lang="ar-SA" sz="1300" dirty="0" err="1" smtClean="0">
                <a:cs typeface="AL-Mohanad" pitchFamily="2" charset="-78"/>
              </a:rPr>
              <a:t>ابيها</a:t>
            </a:r>
            <a:r>
              <a:rPr lang="ar-SA" sz="1300" dirty="0" smtClean="0">
                <a:cs typeface="AL-Mohanad" pitchFamily="2" charset="-78"/>
              </a:rPr>
              <a:t> لذلك لم تجسر على قتله وولت راجعة </a:t>
            </a:r>
            <a:r>
              <a:rPr lang="ar-SA" sz="1300" dirty="0" err="1" smtClean="0">
                <a:cs typeface="AL-Mohanad" pitchFamily="2" charset="-78"/>
              </a:rPr>
              <a:t>الى</a:t>
            </a:r>
            <a:r>
              <a:rPr lang="ar-SA" sz="1300" dirty="0" smtClean="0">
                <a:cs typeface="AL-Mohanad" pitchFamily="2" charset="-78"/>
              </a:rPr>
              <a:t> ماكبث</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err="1" smtClean="0">
                <a:cs typeface="AL-Mohanad" pitchFamily="2" charset="-78"/>
              </a:rPr>
              <a:t>واخذت</a:t>
            </a:r>
            <a:r>
              <a:rPr lang="ar-SA" sz="1300" dirty="0" smtClean="0">
                <a:cs typeface="AL-Mohanad" pitchFamily="2" charset="-78"/>
              </a:rPr>
              <a:t> </a:t>
            </a:r>
            <a:r>
              <a:rPr lang="ar-SA" sz="1300" dirty="0" smtClean="0">
                <a:cs typeface="AL-Mohanad" pitchFamily="2" charset="-78"/>
              </a:rPr>
              <a:t>تصب </a:t>
            </a:r>
            <a:r>
              <a:rPr lang="ar-SA" sz="1300" dirty="0" err="1" smtClean="0">
                <a:cs typeface="AL-Mohanad" pitchFamily="2" charset="-78"/>
              </a:rPr>
              <a:t>فى</a:t>
            </a:r>
            <a:r>
              <a:rPr lang="ar-SA" sz="1300" dirty="0" smtClean="0">
                <a:cs typeface="AL-Mohanad" pitchFamily="2" charset="-78"/>
              </a:rPr>
              <a:t> </a:t>
            </a:r>
            <a:r>
              <a:rPr lang="ar-SA" sz="1300" dirty="0" err="1" smtClean="0">
                <a:cs typeface="AL-Mohanad" pitchFamily="2" charset="-78"/>
              </a:rPr>
              <a:t>اذنيه</a:t>
            </a:r>
            <a:r>
              <a:rPr lang="ar-SA" sz="1300" dirty="0" smtClean="0">
                <a:cs typeface="AL-Mohanad" pitchFamily="2" charset="-78"/>
              </a:rPr>
              <a:t> بكل </a:t>
            </a:r>
            <a:r>
              <a:rPr lang="ar-SA" sz="1300" dirty="0" err="1" smtClean="0">
                <a:cs typeface="AL-Mohanad" pitchFamily="2" charset="-78"/>
              </a:rPr>
              <a:t>الاغراءات</a:t>
            </a:r>
            <a:r>
              <a:rPr lang="ar-SA" sz="1300" dirty="0" smtClean="0">
                <a:cs typeface="AL-Mohanad" pitchFamily="2" charset="-78"/>
              </a:rPr>
              <a:t> والكلام المعسول وتصور له المجد </a:t>
            </a:r>
            <a:r>
              <a:rPr lang="ar-SA" sz="1300" dirty="0" err="1" smtClean="0">
                <a:cs typeface="AL-Mohanad" pitchFamily="2" charset="-78"/>
              </a:rPr>
              <a:t>الذى</a:t>
            </a:r>
            <a:r>
              <a:rPr lang="ar-SA" sz="1300" dirty="0" smtClean="0">
                <a:cs typeface="AL-Mohanad" pitchFamily="2" charset="-78"/>
              </a:rPr>
              <a:t> ينتظرهما عندما يتوليان عرش اسكتلندا .. وتشحن </a:t>
            </a:r>
            <a:r>
              <a:rPr lang="ar-SA" sz="1300" dirty="0" err="1" smtClean="0">
                <a:cs typeface="AL-Mohanad" pitchFamily="2" charset="-78"/>
              </a:rPr>
              <a:t>راسه</a:t>
            </a:r>
            <a:r>
              <a:rPr lang="ar-SA" sz="1300" dirty="0" smtClean="0">
                <a:cs typeface="AL-Mohanad" pitchFamily="2" charset="-78"/>
              </a:rPr>
              <a:t> بالشر .. وتؤكد له </a:t>
            </a:r>
            <a:r>
              <a:rPr lang="ar-SA" sz="1300" dirty="0" err="1" smtClean="0">
                <a:cs typeface="AL-Mohanad" pitchFamily="2" charset="-78"/>
              </a:rPr>
              <a:t>ان</a:t>
            </a:r>
            <a:r>
              <a:rPr lang="ar-SA" sz="1300" dirty="0" smtClean="0">
                <a:cs typeface="AL-Mohanad" pitchFamily="2" charset="-78"/>
              </a:rPr>
              <a:t> </a:t>
            </a:r>
            <a:r>
              <a:rPr lang="ar-SA" sz="1300" dirty="0" err="1" smtClean="0">
                <a:cs typeface="AL-Mohanad" pitchFamily="2" charset="-78"/>
              </a:rPr>
              <a:t>الامر</a:t>
            </a:r>
            <a:r>
              <a:rPr lang="ar-SA" sz="1300" dirty="0" smtClean="0">
                <a:cs typeface="AL-Mohanad" pitchFamily="2" charset="-78"/>
              </a:rPr>
              <a:t> </a:t>
            </a:r>
            <a:r>
              <a:rPr lang="ar-SA" sz="1300" dirty="0" err="1" smtClean="0">
                <a:cs typeface="AL-Mohanad" pitchFamily="2" charset="-78"/>
              </a:rPr>
              <a:t>فى</a:t>
            </a:r>
            <a:r>
              <a:rPr lang="ar-SA" sz="1300" dirty="0" smtClean="0">
                <a:cs typeface="AL-Mohanad" pitchFamily="2" charset="-78"/>
              </a:rPr>
              <a:t> منتهى السهولة ... وان عليه </a:t>
            </a:r>
            <a:r>
              <a:rPr lang="ar-SA" sz="1300" dirty="0" err="1" smtClean="0">
                <a:cs typeface="AL-Mohanad" pitchFamily="2" charset="-78"/>
              </a:rPr>
              <a:t>ان</a:t>
            </a:r>
            <a:r>
              <a:rPr lang="ar-SA" sz="1300" dirty="0" smtClean="0">
                <a:cs typeface="AL-Mohanad" pitchFamily="2" charset="-78"/>
              </a:rPr>
              <a:t> يقتل الملك بضربة واحدة وانه من السهل عليه </a:t>
            </a:r>
            <a:r>
              <a:rPr lang="ar-SA" sz="1300" dirty="0" err="1" smtClean="0">
                <a:cs typeface="AL-Mohanad" pitchFamily="2" charset="-78"/>
              </a:rPr>
              <a:t>ان</a:t>
            </a:r>
            <a:r>
              <a:rPr lang="ar-SA" sz="1300" dirty="0" smtClean="0">
                <a:cs typeface="AL-Mohanad" pitchFamily="2" charset="-78"/>
              </a:rPr>
              <a:t> يلصقا التهمة بالخادمين وان عملية القتل لن تستغرق سوى دقائق قصيرة تبدأ بعدها </a:t>
            </a:r>
            <a:r>
              <a:rPr lang="ar-SA" sz="1300" dirty="0" err="1" smtClean="0">
                <a:cs typeface="AL-Mohanad" pitchFamily="2" charset="-78"/>
              </a:rPr>
              <a:t>اياما</a:t>
            </a:r>
            <a:r>
              <a:rPr lang="ar-SA" sz="1300" dirty="0" smtClean="0">
                <a:cs typeface="AL-Mohanad" pitchFamily="2" charset="-78"/>
              </a:rPr>
              <a:t> طويلة ينعمان فيها بكل </a:t>
            </a:r>
            <a:r>
              <a:rPr lang="ar-SA" sz="1300" dirty="0" err="1" smtClean="0">
                <a:cs typeface="AL-Mohanad" pitchFamily="2" charset="-78"/>
              </a:rPr>
              <a:t>امجاد</a:t>
            </a:r>
            <a:r>
              <a:rPr lang="ar-SA" sz="1300" dirty="0" smtClean="0">
                <a:cs typeface="AL-Mohanad" pitchFamily="2" charset="-78"/>
              </a:rPr>
              <a:t> العرش بعد </a:t>
            </a:r>
            <a:r>
              <a:rPr lang="ar-SA" sz="1300" dirty="0" err="1" smtClean="0">
                <a:cs typeface="AL-Mohanad" pitchFamily="2" charset="-78"/>
              </a:rPr>
              <a:t>ان</a:t>
            </a:r>
            <a:r>
              <a:rPr lang="ar-SA" sz="1300" dirty="0" smtClean="0">
                <a:cs typeface="AL-Mohanad" pitchFamily="2" charset="-78"/>
              </a:rPr>
              <a:t> يصبحا ملكا وملكة</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ضلت تضغط وتضغط على زوجها حتى استجاب لها </a:t>
            </a:r>
            <a:r>
              <a:rPr lang="ar-SA" sz="1300" dirty="0" err="1" smtClean="0">
                <a:cs typeface="AL-Mohanad" pitchFamily="2" charset="-78"/>
              </a:rPr>
              <a:t>فى</a:t>
            </a:r>
            <a:r>
              <a:rPr lang="ar-SA" sz="1300" dirty="0" smtClean="0">
                <a:cs typeface="AL-Mohanad" pitchFamily="2" charset="-78"/>
              </a:rPr>
              <a:t> النهاية واخذ الخنجر وتسلل </a:t>
            </a:r>
            <a:r>
              <a:rPr lang="ar-SA" sz="1300" dirty="0" err="1" smtClean="0">
                <a:cs typeface="AL-Mohanad" pitchFamily="2" charset="-78"/>
              </a:rPr>
              <a:t>الى</a:t>
            </a:r>
            <a:r>
              <a:rPr lang="ar-SA" sz="1300" dirty="0" smtClean="0">
                <a:cs typeface="AL-Mohanad" pitchFamily="2" charset="-78"/>
              </a:rPr>
              <a:t> حجرة الملك ولكنه </a:t>
            </a:r>
            <a:r>
              <a:rPr lang="ar-SA" sz="1300" dirty="0" err="1" smtClean="0">
                <a:cs typeface="AL-Mohanad" pitchFamily="2" charset="-78"/>
              </a:rPr>
              <a:t>راى</a:t>
            </a:r>
            <a:r>
              <a:rPr lang="ar-SA" sz="1300" dirty="0" smtClean="0">
                <a:cs typeface="AL-Mohanad" pitchFamily="2" charset="-78"/>
              </a:rPr>
              <a:t> خيالا كأنه خنجرا مرفوع </a:t>
            </a:r>
            <a:r>
              <a:rPr lang="ar-SA" sz="1300" dirty="0" err="1" smtClean="0">
                <a:cs typeface="AL-Mohanad" pitchFamily="2" charset="-78"/>
              </a:rPr>
              <a:t>فى</a:t>
            </a:r>
            <a:r>
              <a:rPr lang="ar-SA" sz="1300" dirty="0" smtClean="0">
                <a:cs typeface="AL-Mohanad" pitchFamily="2" charset="-78"/>
              </a:rPr>
              <a:t> الهواء تسيل من نصله قطرات الدم ولكنه سرعان ما </a:t>
            </a:r>
            <a:r>
              <a:rPr lang="ar-SA" sz="1300" dirty="0" err="1" smtClean="0">
                <a:cs typeface="AL-Mohanad" pitchFamily="2" charset="-78"/>
              </a:rPr>
              <a:t>ادرك</a:t>
            </a:r>
            <a:r>
              <a:rPr lang="ar-SA" sz="1300" dirty="0" smtClean="0">
                <a:cs typeface="AL-Mohanad" pitchFamily="2" charset="-78"/>
              </a:rPr>
              <a:t> </a:t>
            </a:r>
            <a:r>
              <a:rPr lang="ar-SA" sz="1300" dirty="0" err="1" smtClean="0">
                <a:cs typeface="AL-Mohanad" pitchFamily="2" charset="-78"/>
              </a:rPr>
              <a:t>ان</a:t>
            </a:r>
            <a:r>
              <a:rPr lang="ar-SA" sz="1300" dirty="0" smtClean="0">
                <a:cs typeface="AL-Mohanad" pitchFamily="2" charset="-78"/>
              </a:rPr>
              <a:t> تلك خيالات </a:t>
            </a:r>
            <a:r>
              <a:rPr lang="ar-SA" sz="1300" dirty="0" err="1" smtClean="0">
                <a:cs typeface="AL-Mohanad" pitchFamily="2" charset="-78"/>
              </a:rPr>
              <a:t>واوهام</a:t>
            </a:r>
            <a:r>
              <a:rPr lang="ar-SA" sz="1300" dirty="0" smtClean="0">
                <a:cs typeface="AL-Mohanad" pitchFamily="2" charset="-78"/>
              </a:rPr>
              <a:t> تصورها الجريمة البشعة </a:t>
            </a:r>
            <a:r>
              <a:rPr lang="ar-SA" sz="1300" dirty="0" err="1" smtClean="0">
                <a:cs typeface="AL-Mohanad" pitchFamily="2" charset="-78"/>
              </a:rPr>
              <a:t>التى</a:t>
            </a:r>
            <a:r>
              <a:rPr lang="ar-SA" sz="1300" dirty="0" smtClean="0">
                <a:cs typeface="AL-Mohanad" pitchFamily="2" charset="-78"/>
              </a:rPr>
              <a:t> تدور </a:t>
            </a:r>
            <a:r>
              <a:rPr lang="ar-SA" sz="1300" dirty="0" err="1" smtClean="0">
                <a:cs typeface="AL-Mohanad" pitchFamily="2" charset="-78"/>
              </a:rPr>
              <a:t>فى</a:t>
            </a:r>
            <a:r>
              <a:rPr lang="ar-SA" sz="1300" dirty="0" smtClean="0">
                <a:cs typeface="AL-Mohanad" pitchFamily="2" charset="-78"/>
              </a:rPr>
              <a:t> </a:t>
            </a:r>
            <a:r>
              <a:rPr lang="ar-SA" sz="1300" dirty="0" err="1" smtClean="0">
                <a:cs typeface="AL-Mohanad" pitchFamily="2" charset="-78"/>
              </a:rPr>
              <a:t>راسه</a:t>
            </a:r>
            <a:r>
              <a:rPr lang="ar-SA" sz="1300" dirty="0" smtClean="0">
                <a:cs typeface="AL-Mohanad" pitchFamily="2" charset="-78"/>
              </a:rPr>
              <a:t> </a:t>
            </a:r>
            <a:r>
              <a:rPr lang="ar-SA" sz="1300" dirty="0" smtClean="0">
                <a:cs typeface="AL-Mohanad" pitchFamily="2" charset="-78"/>
              </a:rPr>
              <a:t>المحموم</a:t>
            </a:r>
            <a:endParaRPr lang="ar-SA" sz="1300" dirty="0" smtClean="0">
              <a:cs typeface="AL-Mohanad"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7504"/>
            <a:ext cx="6172200" cy="605416"/>
          </a:xfrm>
        </p:spPr>
        <p:txBody>
          <a:bodyPr>
            <a:normAutofit/>
          </a:bodyPr>
          <a:lstStyle/>
          <a:p>
            <a:r>
              <a:rPr lang="ar-SA" sz="1800" b="1" dirty="0" smtClean="0">
                <a:solidFill>
                  <a:srgbClr val="0000FF"/>
                </a:solidFill>
              </a:rPr>
              <a:t>تابع رواية </a:t>
            </a:r>
            <a:r>
              <a:rPr lang="ar-SA" sz="1800" b="1" dirty="0" smtClean="0">
                <a:solidFill>
                  <a:srgbClr val="0000FF"/>
                </a:solidFill>
              </a:rPr>
              <a:t>ماكبث باللغة العربية مترجمة لـ شكسبير</a:t>
            </a:r>
            <a:r>
              <a:rPr lang="ar-SA" sz="1800" dirty="0" smtClean="0">
                <a:solidFill>
                  <a:srgbClr val="0000FF"/>
                </a:solidFill>
              </a:rPr>
              <a:t> </a:t>
            </a:r>
            <a:endParaRPr lang="ar-SA" sz="1800" dirty="0">
              <a:solidFill>
                <a:srgbClr val="0000FF"/>
              </a:solidFill>
            </a:endParaRPr>
          </a:p>
        </p:txBody>
      </p:sp>
      <p:sp>
        <p:nvSpPr>
          <p:cNvPr id="5" name="Slide Number Placeholder 4"/>
          <p:cNvSpPr>
            <a:spLocks noGrp="1"/>
          </p:cNvSpPr>
          <p:nvPr>
            <p:ph type="sldNum" sz="quarter" idx="12"/>
          </p:nvPr>
        </p:nvSpPr>
        <p:spPr/>
        <p:txBody>
          <a:bodyPr/>
          <a:lstStyle/>
          <a:p>
            <a:fld id="{88BAE415-76A0-4309-A00B-503D7D7A0243}" type="slidenum">
              <a:rPr lang="ar-SA" smtClean="0"/>
              <a:pPr/>
              <a:t>11</a:t>
            </a:fld>
            <a:endParaRPr lang="ar-SA"/>
          </a:p>
        </p:txBody>
      </p:sp>
      <p:sp>
        <p:nvSpPr>
          <p:cNvPr id="7" name="TextBox 6"/>
          <p:cNvSpPr txBox="1"/>
          <p:nvPr/>
        </p:nvSpPr>
        <p:spPr>
          <a:xfrm>
            <a:off x="188640" y="982042"/>
            <a:ext cx="6453336" cy="7694414"/>
          </a:xfrm>
          <a:prstGeom prst="rect">
            <a:avLst/>
          </a:prstGeom>
          <a:noFill/>
        </p:spPr>
        <p:txBody>
          <a:bodyPr wrap="square" rtlCol="1">
            <a:spAutoFit/>
          </a:bodyPr>
          <a:lstStyle/>
          <a:p>
            <a:r>
              <a:rPr lang="ar-SA" sz="1300" u="sng" dirty="0" smtClean="0">
                <a:solidFill>
                  <a:srgbClr val="FF0000"/>
                </a:solidFill>
                <a:cs typeface="AL-Mohanad" pitchFamily="2" charset="-78"/>
              </a:rPr>
              <a:t>المشهد الرابع </a:t>
            </a:r>
            <a:endParaRPr lang="ar-SA" sz="1300" u="sng" dirty="0" smtClean="0">
              <a:solidFill>
                <a:srgbClr val="FF0000"/>
              </a:solidFill>
              <a:cs typeface="AL-Mohanad" pitchFamily="2" charset="-78"/>
            </a:endParaRPr>
          </a:p>
          <a:p>
            <a:r>
              <a:rPr lang="ar-SA" sz="1300" dirty="0" smtClean="0"/>
              <a:t/>
            </a:r>
            <a:br>
              <a:rPr lang="ar-SA" sz="1300" dirty="0" smtClean="0"/>
            </a:br>
            <a:r>
              <a:rPr lang="ar-SA" sz="1300" dirty="0" smtClean="0">
                <a:cs typeface="AL-Mohanad" pitchFamily="2" charset="-78"/>
              </a:rPr>
              <a:t>وقع ماكبث </a:t>
            </a:r>
            <a:r>
              <a:rPr lang="ar-SA" sz="1300" dirty="0" err="1" smtClean="0">
                <a:cs typeface="AL-Mohanad" pitchFamily="2" charset="-78"/>
              </a:rPr>
              <a:t>فى</a:t>
            </a:r>
            <a:r>
              <a:rPr lang="ar-SA" sz="1300" dirty="0" smtClean="0">
                <a:cs typeface="AL-Mohanad" pitchFamily="2" charset="-78"/>
              </a:rPr>
              <a:t> </a:t>
            </a:r>
            <a:r>
              <a:rPr lang="ar-SA" sz="1300" dirty="0" smtClean="0">
                <a:cs typeface="AL-Mohanad" pitchFamily="2" charset="-78"/>
              </a:rPr>
              <a:t>براثن الشر تماما واقترب من الملك النائم واستجمع قواه تماما </a:t>
            </a:r>
            <a:r>
              <a:rPr lang="ar-SA" sz="1300" dirty="0" err="1" smtClean="0">
                <a:cs typeface="AL-Mohanad" pitchFamily="2" charset="-78"/>
              </a:rPr>
              <a:t>وبضربهواحدةغرز</a:t>
            </a:r>
            <a:r>
              <a:rPr lang="ar-SA" sz="1300" dirty="0" smtClean="0">
                <a:cs typeface="AL-Mohanad" pitchFamily="2" charset="-78"/>
              </a:rPr>
              <a:t> الخنجر </a:t>
            </a:r>
            <a:r>
              <a:rPr lang="ar-SA" sz="1300" dirty="0" err="1" smtClean="0">
                <a:cs typeface="AL-Mohanad" pitchFamily="2" charset="-78"/>
              </a:rPr>
              <a:t>قى</a:t>
            </a:r>
            <a:r>
              <a:rPr lang="ar-SA" sz="1300" dirty="0" smtClean="0">
                <a:cs typeface="AL-Mohanad" pitchFamily="2" charset="-78"/>
              </a:rPr>
              <a:t> قلب </a:t>
            </a:r>
            <a:r>
              <a:rPr lang="ar-SA" sz="1300" dirty="0" smtClean="0">
                <a:cs typeface="AL-Mohanad" pitchFamily="2" charset="-78"/>
              </a:rPr>
              <a:t>الملك ، وبمجرد </a:t>
            </a:r>
            <a:r>
              <a:rPr lang="ar-SA" sz="1300" dirty="0" smtClean="0">
                <a:cs typeface="AL-Mohanad" pitchFamily="2" charset="-78"/>
              </a:rPr>
              <a:t>اقترافه الجريمة الغادرة انتابت ماكبث </a:t>
            </a:r>
            <a:r>
              <a:rPr lang="ar-SA" sz="1300" dirty="0" smtClean="0">
                <a:cs typeface="AL-Mohanad" pitchFamily="2" charset="-78"/>
              </a:rPr>
              <a:t>حمى </a:t>
            </a:r>
            <a:r>
              <a:rPr lang="ar-SA" sz="1300" dirty="0" smtClean="0">
                <a:cs typeface="AL-Mohanad" pitchFamily="2" charset="-78"/>
              </a:rPr>
              <a:t>من الخيالات المرعبة </a:t>
            </a:r>
            <a:r>
              <a:rPr lang="ar-SA" sz="1300" dirty="0" err="1" smtClean="0">
                <a:cs typeface="AL-Mohanad" pitchFamily="2" charset="-78"/>
              </a:rPr>
              <a:t>وتشوشت</a:t>
            </a:r>
            <a:r>
              <a:rPr lang="ar-SA" sz="1300" dirty="0" smtClean="0">
                <a:cs typeface="AL-Mohanad" pitchFamily="2" charset="-78"/>
              </a:rPr>
              <a:t> </a:t>
            </a:r>
            <a:r>
              <a:rPr lang="ar-SA" sz="1300" dirty="0" err="1" smtClean="0">
                <a:cs typeface="AL-Mohanad" pitchFamily="2" charset="-78"/>
              </a:rPr>
              <a:t>افكاره</a:t>
            </a:r>
            <a:r>
              <a:rPr lang="ar-SA" sz="1300" dirty="0" smtClean="0">
                <a:cs typeface="AL-Mohanad" pitchFamily="2" charset="-78"/>
              </a:rPr>
              <a:t> وتخيل انه يسمع </a:t>
            </a:r>
            <a:r>
              <a:rPr lang="ar-SA" sz="1300" dirty="0" err="1" smtClean="0">
                <a:cs typeface="AL-Mohanad" pitchFamily="2" charset="-78"/>
              </a:rPr>
              <a:t>اصواتا</a:t>
            </a:r>
            <a:r>
              <a:rPr lang="ar-SA" sz="1300" dirty="0" smtClean="0">
                <a:cs typeface="AL-Mohanad" pitchFamily="2" charset="-78"/>
              </a:rPr>
              <a:t> عالية تصرخ </a:t>
            </a:r>
            <a:r>
              <a:rPr lang="ar-SA" sz="1300" dirty="0" err="1" smtClean="0">
                <a:cs typeface="AL-Mohanad" pitchFamily="2" charset="-78"/>
              </a:rPr>
              <a:t>فى</a:t>
            </a:r>
            <a:r>
              <a:rPr lang="ar-SA" sz="1300" dirty="0" smtClean="0">
                <a:cs typeface="AL-Mohanad" pitchFamily="2" charset="-78"/>
              </a:rPr>
              <a:t> جنون : لقد قتل ماكبث </a:t>
            </a:r>
            <a:r>
              <a:rPr lang="ar-SA" sz="1300" dirty="0" smtClean="0">
                <a:cs typeface="AL-Mohanad" pitchFamily="2" charset="-78"/>
              </a:rPr>
              <a:t>رجلا </a:t>
            </a:r>
            <a:r>
              <a:rPr lang="ar-SA" sz="1300" dirty="0" smtClean="0">
                <a:cs typeface="AL-Mohanad" pitchFamily="2" charset="-78"/>
              </a:rPr>
              <a:t>بريئا نائما ... لن يذوق ماكبث </a:t>
            </a:r>
            <a:r>
              <a:rPr lang="ar-SA" sz="1300" dirty="0" smtClean="0">
                <a:cs typeface="AL-Mohanad" pitchFamily="2" charset="-78"/>
              </a:rPr>
              <a:t>بعد </a:t>
            </a:r>
            <a:r>
              <a:rPr lang="ar-SA" sz="1300" dirty="0" err="1" smtClean="0">
                <a:cs typeface="AL-Mohanad" pitchFamily="2" charset="-78"/>
              </a:rPr>
              <a:t>الان</a:t>
            </a:r>
            <a:r>
              <a:rPr lang="ar-SA" sz="1300" dirty="0" smtClean="0">
                <a:cs typeface="AL-Mohanad" pitchFamily="2" charset="-78"/>
              </a:rPr>
              <a:t> طعم النوم ... </a:t>
            </a:r>
            <a:r>
              <a:rPr lang="ar-SA" sz="1300" dirty="0" smtClean="0">
                <a:cs typeface="AL-Mohanad" pitchFamily="2" charset="-78"/>
              </a:rPr>
              <a:t>لن يعرف ماكبث </a:t>
            </a:r>
            <a:r>
              <a:rPr lang="ar-SA" sz="1300" dirty="0" err="1" smtClean="0">
                <a:cs typeface="AL-Mohanad" pitchFamily="2" charset="-78"/>
              </a:rPr>
              <a:t>بعداليوم</a:t>
            </a:r>
            <a:r>
              <a:rPr lang="ar-SA" sz="1300" dirty="0" smtClean="0">
                <a:cs typeface="AL-Mohanad" pitchFamily="2" charset="-78"/>
              </a:rPr>
              <a:t> </a:t>
            </a:r>
            <a:r>
              <a:rPr lang="ar-SA" sz="1300" dirty="0" smtClean="0">
                <a:cs typeface="AL-Mohanad" pitchFamily="2" charset="-78"/>
              </a:rPr>
              <a:t>للنوم سبيلا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اختلطت </a:t>
            </a:r>
            <a:r>
              <a:rPr lang="ar-SA" sz="1300" dirty="0" err="1" smtClean="0">
                <a:cs typeface="AL-Mohanad" pitchFamily="2" charset="-78"/>
              </a:rPr>
              <a:t>فى</a:t>
            </a:r>
            <a:r>
              <a:rPr lang="ar-SA" sz="1300" dirty="0" smtClean="0">
                <a:cs typeface="AL-Mohanad" pitchFamily="2" charset="-78"/>
              </a:rPr>
              <a:t> ذهنه كل </a:t>
            </a:r>
            <a:r>
              <a:rPr lang="ar-SA" sz="1300" dirty="0" err="1" smtClean="0">
                <a:cs typeface="AL-Mohanad" pitchFamily="2" charset="-78"/>
              </a:rPr>
              <a:t>الافكاروالخيالاتالمرعبة</a:t>
            </a:r>
            <a:r>
              <a:rPr lang="ar-SA" sz="1300" dirty="0" smtClean="0">
                <a:cs typeface="AL-Mohanad" pitchFamily="2" charset="-78"/>
              </a:rPr>
              <a:t> وعاد وهو مضطرب </a:t>
            </a:r>
            <a:r>
              <a:rPr lang="ar-SA" sz="1300" dirty="0" err="1" smtClean="0">
                <a:cs typeface="AL-Mohanad" pitchFamily="2" charset="-78"/>
              </a:rPr>
              <a:t>الى</a:t>
            </a:r>
            <a:r>
              <a:rPr lang="ar-SA" sz="1300" dirty="0" smtClean="0">
                <a:cs typeface="AL-Mohanad" pitchFamily="2" charset="-78"/>
              </a:rPr>
              <a:t> زوجته الشريرة وهو يترنح من </a:t>
            </a:r>
            <a:r>
              <a:rPr lang="ar-SA" sz="1300" dirty="0" err="1" smtClean="0">
                <a:cs typeface="AL-Mohanad" pitchFamily="2" charset="-78"/>
              </a:rPr>
              <a:t>الخوفوالرعب</a:t>
            </a:r>
            <a:r>
              <a:rPr lang="ar-SA" sz="1300" dirty="0" smtClean="0">
                <a:cs typeface="AL-Mohanad" pitchFamily="2" charset="-78"/>
              </a:rPr>
              <a:t> ... </a:t>
            </a:r>
            <a:r>
              <a:rPr lang="ar-SA" sz="1300" dirty="0" err="1" smtClean="0">
                <a:cs typeface="AL-Mohanad" pitchFamily="2" charset="-78"/>
              </a:rPr>
              <a:t>فاخذت</a:t>
            </a:r>
            <a:r>
              <a:rPr lang="ar-SA" sz="1300" dirty="0" smtClean="0">
                <a:cs typeface="AL-Mohanad" pitchFamily="2" charset="-78"/>
              </a:rPr>
              <a:t> الزوجة تعنفه وتوبخه </a:t>
            </a:r>
            <a:r>
              <a:rPr lang="ar-SA" sz="1300" dirty="0" err="1" smtClean="0">
                <a:cs typeface="AL-Mohanad" pitchFamily="2" charset="-78"/>
              </a:rPr>
              <a:t>لانه</a:t>
            </a:r>
            <a:r>
              <a:rPr lang="ar-SA" sz="1300" dirty="0" smtClean="0">
                <a:cs typeface="AL-Mohanad" pitchFamily="2" charset="-78"/>
              </a:rPr>
              <a:t> فقد تماسكه بهذا الشكل وطلبت منه </a:t>
            </a:r>
            <a:r>
              <a:rPr lang="ar-SA" sz="1300" dirty="0" err="1" smtClean="0">
                <a:cs typeface="AL-Mohanad" pitchFamily="2" charset="-78"/>
              </a:rPr>
              <a:t>ان</a:t>
            </a:r>
            <a:r>
              <a:rPr lang="ar-SA" sz="1300" dirty="0" smtClean="0">
                <a:cs typeface="AL-Mohanad" pitchFamily="2" charset="-78"/>
              </a:rPr>
              <a:t> يذهب ويغسل يديه الملوثة بالدماء </a:t>
            </a:r>
            <a:r>
              <a:rPr lang="ar-SA" sz="1300" dirty="0" err="1" smtClean="0">
                <a:cs typeface="AL-Mohanad" pitchFamily="2" charset="-78"/>
              </a:rPr>
              <a:t>واخذت</a:t>
            </a:r>
            <a:r>
              <a:rPr lang="ar-SA" sz="1300" dirty="0" smtClean="0">
                <a:cs typeface="AL-Mohanad" pitchFamily="2" charset="-78"/>
              </a:rPr>
              <a:t> الخنجر من يده وذهبت </a:t>
            </a:r>
            <a:r>
              <a:rPr lang="ar-SA" sz="1300" dirty="0" err="1" smtClean="0">
                <a:cs typeface="AL-Mohanad" pitchFamily="2" charset="-78"/>
              </a:rPr>
              <a:t>الى</a:t>
            </a:r>
            <a:r>
              <a:rPr lang="ar-SA" sz="1300" dirty="0" smtClean="0">
                <a:cs typeface="AL-Mohanad" pitchFamily="2" charset="-78"/>
              </a:rPr>
              <a:t> حجرة الملك القتيل ولوثت خدود الخادمين بالدماء حتى تلصق </a:t>
            </a:r>
            <a:r>
              <a:rPr lang="ar-SA" sz="1300" dirty="0" err="1" smtClean="0">
                <a:cs typeface="AL-Mohanad" pitchFamily="2" charset="-78"/>
              </a:rPr>
              <a:t>بهما</a:t>
            </a:r>
            <a:r>
              <a:rPr lang="ar-SA" sz="1300" dirty="0" smtClean="0">
                <a:cs typeface="AL-Mohanad" pitchFamily="2" charset="-78"/>
              </a:rPr>
              <a:t> تهمة قتل الملك </a:t>
            </a:r>
            <a:r>
              <a:rPr lang="ar-SA" sz="1300" dirty="0" smtClean="0">
                <a:cs typeface="AL-Mohanad" pitchFamily="2" charset="-78"/>
              </a:rPr>
              <a:t>! وفى </a:t>
            </a:r>
            <a:r>
              <a:rPr lang="ar-SA" sz="1300" dirty="0" smtClean="0">
                <a:cs typeface="AL-Mohanad" pitchFamily="2" charset="-78"/>
              </a:rPr>
              <a:t>الصباح علم الجميع بجريمة قتل الملك </a:t>
            </a:r>
            <a:r>
              <a:rPr lang="ar-SA" sz="1300" dirty="0" err="1" smtClean="0">
                <a:cs typeface="AL-Mohanad" pitchFamily="2" charset="-78"/>
              </a:rPr>
              <a:t>دنكان</a:t>
            </a:r>
            <a:r>
              <a:rPr lang="ar-SA" sz="1300" dirty="0" smtClean="0">
                <a:cs typeface="AL-Mohanad" pitchFamily="2" charset="-78"/>
              </a:rPr>
              <a:t> </a:t>
            </a:r>
            <a:r>
              <a:rPr lang="ar-SA" sz="1300" dirty="0" err="1" smtClean="0">
                <a:cs typeface="AL-Mohanad" pitchFamily="2" charset="-78"/>
              </a:rPr>
              <a:t>وابدى</a:t>
            </a:r>
            <a:r>
              <a:rPr lang="ar-SA" sz="1300" dirty="0" smtClean="0">
                <a:cs typeface="AL-Mohanad" pitchFamily="2" charset="-78"/>
              </a:rPr>
              <a:t> ماكبث </a:t>
            </a:r>
            <a:r>
              <a:rPr lang="ar-SA" sz="1300" dirty="0" err="1" smtClean="0">
                <a:cs typeface="AL-Mohanad" pitchFamily="2" charset="-78"/>
              </a:rPr>
              <a:t>وليدى</a:t>
            </a:r>
            <a:r>
              <a:rPr lang="ar-SA" sz="1300" dirty="0" smtClean="0">
                <a:cs typeface="AL-Mohanad" pitchFamily="2" charset="-78"/>
              </a:rPr>
              <a:t> </a:t>
            </a:r>
            <a:r>
              <a:rPr lang="ar-SA" sz="1300" dirty="0" smtClean="0">
                <a:cs typeface="AL-Mohanad" pitchFamily="2" charset="-78"/>
              </a:rPr>
              <a:t>ماكبث </a:t>
            </a:r>
            <a:r>
              <a:rPr lang="ar-SA" sz="1300" dirty="0" smtClean="0">
                <a:cs typeface="AL-Mohanad" pitchFamily="2" charset="-78"/>
              </a:rPr>
              <a:t>حزنهما </a:t>
            </a:r>
            <a:r>
              <a:rPr lang="ar-SA" sz="1300" dirty="0" smtClean="0">
                <a:cs typeface="AL-Mohanad" pitchFamily="2" charset="-78"/>
              </a:rPr>
              <a:t>الشديد وبالغ </a:t>
            </a:r>
            <a:r>
              <a:rPr lang="ar-SA" sz="1300" dirty="0" err="1" smtClean="0">
                <a:cs typeface="AL-Mohanad" pitchFamily="2" charset="-78"/>
              </a:rPr>
              <a:t>اسفهما</a:t>
            </a:r>
            <a:r>
              <a:rPr lang="ar-SA" sz="1300" dirty="0" smtClean="0">
                <a:cs typeface="AL-Mohanad" pitchFamily="2" charset="-78"/>
              </a:rPr>
              <a:t> على موت الملك وكانت </a:t>
            </a:r>
            <a:r>
              <a:rPr lang="ar-SA" sz="1300" dirty="0" err="1" smtClean="0">
                <a:cs typeface="AL-Mohanad" pitchFamily="2" charset="-78"/>
              </a:rPr>
              <a:t>الادلة</a:t>
            </a:r>
            <a:r>
              <a:rPr lang="ar-SA" sz="1300" dirty="0" smtClean="0">
                <a:cs typeface="AL-Mohanad" pitchFamily="2" charset="-78"/>
              </a:rPr>
              <a:t> الظاهرة </a:t>
            </a:r>
            <a:r>
              <a:rPr lang="ar-SA" sz="1300" dirty="0" err="1" smtClean="0">
                <a:cs typeface="AL-Mohanad" pitchFamily="2" charset="-78"/>
              </a:rPr>
              <a:t>هى</a:t>
            </a:r>
            <a:r>
              <a:rPr lang="ar-SA" sz="1300" dirty="0" smtClean="0">
                <a:cs typeface="AL-Mohanad" pitchFamily="2" charset="-78"/>
              </a:rPr>
              <a:t> قيام الخادمين البريئين بتلك الجريمة .. ولكن الاتهامات الحقيقية كانت تشير </a:t>
            </a:r>
            <a:r>
              <a:rPr lang="ar-SA" sz="1300" dirty="0" err="1" smtClean="0">
                <a:cs typeface="AL-Mohanad" pitchFamily="2" charset="-78"/>
              </a:rPr>
              <a:t>الى</a:t>
            </a:r>
            <a:r>
              <a:rPr lang="ar-SA" sz="1300" dirty="0" smtClean="0">
                <a:cs typeface="AL-Mohanad" pitchFamily="2" charset="-78"/>
              </a:rPr>
              <a:t> </a:t>
            </a:r>
            <a:r>
              <a:rPr lang="ar-SA" sz="1300" dirty="0" err="1" smtClean="0">
                <a:cs typeface="AL-Mohanad" pitchFamily="2" charset="-78"/>
              </a:rPr>
              <a:t>ان</a:t>
            </a:r>
            <a:r>
              <a:rPr lang="ar-SA" sz="1300" dirty="0" smtClean="0">
                <a:cs typeface="AL-Mohanad" pitchFamily="2" charset="-78"/>
              </a:rPr>
              <a:t> ماكبث </a:t>
            </a:r>
            <a:r>
              <a:rPr lang="ar-SA" sz="1300" dirty="0" smtClean="0">
                <a:cs typeface="AL-Mohanad" pitchFamily="2" charset="-78"/>
              </a:rPr>
              <a:t>هو </a:t>
            </a:r>
            <a:r>
              <a:rPr lang="ar-SA" sz="1300" dirty="0" smtClean="0">
                <a:cs typeface="AL-Mohanad" pitchFamily="2" charset="-78"/>
              </a:rPr>
              <a:t>القاتل </a:t>
            </a:r>
            <a:r>
              <a:rPr lang="ar-SA" sz="1300" dirty="0" smtClean="0">
                <a:cs typeface="AL-Mohanad" pitchFamily="2" charset="-78"/>
              </a:rPr>
              <a:t>لذلك </a:t>
            </a:r>
            <a:r>
              <a:rPr lang="ar-SA" sz="1300" dirty="0" smtClean="0">
                <a:cs typeface="AL-Mohanad" pitchFamily="2" charset="-78"/>
              </a:rPr>
              <a:t>فقد هرب مالكوم الابن </a:t>
            </a:r>
            <a:r>
              <a:rPr lang="ar-SA" sz="1300" dirty="0" err="1" smtClean="0">
                <a:cs typeface="AL-Mohanad" pitchFamily="2" charset="-78"/>
              </a:rPr>
              <a:t>الاكبر</a:t>
            </a:r>
            <a:r>
              <a:rPr lang="ar-SA" sz="1300" dirty="0" smtClean="0">
                <a:cs typeface="AL-Mohanad" pitchFamily="2" charset="-78"/>
              </a:rPr>
              <a:t> للملك الراحل </a:t>
            </a:r>
            <a:r>
              <a:rPr lang="ar-SA" sz="1300" dirty="0" err="1" smtClean="0">
                <a:cs typeface="AL-Mohanad" pitchFamily="2" charset="-78"/>
              </a:rPr>
              <a:t>الى</a:t>
            </a:r>
            <a:r>
              <a:rPr lang="ar-SA" sz="1300" dirty="0" smtClean="0">
                <a:cs typeface="AL-Mohanad" pitchFamily="2" charset="-78"/>
              </a:rPr>
              <a:t> ايرلندا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وبهروب مالكوم </a:t>
            </a:r>
            <a:r>
              <a:rPr lang="ar-SA" sz="1300" dirty="0" err="1" smtClean="0">
                <a:cs typeface="AL-Mohanad" pitchFamily="2" charset="-78"/>
              </a:rPr>
              <a:t>الذى</a:t>
            </a:r>
            <a:r>
              <a:rPr lang="ar-SA" sz="1300" dirty="0" smtClean="0">
                <a:cs typeface="AL-Mohanad" pitchFamily="2" charset="-78"/>
              </a:rPr>
              <a:t> كان من المفروض </a:t>
            </a:r>
            <a:r>
              <a:rPr lang="ar-SA" sz="1300" dirty="0" err="1" smtClean="0">
                <a:cs typeface="AL-Mohanad" pitchFamily="2" charset="-78"/>
              </a:rPr>
              <a:t>ان</a:t>
            </a:r>
            <a:r>
              <a:rPr lang="ar-SA" sz="1300" dirty="0" smtClean="0">
                <a:cs typeface="AL-Mohanad" pitchFamily="2" charset="-78"/>
              </a:rPr>
              <a:t> يتولى العرش بعد موت </a:t>
            </a:r>
            <a:r>
              <a:rPr lang="ar-SA" sz="1300" dirty="0" err="1" smtClean="0">
                <a:cs typeface="AL-Mohanad" pitchFamily="2" charset="-78"/>
              </a:rPr>
              <a:t>ابيه</a:t>
            </a:r>
            <a:r>
              <a:rPr lang="ar-SA" sz="1300" dirty="0" smtClean="0">
                <a:cs typeface="AL-Mohanad" pitchFamily="2" charset="-78"/>
              </a:rPr>
              <a:t> خلا الطريق تماما </a:t>
            </a:r>
            <a:r>
              <a:rPr lang="ar-SA" sz="1300" dirty="0" err="1" smtClean="0">
                <a:cs typeface="AL-Mohanad" pitchFamily="2" charset="-78"/>
              </a:rPr>
              <a:t>امام</a:t>
            </a:r>
            <a:r>
              <a:rPr lang="ar-SA" sz="1300" dirty="0" smtClean="0">
                <a:cs typeface="AL-Mohanad" pitchFamily="2" charset="-78"/>
              </a:rPr>
              <a:t> ماكبث </a:t>
            </a:r>
            <a:r>
              <a:rPr lang="ar-SA" sz="1300" dirty="0" err="1" smtClean="0">
                <a:cs typeface="AL-Mohanad" pitchFamily="2" charset="-78"/>
              </a:rPr>
              <a:t>الذى</a:t>
            </a:r>
            <a:r>
              <a:rPr lang="ar-SA" sz="1300" dirty="0" smtClean="0">
                <a:cs typeface="AL-Mohanad" pitchFamily="2" charset="-78"/>
              </a:rPr>
              <a:t> </a:t>
            </a:r>
            <a:r>
              <a:rPr lang="ar-SA" sz="1300" dirty="0" smtClean="0">
                <a:cs typeface="AL-Mohanad" pitchFamily="2" charset="-78"/>
              </a:rPr>
              <a:t>توج ملكا على اسكتلندا وبذلك تحققت نبوءة الساحرات بالنسبة لماكبث ولكن .. </a:t>
            </a:r>
            <a:r>
              <a:rPr lang="ar-SA" sz="1300" dirty="0" smtClean="0">
                <a:cs typeface="AL-Mohanad" pitchFamily="2" charset="-78"/>
              </a:rPr>
              <a:t>كانت هناك نبوءة </a:t>
            </a:r>
            <a:r>
              <a:rPr lang="ar-SA" sz="1300" dirty="0" err="1" smtClean="0">
                <a:cs typeface="AL-Mohanad" pitchFamily="2" charset="-78"/>
              </a:rPr>
              <a:t>اخرى</a:t>
            </a:r>
            <a:r>
              <a:rPr lang="ar-SA" sz="1300" dirty="0" smtClean="0">
                <a:cs typeface="AL-Mohanad" pitchFamily="2" charset="-78"/>
              </a:rPr>
              <a:t> بالنسبة للقائد </a:t>
            </a:r>
            <a:r>
              <a:rPr lang="ar-SA" sz="1300" dirty="0" smtClean="0">
                <a:cs typeface="AL-Mohanad" pitchFamily="2" charset="-78"/>
              </a:rPr>
              <a:t>بانكوك.</a:t>
            </a:r>
            <a:r>
              <a:rPr lang="ar-SA" sz="1300" dirty="0" smtClean="0"/>
              <a:t/>
            </a:r>
            <a:br>
              <a:rPr lang="ar-SA" sz="1300" dirty="0" smtClean="0"/>
            </a:br>
            <a:r>
              <a:rPr lang="ar-SA" sz="1300" dirty="0" smtClean="0"/>
              <a:t> </a:t>
            </a:r>
            <a:r>
              <a:rPr lang="ar-SA" sz="1300" dirty="0" smtClean="0">
                <a:cs typeface="AL-Mohanad" pitchFamily="2" charset="-78"/>
              </a:rPr>
              <a:t/>
            </a:r>
            <a:br>
              <a:rPr lang="ar-SA" sz="1300" dirty="0" smtClean="0">
                <a:cs typeface="AL-Mohanad" pitchFamily="2" charset="-78"/>
              </a:rPr>
            </a:br>
            <a:r>
              <a:rPr lang="ar-SA" sz="1300" u="sng" dirty="0" smtClean="0">
                <a:solidFill>
                  <a:srgbClr val="FF0000"/>
                </a:solidFill>
                <a:cs typeface="AL-Mohanad" pitchFamily="2" charset="-78"/>
              </a:rPr>
              <a:t>المشهد الخامس</a:t>
            </a:r>
          </a:p>
          <a:p>
            <a:r>
              <a:rPr lang="ar-SA" sz="1300" dirty="0" smtClean="0">
                <a:cs typeface="AL-Mohanad" pitchFamily="2" charset="-78"/>
              </a:rPr>
              <a:t/>
            </a:r>
            <a:br>
              <a:rPr lang="ar-SA" sz="1300" dirty="0" smtClean="0">
                <a:cs typeface="AL-Mohanad" pitchFamily="2" charset="-78"/>
              </a:rPr>
            </a:br>
            <a:r>
              <a:rPr lang="ar-SA" sz="1300" dirty="0" smtClean="0"/>
              <a:t> </a:t>
            </a:r>
            <a:r>
              <a:rPr lang="ar-SA" sz="1300" dirty="0" smtClean="0">
                <a:cs typeface="AL-Mohanad" pitchFamily="2" charset="-78"/>
              </a:rPr>
              <a:t>كانت النبوءة </a:t>
            </a:r>
            <a:r>
              <a:rPr lang="ar-SA" sz="1300" dirty="0" err="1" smtClean="0">
                <a:cs typeface="AL-Mohanad" pitchFamily="2" charset="-78"/>
              </a:rPr>
              <a:t>التى</a:t>
            </a:r>
            <a:r>
              <a:rPr lang="ar-SA" sz="1300" dirty="0" smtClean="0">
                <a:cs typeface="AL-Mohanad" pitchFamily="2" charset="-78"/>
              </a:rPr>
              <a:t> يعرفها ماكبث </a:t>
            </a:r>
            <a:r>
              <a:rPr lang="ar-SA" sz="1300" dirty="0" smtClean="0">
                <a:cs typeface="AL-Mohanad" pitchFamily="2" charset="-78"/>
              </a:rPr>
              <a:t>وزوجته </a:t>
            </a:r>
            <a:r>
              <a:rPr lang="ar-SA" sz="1300" dirty="0" err="1" smtClean="0">
                <a:cs typeface="AL-Mohanad" pitchFamily="2" charset="-78"/>
              </a:rPr>
              <a:t>ان</a:t>
            </a:r>
            <a:r>
              <a:rPr lang="ar-SA" sz="1300" dirty="0" smtClean="0">
                <a:cs typeface="AL-Mohanad" pitchFamily="2" charset="-78"/>
              </a:rPr>
              <a:t> </a:t>
            </a:r>
            <a:r>
              <a:rPr lang="ar-SA" sz="1300" dirty="0" err="1" smtClean="0">
                <a:cs typeface="AL-Mohanad" pitchFamily="2" charset="-78"/>
              </a:rPr>
              <a:t>ابناء</a:t>
            </a:r>
            <a:r>
              <a:rPr lang="ar-SA" sz="1300" dirty="0" smtClean="0">
                <a:cs typeface="AL-Mohanad" pitchFamily="2" charset="-78"/>
              </a:rPr>
              <a:t> </a:t>
            </a:r>
            <a:r>
              <a:rPr lang="ar-SA" sz="1300" dirty="0" err="1" smtClean="0">
                <a:cs typeface="AL-Mohanad" pitchFamily="2" charset="-78"/>
              </a:rPr>
              <a:t>بانكو</a:t>
            </a:r>
            <a:r>
              <a:rPr lang="ar-SA" sz="1300" dirty="0" smtClean="0">
                <a:cs typeface="AL-Mohanad" pitchFamily="2" charset="-78"/>
              </a:rPr>
              <a:t> سيصبحون ملوكا على اسكتلندا </a:t>
            </a:r>
            <a:r>
              <a:rPr lang="ar-SA" sz="1300" dirty="0" err="1" smtClean="0">
                <a:cs typeface="AL-Mohanad" pitchFamily="2" charset="-78"/>
              </a:rPr>
              <a:t>ولكى</a:t>
            </a:r>
            <a:r>
              <a:rPr lang="ar-SA" sz="1300" dirty="0" smtClean="0">
                <a:cs typeface="AL-Mohanad" pitchFamily="2" charset="-78"/>
              </a:rPr>
              <a:t> يتخلص ماكبث </a:t>
            </a:r>
            <a:r>
              <a:rPr lang="ar-SA" sz="1300" dirty="0" smtClean="0">
                <a:cs typeface="AL-Mohanad" pitchFamily="2" charset="-78"/>
              </a:rPr>
              <a:t>من </a:t>
            </a:r>
            <a:r>
              <a:rPr lang="ar-SA" sz="1300" dirty="0" smtClean="0">
                <a:cs typeface="AL-Mohanad" pitchFamily="2" charset="-78"/>
              </a:rPr>
              <a:t>هذه النبوءة </a:t>
            </a:r>
            <a:r>
              <a:rPr lang="ar-SA" sz="1300" dirty="0" err="1" smtClean="0">
                <a:cs typeface="AL-Mohanad" pitchFamily="2" charset="-78"/>
              </a:rPr>
              <a:t>التى</a:t>
            </a:r>
            <a:r>
              <a:rPr lang="ar-SA" sz="1300" dirty="0" smtClean="0">
                <a:cs typeface="AL-Mohanad" pitchFamily="2" charset="-78"/>
              </a:rPr>
              <a:t> </a:t>
            </a:r>
            <a:r>
              <a:rPr lang="ar-SA" sz="1300" dirty="0" err="1" smtClean="0">
                <a:cs typeface="AL-Mohanad" pitchFamily="2" charset="-78"/>
              </a:rPr>
              <a:t>اقلقت</a:t>
            </a:r>
            <a:r>
              <a:rPr lang="ar-SA" sz="1300" dirty="0" smtClean="0">
                <a:cs typeface="AL-Mohanad" pitchFamily="2" charset="-78"/>
              </a:rPr>
              <a:t> راحتهما وبددت سعادتهما بالعرش </a:t>
            </a:r>
            <a:r>
              <a:rPr lang="ar-SA" sz="1300" dirty="0" err="1" smtClean="0">
                <a:cs typeface="AL-Mohanad" pitchFamily="2" charset="-78"/>
              </a:rPr>
              <a:t>الذى</a:t>
            </a:r>
            <a:r>
              <a:rPr lang="ar-SA" sz="1300" dirty="0" smtClean="0">
                <a:cs typeface="AL-Mohanad" pitchFamily="2" charset="-78"/>
              </a:rPr>
              <a:t> استوليا عليه .. قررا </a:t>
            </a:r>
            <a:r>
              <a:rPr lang="ar-SA" sz="1300" dirty="0" err="1" smtClean="0">
                <a:cs typeface="AL-Mohanad" pitchFamily="2" charset="-78"/>
              </a:rPr>
              <a:t>ان</a:t>
            </a:r>
            <a:r>
              <a:rPr lang="ar-SA" sz="1300" dirty="0" smtClean="0">
                <a:cs typeface="AL-Mohanad" pitchFamily="2" charset="-78"/>
              </a:rPr>
              <a:t> يتخلصا من </a:t>
            </a:r>
            <a:r>
              <a:rPr lang="ar-SA" sz="1300" dirty="0" err="1" smtClean="0">
                <a:cs typeface="AL-Mohanad" pitchFamily="2" charset="-78"/>
              </a:rPr>
              <a:t>بانكو</a:t>
            </a:r>
            <a:r>
              <a:rPr lang="ar-SA" sz="1300" dirty="0" smtClean="0">
                <a:cs typeface="AL-Mohanad" pitchFamily="2" charset="-78"/>
              </a:rPr>
              <a:t> وابنه </a:t>
            </a:r>
            <a:r>
              <a:rPr lang="ar-SA" sz="1300" dirty="0" err="1" smtClean="0">
                <a:cs typeface="AL-Mohanad" pitchFamily="2" charset="-78"/>
              </a:rPr>
              <a:t>فليانس</a:t>
            </a:r>
            <a:r>
              <a:rPr lang="ar-SA" sz="1300" dirty="0" smtClean="0">
                <a:cs typeface="AL-Mohanad" pitchFamily="2" charset="-78"/>
              </a:rPr>
              <a:t> بالقتل .. ودبرا خديعة </a:t>
            </a:r>
            <a:r>
              <a:rPr lang="ar-SA" sz="1300" dirty="0" err="1" smtClean="0">
                <a:cs typeface="AL-Mohanad" pitchFamily="2" charset="-78"/>
              </a:rPr>
              <a:t>اجرامية</a:t>
            </a:r>
            <a:r>
              <a:rPr lang="ar-SA" sz="1300" dirty="0" smtClean="0">
                <a:cs typeface="AL-Mohanad" pitchFamily="2" charset="-78"/>
              </a:rPr>
              <a:t> مرة </a:t>
            </a:r>
            <a:r>
              <a:rPr lang="ar-SA" sz="1300" dirty="0" err="1" smtClean="0">
                <a:cs typeface="AL-Mohanad" pitchFamily="2" charset="-78"/>
              </a:rPr>
              <a:t>اخرى</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err="1" smtClean="0">
                <a:cs typeface="AL-Mohanad" pitchFamily="2" charset="-78"/>
              </a:rPr>
              <a:t>قامالملك</a:t>
            </a:r>
            <a:r>
              <a:rPr lang="ar-SA" sz="1300" dirty="0" smtClean="0">
                <a:cs typeface="AL-Mohanad" pitchFamily="2" charset="-78"/>
              </a:rPr>
              <a:t> </a:t>
            </a:r>
            <a:r>
              <a:rPr lang="ar-SA" sz="1200" dirty="0" smtClean="0">
                <a:cs typeface="AL-Mohanad" pitchFamily="2" charset="-78"/>
              </a:rPr>
              <a:t>ماكبث </a:t>
            </a:r>
            <a:r>
              <a:rPr lang="ar-SA" sz="1300" dirty="0" smtClean="0">
                <a:cs typeface="AL-Mohanad" pitchFamily="2" charset="-78"/>
              </a:rPr>
              <a:t>وزوجته </a:t>
            </a:r>
            <a:r>
              <a:rPr lang="ar-SA" sz="1300" dirty="0" smtClean="0">
                <a:cs typeface="AL-Mohanad" pitchFamily="2" charset="-78"/>
              </a:rPr>
              <a:t>بدعوة جميع اللوردات </a:t>
            </a:r>
            <a:r>
              <a:rPr lang="ar-SA" sz="1300" dirty="0" err="1" smtClean="0">
                <a:cs typeface="AL-Mohanad" pitchFamily="2" charset="-78"/>
              </a:rPr>
              <a:t>الى</a:t>
            </a:r>
            <a:r>
              <a:rPr lang="ar-SA" sz="1300" dirty="0" smtClean="0">
                <a:cs typeface="AL-Mohanad" pitchFamily="2" charset="-78"/>
              </a:rPr>
              <a:t> حضور حفل عشاء كبير </a:t>
            </a:r>
            <a:br>
              <a:rPr lang="ar-SA" sz="1300" dirty="0" smtClean="0">
                <a:cs typeface="AL-Mohanad" pitchFamily="2" charset="-78"/>
              </a:rPr>
            </a:br>
            <a:r>
              <a:rPr lang="ar-SA" sz="1300" dirty="0" smtClean="0">
                <a:cs typeface="AL-Mohanad" pitchFamily="2" charset="-78"/>
              </a:rPr>
              <a:t>وكان من ضمن المدعوين طبعا </a:t>
            </a:r>
            <a:r>
              <a:rPr lang="ar-SA" sz="1300" dirty="0" err="1" smtClean="0">
                <a:cs typeface="AL-Mohanad" pitchFamily="2" charset="-78"/>
              </a:rPr>
              <a:t>بانكو</a:t>
            </a:r>
            <a:r>
              <a:rPr lang="ar-SA" sz="1300" dirty="0" smtClean="0">
                <a:cs typeface="AL-Mohanad" pitchFamily="2" charset="-78"/>
              </a:rPr>
              <a:t> وابنه </a:t>
            </a:r>
            <a:r>
              <a:rPr lang="ar-SA" sz="1300" dirty="0" err="1" smtClean="0">
                <a:cs typeface="AL-Mohanad" pitchFamily="2" charset="-78"/>
              </a:rPr>
              <a:t>فليانس</a:t>
            </a:r>
            <a:r>
              <a:rPr lang="ar-SA" sz="1300" dirty="0" smtClean="0">
                <a:cs typeface="AL-Mohanad" pitchFamily="2" charset="-78"/>
              </a:rPr>
              <a:t> وبينما كان الضيفان </a:t>
            </a:r>
            <a:r>
              <a:rPr lang="ar-SA" sz="1300" dirty="0" err="1" smtClean="0">
                <a:cs typeface="AL-Mohanad" pitchFamily="2" charset="-78"/>
              </a:rPr>
              <a:t>فى</a:t>
            </a:r>
            <a:r>
              <a:rPr lang="ar-SA" sz="1300" dirty="0" smtClean="0">
                <a:cs typeface="AL-Mohanad" pitchFamily="2" charset="-78"/>
              </a:rPr>
              <a:t> طريقهما </a:t>
            </a:r>
            <a:r>
              <a:rPr lang="ar-SA" sz="1300" dirty="0" err="1" smtClean="0">
                <a:cs typeface="AL-Mohanad" pitchFamily="2" charset="-78"/>
              </a:rPr>
              <a:t>الى</a:t>
            </a:r>
            <a:r>
              <a:rPr lang="ar-SA" sz="1300" dirty="0" smtClean="0">
                <a:cs typeface="AL-Mohanad" pitchFamily="2" charset="-78"/>
              </a:rPr>
              <a:t> قصر </a:t>
            </a:r>
            <a:r>
              <a:rPr lang="ar-SA" sz="1200" dirty="0" smtClean="0">
                <a:cs typeface="AL-Mohanad" pitchFamily="2" charset="-78"/>
              </a:rPr>
              <a:t>ماكبث </a:t>
            </a:r>
            <a:r>
              <a:rPr lang="ar-SA" sz="1300" dirty="0" smtClean="0">
                <a:cs typeface="AL-Mohanad" pitchFamily="2" charset="-78"/>
              </a:rPr>
              <a:t>خرجت </a:t>
            </a:r>
            <a:r>
              <a:rPr lang="ar-SA" sz="1300" dirty="0" smtClean="0">
                <a:cs typeface="AL-Mohanad" pitchFamily="2" charset="-78"/>
              </a:rPr>
              <a:t>عليهم مجموعة من </a:t>
            </a:r>
            <a:r>
              <a:rPr lang="ar-SA" sz="1300" dirty="0" err="1" smtClean="0">
                <a:cs typeface="AL-Mohanad" pitchFamily="2" charset="-78"/>
              </a:rPr>
              <a:t>محترفى</a:t>
            </a:r>
            <a:r>
              <a:rPr lang="ar-SA" sz="1300" dirty="0" smtClean="0">
                <a:cs typeface="AL-Mohanad" pitchFamily="2" charset="-78"/>
              </a:rPr>
              <a:t> القتل الذين </a:t>
            </a:r>
            <a:r>
              <a:rPr lang="ar-SA" sz="1300" dirty="0" err="1" smtClean="0">
                <a:cs typeface="AL-Mohanad" pitchFamily="2" charset="-78"/>
              </a:rPr>
              <a:t>ارسلهم</a:t>
            </a:r>
            <a:r>
              <a:rPr lang="ar-SA" sz="1300" dirty="0" smtClean="0">
                <a:cs typeface="AL-Mohanad" pitchFamily="2" charset="-78"/>
              </a:rPr>
              <a:t> </a:t>
            </a:r>
            <a:r>
              <a:rPr lang="ar-SA" sz="1200" dirty="0" smtClean="0">
                <a:cs typeface="AL-Mohanad" pitchFamily="2" charset="-78"/>
              </a:rPr>
              <a:t>ماكبث </a:t>
            </a:r>
            <a:r>
              <a:rPr lang="ar-SA" sz="1300" dirty="0" smtClean="0">
                <a:cs typeface="AL-Mohanad" pitchFamily="2" charset="-78"/>
              </a:rPr>
              <a:t>لارتكاب </a:t>
            </a:r>
            <a:r>
              <a:rPr lang="ar-SA" sz="1300" dirty="0" smtClean="0">
                <a:cs typeface="AL-Mohanad" pitchFamily="2" charset="-78"/>
              </a:rPr>
              <a:t>الجريمة وتمكنت هذه المجموعة من قتل </a:t>
            </a:r>
            <a:r>
              <a:rPr lang="ar-SA" sz="1300" dirty="0" err="1" smtClean="0">
                <a:cs typeface="AL-Mohanad" pitchFamily="2" charset="-78"/>
              </a:rPr>
              <a:t>بانكو</a:t>
            </a:r>
            <a:r>
              <a:rPr lang="ar-SA" sz="1300" dirty="0" smtClean="0">
                <a:cs typeface="AL-Mohanad" pitchFamily="2" charset="-78"/>
              </a:rPr>
              <a:t> </a:t>
            </a:r>
            <a:r>
              <a:rPr lang="ar-SA" sz="1300" dirty="0" err="1" smtClean="0">
                <a:cs typeface="AL-Mohanad" pitchFamily="2" charset="-78"/>
              </a:rPr>
              <a:t>اما</a:t>
            </a:r>
            <a:r>
              <a:rPr lang="ar-SA" sz="1300" dirty="0" smtClean="0">
                <a:cs typeface="AL-Mohanad" pitchFamily="2" charset="-78"/>
              </a:rPr>
              <a:t> ابنه </a:t>
            </a:r>
            <a:r>
              <a:rPr lang="ar-SA" sz="1300" dirty="0" err="1" smtClean="0">
                <a:cs typeface="AL-Mohanad" pitchFamily="2" charset="-78"/>
              </a:rPr>
              <a:t>فليانس</a:t>
            </a:r>
            <a:r>
              <a:rPr lang="ar-SA" sz="1300" dirty="0" smtClean="0">
                <a:cs typeface="AL-Mohanad" pitchFamily="2" charset="-78"/>
              </a:rPr>
              <a:t> فقد استطاع </a:t>
            </a:r>
            <a:r>
              <a:rPr lang="ar-SA" sz="1300" dirty="0" err="1" smtClean="0">
                <a:cs typeface="AL-Mohanad" pitchFamily="2" charset="-78"/>
              </a:rPr>
              <a:t>ان</a:t>
            </a:r>
            <a:r>
              <a:rPr lang="ar-SA" sz="1300" dirty="0" smtClean="0">
                <a:cs typeface="AL-Mohanad" pitchFamily="2" charset="-78"/>
              </a:rPr>
              <a:t> ينجو وان يفر بجلده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وفى </a:t>
            </a:r>
            <a:r>
              <a:rPr lang="ar-SA" sz="1300" dirty="0" err="1" smtClean="0">
                <a:cs typeface="AL-Mohanad" pitchFamily="2" charset="-78"/>
              </a:rPr>
              <a:t>اثناء</a:t>
            </a:r>
            <a:r>
              <a:rPr lang="ar-SA" sz="1300" dirty="0" smtClean="0">
                <a:cs typeface="AL-Mohanad" pitchFamily="2" charset="-78"/>
              </a:rPr>
              <a:t> حفل العشاء تخيل </a:t>
            </a:r>
            <a:r>
              <a:rPr lang="ar-SA" sz="1200" dirty="0" smtClean="0">
                <a:cs typeface="AL-Mohanad" pitchFamily="2" charset="-78"/>
              </a:rPr>
              <a:t>ماكبث </a:t>
            </a:r>
            <a:r>
              <a:rPr lang="ar-SA" sz="1300" dirty="0" err="1" smtClean="0">
                <a:cs typeface="AL-Mohanad" pitchFamily="2" charset="-78"/>
              </a:rPr>
              <a:t>ان</a:t>
            </a:r>
            <a:r>
              <a:rPr lang="ar-SA" sz="1300" dirty="0" smtClean="0">
                <a:cs typeface="AL-Mohanad" pitchFamily="2" charset="-78"/>
              </a:rPr>
              <a:t> </a:t>
            </a:r>
            <a:r>
              <a:rPr lang="ar-SA" sz="1300" dirty="0" smtClean="0">
                <a:cs typeface="AL-Mohanad" pitchFamily="2" charset="-78"/>
              </a:rPr>
              <a:t>شبح </a:t>
            </a:r>
            <a:r>
              <a:rPr lang="ar-SA" sz="1300" dirty="0" err="1" smtClean="0">
                <a:cs typeface="AL-Mohanad" pitchFamily="2" charset="-78"/>
              </a:rPr>
              <a:t>بانكو</a:t>
            </a:r>
            <a:r>
              <a:rPr lang="ar-SA" sz="1300" dirty="0" smtClean="0">
                <a:cs typeface="AL-Mohanad" pitchFamily="2" charset="-78"/>
              </a:rPr>
              <a:t> كان جالسا على المقعد </a:t>
            </a:r>
            <a:r>
              <a:rPr lang="ar-SA" sz="1300" dirty="0" err="1" smtClean="0">
                <a:cs typeface="AL-Mohanad" pitchFamily="2" charset="-78"/>
              </a:rPr>
              <a:t>الخالى</a:t>
            </a:r>
            <a:r>
              <a:rPr lang="ar-SA" sz="1300" dirty="0" smtClean="0">
                <a:cs typeface="AL-Mohanad" pitchFamily="2" charset="-78"/>
              </a:rPr>
              <a:t> </a:t>
            </a:r>
            <a:r>
              <a:rPr lang="ar-SA" sz="1300" dirty="0" err="1" smtClean="0">
                <a:cs typeface="AL-Mohanad" pitchFamily="2" charset="-78"/>
              </a:rPr>
              <a:t>الذى</a:t>
            </a:r>
            <a:r>
              <a:rPr lang="ar-SA" sz="1300" dirty="0" smtClean="0">
                <a:cs typeface="AL-Mohanad" pitchFamily="2" charset="-78"/>
              </a:rPr>
              <a:t> كان مخصصا له وانتابت </a:t>
            </a:r>
            <a:r>
              <a:rPr lang="ar-SA" sz="1300" dirty="0" err="1" smtClean="0">
                <a:cs typeface="AL-Mohanad" pitchFamily="2" charset="-78"/>
              </a:rPr>
              <a:t>ماكبثحالة</a:t>
            </a:r>
            <a:r>
              <a:rPr lang="ar-SA" sz="1300" dirty="0" smtClean="0">
                <a:cs typeface="AL-Mohanad" pitchFamily="2" charset="-78"/>
              </a:rPr>
              <a:t> من الجنون فاخذ يهذى </a:t>
            </a:r>
            <a:r>
              <a:rPr lang="ar-SA" sz="1300" dirty="0" err="1" smtClean="0">
                <a:cs typeface="AL-Mohanad" pitchFamily="2" charset="-78"/>
              </a:rPr>
              <a:t>وكانه</a:t>
            </a:r>
            <a:r>
              <a:rPr lang="ar-SA" sz="1300" dirty="0" smtClean="0">
                <a:cs typeface="AL-Mohanad" pitchFamily="2" charset="-78"/>
              </a:rPr>
              <a:t> يخاطب شبح !! فطلبت الملكة </a:t>
            </a:r>
            <a:r>
              <a:rPr lang="ar-SA" sz="1300" dirty="0" err="1" smtClean="0">
                <a:cs typeface="AL-Mohanad" pitchFamily="2" charset="-78"/>
              </a:rPr>
              <a:t>الليدى</a:t>
            </a:r>
            <a:r>
              <a:rPr lang="ar-SA" sz="1300" dirty="0" smtClean="0">
                <a:cs typeface="AL-Mohanad" pitchFamily="2" charset="-78"/>
              </a:rPr>
              <a:t> </a:t>
            </a:r>
            <a:r>
              <a:rPr lang="ar-SA" sz="1200" dirty="0" smtClean="0">
                <a:cs typeface="AL-Mohanad" pitchFamily="2" charset="-78"/>
              </a:rPr>
              <a:t>ماكبث </a:t>
            </a:r>
            <a:r>
              <a:rPr lang="ar-SA" sz="1300" dirty="0" smtClean="0">
                <a:cs typeface="AL-Mohanad" pitchFamily="2" charset="-78"/>
              </a:rPr>
              <a:t>من </a:t>
            </a:r>
            <a:r>
              <a:rPr lang="ar-SA" sz="1300" dirty="0" smtClean="0">
                <a:cs typeface="AL-Mohanad" pitchFamily="2" charset="-78"/>
              </a:rPr>
              <a:t>الحضور الانصراف لان </a:t>
            </a:r>
            <a:r>
              <a:rPr lang="ar-SA" sz="1300" dirty="0" err="1" smtClean="0">
                <a:cs typeface="AL-Mohanad" pitchFamily="2" charset="-78"/>
              </a:rPr>
              <a:t>ماكبثمريض</a:t>
            </a:r>
            <a:r>
              <a:rPr lang="ar-SA" sz="1300" dirty="0" smtClean="0">
                <a:cs typeface="AL-Mohanad" pitchFamily="2" charset="-78"/>
              </a:rPr>
              <a:t> ويلزمه الراحة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وهكذا وقع </a:t>
            </a:r>
            <a:r>
              <a:rPr lang="ar-SA" sz="1200" dirty="0" smtClean="0">
                <a:cs typeface="AL-Mohanad" pitchFamily="2" charset="-78"/>
              </a:rPr>
              <a:t>ماكبث </a:t>
            </a:r>
            <a:r>
              <a:rPr lang="ar-SA" sz="1300" dirty="0" smtClean="0">
                <a:cs typeface="AL-Mohanad" pitchFamily="2" charset="-78"/>
              </a:rPr>
              <a:t>وزوجته </a:t>
            </a:r>
            <a:r>
              <a:rPr lang="ar-SA" sz="1300" dirty="0" err="1" smtClean="0">
                <a:cs typeface="AL-Mohanad" pitchFamily="2" charset="-78"/>
              </a:rPr>
              <a:t>فى</a:t>
            </a:r>
            <a:r>
              <a:rPr lang="ar-SA" sz="1300" dirty="0" smtClean="0">
                <a:cs typeface="AL-Mohanad" pitchFamily="2" charset="-78"/>
              </a:rPr>
              <a:t> بئر عميقة من القلق والشقاء خصوصا بعد </a:t>
            </a:r>
            <a:r>
              <a:rPr lang="ar-SA" sz="1300" dirty="0" err="1" smtClean="0">
                <a:cs typeface="AL-Mohanad" pitchFamily="2" charset="-78"/>
              </a:rPr>
              <a:t>ان</a:t>
            </a:r>
            <a:r>
              <a:rPr lang="ar-SA" sz="1300" dirty="0" smtClean="0">
                <a:cs typeface="AL-Mohanad" pitchFamily="2" charset="-78"/>
              </a:rPr>
              <a:t> تأكدا </a:t>
            </a:r>
            <a:r>
              <a:rPr lang="ar-SA" sz="1300" dirty="0" err="1" smtClean="0">
                <a:cs typeface="AL-Mohanad" pitchFamily="2" charset="-78"/>
              </a:rPr>
              <a:t>ان</a:t>
            </a:r>
            <a:r>
              <a:rPr lang="ar-SA" sz="1300" dirty="0" smtClean="0">
                <a:cs typeface="AL-Mohanad" pitchFamily="2" charset="-78"/>
              </a:rPr>
              <a:t> </a:t>
            </a:r>
            <a:r>
              <a:rPr lang="ar-SA" sz="1300" dirty="0" err="1" smtClean="0">
                <a:cs typeface="AL-Mohanad" pitchFamily="2" charset="-78"/>
              </a:rPr>
              <a:t>فليانس</a:t>
            </a:r>
            <a:r>
              <a:rPr lang="ar-SA" sz="1300" dirty="0" smtClean="0">
                <a:cs typeface="AL-Mohanad" pitchFamily="2" charset="-78"/>
              </a:rPr>
              <a:t> ابن </a:t>
            </a:r>
            <a:r>
              <a:rPr lang="ar-SA" sz="1300" dirty="0" err="1" smtClean="0">
                <a:cs typeface="AL-Mohanad" pitchFamily="2" charset="-78"/>
              </a:rPr>
              <a:t>بانكو</a:t>
            </a:r>
            <a:r>
              <a:rPr lang="ar-SA" sz="1300" dirty="0" smtClean="0">
                <a:cs typeface="AL-Mohanad" pitchFamily="2" charset="-78"/>
              </a:rPr>
              <a:t> مازال حيا ولذلك فقد قرر </a:t>
            </a:r>
            <a:r>
              <a:rPr lang="ar-SA" sz="1200" dirty="0" smtClean="0">
                <a:cs typeface="AL-Mohanad" pitchFamily="2" charset="-78"/>
              </a:rPr>
              <a:t>ماكبث </a:t>
            </a:r>
            <a:r>
              <a:rPr lang="ar-SA" sz="1300" dirty="0" err="1" smtClean="0">
                <a:cs typeface="AL-Mohanad" pitchFamily="2" charset="-78"/>
              </a:rPr>
              <a:t>ان</a:t>
            </a:r>
            <a:r>
              <a:rPr lang="ar-SA" sz="1300" dirty="0" smtClean="0">
                <a:cs typeface="AL-Mohanad" pitchFamily="2" charset="-78"/>
              </a:rPr>
              <a:t> </a:t>
            </a:r>
            <a:r>
              <a:rPr lang="ar-SA" sz="1300" dirty="0" smtClean="0">
                <a:cs typeface="AL-Mohanad" pitchFamily="2" charset="-78"/>
              </a:rPr>
              <a:t>يذهب </a:t>
            </a:r>
            <a:r>
              <a:rPr lang="ar-SA" sz="1300" dirty="0" err="1" smtClean="0">
                <a:cs typeface="AL-Mohanad" pitchFamily="2" charset="-78"/>
              </a:rPr>
              <a:t>الى</a:t>
            </a:r>
            <a:r>
              <a:rPr lang="ar-SA" sz="1300" dirty="0" smtClean="0">
                <a:cs typeface="AL-Mohanad" pitchFamily="2" charset="-78"/>
              </a:rPr>
              <a:t> الساحرات ليسألهن عن المصير </a:t>
            </a:r>
            <a:r>
              <a:rPr lang="ar-SA" sz="1300" dirty="0" err="1" smtClean="0">
                <a:cs typeface="AL-Mohanad" pitchFamily="2" charset="-78"/>
              </a:rPr>
              <a:t>و</a:t>
            </a:r>
            <a:r>
              <a:rPr lang="ar-SA" sz="1300" dirty="0" smtClean="0">
                <a:cs typeface="AL-Mohanad" pitchFamily="2" charset="-78"/>
              </a:rPr>
              <a:t> المستقبل </a:t>
            </a:r>
            <a:r>
              <a:rPr lang="ar-SA" sz="1300" dirty="0" smtClean="0"/>
              <a:t/>
            </a:r>
            <a:br>
              <a:rPr lang="ar-SA" sz="1300" dirty="0" smtClean="0"/>
            </a:br>
            <a:r>
              <a:rPr lang="ar-SA" sz="1300" dirty="0" smtClean="0"/>
              <a:t/>
            </a:r>
            <a:br>
              <a:rPr lang="ar-SA" sz="1300" dirty="0" smtClean="0"/>
            </a:br>
            <a:r>
              <a:rPr lang="ar-SA" sz="1300" dirty="0" smtClean="0"/>
              <a:t/>
            </a:r>
            <a:br>
              <a:rPr lang="ar-SA" sz="1300" dirty="0" smtClean="0"/>
            </a:br>
            <a:endParaRPr lang="ar-SA" sz="1300" dirty="0">
              <a:cs typeface="AL-Mohanad"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7504"/>
            <a:ext cx="6172200" cy="605416"/>
          </a:xfrm>
        </p:spPr>
        <p:txBody>
          <a:bodyPr>
            <a:normAutofit/>
          </a:bodyPr>
          <a:lstStyle/>
          <a:p>
            <a:r>
              <a:rPr lang="ar-SA" sz="1800" b="1" dirty="0" smtClean="0">
                <a:solidFill>
                  <a:srgbClr val="0000FF"/>
                </a:solidFill>
              </a:rPr>
              <a:t>تابع رواية </a:t>
            </a:r>
            <a:r>
              <a:rPr lang="ar-SA" sz="1800" b="1" dirty="0" smtClean="0">
                <a:solidFill>
                  <a:srgbClr val="0000FF"/>
                </a:solidFill>
              </a:rPr>
              <a:t>ماكبث باللغة العربية مترجمة لـ شكسبير</a:t>
            </a:r>
            <a:r>
              <a:rPr lang="ar-SA" sz="1800" dirty="0" smtClean="0">
                <a:solidFill>
                  <a:srgbClr val="0000FF"/>
                </a:solidFill>
              </a:rPr>
              <a:t> </a:t>
            </a:r>
            <a:endParaRPr lang="ar-SA" sz="1800" dirty="0">
              <a:solidFill>
                <a:srgbClr val="0000FF"/>
              </a:solidFill>
            </a:endParaRPr>
          </a:p>
        </p:txBody>
      </p:sp>
      <p:sp>
        <p:nvSpPr>
          <p:cNvPr id="5" name="Slide Number Placeholder 4"/>
          <p:cNvSpPr>
            <a:spLocks noGrp="1"/>
          </p:cNvSpPr>
          <p:nvPr>
            <p:ph type="sldNum" sz="quarter" idx="12"/>
          </p:nvPr>
        </p:nvSpPr>
        <p:spPr/>
        <p:txBody>
          <a:bodyPr/>
          <a:lstStyle/>
          <a:p>
            <a:fld id="{88BAE415-76A0-4309-A00B-503D7D7A0243}" type="slidenum">
              <a:rPr lang="ar-SA" smtClean="0"/>
              <a:pPr/>
              <a:t>12</a:t>
            </a:fld>
            <a:endParaRPr lang="ar-SA"/>
          </a:p>
        </p:txBody>
      </p:sp>
      <p:sp>
        <p:nvSpPr>
          <p:cNvPr id="7" name="TextBox 6"/>
          <p:cNvSpPr txBox="1"/>
          <p:nvPr/>
        </p:nvSpPr>
        <p:spPr>
          <a:xfrm>
            <a:off x="188640" y="1026467"/>
            <a:ext cx="6453336" cy="7001917"/>
          </a:xfrm>
          <a:prstGeom prst="rect">
            <a:avLst/>
          </a:prstGeom>
          <a:noFill/>
        </p:spPr>
        <p:txBody>
          <a:bodyPr wrap="square" rtlCol="1">
            <a:spAutoFit/>
          </a:bodyPr>
          <a:lstStyle/>
          <a:p>
            <a:r>
              <a:rPr lang="ar-SA" sz="1300" u="sng" dirty="0" smtClean="0">
                <a:solidFill>
                  <a:srgbClr val="FF0000"/>
                </a:solidFill>
                <a:cs typeface="AL-Mohanad" pitchFamily="2" charset="-78"/>
              </a:rPr>
              <a:t>المشهد </a:t>
            </a:r>
            <a:r>
              <a:rPr lang="ar-SA" sz="1300" u="sng" dirty="0" smtClean="0">
                <a:solidFill>
                  <a:srgbClr val="FF0000"/>
                </a:solidFill>
                <a:cs typeface="AL-Mohanad" pitchFamily="2" charset="-78"/>
              </a:rPr>
              <a:t>السادس</a:t>
            </a:r>
            <a:r>
              <a:rPr lang="ar-SA" sz="1300" dirty="0" smtClean="0"/>
              <a:t/>
            </a:r>
            <a:br>
              <a:rPr lang="ar-SA" sz="1300" dirty="0" smtClean="0"/>
            </a:br>
            <a:r>
              <a:rPr lang="ar-SA" sz="1300" dirty="0" smtClean="0"/>
              <a:t/>
            </a:r>
            <a:br>
              <a:rPr lang="ar-SA" sz="1300" dirty="0" smtClean="0"/>
            </a:br>
            <a:r>
              <a:rPr lang="ar-SA" sz="1300" dirty="0" smtClean="0">
                <a:cs typeface="AL-Mohanad" pitchFamily="2" charset="-78"/>
              </a:rPr>
              <a:t>قامت الساحرات </a:t>
            </a:r>
            <a:r>
              <a:rPr lang="ar-SA" sz="1300" dirty="0" err="1" smtClean="0">
                <a:cs typeface="AL-Mohanad" pitchFamily="2" charset="-78"/>
              </a:rPr>
              <a:t>باداء</a:t>
            </a:r>
            <a:r>
              <a:rPr lang="ar-SA" sz="1300" dirty="0" smtClean="0">
                <a:cs typeface="AL-Mohanad" pitchFamily="2" charset="-78"/>
              </a:rPr>
              <a:t> طقوس وحشية ومقززة ومرعبة </a:t>
            </a:r>
            <a:r>
              <a:rPr lang="ar-SA" sz="1300" dirty="0" err="1" smtClean="0">
                <a:cs typeface="AL-Mohanad" pitchFamily="2" charset="-78"/>
              </a:rPr>
              <a:t>امام</a:t>
            </a:r>
            <a:r>
              <a:rPr lang="ar-SA" sz="1300" dirty="0" smtClean="0">
                <a:cs typeface="AL-Mohanad" pitchFamily="2" charset="-78"/>
              </a:rPr>
              <a:t> </a:t>
            </a:r>
            <a:r>
              <a:rPr lang="ar-SA" sz="1300" dirty="0" smtClean="0">
                <a:cs typeface="AL-Mohanad" pitchFamily="2" charset="-78"/>
              </a:rPr>
              <a:t>ماكبث وظهرت </a:t>
            </a:r>
            <a:r>
              <a:rPr lang="ar-SA" sz="1300" dirty="0" err="1" smtClean="0">
                <a:cs typeface="AL-Mohanad" pitchFamily="2" charset="-78"/>
              </a:rPr>
              <a:t>اشباح</a:t>
            </a:r>
            <a:r>
              <a:rPr lang="ar-SA" sz="1300" dirty="0" smtClean="0">
                <a:cs typeface="AL-Mohanad" pitchFamily="2" charset="-78"/>
              </a:rPr>
              <a:t> </a:t>
            </a:r>
            <a:r>
              <a:rPr lang="ar-SA" sz="1300" dirty="0" err="1" smtClean="0">
                <a:cs typeface="AL-Mohanad" pitchFamily="2" charset="-78"/>
              </a:rPr>
              <a:t>وارواح</a:t>
            </a:r>
            <a:r>
              <a:rPr lang="ar-SA" sz="1300" dirty="0" smtClean="0">
                <a:cs typeface="AL-Mohanad" pitchFamily="2" charset="-78"/>
              </a:rPr>
              <a:t> شريرة </a:t>
            </a:r>
            <a:r>
              <a:rPr lang="ar-SA" sz="1300" dirty="0" err="1" smtClean="0">
                <a:cs typeface="AL-Mohanad" pitchFamily="2" charset="-78"/>
              </a:rPr>
              <a:t>اخذت</a:t>
            </a:r>
            <a:r>
              <a:rPr lang="ar-SA" sz="1300" dirty="0" smtClean="0">
                <a:cs typeface="AL-Mohanad" pitchFamily="2" charset="-78"/>
              </a:rPr>
              <a:t> تشجع ماكبث </a:t>
            </a:r>
            <a:r>
              <a:rPr lang="ar-SA" sz="1300" dirty="0" smtClean="0">
                <a:cs typeface="AL-Mohanad" pitchFamily="2" charset="-78"/>
              </a:rPr>
              <a:t>على </a:t>
            </a:r>
            <a:r>
              <a:rPr lang="ar-SA" sz="1300" dirty="0" err="1" smtClean="0">
                <a:cs typeface="AL-Mohanad" pitchFamily="2" charset="-78"/>
              </a:rPr>
              <a:t>ان</a:t>
            </a:r>
            <a:r>
              <a:rPr lang="ar-SA" sz="1300" dirty="0" smtClean="0">
                <a:cs typeface="AL-Mohanad" pitchFamily="2" charset="-78"/>
              </a:rPr>
              <a:t> يكون دمويا بصفة دائمة وشجعته على البطش </a:t>
            </a:r>
            <a:r>
              <a:rPr lang="ar-SA" sz="1300" dirty="0" err="1" smtClean="0">
                <a:cs typeface="AL-Mohanad" pitchFamily="2" charset="-78"/>
              </a:rPr>
              <a:t>بماكدوف</a:t>
            </a:r>
            <a:r>
              <a:rPr lang="ar-SA" sz="1300" dirty="0" smtClean="0">
                <a:cs typeface="AL-Mohanad" pitchFamily="2" charset="-78"/>
              </a:rPr>
              <a:t> لورد </a:t>
            </a:r>
            <a:r>
              <a:rPr lang="ar-SA" sz="1300" dirty="0" err="1" smtClean="0">
                <a:cs typeface="AL-Mohanad" pitchFamily="2" charset="-78"/>
              </a:rPr>
              <a:t>فايف</a:t>
            </a:r>
            <a:r>
              <a:rPr lang="ar-SA" sz="1300" dirty="0" smtClean="0">
                <a:cs typeface="AL-Mohanad" pitchFamily="2" charset="-78"/>
              </a:rPr>
              <a:t> وتنبأت له بأنه لن يهزم </a:t>
            </a:r>
            <a:r>
              <a:rPr lang="ar-SA" sz="1300" dirty="0" err="1" smtClean="0">
                <a:cs typeface="AL-Mohanad" pitchFamily="2" charset="-78"/>
              </a:rPr>
              <a:t>ابدا</a:t>
            </a:r>
            <a:r>
              <a:rPr lang="ar-SA" sz="1300" dirty="0" smtClean="0">
                <a:cs typeface="AL-Mohanad" pitchFamily="2" charset="-78"/>
              </a:rPr>
              <a:t> </a:t>
            </a:r>
            <a:r>
              <a:rPr lang="ar-SA" sz="1300" dirty="0" err="1" smtClean="0">
                <a:cs typeface="AL-Mohanad" pitchFamily="2" charset="-78"/>
              </a:rPr>
              <a:t>الا</a:t>
            </a:r>
            <a:r>
              <a:rPr lang="ar-SA" sz="1300" dirty="0" smtClean="0">
                <a:cs typeface="AL-Mohanad" pitchFamily="2" charset="-78"/>
              </a:rPr>
              <a:t> </a:t>
            </a:r>
            <a:r>
              <a:rPr lang="ar-SA" sz="1300" dirty="0" err="1" smtClean="0">
                <a:cs typeface="AL-Mohanad" pitchFamily="2" charset="-78"/>
              </a:rPr>
              <a:t>اذا</a:t>
            </a:r>
            <a:r>
              <a:rPr lang="ar-SA" sz="1300" dirty="0" smtClean="0">
                <a:cs typeface="AL-Mohanad" pitchFamily="2" charset="-78"/>
              </a:rPr>
              <a:t> تحركت غابة </a:t>
            </a:r>
            <a:r>
              <a:rPr lang="ar-SA" sz="1300" dirty="0" err="1" smtClean="0">
                <a:cs typeface="AL-Mohanad" pitchFamily="2" charset="-78"/>
              </a:rPr>
              <a:t>بيرنام</a:t>
            </a:r>
            <a:r>
              <a:rPr lang="ar-SA" sz="1300" dirty="0" smtClean="0">
                <a:cs typeface="AL-Mohanad" pitchFamily="2" charset="-78"/>
              </a:rPr>
              <a:t> من مكانها واتجهت نحو جبل </a:t>
            </a:r>
            <a:r>
              <a:rPr lang="ar-SA" sz="1300" dirty="0" err="1" smtClean="0">
                <a:cs typeface="AL-Mohanad" pitchFamily="2" charset="-78"/>
              </a:rPr>
              <a:t>دانسينان</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وهنا فرح ماكبث </a:t>
            </a:r>
            <a:r>
              <a:rPr lang="ar-SA" sz="1300" dirty="0" smtClean="0">
                <a:cs typeface="AL-Mohanad" pitchFamily="2" charset="-78"/>
              </a:rPr>
              <a:t>واطمأن </a:t>
            </a:r>
            <a:r>
              <a:rPr lang="ar-SA" sz="1300" dirty="0" err="1" smtClean="0">
                <a:cs typeface="AL-Mohanad" pitchFamily="2" charset="-78"/>
              </a:rPr>
              <a:t>لانه</a:t>
            </a:r>
            <a:r>
              <a:rPr lang="ar-SA" sz="1300" dirty="0" smtClean="0">
                <a:cs typeface="AL-Mohanad" pitchFamily="2" charset="-78"/>
              </a:rPr>
              <a:t> لن يهزم </a:t>
            </a:r>
            <a:r>
              <a:rPr lang="ar-SA" sz="1300" dirty="0" err="1" smtClean="0">
                <a:cs typeface="AL-Mohanad" pitchFamily="2" charset="-78"/>
              </a:rPr>
              <a:t>الا</a:t>
            </a:r>
            <a:r>
              <a:rPr lang="ar-SA" sz="1300" dirty="0" smtClean="0">
                <a:cs typeface="AL-Mohanad" pitchFamily="2" charset="-78"/>
              </a:rPr>
              <a:t> </a:t>
            </a:r>
            <a:r>
              <a:rPr lang="ar-SA" sz="1300" dirty="0" err="1" smtClean="0">
                <a:cs typeface="AL-Mohanad" pitchFamily="2" charset="-78"/>
              </a:rPr>
              <a:t>اذا</a:t>
            </a:r>
            <a:r>
              <a:rPr lang="ar-SA" sz="1300" dirty="0" smtClean="0">
                <a:cs typeface="AL-Mohanad" pitchFamily="2" charset="-78"/>
              </a:rPr>
              <a:t> تحركت </a:t>
            </a:r>
            <a:r>
              <a:rPr lang="ar-SA" sz="1300" dirty="0" err="1" smtClean="0">
                <a:cs typeface="AL-Mohanad" pitchFamily="2" charset="-78"/>
              </a:rPr>
              <a:t>اشجار</a:t>
            </a:r>
            <a:r>
              <a:rPr lang="ar-SA" sz="1300" dirty="0" smtClean="0">
                <a:cs typeface="AL-Mohanad" pitchFamily="2" charset="-78"/>
              </a:rPr>
              <a:t> </a:t>
            </a:r>
            <a:r>
              <a:rPr lang="ar-SA" sz="1300" dirty="0" err="1" smtClean="0">
                <a:cs typeface="AL-Mohanad" pitchFamily="2" charset="-78"/>
              </a:rPr>
              <a:t>بيرنام</a:t>
            </a:r>
            <a:r>
              <a:rPr lang="ar-SA" sz="1300" dirty="0" smtClean="0">
                <a:cs typeface="AL-Mohanad" pitchFamily="2" charset="-78"/>
              </a:rPr>
              <a:t> فكيف لها </a:t>
            </a:r>
            <a:r>
              <a:rPr lang="ar-SA" sz="1300" dirty="0" err="1" smtClean="0">
                <a:cs typeface="AL-Mohanad" pitchFamily="2" charset="-78"/>
              </a:rPr>
              <a:t>اذن</a:t>
            </a:r>
            <a:r>
              <a:rPr lang="ar-SA" sz="1300" dirty="0" smtClean="0">
                <a:cs typeface="AL-Mohanad" pitchFamily="2" charset="-78"/>
              </a:rPr>
              <a:t> </a:t>
            </a:r>
            <a:r>
              <a:rPr lang="ar-SA" sz="1300" dirty="0" err="1" smtClean="0">
                <a:cs typeface="AL-Mohanad" pitchFamily="2" charset="-78"/>
              </a:rPr>
              <a:t>ان</a:t>
            </a:r>
            <a:r>
              <a:rPr lang="ar-SA" sz="1300" dirty="0" smtClean="0">
                <a:cs typeface="AL-Mohanad" pitchFamily="2" charset="-78"/>
              </a:rPr>
              <a:t> تتحرك </a:t>
            </a:r>
            <a:r>
              <a:rPr lang="ar-SA" sz="1300" dirty="0" err="1" smtClean="0">
                <a:cs typeface="AL-Mohanad" pitchFamily="2" charset="-78"/>
              </a:rPr>
              <a:t>الاشجار</a:t>
            </a:r>
            <a:r>
              <a:rPr lang="ar-SA" sz="1300" dirty="0" smtClean="0">
                <a:cs typeface="AL-Mohanad" pitchFamily="2" charset="-78"/>
              </a:rPr>
              <a:t> </a:t>
            </a:r>
            <a:r>
              <a:rPr lang="ar-SA" sz="1300" dirty="0" err="1" smtClean="0">
                <a:cs typeface="AL-Mohanad" pitchFamily="2" charset="-78"/>
              </a:rPr>
              <a:t>التى</a:t>
            </a:r>
            <a:r>
              <a:rPr lang="ar-SA" sz="1300" dirty="0" smtClean="0">
                <a:cs typeface="AL-Mohanad" pitchFamily="2" charset="-78"/>
              </a:rPr>
              <a:t> تضرب بجذورها </a:t>
            </a:r>
            <a:r>
              <a:rPr lang="ar-SA" sz="1300" dirty="0" err="1" smtClean="0">
                <a:cs typeface="AL-Mohanad" pitchFamily="2" charset="-78"/>
              </a:rPr>
              <a:t>فى</a:t>
            </a:r>
            <a:r>
              <a:rPr lang="ar-SA" sz="1300" dirty="0" smtClean="0">
                <a:cs typeface="AL-Mohanad" pitchFamily="2" charset="-78"/>
              </a:rPr>
              <a:t> </a:t>
            </a:r>
            <a:r>
              <a:rPr lang="ar-SA" sz="1300" dirty="0" err="1" smtClean="0">
                <a:cs typeface="AL-Mohanad" pitchFamily="2" charset="-78"/>
              </a:rPr>
              <a:t>اعماق</a:t>
            </a:r>
            <a:r>
              <a:rPr lang="ar-SA" sz="1300" dirty="0" smtClean="0">
                <a:cs typeface="AL-Mohanad" pitchFamily="2" charset="-78"/>
              </a:rPr>
              <a:t> </a:t>
            </a:r>
            <a:r>
              <a:rPr lang="ar-SA" sz="1300" dirty="0" err="1" smtClean="0">
                <a:cs typeface="AL-Mohanad" pitchFamily="2" charset="-78"/>
              </a:rPr>
              <a:t>الارض</a:t>
            </a:r>
            <a:r>
              <a:rPr lang="ar-SA" sz="1300" dirty="0" smtClean="0">
                <a:cs typeface="AL-Mohanad" pitchFamily="2" charset="-78"/>
              </a:rPr>
              <a:t>؟!</a:t>
            </a:r>
            <a:br>
              <a:rPr lang="ar-SA" sz="1300" dirty="0" smtClean="0">
                <a:cs typeface="AL-Mohanad" pitchFamily="2" charset="-78"/>
              </a:rPr>
            </a:br>
            <a:r>
              <a:rPr lang="ar-SA" sz="1300" dirty="0" smtClean="0">
                <a:cs typeface="AL-Mohanad" pitchFamily="2" charset="-78"/>
              </a:rPr>
              <a:t>سال </a:t>
            </a:r>
            <a:r>
              <a:rPr lang="ar-SA" sz="1300" dirty="0" smtClean="0">
                <a:cs typeface="AL-Mohanad" pitchFamily="2" charset="-78"/>
              </a:rPr>
              <a:t>ماكبث </a:t>
            </a:r>
            <a:r>
              <a:rPr lang="ar-SA" sz="1300" dirty="0" err="1" smtClean="0">
                <a:cs typeface="AL-Mohanad" pitchFamily="2" charset="-78"/>
              </a:rPr>
              <a:t>الارواح</a:t>
            </a:r>
            <a:r>
              <a:rPr lang="ar-SA" sz="1300" dirty="0" smtClean="0">
                <a:cs typeface="AL-Mohanad" pitchFamily="2" charset="-78"/>
              </a:rPr>
              <a:t> </a:t>
            </a:r>
            <a:r>
              <a:rPr lang="ar-SA" sz="1300" dirty="0" err="1" smtClean="0">
                <a:cs typeface="AL-Mohanad" pitchFamily="2" charset="-78"/>
              </a:rPr>
              <a:t>خبرونى</a:t>
            </a:r>
            <a:r>
              <a:rPr lang="ar-SA" sz="1300" dirty="0" smtClean="0">
                <a:cs typeface="AL-Mohanad" pitchFamily="2" charset="-78"/>
              </a:rPr>
              <a:t> هل سيجلس </a:t>
            </a:r>
            <a:r>
              <a:rPr lang="ar-SA" sz="1300" dirty="0" err="1" smtClean="0">
                <a:cs typeface="AL-Mohanad" pitchFamily="2" charset="-78"/>
              </a:rPr>
              <a:t>ابناء</a:t>
            </a:r>
            <a:r>
              <a:rPr lang="ar-SA" sz="1300" dirty="0" smtClean="0">
                <a:cs typeface="AL-Mohanad" pitchFamily="2" charset="-78"/>
              </a:rPr>
              <a:t> </a:t>
            </a:r>
            <a:r>
              <a:rPr lang="ar-SA" sz="1300" dirty="0" err="1" smtClean="0">
                <a:cs typeface="AL-Mohanad" pitchFamily="2" charset="-78"/>
              </a:rPr>
              <a:t>بانكو</a:t>
            </a:r>
            <a:r>
              <a:rPr lang="ar-SA" sz="1300" dirty="0" smtClean="0">
                <a:cs typeface="AL-Mohanad" pitchFamily="2" charset="-78"/>
              </a:rPr>
              <a:t> على عرش اسكتلندا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وعندئذ سمع ماكبث </a:t>
            </a:r>
            <a:r>
              <a:rPr lang="ar-SA" sz="1300" dirty="0" smtClean="0">
                <a:cs typeface="AL-Mohanad" pitchFamily="2" charset="-78"/>
              </a:rPr>
              <a:t>موسيقى </a:t>
            </a:r>
            <a:r>
              <a:rPr lang="ar-SA" sz="1300" dirty="0" smtClean="0">
                <a:cs typeface="AL-Mohanad" pitchFamily="2" charset="-78"/>
              </a:rPr>
              <a:t>عالية ومر على مقربة منه ثمانية </a:t>
            </a:r>
            <a:r>
              <a:rPr lang="ar-SA" sz="1300" dirty="0" err="1" smtClean="0">
                <a:cs typeface="AL-Mohanad" pitchFamily="2" charset="-78"/>
              </a:rPr>
              <a:t>اشباح</a:t>
            </a:r>
            <a:r>
              <a:rPr lang="ar-SA" sz="1300" dirty="0" smtClean="0">
                <a:cs typeface="AL-Mohanad" pitchFamily="2" charset="-78"/>
              </a:rPr>
              <a:t> على شكل ملوك كما ظهر شبح </a:t>
            </a:r>
            <a:r>
              <a:rPr lang="ar-SA" sz="1300" dirty="0" err="1" smtClean="0">
                <a:cs typeface="AL-Mohanad" pitchFamily="2" charset="-78"/>
              </a:rPr>
              <a:t>بانكو</a:t>
            </a:r>
            <a:r>
              <a:rPr lang="ar-SA" sz="1300" dirty="0" smtClean="0">
                <a:cs typeface="AL-Mohanad" pitchFamily="2" charset="-78"/>
              </a:rPr>
              <a:t> ملوثا بالدماء وهو يشير </a:t>
            </a:r>
            <a:r>
              <a:rPr lang="ar-SA" sz="1300" dirty="0" err="1" smtClean="0">
                <a:cs typeface="AL-Mohanad" pitchFamily="2" charset="-78"/>
              </a:rPr>
              <a:t>الى</a:t>
            </a:r>
            <a:r>
              <a:rPr lang="ar-SA" sz="1300" dirty="0" smtClean="0">
                <a:cs typeface="AL-Mohanad" pitchFamily="2" charset="-78"/>
              </a:rPr>
              <a:t> </a:t>
            </a:r>
            <a:r>
              <a:rPr lang="ar-SA" sz="1300" dirty="0" err="1" smtClean="0">
                <a:cs typeface="AL-Mohanad" pitchFamily="2" charset="-78"/>
              </a:rPr>
              <a:t>الاشباح</a:t>
            </a:r>
            <a:r>
              <a:rPr lang="ar-SA" sz="1300" dirty="0" smtClean="0">
                <a:cs typeface="AL-Mohanad" pitchFamily="2" charset="-78"/>
              </a:rPr>
              <a:t> الثمانية </a:t>
            </a:r>
            <a:r>
              <a:rPr lang="ar-SA" sz="1300" dirty="0" err="1" smtClean="0">
                <a:cs typeface="AL-Mohanad" pitchFamily="2" charset="-78"/>
              </a:rPr>
              <a:t>وادرك</a:t>
            </a:r>
            <a:r>
              <a:rPr lang="ar-SA" sz="1300" dirty="0" smtClean="0">
                <a:cs typeface="AL-Mohanad" pitchFamily="2" charset="-78"/>
              </a:rPr>
              <a:t> ماكبث </a:t>
            </a:r>
            <a:r>
              <a:rPr lang="ar-SA" sz="1300" dirty="0" smtClean="0">
                <a:cs typeface="AL-Mohanad" pitchFamily="2" charset="-78"/>
              </a:rPr>
              <a:t>بان </a:t>
            </a:r>
            <a:r>
              <a:rPr lang="ar-SA" sz="1300" dirty="0" smtClean="0">
                <a:cs typeface="AL-Mohanad" pitchFamily="2" charset="-78"/>
              </a:rPr>
              <a:t>هذه </a:t>
            </a:r>
            <a:r>
              <a:rPr lang="ar-SA" sz="1300" dirty="0" err="1" smtClean="0">
                <a:cs typeface="AL-Mohanad" pitchFamily="2" charset="-78"/>
              </a:rPr>
              <a:t>الاشباح</a:t>
            </a:r>
            <a:r>
              <a:rPr lang="ar-SA" sz="1300" dirty="0" smtClean="0">
                <a:cs typeface="AL-Mohanad" pitchFamily="2" charset="-78"/>
              </a:rPr>
              <a:t> </a:t>
            </a:r>
            <a:r>
              <a:rPr lang="ar-SA" sz="1300" dirty="0" err="1" smtClean="0">
                <a:cs typeface="AL-Mohanad" pitchFamily="2" charset="-78"/>
              </a:rPr>
              <a:t>هى</a:t>
            </a:r>
            <a:r>
              <a:rPr lang="ar-SA" sz="1300" dirty="0" smtClean="0">
                <a:cs typeface="AL-Mohanad" pitchFamily="2" charset="-78"/>
              </a:rPr>
              <a:t> من سلالة </a:t>
            </a:r>
            <a:r>
              <a:rPr lang="ar-SA" sz="1300" dirty="0" err="1" smtClean="0">
                <a:cs typeface="AL-Mohanad" pitchFamily="2" charset="-78"/>
              </a:rPr>
              <a:t>بانكو</a:t>
            </a:r>
            <a:r>
              <a:rPr lang="ar-SA" sz="1300" dirty="0" smtClean="0">
                <a:cs typeface="AL-Mohanad" pitchFamily="2" charset="-78"/>
              </a:rPr>
              <a:t> </a:t>
            </a:r>
            <a:r>
              <a:rPr lang="ar-SA" sz="1300" dirty="0" err="1" smtClean="0">
                <a:cs typeface="AL-Mohanad" pitchFamily="2" charset="-78"/>
              </a:rPr>
              <a:t>وانهم</a:t>
            </a:r>
            <a:r>
              <a:rPr lang="ar-SA" sz="1300" dirty="0" smtClean="0">
                <a:cs typeface="AL-Mohanad" pitchFamily="2" charset="-78"/>
              </a:rPr>
              <a:t> سيرثون عرش اسكتلندا وازدادت تعاسة وشقاء ماكبث </a:t>
            </a:r>
            <a:r>
              <a:rPr lang="ar-SA" sz="1300" dirty="0" smtClean="0">
                <a:cs typeface="AL-Mohanad" pitchFamily="2" charset="-78"/>
              </a:rPr>
              <a:t>ولكن </a:t>
            </a:r>
            <a:r>
              <a:rPr lang="ar-SA" sz="1300" dirty="0" err="1" smtClean="0">
                <a:cs typeface="AL-Mohanad" pitchFamily="2" charset="-78"/>
              </a:rPr>
              <a:t>افكاره</a:t>
            </a:r>
            <a:r>
              <a:rPr lang="ar-SA" sz="1300" dirty="0" smtClean="0">
                <a:cs typeface="AL-Mohanad" pitchFamily="2" charset="-78"/>
              </a:rPr>
              <a:t> منذ ذلك الحين </a:t>
            </a:r>
            <a:r>
              <a:rPr lang="ar-SA" sz="1300" dirty="0" err="1" smtClean="0">
                <a:cs typeface="AL-Mohanad" pitchFamily="2" charset="-78"/>
              </a:rPr>
              <a:t>اصبحت</a:t>
            </a:r>
            <a:r>
              <a:rPr lang="ar-SA" sz="1300" dirty="0" smtClean="0">
                <a:cs typeface="AL-Mohanad" pitchFamily="2" charset="-78"/>
              </a:rPr>
              <a:t> </a:t>
            </a:r>
            <a:r>
              <a:rPr lang="ar-SA" sz="1300" dirty="0" err="1" smtClean="0">
                <a:cs typeface="AL-Mohanad" pitchFamily="2" charset="-78"/>
              </a:rPr>
              <a:t>اكثر</a:t>
            </a:r>
            <a:r>
              <a:rPr lang="ar-SA" sz="1300" dirty="0" smtClean="0">
                <a:cs typeface="AL-Mohanad" pitchFamily="2" charset="-78"/>
              </a:rPr>
              <a:t> دموية وغادرة </a:t>
            </a:r>
            <a:r>
              <a:rPr lang="ar-SA" sz="1400" dirty="0" smtClean="0"/>
              <a:t/>
            </a:r>
            <a:br>
              <a:rPr lang="ar-SA" sz="1400" dirty="0" smtClean="0"/>
            </a:br>
            <a:r>
              <a:rPr lang="ar-SA" sz="1400" dirty="0" smtClean="0"/>
              <a:t/>
            </a:r>
            <a:br>
              <a:rPr lang="ar-SA" sz="1400" dirty="0" smtClean="0"/>
            </a:br>
            <a:r>
              <a:rPr lang="ar-SA" sz="1300" dirty="0" smtClean="0"/>
              <a:t> </a:t>
            </a:r>
            <a:r>
              <a:rPr lang="ar-SA" sz="1300" u="sng" dirty="0" smtClean="0">
                <a:solidFill>
                  <a:srgbClr val="FF0000"/>
                </a:solidFill>
                <a:cs typeface="AL-Mohanad" pitchFamily="2" charset="-78"/>
              </a:rPr>
              <a:t>المشهد السابع</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t> </a:t>
            </a:r>
            <a:r>
              <a:rPr lang="ar-SA" sz="1300" dirty="0" smtClean="0">
                <a:cs typeface="AL-Mohanad" pitchFamily="2" charset="-78"/>
              </a:rPr>
              <a:t>ما </a:t>
            </a:r>
            <a:r>
              <a:rPr lang="ar-SA" sz="1300" dirty="0" err="1" smtClean="0">
                <a:cs typeface="AL-Mohanad" pitchFamily="2" charset="-78"/>
              </a:rPr>
              <a:t>ان</a:t>
            </a:r>
            <a:r>
              <a:rPr lang="ar-SA" sz="1300" dirty="0" smtClean="0">
                <a:cs typeface="AL-Mohanad" pitchFamily="2" charset="-78"/>
              </a:rPr>
              <a:t> وصل ماكبث </a:t>
            </a:r>
            <a:r>
              <a:rPr lang="ar-SA" sz="1300" dirty="0" err="1" smtClean="0">
                <a:cs typeface="AL-Mohanad" pitchFamily="2" charset="-78"/>
              </a:rPr>
              <a:t>الى</a:t>
            </a:r>
            <a:r>
              <a:rPr lang="ar-SA" sz="1300" dirty="0" smtClean="0">
                <a:cs typeface="AL-Mohanad" pitchFamily="2" charset="-78"/>
              </a:rPr>
              <a:t> </a:t>
            </a:r>
            <a:r>
              <a:rPr lang="ar-SA" sz="1300" dirty="0" smtClean="0">
                <a:cs typeface="AL-Mohanad" pitchFamily="2" charset="-78"/>
              </a:rPr>
              <a:t>قصره بعد مقابلة الساحرات حتى وجد </a:t>
            </a:r>
            <a:r>
              <a:rPr lang="ar-SA" sz="1300" dirty="0" err="1" smtClean="0">
                <a:cs typeface="AL-Mohanad" pitchFamily="2" charset="-78"/>
              </a:rPr>
              <a:t>ماكدوف</a:t>
            </a:r>
            <a:r>
              <a:rPr lang="ar-SA" sz="1300" dirty="0" smtClean="0">
                <a:cs typeface="AL-Mohanad" pitchFamily="2" charset="-78"/>
              </a:rPr>
              <a:t> احد اللوردات قد هرب </a:t>
            </a:r>
            <a:r>
              <a:rPr lang="ar-SA" sz="1300" dirty="0" err="1" smtClean="0">
                <a:cs typeface="AL-Mohanad" pitchFamily="2" charset="-78"/>
              </a:rPr>
              <a:t>الى</a:t>
            </a:r>
            <a:r>
              <a:rPr lang="ar-SA" sz="1300" dirty="0" smtClean="0">
                <a:cs typeface="AL-Mohanad" pitchFamily="2" charset="-78"/>
              </a:rPr>
              <a:t> </a:t>
            </a:r>
            <a:r>
              <a:rPr lang="ar-SA" sz="1300" dirty="0" err="1" smtClean="0">
                <a:cs typeface="AL-Mohanad" pitchFamily="2" charset="-78"/>
              </a:rPr>
              <a:t>اجلترا</a:t>
            </a:r>
            <a:r>
              <a:rPr lang="ar-SA" sz="1300" dirty="0" smtClean="0">
                <a:cs typeface="AL-Mohanad" pitchFamily="2" charset="-78"/>
              </a:rPr>
              <a:t> لينضم </a:t>
            </a:r>
            <a:r>
              <a:rPr lang="ar-SA" sz="1300" dirty="0" err="1" smtClean="0">
                <a:cs typeface="AL-Mohanad" pitchFamily="2" charset="-78"/>
              </a:rPr>
              <a:t>الى</a:t>
            </a:r>
            <a:r>
              <a:rPr lang="ar-SA" sz="1300" dirty="0" smtClean="0">
                <a:cs typeface="AL-Mohanad" pitchFamily="2" charset="-78"/>
              </a:rPr>
              <a:t> الجيش الكبير </a:t>
            </a:r>
            <a:r>
              <a:rPr lang="ar-SA" sz="1300" dirty="0" err="1" smtClean="0">
                <a:cs typeface="AL-Mohanad" pitchFamily="2" charset="-78"/>
              </a:rPr>
              <a:t>الذى</a:t>
            </a:r>
            <a:r>
              <a:rPr lang="ar-SA" sz="1300" dirty="0" smtClean="0">
                <a:cs typeface="AL-Mohanad" pitchFamily="2" charset="-78"/>
              </a:rPr>
              <a:t> كان يعده مالكوم ابن الملك القتيل </a:t>
            </a:r>
            <a:r>
              <a:rPr lang="ar-SA" sz="1300" dirty="0" err="1" smtClean="0">
                <a:cs typeface="AL-Mohanad" pitchFamily="2" charset="-78"/>
              </a:rPr>
              <a:t>دنكان</a:t>
            </a:r>
            <a:r>
              <a:rPr lang="ar-SA" sz="1300" dirty="0" smtClean="0">
                <a:cs typeface="AL-Mohanad" pitchFamily="2" charset="-78"/>
              </a:rPr>
              <a:t> ليحارب </a:t>
            </a:r>
            <a:r>
              <a:rPr lang="ar-SA" sz="1300" dirty="0" err="1" smtClean="0">
                <a:cs typeface="AL-Mohanad" pitchFamily="2" charset="-78"/>
              </a:rPr>
              <a:t>به</a:t>
            </a:r>
            <a:r>
              <a:rPr lang="ar-SA" sz="1300" dirty="0" smtClean="0">
                <a:cs typeface="AL-Mohanad" pitchFamily="2" charset="-78"/>
              </a:rPr>
              <a:t> ماكبث </a:t>
            </a:r>
            <a:r>
              <a:rPr lang="ar-SA" sz="1300" dirty="0" smtClean="0">
                <a:cs typeface="AL-Mohanad" pitchFamily="2" charset="-78"/>
              </a:rPr>
              <a:t>القاتل </a:t>
            </a:r>
            <a:r>
              <a:rPr lang="ar-SA" sz="1300" dirty="0" smtClean="0">
                <a:cs typeface="AL-Mohanad" pitchFamily="2" charset="-78"/>
              </a:rPr>
              <a:t>مغتصب العرش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وعندئذ انتابت ماكبث </a:t>
            </a:r>
            <a:r>
              <a:rPr lang="ar-SA" sz="1300" dirty="0" smtClean="0">
                <a:cs typeface="AL-Mohanad" pitchFamily="2" charset="-78"/>
              </a:rPr>
              <a:t>موجة </a:t>
            </a:r>
            <a:r>
              <a:rPr lang="ar-SA" sz="1300" dirty="0" smtClean="0">
                <a:cs typeface="AL-Mohanad" pitchFamily="2" charset="-78"/>
              </a:rPr>
              <a:t>من الغضب العارم فذهب </a:t>
            </a:r>
            <a:r>
              <a:rPr lang="ar-SA" sz="1300" dirty="0" err="1" smtClean="0">
                <a:cs typeface="AL-Mohanad" pitchFamily="2" charset="-78"/>
              </a:rPr>
              <a:t>الى</a:t>
            </a:r>
            <a:r>
              <a:rPr lang="ar-SA" sz="1300" dirty="0" smtClean="0">
                <a:cs typeface="AL-Mohanad" pitchFamily="2" charset="-78"/>
              </a:rPr>
              <a:t> قلعة </a:t>
            </a:r>
            <a:r>
              <a:rPr lang="ar-SA" sz="1300" dirty="0" err="1" smtClean="0">
                <a:cs typeface="AL-Mohanad" pitchFamily="2" charset="-78"/>
              </a:rPr>
              <a:t>ماكدوف</a:t>
            </a:r>
            <a:r>
              <a:rPr lang="ar-SA" sz="1300" dirty="0" smtClean="0">
                <a:cs typeface="AL-Mohanad" pitchFamily="2" charset="-78"/>
              </a:rPr>
              <a:t> وقتل زوجته وكل </a:t>
            </a:r>
            <a:r>
              <a:rPr lang="ar-SA" sz="1300" dirty="0" err="1" smtClean="0">
                <a:cs typeface="AL-Mohanad" pitchFamily="2" charset="-78"/>
              </a:rPr>
              <a:t>ابنائه</a:t>
            </a:r>
            <a:r>
              <a:rPr lang="ar-SA" sz="1300" dirty="0" smtClean="0">
                <a:cs typeface="AL-Mohanad" pitchFamily="2" charset="-78"/>
              </a:rPr>
              <a:t> </a:t>
            </a:r>
            <a:r>
              <a:rPr lang="ar-SA" sz="1300" dirty="0" err="1" smtClean="0">
                <a:cs typeface="AL-Mohanad" pitchFamily="2" charset="-78"/>
              </a:rPr>
              <a:t>واقاربه</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وانتشر </a:t>
            </a:r>
            <a:r>
              <a:rPr lang="ar-SA" sz="1300" dirty="0" smtClean="0">
                <a:cs typeface="AL-Mohanad" pitchFamily="2" charset="-78"/>
              </a:rPr>
              <a:t>خبر تلك المذبحة الدموية الفظيعة بين سائر النبلاء واللوردات </a:t>
            </a:r>
            <a:r>
              <a:rPr lang="ar-SA" sz="1300" dirty="0" smtClean="0">
                <a:cs typeface="AL-Mohanad" pitchFamily="2" charset="-78"/>
              </a:rPr>
              <a:t>فاستشاطوا </a:t>
            </a:r>
            <a:r>
              <a:rPr lang="ar-SA" sz="1300" dirty="0" smtClean="0">
                <a:cs typeface="AL-Mohanad" pitchFamily="2" charset="-78"/>
              </a:rPr>
              <a:t>غضبا وهرب معظمهم لينضموا </a:t>
            </a:r>
            <a:r>
              <a:rPr lang="ar-SA" sz="1300" dirty="0" err="1" smtClean="0">
                <a:cs typeface="AL-Mohanad" pitchFamily="2" charset="-78"/>
              </a:rPr>
              <a:t>الى</a:t>
            </a:r>
            <a:r>
              <a:rPr lang="ar-SA" sz="1300" dirty="0" smtClean="0">
                <a:cs typeface="AL-Mohanad" pitchFamily="2" charset="-78"/>
              </a:rPr>
              <a:t> </a:t>
            </a:r>
            <a:r>
              <a:rPr lang="ar-SA" sz="1300" dirty="0" err="1" smtClean="0">
                <a:cs typeface="AL-Mohanad" pitchFamily="2" charset="-78"/>
              </a:rPr>
              <a:t>الى</a:t>
            </a:r>
            <a:r>
              <a:rPr lang="ar-SA" sz="1300" dirty="0" smtClean="0">
                <a:cs typeface="AL-Mohanad" pitchFamily="2" charset="-78"/>
              </a:rPr>
              <a:t> جيش مالكوم </a:t>
            </a:r>
            <a:r>
              <a:rPr lang="ar-SA" sz="1300" dirty="0" err="1" smtClean="0">
                <a:cs typeface="AL-Mohanad" pitchFamily="2" charset="-78"/>
              </a:rPr>
              <a:t>الذى</a:t>
            </a:r>
            <a:r>
              <a:rPr lang="ar-SA" sz="1300" dirty="0" smtClean="0">
                <a:cs typeface="AL-Mohanad" pitchFamily="2" charset="-78"/>
              </a:rPr>
              <a:t> يعده ليسترد </a:t>
            </a:r>
            <a:r>
              <a:rPr lang="ar-SA" sz="1300" dirty="0" err="1" smtClean="0">
                <a:cs typeface="AL-Mohanad" pitchFamily="2" charset="-78"/>
              </a:rPr>
              <a:t>به</a:t>
            </a:r>
            <a:r>
              <a:rPr lang="ar-SA" sz="1300" dirty="0" smtClean="0">
                <a:cs typeface="AL-Mohanad" pitchFamily="2" charset="-78"/>
              </a:rPr>
              <a:t> عرش </a:t>
            </a:r>
            <a:r>
              <a:rPr lang="ar-SA" sz="1300" dirty="0" err="1" smtClean="0">
                <a:cs typeface="AL-Mohanad" pitchFamily="2" charset="-78"/>
              </a:rPr>
              <a:t>ابيه</a:t>
            </a:r>
            <a:r>
              <a:rPr lang="ar-SA" sz="1300" dirty="0" smtClean="0">
                <a:cs typeface="AL-Mohanad" pitchFamily="2" charset="-78"/>
              </a:rPr>
              <a:t> القتيل </a:t>
            </a:r>
            <a:r>
              <a:rPr lang="ar-SA" sz="1300" dirty="0" err="1" smtClean="0">
                <a:cs typeface="AL-Mohanad" pitchFamily="2" charset="-78"/>
              </a:rPr>
              <a:t>واصبح</a:t>
            </a:r>
            <a:r>
              <a:rPr lang="ar-SA" sz="1300" dirty="0" smtClean="0">
                <a:cs typeface="AL-Mohanad" pitchFamily="2" charset="-78"/>
              </a:rPr>
              <a:t> ماكبث </a:t>
            </a:r>
            <a:r>
              <a:rPr lang="ar-SA" sz="1300" dirty="0" smtClean="0">
                <a:cs typeface="AL-Mohanad" pitchFamily="2" charset="-78"/>
              </a:rPr>
              <a:t>مكروها </a:t>
            </a:r>
            <a:r>
              <a:rPr lang="ar-SA" sz="1300" dirty="0" smtClean="0">
                <a:cs typeface="AL-Mohanad" pitchFamily="2" charset="-78"/>
              </a:rPr>
              <a:t>من الجميع الذين </a:t>
            </a:r>
            <a:r>
              <a:rPr lang="ar-SA" sz="1300" dirty="0" err="1" smtClean="0">
                <a:cs typeface="AL-Mohanad" pitchFamily="2" charset="-78"/>
              </a:rPr>
              <a:t>اصبحوا</a:t>
            </a:r>
            <a:r>
              <a:rPr lang="ar-SA" sz="1300" dirty="0" smtClean="0">
                <a:cs typeface="AL-Mohanad" pitchFamily="2" charset="-78"/>
              </a:rPr>
              <a:t> يرون فيه مثالا دمويا للقتل </a:t>
            </a:r>
            <a:r>
              <a:rPr lang="ar-SA" sz="1300" dirty="0" err="1" smtClean="0">
                <a:cs typeface="AL-Mohanad" pitchFamily="2" charset="-78"/>
              </a:rPr>
              <a:t>و</a:t>
            </a:r>
            <a:r>
              <a:rPr lang="ar-SA" sz="1300" dirty="0" smtClean="0">
                <a:cs typeface="AL-Mohanad" pitchFamily="2" charset="-78"/>
              </a:rPr>
              <a:t> الغدر </a:t>
            </a:r>
            <a:endParaRPr lang="ar-SA" sz="1300" dirty="0" smtClean="0">
              <a:cs typeface="AL-Mohanad" pitchFamily="2" charset="-78"/>
            </a:endParaRPr>
          </a:p>
          <a:p>
            <a:endParaRPr lang="ar-SA" sz="1300" dirty="0" smtClean="0">
              <a:cs typeface="AL-Mohanad" pitchFamily="2" charset="-78"/>
            </a:endParaRPr>
          </a:p>
          <a:p>
            <a:r>
              <a:rPr lang="ar-SA" sz="1300" u="sng" dirty="0" smtClean="0">
                <a:solidFill>
                  <a:srgbClr val="FF0000"/>
                </a:solidFill>
                <a:cs typeface="AL-Mohanad" pitchFamily="2" charset="-78"/>
              </a:rPr>
              <a:t>المشهد الثامن </a:t>
            </a:r>
            <a:r>
              <a:rPr lang="ar-SA" sz="1400" dirty="0" smtClean="0"/>
              <a:t/>
            </a:r>
            <a:br>
              <a:rPr lang="ar-SA" sz="1400" dirty="0" smtClean="0"/>
            </a:br>
            <a:r>
              <a:rPr lang="ar-SA" sz="1400" dirty="0" smtClean="0"/>
              <a:t/>
            </a:r>
            <a:br>
              <a:rPr lang="ar-SA" sz="1400" dirty="0" smtClean="0"/>
            </a:br>
            <a:r>
              <a:rPr lang="ar-SA" sz="1300" dirty="0" err="1" smtClean="0">
                <a:cs typeface="AL-Mohanad" pitchFamily="2" charset="-78"/>
              </a:rPr>
              <a:t>فى</a:t>
            </a:r>
            <a:r>
              <a:rPr lang="ar-SA" sz="1300" dirty="0" smtClean="0">
                <a:cs typeface="AL-Mohanad" pitchFamily="2" charset="-78"/>
              </a:rPr>
              <a:t> تلك </a:t>
            </a:r>
            <a:r>
              <a:rPr lang="ar-SA" sz="1300" dirty="0" err="1" smtClean="0">
                <a:cs typeface="AL-Mohanad" pitchFamily="2" charset="-78"/>
              </a:rPr>
              <a:t>الاثناء</a:t>
            </a:r>
            <a:r>
              <a:rPr lang="ar-SA" sz="1300" dirty="0" smtClean="0">
                <a:cs typeface="AL-Mohanad" pitchFamily="2" charset="-78"/>
              </a:rPr>
              <a:t> مات </a:t>
            </a:r>
            <a:r>
              <a:rPr lang="ar-SA" sz="1300" dirty="0" err="1" smtClean="0">
                <a:cs typeface="AL-Mohanad" pitchFamily="2" charset="-78"/>
              </a:rPr>
              <a:t>اللملكة</a:t>
            </a:r>
            <a:r>
              <a:rPr lang="ar-SA" sz="1300" dirty="0" smtClean="0">
                <a:cs typeface="AL-Mohanad" pitchFamily="2" charset="-78"/>
              </a:rPr>
              <a:t> </a:t>
            </a:r>
            <a:r>
              <a:rPr lang="ar-SA" sz="1300" dirty="0" err="1" smtClean="0">
                <a:cs typeface="AL-Mohanad" pitchFamily="2" charset="-78"/>
              </a:rPr>
              <a:t>ليدى</a:t>
            </a:r>
            <a:r>
              <a:rPr lang="ar-SA" sz="1300" dirty="0" smtClean="0">
                <a:cs typeface="AL-Mohanad" pitchFamily="2" charset="-78"/>
              </a:rPr>
              <a:t> ماكبث </a:t>
            </a:r>
            <a:r>
              <a:rPr lang="ar-SA" sz="1300" dirty="0" smtClean="0">
                <a:cs typeface="AL-Mohanad" pitchFamily="2" charset="-78"/>
              </a:rPr>
              <a:t>وقيل </a:t>
            </a:r>
            <a:r>
              <a:rPr lang="ar-SA" sz="1300" dirty="0" err="1" smtClean="0">
                <a:cs typeface="AL-Mohanad" pitchFamily="2" charset="-78"/>
              </a:rPr>
              <a:t>انها</a:t>
            </a:r>
            <a:r>
              <a:rPr lang="ar-SA" sz="1300" dirty="0" smtClean="0">
                <a:cs typeface="AL-Mohanad" pitchFamily="2" charset="-78"/>
              </a:rPr>
              <a:t> انتحرت </a:t>
            </a:r>
            <a:r>
              <a:rPr lang="ar-SA" sz="1300" dirty="0" err="1" smtClean="0">
                <a:cs typeface="AL-Mohanad" pitchFamily="2" charset="-78"/>
              </a:rPr>
              <a:t>لانها</a:t>
            </a:r>
            <a:r>
              <a:rPr lang="ar-SA" sz="1300" dirty="0" smtClean="0">
                <a:cs typeface="AL-Mohanad" pitchFamily="2" charset="-78"/>
              </a:rPr>
              <a:t> لم تعد قادرة على احتمال كراهية الناس </a:t>
            </a:r>
            <a:r>
              <a:rPr lang="ar-SA" sz="1300" dirty="0" err="1" smtClean="0">
                <a:cs typeface="AL-Mohanad" pitchFamily="2" charset="-78"/>
              </a:rPr>
              <a:t>او</a:t>
            </a:r>
            <a:r>
              <a:rPr lang="ar-SA" sz="1300" dirty="0" smtClean="0">
                <a:cs typeface="AL-Mohanad" pitchFamily="2" charset="-78"/>
              </a:rPr>
              <a:t> احتمال </a:t>
            </a:r>
            <a:r>
              <a:rPr lang="ar-SA" sz="1300" dirty="0" err="1" smtClean="0">
                <a:cs typeface="AL-Mohanad" pitchFamily="2" charset="-78"/>
              </a:rPr>
              <a:t>وزرافعالها</a:t>
            </a:r>
            <a:r>
              <a:rPr lang="ar-SA" sz="1300" dirty="0" smtClean="0">
                <a:cs typeface="AL-Mohanad" pitchFamily="2" charset="-78"/>
              </a:rPr>
              <a:t> </a:t>
            </a:r>
            <a:r>
              <a:rPr lang="ar-SA" sz="1300" dirty="0" err="1" smtClean="0">
                <a:cs typeface="AL-Mohanad" pitchFamily="2" charset="-78"/>
              </a:rPr>
              <a:t>وافكارها</a:t>
            </a:r>
            <a:r>
              <a:rPr lang="ar-SA" sz="1300" dirty="0" smtClean="0">
                <a:cs typeface="AL-Mohanad" pitchFamily="2" charset="-78"/>
              </a:rPr>
              <a:t> المليئة بالشر </a:t>
            </a:r>
            <a:r>
              <a:rPr lang="ar-SA" sz="1300" dirty="0" err="1" smtClean="0">
                <a:cs typeface="AL-Mohanad" pitchFamily="2" charset="-78"/>
              </a:rPr>
              <a:t>واصبح</a:t>
            </a:r>
            <a:r>
              <a:rPr lang="ar-SA" sz="1300" dirty="0" smtClean="0">
                <a:cs typeface="AL-Mohanad" pitchFamily="2" charset="-78"/>
              </a:rPr>
              <a:t> ماكبث </a:t>
            </a:r>
            <a:r>
              <a:rPr lang="ar-SA" sz="1300" dirty="0" smtClean="0">
                <a:cs typeface="AL-Mohanad" pitchFamily="2" charset="-78"/>
              </a:rPr>
              <a:t>وحيدا </a:t>
            </a:r>
            <a:r>
              <a:rPr lang="ar-SA" sz="1300" dirty="0" err="1" smtClean="0">
                <a:cs typeface="AL-Mohanad" pitchFamily="2" charset="-78"/>
              </a:rPr>
              <a:t>فى</a:t>
            </a:r>
            <a:r>
              <a:rPr lang="ar-SA" sz="1300" dirty="0" smtClean="0">
                <a:cs typeface="AL-Mohanad" pitchFamily="2" charset="-78"/>
              </a:rPr>
              <a:t> قصره لا يشاركه فيه سوى </a:t>
            </a:r>
            <a:r>
              <a:rPr lang="ar-SA" sz="1300" dirty="0" err="1" smtClean="0">
                <a:cs typeface="AL-Mohanad" pitchFamily="2" charset="-78"/>
              </a:rPr>
              <a:t>الاوهام</a:t>
            </a:r>
            <a:r>
              <a:rPr lang="ar-SA" sz="1300" dirty="0" smtClean="0">
                <a:cs typeface="AL-Mohanad" pitchFamily="2" charset="-78"/>
              </a:rPr>
              <a:t> </a:t>
            </a:r>
            <a:r>
              <a:rPr lang="ar-SA" sz="1300" dirty="0" err="1" smtClean="0">
                <a:cs typeface="AL-Mohanad" pitchFamily="2" charset="-78"/>
              </a:rPr>
              <a:t>والياس</a:t>
            </a:r>
            <a:r>
              <a:rPr lang="ar-SA" sz="1300" dirty="0" smtClean="0">
                <a:cs typeface="AL-Mohanad" pitchFamily="2" charset="-78"/>
              </a:rPr>
              <a:t> والرغبة </a:t>
            </a:r>
            <a:r>
              <a:rPr lang="ar-SA" sz="1300" dirty="0" err="1" smtClean="0">
                <a:cs typeface="AL-Mohanad" pitchFamily="2" charset="-78"/>
              </a:rPr>
              <a:t>فى</a:t>
            </a:r>
            <a:r>
              <a:rPr lang="ar-SA" sz="1300" dirty="0" smtClean="0">
                <a:cs typeface="AL-Mohanad" pitchFamily="2" charset="-78"/>
              </a:rPr>
              <a:t> الموت </a:t>
            </a:r>
            <a:br>
              <a:rPr lang="ar-SA" sz="1300" dirty="0" smtClean="0">
                <a:cs typeface="AL-Mohanad" pitchFamily="2" charset="-78"/>
              </a:rPr>
            </a:br>
            <a:r>
              <a:rPr lang="ar-SA" sz="1300" dirty="0" smtClean="0">
                <a:cs typeface="AL-Mohanad" pitchFamily="2" charset="-78"/>
              </a:rPr>
              <a:t>وبين حين </a:t>
            </a:r>
            <a:r>
              <a:rPr lang="ar-SA" sz="1300" dirty="0" err="1" smtClean="0">
                <a:cs typeface="AL-Mohanad" pitchFamily="2" charset="-78"/>
              </a:rPr>
              <a:t>واخر</a:t>
            </a:r>
            <a:r>
              <a:rPr lang="ar-SA" sz="1300" dirty="0" smtClean="0">
                <a:cs typeface="AL-Mohanad" pitchFamily="2" charset="-78"/>
              </a:rPr>
              <a:t> كان يقول لنفسه انه لن يهزم </a:t>
            </a:r>
            <a:r>
              <a:rPr lang="ar-SA" sz="1300" dirty="0" err="1" smtClean="0">
                <a:cs typeface="AL-Mohanad" pitchFamily="2" charset="-78"/>
              </a:rPr>
              <a:t>ابدا</a:t>
            </a:r>
            <a:r>
              <a:rPr lang="ar-SA" sz="1300" dirty="0" smtClean="0">
                <a:cs typeface="AL-Mohanad" pitchFamily="2" charset="-78"/>
              </a:rPr>
              <a:t> </a:t>
            </a:r>
            <a:r>
              <a:rPr lang="ar-SA" sz="1300" dirty="0" err="1" smtClean="0">
                <a:cs typeface="AL-Mohanad" pitchFamily="2" charset="-78"/>
              </a:rPr>
              <a:t>الا</a:t>
            </a:r>
            <a:r>
              <a:rPr lang="ar-SA" sz="1300" dirty="0" smtClean="0">
                <a:cs typeface="AL-Mohanad" pitchFamily="2" charset="-78"/>
              </a:rPr>
              <a:t> </a:t>
            </a:r>
            <a:r>
              <a:rPr lang="ar-SA" sz="1300" dirty="0" err="1" smtClean="0">
                <a:cs typeface="AL-Mohanad" pitchFamily="2" charset="-78"/>
              </a:rPr>
              <a:t>اذا</a:t>
            </a:r>
            <a:r>
              <a:rPr lang="ar-SA" sz="1300" dirty="0" smtClean="0">
                <a:cs typeface="AL-Mohanad" pitchFamily="2" charset="-78"/>
              </a:rPr>
              <a:t> تحركت غابة </a:t>
            </a:r>
            <a:r>
              <a:rPr lang="ar-SA" sz="1300" dirty="0" err="1" smtClean="0">
                <a:cs typeface="AL-Mohanad" pitchFamily="2" charset="-78"/>
              </a:rPr>
              <a:t>بيرنام</a:t>
            </a:r>
            <a:r>
              <a:rPr lang="ar-SA" sz="1300" dirty="0" smtClean="0">
                <a:cs typeface="AL-Mohanad" pitchFamily="2" charset="-78"/>
              </a:rPr>
              <a:t> كما قالت النبوءة وكان يتشبث بهذا </a:t>
            </a:r>
            <a:r>
              <a:rPr lang="ar-SA" sz="1300" dirty="0" err="1" smtClean="0">
                <a:cs typeface="AL-Mohanad" pitchFamily="2" charset="-78"/>
              </a:rPr>
              <a:t>الامل</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ولكن </a:t>
            </a:r>
            <a:r>
              <a:rPr lang="ar-SA" sz="1300" dirty="0" err="1" smtClean="0">
                <a:cs typeface="AL-Mohanad" pitchFamily="2" charset="-78"/>
              </a:rPr>
              <a:t>احدى</a:t>
            </a:r>
            <a:r>
              <a:rPr lang="ar-SA" sz="1300" dirty="0" smtClean="0">
                <a:cs typeface="AL-Mohanad" pitchFamily="2" charset="-78"/>
              </a:rPr>
              <a:t> الحراس جاءه ملتاعا يرتجف من شدة الخوف واخبره انه شاهد غابة </a:t>
            </a:r>
            <a:r>
              <a:rPr lang="ar-SA" sz="1300" dirty="0" err="1" smtClean="0">
                <a:cs typeface="AL-Mohanad" pitchFamily="2" charset="-78"/>
              </a:rPr>
              <a:t>بيرنام</a:t>
            </a:r>
            <a:r>
              <a:rPr lang="ar-SA" sz="1300" dirty="0" smtClean="0">
                <a:cs typeface="AL-Mohanad" pitchFamily="2" charset="-78"/>
              </a:rPr>
              <a:t> تتحرك نحو القلعة وانه شاهد هذا المنظر الغريب المخيف حين كان واقفا فوق التل </a:t>
            </a:r>
            <a:r>
              <a:rPr lang="ar-SA" sz="1300" dirty="0" err="1" smtClean="0">
                <a:cs typeface="AL-Mohanad" pitchFamily="2" charset="-78"/>
              </a:rPr>
              <a:t>وادرك</a:t>
            </a:r>
            <a:r>
              <a:rPr lang="ar-SA" sz="1300" dirty="0" smtClean="0">
                <a:cs typeface="AL-Mohanad" pitchFamily="2" charset="-78"/>
              </a:rPr>
              <a:t> ماكبث </a:t>
            </a:r>
            <a:r>
              <a:rPr lang="ar-SA" sz="1300" dirty="0" smtClean="0">
                <a:cs typeface="AL-Mohanad" pitchFamily="2" charset="-78"/>
              </a:rPr>
              <a:t>عندئذ </a:t>
            </a:r>
            <a:r>
              <a:rPr lang="ar-SA" sz="1300" dirty="0" err="1" smtClean="0">
                <a:cs typeface="AL-Mohanad" pitchFamily="2" charset="-78"/>
              </a:rPr>
              <a:t>ان</a:t>
            </a:r>
            <a:r>
              <a:rPr lang="ar-SA" sz="1300" dirty="0" smtClean="0">
                <a:cs typeface="AL-Mohanad" pitchFamily="2" charset="-78"/>
              </a:rPr>
              <a:t> نهايته قد اقتربت وان النبوءة المستحيلة قد بدأت تتحقق ثم وصلته </a:t>
            </a:r>
            <a:r>
              <a:rPr lang="ar-SA" sz="1300" dirty="0" err="1" smtClean="0">
                <a:cs typeface="AL-Mohanad" pitchFamily="2" charset="-78"/>
              </a:rPr>
              <a:t>انباء</a:t>
            </a:r>
            <a:r>
              <a:rPr lang="ar-SA" sz="1300" dirty="0" smtClean="0">
                <a:cs typeface="AL-Mohanad" pitchFamily="2" charset="-78"/>
              </a:rPr>
              <a:t> بأن جيش مالكوم قد اقترب من مشارف القلعة </a:t>
            </a:r>
            <a:r>
              <a:rPr lang="ar-SA" sz="1400" dirty="0" smtClean="0"/>
              <a:t/>
            </a:r>
            <a:br>
              <a:rPr lang="ar-SA" sz="1400" dirty="0" smtClean="0"/>
            </a:br>
            <a:endParaRPr lang="ar-SA" sz="1300" dirty="0">
              <a:cs typeface="AL-Mohanad"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7504"/>
            <a:ext cx="6172200" cy="605416"/>
          </a:xfrm>
        </p:spPr>
        <p:txBody>
          <a:bodyPr>
            <a:normAutofit/>
          </a:bodyPr>
          <a:lstStyle/>
          <a:p>
            <a:r>
              <a:rPr lang="ar-SA" sz="1800" b="1" dirty="0" smtClean="0">
                <a:solidFill>
                  <a:srgbClr val="0000FF"/>
                </a:solidFill>
              </a:rPr>
              <a:t>تابع رواية </a:t>
            </a:r>
            <a:r>
              <a:rPr lang="ar-SA" sz="1800" b="1" dirty="0" smtClean="0">
                <a:solidFill>
                  <a:srgbClr val="0000FF"/>
                </a:solidFill>
              </a:rPr>
              <a:t>ماكبث باللغة العربية مترجمة لـ شكسبير</a:t>
            </a:r>
            <a:r>
              <a:rPr lang="ar-SA" sz="1800" dirty="0" smtClean="0">
                <a:solidFill>
                  <a:srgbClr val="0000FF"/>
                </a:solidFill>
              </a:rPr>
              <a:t> </a:t>
            </a:r>
            <a:endParaRPr lang="ar-SA" sz="1800" dirty="0">
              <a:solidFill>
                <a:srgbClr val="0000FF"/>
              </a:solidFill>
            </a:endParaRPr>
          </a:p>
        </p:txBody>
      </p:sp>
      <p:sp>
        <p:nvSpPr>
          <p:cNvPr id="5" name="Slide Number Placeholder 4"/>
          <p:cNvSpPr>
            <a:spLocks noGrp="1"/>
          </p:cNvSpPr>
          <p:nvPr>
            <p:ph type="sldNum" sz="quarter" idx="12"/>
          </p:nvPr>
        </p:nvSpPr>
        <p:spPr/>
        <p:txBody>
          <a:bodyPr/>
          <a:lstStyle/>
          <a:p>
            <a:fld id="{88BAE415-76A0-4309-A00B-503D7D7A0243}" type="slidenum">
              <a:rPr lang="ar-SA" smtClean="0"/>
              <a:pPr/>
              <a:t>13</a:t>
            </a:fld>
            <a:endParaRPr lang="ar-SA"/>
          </a:p>
        </p:txBody>
      </p:sp>
      <p:sp>
        <p:nvSpPr>
          <p:cNvPr id="7" name="TextBox 6"/>
          <p:cNvSpPr txBox="1"/>
          <p:nvPr/>
        </p:nvSpPr>
        <p:spPr>
          <a:xfrm>
            <a:off x="188640" y="768052"/>
            <a:ext cx="6453336" cy="4355038"/>
          </a:xfrm>
          <a:prstGeom prst="rect">
            <a:avLst/>
          </a:prstGeom>
          <a:noFill/>
        </p:spPr>
        <p:txBody>
          <a:bodyPr wrap="square" rtlCol="1">
            <a:spAutoFit/>
          </a:bodyPr>
          <a:lstStyle/>
          <a:p>
            <a:r>
              <a:rPr lang="ar-SA" sz="1300" u="sng" dirty="0" smtClean="0">
                <a:solidFill>
                  <a:srgbClr val="FF0000"/>
                </a:solidFill>
                <a:cs typeface="AL-Mohanad" pitchFamily="2" charset="-78"/>
              </a:rPr>
              <a:t>المشهد </a:t>
            </a:r>
            <a:r>
              <a:rPr lang="ar-SA" sz="1300" u="sng" dirty="0" smtClean="0">
                <a:solidFill>
                  <a:srgbClr val="FF0000"/>
                </a:solidFill>
                <a:cs typeface="AL-Mohanad" pitchFamily="2" charset="-78"/>
              </a:rPr>
              <a:t>التاسع</a:t>
            </a:r>
            <a:r>
              <a:rPr lang="ar-SA" sz="1300" dirty="0" smtClean="0"/>
              <a:t/>
            </a:r>
            <a:br>
              <a:rPr lang="ar-SA" sz="1300" dirty="0" smtClean="0"/>
            </a:br>
            <a:r>
              <a:rPr lang="ar-SA" sz="1300" dirty="0" smtClean="0"/>
              <a:t/>
            </a:r>
            <a:br>
              <a:rPr lang="ar-SA" sz="1300" dirty="0" smtClean="0"/>
            </a:br>
            <a:r>
              <a:rPr lang="ar-SA" sz="1400" dirty="0" smtClean="0"/>
              <a:t> </a:t>
            </a:r>
            <a:r>
              <a:rPr lang="ar-SA" sz="1300" dirty="0" smtClean="0">
                <a:cs typeface="AL-Mohanad" pitchFamily="2" charset="-78"/>
              </a:rPr>
              <a:t>ولكن كيف تحركت غابة </a:t>
            </a:r>
            <a:r>
              <a:rPr lang="ar-SA" sz="1300" dirty="0" err="1" smtClean="0">
                <a:cs typeface="AL-Mohanad" pitchFamily="2" charset="-78"/>
              </a:rPr>
              <a:t>بيرنام</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كان </a:t>
            </a:r>
            <a:r>
              <a:rPr lang="ar-SA" sz="1300" dirty="0" err="1" smtClean="0">
                <a:cs typeface="AL-Mohanad" pitchFamily="2" charset="-78"/>
              </a:rPr>
              <a:t>الامر</a:t>
            </a:r>
            <a:r>
              <a:rPr lang="ar-SA" sz="1300" dirty="0" smtClean="0">
                <a:cs typeface="AL-Mohanad" pitchFamily="2" charset="-78"/>
              </a:rPr>
              <a:t> بسيطا للغاية فحين مر الجيش بجوار الغابة </a:t>
            </a:r>
            <a:r>
              <a:rPr lang="ar-SA" sz="1300" dirty="0" err="1" smtClean="0">
                <a:cs typeface="AL-Mohanad" pitchFamily="2" charset="-78"/>
              </a:rPr>
              <a:t>امر</a:t>
            </a:r>
            <a:r>
              <a:rPr lang="ar-SA" sz="1300" dirty="0" smtClean="0">
                <a:cs typeface="AL-Mohanad" pitchFamily="2" charset="-78"/>
              </a:rPr>
              <a:t> مالكوم كل </a:t>
            </a:r>
            <a:r>
              <a:rPr lang="ar-SA" sz="1300" dirty="0" err="1" smtClean="0">
                <a:cs typeface="AL-Mohanad" pitchFamily="2" charset="-78"/>
              </a:rPr>
              <a:t>جندى</a:t>
            </a:r>
            <a:r>
              <a:rPr lang="ar-SA" sz="1300" dirty="0" smtClean="0">
                <a:cs typeface="AL-Mohanad" pitchFamily="2" charset="-78"/>
              </a:rPr>
              <a:t> </a:t>
            </a:r>
            <a:r>
              <a:rPr lang="ar-SA" sz="1300" dirty="0" err="1" smtClean="0">
                <a:cs typeface="AL-Mohanad" pitchFamily="2" charset="-78"/>
              </a:rPr>
              <a:t>فى</a:t>
            </a:r>
            <a:r>
              <a:rPr lang="ar-SA" sz="1300" dirty="0" smtClean="0">
                <a:cs typeface="AL-Mohanad" pitchFamily="2" charset="-78"/>
              </a:rPr>
              <a:t> جيشه </a:t>
            </a:r>
            <a:r>
              <a:rPr lang="ar-SA" sz="1300" dirty="0" err="1" smtClean="0">
                <a:cs typeface="AL-Mohanad" pitchFamily="2" charset="-78"/>
              </a:rPr>
              <a:t>ان</a:t>
            </a:r>
            <a:r>
              <a:rPr lang="ar-SA" sz="1300" dirty="0" smtClean="0">
                <a:cs typeface="AL-Mohanad" pitchFamily="2" charset="-78"/>
              </a:rPr>
              <a:t> يقطع فرعا من فروع </a:t>
            </a:r>
            <a:r>
              <a:rPr lang="ar-SA" sz="1300" dirty="0" err="1" smtClean="0">
                <a:cs typeface="AL-Mohanad" pitchFamily="2" charset="-78"/>
              </a:rPr>
              <a:t>الاشجار</a:t>
            </a:r>
            <a:r>
              <a:rPr lang="ar-SA" sz="1300" dirty="0" smtClean="0">
                <a:cs typeface="AL-Mohanad" pitchFamily="2" charset="-78"/>
              </a:rPr>
              <a:t> ووضعه </a:t>
            </a:r>
            <a:r>
              <a:rPr lang="ar-SA" sz="1300" dirty="0" err="1" smtClean="0">
                <a:cs typeface="AL-Mohanad" pitchFamily="2" charset="-78"/>
              </a:rPr>
              <a:t>امامه</a:t>
            </a:r>
            <a:r>
              <a:rPr lang="ar-SA" sz="1300" dirty="0" smtClean="0">
                <a:cs typeface="AL-Mohanad" pitchFamily="2" charset="-78"/>
              </a:rPr>
              <a:t> </a:t>
            </a:r>
            <a:r>
              <a:rPr lang="ar-SA" sz="1300" dirty="0" err="1" smtClean="0">
                <a:cs typeface="AL-Mohanad" pitchFamily="2" charset="-78"/>
              </a:rPr>
              <a:t>اثناء</a:t>
            </a:r>
            <a:r>
              <a:rPr lang="ar-SA" sz="1300" dirty="0" smtClean="0">
                <a:cs typeface="AL-Mohanad" pitchFamily="2" charset="-78"/>
              </a:rPr>
              <a:t> سيره وذلك للتمويه حتى لا يعرف </a:t>
            </a:r>
            <a:r>
              <a:rPr lang="ar-SA" sz="1300" dirty="0" smtClean="0">
                <a:cs typeface="AL-Mohanad" pitchFamily="2" charset="-78"/>
              </a:rPr>
              <a:t>ماكبث العدد </a:t>
            </a:r>
            <a:r>
              <a:rPr lang="ar-SA" sz="1300" dirty="0" err="1" smtClean="0">
                <a:cs typeface="AL-Mohanad" pitchFamily="2" charset="-78"/>
              </a:rPr>
              <a:t>الحقيقى</a:t>
            </a:r>
            <a:r>
              <a:rPr lang="ar-SA" sz="1300" dirty="0" smtClean="0">
                <a:cs typeface="AL-Mohanad" pitchFamily="2" charset="-78"/>
              </a:rPr>
              <a:t> لجيش مالكوم وعلى </a:t>
            </a:r>
            <a:r>
              <a:rPr lang="ar-SA" sz="1300" dirty="0" err="1" smtClean="0">
                <a:cs typeface="AL-Mohanad" pitchFamily="2" charset="-78"/>
              </a:rPr>
              <a:t>اى</a:t>
            </a:r>
            <a:r>
              <a:rPr lang="ar-SA" sz="1300" dirty="0" smtClean="0">
                <a:cs typeface="AL-Mohanad" pitchFamily="2" charset="-78"/>
              </a:rPr>
              <a:t> حال فقد تحركت الغابة والتحم الجيشان </a:t>
            </a:r>
            <a:r>
              <a:rPr lang="ar-SA" sz="1300" dirty="0" err="1" smtClean="0">
                <a:cs typeface="AL-Mohanad" pitchFamily="2" charset="-78"/>
              </a:rPr>
              <a:t>فى</a:t>
            </a:r>
            <a:r>
              <a:rPr lang="ar-SA" sz="1300" dirty="0" smtClean="0">
                <a:cs typeface="AL-Mohanad" pitchFamily="2" charset="-78"/>
              </a:rPr>
              <a:t> معركة </a:t>
            </a:r>
            <a:r>
              <a:rPr lang="ar-SA" sz="1300" dirty="0" err="1" smtClean="0">
                <a:cs typeface="AL-Mohanad" pitchFamily="2" charset="-78"/>
              </a:rPr>
              <a:t>ضارمة</a:t>
            </a:r>
            <a:r>
              <a:rPr lang="ar-SA" sz="1300" dirty="0" smtClean="0">
                <a:cs typeface="AL-Mohanad" pitchFamily="2" charset="-78"/>
              </a:rPr>
              <a:t> وعندما شاهد ماكبث </a:t>
            </a:r>
            <a:r>
              <a:rPr lang="ar-SA" sz="1300" dirty="0" smtClean="0">
                <a:cs typeface="AL-Mohanad" pitchFamily="2" charset="-78"/>
              </a:rPr>
              <a:t>عدوه </a:t>
            </a:r>
            <a:r>
              <a:rPr lang="ar-SA" sz="1300" dirty="0" err="1" smtClean="0">
                <a:cs typeface="AL-Mohanad" pitchFamily="2" charset="-78"/>
              </a:rPr>
              <a:t>ماكدوف</a:t>
            </a:r>
            <a:r>
              <a:rPr lang="ar-SA" sz="1300" dirty="0" smtClean="0">
                <a:cs typeface="AL-Mohanad" pitchFamily="2" charset="-78"/>
              </a:rPr>
              <a:t> </a:t>
            </a:r>
            <a:r>
              <a:rPr lang="ar-SA" sz="1300" dirty="0" err="1" smtClean="0">
                <a:cs typeface="AL-Mohanad" pitchFamily="2" charset="-78"/>
              </a:rPr>
              <a:t>اثناء</a:t>
            </a:r>
            <a:r>
              <a:rPr lang="ar-SA" sz="1300" dirty="0" smtClean="0">
                <a:cs typeface="AL-Mohanad" pitchFamily="2" charset="-78"/>
              </a:rPr>
              <a:t> القتال تحاشى </a:t>
            </a:r>
            <a:r>
              <a:rPr lang="ar-SA" sz="1300" dirty="0" err="1" smtClean="0">
                <a:cs typeface="AL-Mohanad" pitchFamily="2" charset="-78"/>
              </a:rPr>
              <a:t>ان</a:t>
            </a:r>
            <a:r>
              <a:rPr lang="ar-SA" sz="1300" dirty="0" smtClean="0">
                <a:cs typeface="AL-Mohanad" pitchFamily="2" charset="-78"/>
              </a:rPr>
              <a:t> يقاتله </a:t>
            </a:r>
            <a:r>
              <a:rPr lang="ar-SA" sz="1300" dirty="0" err="1" smtClean="0">
                <a:cs typeface="AL-Mohanad" pitchFamily="2" charset="-78"/>
              </a:rPr>
              <a:t>واراد</a:t>
            </a:r>
            <a:r>
              <a:rPr lang="ar-SA" sz="1300" dirty="0" smtClean="0">
                <a:cs typeface="AL-Mohanad" pitchFamily="2" charset="-78"/>
              </a:rPr>
              <a:t> </a:t>
            </a:r>
            <a:r>
              <a:rPr lang="ar-SA" sz="1300" dirty="0" err="1" smtClean="0">
                <a:cs typeface="AL-Mohanad" pitchFamily="2" charset="-78"/>
              </a:rPr>
              <a:t>ان</a:t>
            </a:r>
            <a:r>
              <a:rPr lang="ar-SA" sz="1300" dirty="0" smtClean="0">
                <a:cs typeface="AL-Mohanad" pitchFamily="2" charset="-78"/>
              </a:rPr>
              <a:t> يتراجع </a:t>
            </a:r>
            <a:r>
              <a:rPr lang="ar-SA" sz="1300" dirty="0" err="1" smtClean="0">
                <a:cs typeface="AL-Mohanad" pitchFamily="2" charset="-78"/>
              </a:rPr>
              <a:t>امامه</a:t>
            </a:r>
            <a:r>
              <a:rPr lang="ar-SA" sz="1300" dirty="0" smtClean="0">
                <a:cs typeface="AL-Mohanad" pitchFamily="2" charset="-78"/>
              </a:rPr>
              <a:t> ولكن </a:t>
            </a:r>
            <a:r>
              <a:rPr lang="ar-SA" sz="1300" dirty="0" err="1" smtClean="0">
                <a:cs typeface="AL-Mohanad" pitchFamily="2" charset="-78"/>
              </a:rPr>
              <a:t>ماكدوف</a:t>
            </a:r>
            <a:r>
              <a:rPr lang="ar-SA" sz="1300" dirty="0" smtClean="0">
                <a:cs typeface="AL-Mohanad" pitchFamily="2" charset="-78"/>
              </a:rPr>
              <a:t> شاهده ودعاه </a:t>
            </a:r>
            <a:r>
              <a:rPr lang="ar-SA" sz="1300" dirty="0" err="1" smtClean="0">
                <a:cs typeface="AL-Mohanad" pitchFamily="2" charset="-78"/>
              </a:rPr>
              <a:t>الى</a:t>
            </a:r>
            <a:r>
              <a:rPr lang="ar-SA" sz="1300" dirty="0" smtClean="0">
                <a:cs typeface="AL-Mohanad" pitchFamily="2" charset="-78"/>
              </a:rPr>
              <a:t> القتال واخذ يسبه </a:t>
            </a:r>
            <a:r>
              <a:rPr lang="ar-SA" sz="1300" dirty="0" err="1" smtClean="0">
                <a:cs typeface="AL-Mohanad" pitchFamily="2" charset="-78"/>
              </a:rPr>
              <a:t>ةويعلنه</a:t>
            </a:r>
            <a:r>
              <a:rPr lang="ar-SA" sz="1300" dirty="0" smtClean="0">
                <a:cs typeface="AL-Mohanad" pitchFamily="2" charset="-78"/>
              </a:rPr>
              <a:t> باعتباره قاتل زوجته </a:t>
            </a:r>
            <a:r>
              <a:rPr lang="ar-SA" sz="1300" dirty="0" err="1" smtClean="0">
                <a:cs typeface="AL-Mohanad" pitchFamily="2" charset="-78"/>
              </a:rPr>
              <a:t>واولاده</a:t>
            </a:r>
            <a:r>
              <a:rPr lang="ar-SA" sz="1300" dirty="0" smtClean="0">
                <a:cs typeface="AL-Mohanad" pitchFamily="2" charset="-78"/>
              </a:rPr>
              <a:t> </a:t>
            </a:r>
            <a:r>
              <a:rPr lang="ar-SA" sz="1300" dirty="0" err="1" smtClean="0">
                <a:cs typeface="AL-Mohanad" pitchFamily="2" charset="-78"/>
              </a:rPr>
              <a:t>وافراد</a:t>
            </a:r>
            <a:r>
              <a:rPr lang="ar-SA" sz="1300" dirty="0" smtClean="0">
                <a:cs typeface="AL-Mohanad" pitchFamily="2" charset="-78"/>
              </a:rPr>
              <a:t> عائلته </a:t>
            </a:r>
            <a:br>
              <a:rPr lang="ar-SA" sz="1300" dirty="0" smtClean="0">
                <a:cs typeface="AL-Mohanad" pitchFamily="2" charset="-78"/>
              </a:rPr>
            </a:br>
            <a:r>
              <a:rPr lang="ar-SA" sz="1300" dirty="0" smtClean="0">
                <a:cs typeface="AL-Mohanad" pitchFamily="2" charset="-78"/>
              </a:rPr>
              <a:t>ورد عليه ماكبث </a:t>
            </a:r>
            <a:r>
              <a:rPr lang="ar-SA" sz="1300" dirty="0" smtClean="0">
                <a:cs typeface="AL-Mohanad" pitchFamily="2" charset="-78"/>
              </a:rPr>
              <a:t>بان </a:t>
            </a:r>
            <a:r>
              <a:rPr lang="ar-SA" sz="1300" dirty="0" smtClean="0">
                <a:cs typeface="AL-Mohanad" pitchFamily="2" charset="-78"/>
              </a:rPr>
              <a:t>ادعى انه مسحور وان السحر يحفظه من كل </a:t>
            </a:r>
            <a:r>
              <a:rPr lang="ar-SA" sz="1300" dirty="0" err="1" smtClean="0">
                <a:cs typeface="AL-Mohanad" pitchFamily="2" charset="-78"/>
              </a:rPr>
              <a:t>اذى</a:t>
            </a:r>
            <a:r>
              <a:rPr lang="ar-SA" sz="1300" dirty="0" smtClean="0">
                <a:cs typeface="AL-Mohanad" pitchFamily="2" charset="-78"/>
              </a:rPr>
              <a:t> ولن يتغلب عليه </a:t>
            </a:r>
            <a:r>
              <a:rPr lang="ar-SA" sz="1400" dirty="0" smtClean="0"/>
              <a:t/>
            </a:r>
            <a:br>
              <a:rPr lang="ar-SA" sz="1400" dirty="0" smtClean="0"/>
            </a:br>
            <a:r>
              <a:rPr lang="ar-SA" sz="1400" dirty="0" smtClean="0"/>
              <a:t/>
            </a:r>
            <a:br>
              <a:rPr lang="ar-SA" sz="1400" dirty="0" smtClean="0"/>
            </a:br>
            <a:r>
              <a:rPr lang="ar-SA" sz="1400" dirty="0" smtClean="0"/>
              <a:t> </a:t>
            </a:r>
            <a:r>
              <a:rPr lang="ar-SA" sz="1300" dirty="0" smtClean="0"/>
              <a:t/>
            </a:r>
            <a:br>
              <a:rPr lang="ar-SA" sz="1300" dirty="0" smtClean="0"/>
            </a:br>
            <a:r>
              <a:rPr lang="ar-SA" sz="1300" u="sng" dirty="0" smtClean="0"/>
              <a:t> </a:t>
            </a:r>
            <a:r>
              <a:rPr lang="ar-SA" sz="1300" u="sng" dirty="0" smtClean="0">
                <a:solidFill>
                  <a:srgbClr val="FF0000"/>
                </a:solidFill>
                <a:cs typeface="AL-Mohanad" pitchFamily="2" charset="-78"/>
              </a:rPr>
              <a:t>المشهد العاشر</a:t>
            </a:r>
            <a:r>
              <a:rPr lang="ar-SA" sz="1300" dirty="0" smtClean="0">
                <a:cs typeface="AL-Mohanad" pitchFamily="2" charset="-78"/>
              </a:rPr>
              <a:t/>
            </a:r>
            <a:br>
              <a:rPr lang="ar-SA" sz="1300" dirty="0" smtClean="0">
                <a:cs typeface="AL-Mohanad" pitchFamily="2" charset="-78"/>
              </a:rPr>
            </a:br>
            <a:r>
              <a:rPr lang="ar-SA" sz="1300" dirty="0" smtClean="0">
                <a:cs typeface="AL-Mohanad" pitchFamily="2" charset="-78"/>
              </a:rPr>
              <a:t/>
            </a:r>
            <a:br>
              <a:rPr lang="ar-SA" sz="1300" dirty="0" smtClean="0">
                <a:cs typeface="AL-Mohanad" pitchFamily="2" charset="-78"/>
              </a:rPr>
            </a:br>
            <a:r>
              <a:rPr lang="ar-SA" sz="1300" dirty="0" smtClean="0"/>
              <a:t> </a:t>
            </a:r>
            <a:r>
              <a:rPr lang="ar-SA" sz="1300" dirty="0" smtClean="0">
                <a:cs typeface="AL-Mohanad" pitchFamily="2" charset="-78"/>
              </a:rPr>
              <a:t>ولكن </a:t>
            </a:r>
            <a:r>
              <a:rPr lang="ar-SA" sz="1300" dirty="0" err="1" smtClean="0">
                <a:cs typeface="AL-Mohanad" pitchFamily="2" charset="-78"/>
              </a:rPr>
              <a:t>ماكدوف</a:t>
            </a:r>
            <a:r>
              <a:rPr lang="ar-SA" sz="1300" dirty="0" smtClean="0">
                <a:cs typeface="AL-Mohanad" pitchFamily="2" charset="-78"/>
              </a:rPr>
              <a:t> دعا </a:t>
            </a:r>
            <a:r>
              <a:rPr lang="ar-SA" sz="1300" dirty="0" err="1" smtClean="0">
                <a:cs typeface="AL-Mohanad" pitchFamily="2" charset="-78"/>
              </a:rPr>
              <a:t>الى</a:t>
            </a:r>
            <a:r>
              <a:rPr lang="ar-SA" sz="1300" dirty="0" smtClean="0">
                <a:cs typeface="AL-Mohanad" pitchFamily="2" charset="-78"/>
              </a:rPr>
              <a:t> </a:t>
            </a:r>
            <a:r>
              <a:rPr lang="ar-SA" sz="1300" dirty="0" err="1" smtClean="0">
                <a:cs typeface="AL-Mohanad" pitchFamily="2" charset="-78"/>
              </a:rPr>
              <a:t>التخلى</a:t>
            </a:r>
            <a:r>
              <a:rPr lang="ar-SA" sz="1300" dirty="0" smtClean="0">
                <a:cs typeface="AL-Mohanad" pitchFamily="2" charset="-78"/>
              </a:rPr>
              <a:t> عن هذا السحر وتلك النبوءات الشريرة </a:t>
            </a:r>
            <a:r>
              <a:rPr lang="ar-SA" sz="1300" dirty="0" err="1" smtClean="0">
                <a:cs typeface="AL-Mohanad" pitchFamily="2" charset="-78"/>
              </a:rPr>
              <a:t>التى</a:t>
            </a:r>
            <a:r>
              <a:rPr lang="ar-SA" sz="1300" dirty="0" smtClean="0">
                <a:cs typeface="AL-Mohanad" pitchFamily="2" charset="-78"/>
              </a:rPr>
              <a:t> </a:t>
            </a:r>
            <a:r>
              <a:rPr lang="ar-SA" sz="1300" dirty="0" err="1" smtClean="0">
                <a:cs typeface="AL-Mohanad" pitchFamily="2" charset="-78"/>
              </a:rPr>
              <a:t>اقنعته</a:t>
            </a:r>
            <a:r>
              <a:rPr lang="ar-SA" sz="1300" dirty="0" smtClean="0">
                <a:cs typeface="AL-Mohanad" pitchFamily="2" charset="-78"/>
              </a:rPr>
              <a:t> </a:t>
            </a:r>
            <a:r>
              <a:rPr lang="ar-SA" sz="1300" dirty="0" err="1" smtClean="0">
                <a:cs typeface="AL-Mohanad" pitchFamily="2" charset="-78"/>
              </a:rPr>
              <a:t>بها</a:t>
            </a:r>
            <a:r>
              <a:rPr lang="ar-SA" sz="1300" dirty="0" smtClean="0">
                <a:cs typeface="AL-Mohanad" pitchFamily="2" charset="-78"/>
              </a:rPr>
              <a:t> </a:t>
            </a:r>
            <a:r>
              <a:rPr lang="ar-SA" sz="1300" dirty="0" err="1" smtClean="0">
                <a:cs typeface="AL-Mohanad" pitchFamily="2" charset="-78"/>
              </a:rPr>
              <a:t>الاشباح</a:t>
            </a:r>
            <a:r>
              <a:rPr lang="ar-SA" sz="1300" dirty="0" smtClean="0">
                <a:cs typeface="AL-Mohanad" pitchFamily="2" charset="-78"/>
              </a:rPr>
              <a:t> </a:t>
            </a:r>
            <a:r>
              <a:rPr lang="ar-SA" sz="1300" dirty="0" err="1" smtClean="0">
                <a:cs typeface="AL-Mohanad" pitchFamily="2" charset="-78"/>
              </a:rPr>
              <a:t>والارواح</a:t>
            </a:r>
            <a:r>
              <a:rPr lang="ar-SA" sz="1300" dirty="0" smtClean="0">
                <a:cs typeface="AL-Mohanad" pitchFamily="2" charset="-78"/>
              </a:rPr>
              <a:t> الكاذبة ودعا </a:t>
            </a:r>
            <a:r>
              <a:rPr lang="ar-SA" sz="1300" dirty="0" err="1" smtClean="0">
                <a:cs typeface="AL-Mohanad" pitchFamily="2" charset="-78"/>
              </a:rPr>
              <a:t>الى</a:t>
            </a:r>
            <a:r>
              <a:rPr lang="ar-SA" sz="1300" dirty="0" smtClean="0">
                <a:cs typeface="AL-Mohanad" pitchFamily="2" charset="-78"/>
              </a:rPr>
              <a:t> القتال والمبارزة ومع ذلك لم يتقدم ماكبث </a:t>
            </a:r>
            <a:r>
              <a:rPr lang="ar-SA" sz="1300" dirty="0" err="1" smtClean="0">
                <a:cs typeface="AL-Mohanad" pitchFamily="2" charset="-78"/>
              </a:rPr>
              <a:t>الى</a:t>
            </a:r>
            <a:r>
              <a:rPr lang="ar-SA" sz="1300" dirty="0" smtClean="0">
                <a:cs typeface="AL-Mohanad" pitchFamily="2" charset="-78"/>
              </a:rPr>
              <a:t> </a:t>
            </a:r>
            <a:r>
              <a:rPr lang="ar-SA" sz="1300" dirty="0" smtClean="0">
                <a:cs typeface="AL-Mohanad" pitchFamily="2" charset="-78"/>
              </a:rPr>
              <a:t>قتال عدوه </a:t>
            </a:r>
            <a:r>
              <a:rPr lang="ar-SA" sz="1300" dirty="0" err="1" smtClean="0">
                <a:cs typeface="AL-Mohanad" pitchFamily="2" charset="-78"/>
              </a:rPr>
              <a:t>واخذيسب</a:t>
            </a:r>
            <a:r>
              <a:rPr lang="ar-SA" sz="1300" dirty="0" smtClean="0">
                <a:cs typeface="AL-Mohanad" pitchFamily="2" charset="-78"/>
              </a:rPr>
              <a:t> ويلعن السحر والساحرات والنبوءات وكل هذه </a:t>
            </a:r>
            <a:r>
              <a:rPr lang="ar-SA" sz="1300" dirty="0" err="1" smtClean="0">
                <a:cs typeface="AL-Mohanad" pitchFamily="2" charset="-78"/>
              </a:rPr>
              <a:t>الاشياء</a:t>
            </a:r>
            <a:r>
              <a:rPr lang="ar-SA" sz="1300" dirty="0" smtClean="0">
                <a:cs typeface="AL-Mohanad" pitchFamily="2" charset="-78"/>
              </a:rPr>
              <a:t> الخادعة </a:t>
            </a:r>
            <a:r>
              <a:rPr lang="ar-SA" sz="1300" dirty="0" err="1" smtClean="0">
                <a:cs typeface="AL-Mohanad" pitchFamily="2" charset="-78"/>
              </a:rPr>
              <a:t>واعلن</a:t>
            </a:r>
            <a:r>
              <a:rPr lang="ar-SA" sz="1300" dirty="0" smtClean="0">
                <a:cs typeface="AL-Mohanad" pitchFamily="2" charset="-78"/>
              </a:rPr>
              <a:t> انه لن يقاتل </a:t>
            </a:r>
            <a:r>
              <a:rPr lang="ar-SA" sz="1300" dirty="0" err="1" smtClean="0">
                <a:cs typeface="AL-Mohanad" pitchFamily="2" charset="-78"/>
              </a:rPr>
              <a:t>ماكدوف</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فقال له </a:t>
            </a:r>
            <a:r>
              <a:rPr lang="ar-SA" sz="1300" dirty="0" err="1" smtClean="0">
                <a:cs typeface="AL-Mohanad" pitchFamily="2" charset="-78"/>
              </a:rPr>
              <a:t>ماكدوف</a:t>
            </a:r>
            <a:r>
              <a:rPr lang="ar-SA" sz="1300" dirty="0" smtClean="0">
                <a:cs typeface="AL-Mohanad" pitchFamily="2" charset="-78"/>
              </a:rPr>
              <a:t> </a:t>
            </a:r>
            <a:r>
              <a:rPr lang="ar-SA" sz="1300" dirty="0" err="1" smtClean="0">
                <a:cs typeface="AL-Mohanad" pitchFamily="2" charset="-78"/>
              </a:rPr>
              <a:t>اذن</a:t>
            </a:r>
            <a:r>
              <a:rPr lang="ar-SA" sz="1300" dirty="0" smtClean="0">
                <a:cs typeface="AL-Mohanad" pitchFamily="2" charset="-78"/>
              </a:rPr>
              <a:t> فسوف ندعك تعيش ذليلا وسوف نجعل الناس يتفرجون عليك مثلما يتفرجون </a:t>
            </a:r>
            <a:r>
              <a:rPr lang="ar-SA" sz="1300" dirty="0" err="1" smtClean="0">
                <a:cs typeface="AL-Mohanad" pitchFamily="2" charset="-78"/>
              </a:rPr>
              <a:t>علىالوحوش</a:t>
            </a:r>
            <a:r>
              <a:rPr lang="ar-SA" sz="1300" dirty="0" smtClean="0">
                <a:cs typeface="AL-Mohanad" pitchFamily="2" charset="-78"/>
              </a:rPr>
              <a:t> لم يحتمل ماكبث </a:t>
            </a:r>
            <a:r>
              <a:rPr lang="ar-SA" sz="1300" dirty="0" smtClean="0">
                <a:cs typeface="AL-Mohanad" pitchFamily="2" charset="-78"/>
              </a:rPr>
              <a:t>هذا </a:t>
            </a:r>
            <a:r>
              <a:rPr lang="ar-SA" sz="1300" dirty="0" smtClean="0">
                <a:cs typeface="AL-Mohanad" pitchFamily="2" charset="-78"/>
              </a:rPr>
              <a:t>الذل والهوان </a:t>
            </a:r>
            <a:r>
              <a:rPr lang="ar-SA" sz="1300" dirty="0" err="1" smtClean="0">
                <a:cs typeface="AL-Mohanad" pitchFamily="2" charset="-78"/>
              </a:rPr>
              <a:t>الذى</a:t>
            </a:r>
            <a:r>
              <a:rPr lang="ar-SA" sz="1300" dirty="0" smtClean="0">
                <a:cs typeface="AL-Mohanad" pitchFamily="2" charset="-78"/>
              </a:rPr>
              <a:t> </a:t>
            </a:r>
            <a:r>
              <a:rPr lang="ar-SA" sz="1300" dirty="0" err="1" smtClean="0">
                <a:cs typeface="AL-Mohanad" pitchFamily="2" charset="-78"/>
              </a:rPr>
              <a:t>ينتطره</a:t>
            </a:r>
            <a:r>
              <a:rPr lang="ar-SA" sz="1300" dirty="0" smtClean="0">
                <a:cs typeface="AL-Mohanad" pitchFamily="2" charset="-78"/>
              </a:rPr>
              <a:t> </a:t>
            </a:r>
            <a:r>
              <a:rPr lang="ar-SA" sz="1300" dirty="0" err="1" smtClean="0">
                <a:cs typeface="AL-Mohanad" pitchFamily="2" charset="-78"/>
              </a:rPr>
              <a:t>اذا</a:t>
            </a:r>
            <a:r>
              <a:rPr lang="ar-SA" sz="1300" dirty="0" smtClean="0">
                <a:cs typeface="AL-Mohanad" pitchFamily="2" charset="-78"/>
              </a:rPr>
              <a:t> وقع </a:t>
            </a:r>
            <a:r>
              <a:rPr lang="ar-SA" sz="1300" dirty="0" err="1" smtClean="0">
                <a:cs typeface="AL-Mohanad" pitchFamily="2" charset="-78"/>
              </a:rPr>
              <a:t>فى</a:t>
            </a:r>
            <a:r>
              <a:rPr lang="ar-SA" sz="1300" dirty="0" smtClean="0">
                <a:cs typeface="AL-Mohanad" pitchFamily="2" charset="-78"/>
              </a:rPr>
              <a:t> اسر </a:t>
            </a:r>
            <a:r>
              <a:rPr lang="ar-SA" sz="1300" dirty="0" err="1" smtClean="0">
                <a:cs typeface="AL-Mohanad" pitchFamily="2" charset="-78"/>
              </a:rPr>
              <a:t>اعدائه</a:t>
            </a:r>
            <a:r>
              <a:rPr lang="ar-SA" sz="1300" dirty="0" smtClean="0">
                <a:cs typeface="AL-Mohanad" pitchFamily="2" charset="-78"/>
              </a:rPr>
              <a:t> لذلك فقد شهر سيفه وبدأ مبارزة عنيفة مع عدوه </a:t>
            </a:r>
            <a:r>
              <a:rPr lang="ar-SA" sz="1300" dirty="0" err="1" smtClean="0">
                <a:cs typeface="AL-Mohanad" pitchFamily="2" charset="-78"/>
              </a:rPr>
              <a:t>ماكدوف</a:t>
            </a:r>
            <a:r>
              <a:rPr lang="ar-SA" sz="1300" dirty="0" smtClean="0">
                <a:cs typeface="AL-Mohanad" pitchFamily="2" charset="-78"/>
              </a:rPr>
              <a:t> وانتهى الصراع بمقتل ماكبث </a:t>
            </a:r>
            <a:r>
              <a:rPr lang="ar-SA" sz="1300" dirty="0" smtClean="0">
                <a:cs typeface="AL-Mohanad" pitchFamily="2" charset="-78"/>
              </a:rPr>
              <a:t>وقطع </a:t>
            </a:r>
            <a:r>
              <a:rPr lang="ar-SA" sz="1300" dirty="0" err="1" smtClean="0">
                <a:cs typeface="AL-Mohanad" pitchFamily="2" charset="-78"/>
              </a:rPr>
              <a:t>راسه</a:t>
            </a:r>
            <a:r>
              <a:rPr lang="ar-SA" sz="1300" dirty="0" smtClean="0">
                <a:cs typeface="AL-Mohanad" pitchFamily="2" charset="-78"/>
              </a:rPr>
              <a:t> </a:t>
            </a:r>
            <a:br>
              <a:rPr lang="ar-SA" sz="1300" dirty="0" smtClean="0">
                <a:cs typeface="AL-Mohanad" pitchFamily="2" charset="-78"/>
              </a:rPr>
            </a:br>
            <a:r>
              <a:rPr lang="ar-SA" sz="1300" dirty="0" smtClean="0">
                <a:cs typeface="AL-Mohanad" pitchFamily="2" charset="-78"/>
              </a:rPr>
              <a:t>وهكذا استعاد مالكوم عرش </a:t>
            </a:r>
            <a:r>
              <a:rPr lang="ar-SA" sz="1300" dirty="0" err="1" smtClean="0">
                <a:cs typeface="AL-Mohanad" pitchFamily="2" charset="-78"/>
              </a:rPr>
              <a:t>ابيه</a:t>
            </a:r>
            <a:r>
              <a:rPr lang="ar-SA" sz="1300" dirty="0" smtClean="0">
                <a:cs typeface="AL-Mohanad" pitchFamily="2" charset="-78"/>
              </a:rPr>
              <a:t> الملك </a:t>
            </a:r>
            <a:r>
              <a:rPr lang="ar-SA" sz="1300" dirty="0" err="1" smtClean="0">
                <a:cs typeface="AL-Mohanad" pitchFamily="2" charset="-78"/>
              </a:rPr>
              <a:t>دنكان</a:t>
            </a:r>
            <a:r>
              <a:rPr lang="ar-SA" sz="1300" dirty="0" smtClean="0">
                <a:cs typeface="AL-Mohanad" pitchFamily="2" charset="-78"/>
              </a:rPr>
              <a:t> وفرح جميع النبلاء والجماهير بنهاية الطاغية</a:t>
            </a:r>
            <a:r>
              <a:rPr lang="ar-SA" sz="1400" dirty="0" smtClean="0"/>
              <a:t/>
            </a:r>
            <a:br>
              <a:rPr lang="ar-SA" sz="1400" dirty="0" smtClean="0"/>
            </a:br>
            <a:r>
              <a:rPr lang="ar-SA" sz="1400" dirty="0" smtClean="0"/>
              <a:t> </a:t>
            </a:r>
            <a:endParaRPr lang="ar-SA" sz="1300" dirty="0">
              <a:cs typeface="AL-Mohanad" pitchFamily="2" charset="-78"/>
            </a:endParaRPr>
          </a:p>
        </p:txBody>
      </p:sp>
      <p:sp>
        <p:nvSpPr>
          <p:cNvPr id="6" name="TextBox 5"/>
          <p:cNvSpPr txBox="1"/>
          <p:nvPr/>
        </p:nvSpPr>
        <p:spPr>
          <a:xfrm>
            <a:off x="908720" y="8028384"/>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p:cBhvr>
                                        <p:cTn id="11" dur="2000" fill="hold"/>
                                        <p:tgtEl>
                                          <p:spTgt spid="6"/>
                                        </p:tgtEl>
                                        <p:attrNameLst>
                                          <p:attrName>fillcolor</p:attrName>
                                        </p:attrNameLst>
                                      </p:cBhvr>
                                      <p:to>
                                        <a:srgbClr val="FFFF99"/>
                                      </p:to>
                                    </p:animClr>
                                    <p:set>
                                      <p:cBhvr>
                                        <p:cTn id="12" dur="2000" fill="hold"/>
                                        <p:tgtEl>
                                          <p:spTgt spid="6"/>
                                        </p:tgtEl>
                                        <p:attrNameLst>
                                          <p:attrName>fill.type</p:attrName>
                                        </p:attrNameLst>
                                      </p:cBhvr>
                                      <p:to>
                                        <p:strVal val="solid"/>
                                      </p:to>
                                    </p:set>
                                    <p:set>
                                      <p:cBhvr>
                                        <p:cTn id="13"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3197</TotalTime>
  <Words>2062</Words>
  <Application>Microsoft Office PowerPoint</Application>
  <PresentationFormat>On-screen Show (4:3)</PresentationFormat>
  <Paragraphs>119</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8</vt:lpstr>
      <vt:lpstr>Slide 2</vt:lpstr>
      <vt:lpstr>Slide 3</vt:lpstr>
      <vt:lpstr>Slide 4</vt:lpstr>
      <vt:lpstr>Slide 5</vt:lpstr>
      <vt:lpstr>Slide 6</vt:lpstr>
      <vt:lpstr>Slide 7</vt:lpstr>
      <vt:lpstr>Slide 8</vt:lpstr>
      <vt:lpstr>رواية ماكبث باللغة العربية مترجمة لـ شكسبير </vt:lpstr>
      <vt:lpstr>تابع .. رواية ماكبث باللغة العربية مترجمة لـ شكسبير </vt:lpstr>
      <vt:lpstr>تابع رواية ماكبث باللغة العربية مترجمة لـ شكسبير </vt:lpstr>
      <vt:lpstr>تابع رواية ماكبث باللغة العربية مترجمة لـ شكسبير </vt:lpstr>
      <vt:lpstr>تابع رواية ماكبث باللغة العربية مترجمة لـ شكسبير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292</cp:revision>
  <dcterms:created xsi:type="dcterms:W3CDTF">2011-03-15T05:52:04Z</dcterms:created>
  <dcterms:modified xsi:type="dcterms:W3CDTF">2011-04-13T01:31:48Z</dcterms:modified>
</cp:coreProperties>
</file>