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1497F-E0B7-480F-81DA-6BEEDF6CD0AA}" type="datetimeFigureOut">
              <a:rPr lang="ar-SA" smtClean="0"/>
              <a:t>03/07/1434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4012B-6038-437D-B10F-6EFBB7EA0AF6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8600" y="0"/>
          <a:ext cx="8629680" cy="6858000"/>
        </p:xfrm>
        <a:graphic>
          <a:graphicData uri="http://schemas.openxmlformats.org/presentationml/2006/ole">
            <p:oleObj spid="_x0000_s1026" name="Immagine bitmap" r:id="rId3" imgW="3329978" imgH="2812365" progId="PBrush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عرض على الشاشة (3:4)‏</PresentationFormat>
  <Paragraphs>0</Paragraphs>
  <Slides>1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3" baseType="lpstr">
      <vt:lpstr>سمة Office</vt:lpstr>
      <vt:lpstr>Immagine bitmap</vt:lpstr>
      <vt:lpstr>الشريحة 1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</cp:revision>
  <dcterms:created xsi:type="dcterms:W3CDTF">2013-05-11T21:10:52Z</dcterms:created>
  <dcterms:modified xsi:type="dcterms:W3CDTF">2013-05-11T21:11:16Z</dcterms:modified>
</cp:coreProperties>
</file>