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27475-77AD-4ABD-830E-9654A525E8B1}" type="datetimeFigureOut">
              <a:rPr lang="ar-SA" smtClean="0"/>
              <a:t>17/06/38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3095-8EC4-44FA-83A7-C007DFD6EFC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27475-77AD-4ABD-830E-9654A525E8B1}" type="datetimeFigureOut">
              <a:rPr lang="ar-SA" smtClean="0"/>
              <a:t>17/06/38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3095-8EC4-44FA-83A7-C007DFD6EFC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27475-77AD-4ABD-830E-9654A525E8B1}" type="datetimeFigureOut">
              <a:rPr lang="ar-SA" smtClean="0"/>
              <a:t>17/06/38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3095-8EC4-44FA-83A7-C007DFD6EFC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27475-77AD-4ABD-830E-9654A525E8B1}" type="datetimeFigureOut">
              <a:rPr lang="ar-SA" smtClean="0"/>
              <a:t>17/06/38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3095-8EC4-44FA-83A7-C007DFD6EFC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27475-77AD-4ABD-830E-9654A525E8B1}" type="datetimeFigureOut">
              <a:rPr lang="ar-SA" smtClean="0"/>
              <a:t>17/06/38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3095-8EC4-44FA-83A7-C007DFD6EFC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27475-77AD-4ABD-830E-9654A525E8B1}" type="datetimeFigureOut">
              <a:rPr lang="ar-SA" smtClean="0"/>
              <a:t>17/06/38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3095-8EC4-44FA-83A7-C007DFD6EFC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27475-77AD-4ABD-830E-9654A525E8B1}" type="datetimeFigureOut">
              <a:rPr lang="ar-SA" smtClean="0"/>
              <a:t>17/06/38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3095-8EC4-44FA-83A7-C007DFD6EFC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27475-77AD-4ABD-830E-9654A525E8B1}" type="datetimeFigureOut">
              <a:rPr lang="ar-SA" smtClean="0"/>
              <a:t>17/06/38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3095-8EC4-44FA-83A7-C007DFD6EFC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27475-77AD-4ABD-830E-9654A525E8B1}" type="datetimeFigureOut">
              <a:rPr lang="ar-SA" smtClean="0"/>
              <a:t>17/06/38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3095-8EC4-44FA-83A7-C007DFD6EFC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27475-77AD-4ABD-830E-9654A525E8B1}" type="datetimeFigureOut">
              <a:rPr lang="ar-SA" smtClean="0"/>
              <a:t>17/06/38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3095-8EC4-44FA-83A7-C007DFD6EFC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27475-77AD-4ABD-830E-9654A525E8B1}" type="datetimeFigureOut">
              <a:rPr lang="ar-SA" smtClean="0"/>
              <a:t>17/06/38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3095-8EC4-44FA-83A7-C007DFD6EFC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27475-77AD-4ABD-830E-9654A525E8B1}" type="datetimeFigureOut">
              <a:rPr lang="ar-SA" smtClean="0"/>
              <a:t>17/06/38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D3095-8EC4-44FA-83A7-C007DFD6EFCD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1371600">
                <a:tc>
                  <a:txBody>
                    <a:bodyPr/>
                    <a:lstStyle/>
                    <a:p>
                      <a:pPr rtl="1"/>
                      <a:r>
                        <a:rPr lang="ar-SA" sz="3600" dirty="0" smtClean="0"/>
                        <a:t>السبت </a:t>
                      </a:r>
                      <a:endParaRPr lang="ar-S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600" smtClean="0"/>
                        <a:t>ظهور الرواية</a:t>
                      </a:r>
                      <a:endParaRPr lang="ar-S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600" dirty="0" smtClean="0"/>
                        <a:t>نظم</a:t>
                      </a:r>
                      <a:r>
                        <a:rPr lang="ar-SA" sz="3600" baseline="0" dirty="0" smtClean="0"/>
                        <a:t> الصوتيات</a:t>
                      </a:r>
                      <a:endParaRPr lang="ar-SA" sz="3600" dirty="0"/>
                    </a:p>
                  </a:txBody>
                  <a:tcPr/>
                </a:tc>
              </a:tr>
              <a:tr h="1371600">
                <a:tc>
                  <a:txBody>
                    <a:bodyPr/>
                    <a:lstStyle/>
                    <a:p>
                      <a:pPr rtl="1"/>
                      <a:r>
                        <a:rPr lang="ar-SA" sz="3600" dirty="0" smtClean="0"/>
                        <a:t>الأحد</a:t>
                      </a:r>
                      <a:endParaRPr lang="ar-S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600" dirty="0" smtClean="0"/>
                        <a:t>أدب الانجليزي في القرن17</a:t>
                      </a:r>
                      <a:endParaRPr lang="ar-S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600" dirty="0" smtClean="0"/>
                        <a:t>مهارات التحدث</a:t>
                      </a:r>
                      <a:endParaRPr lang="ar-SA" sz="3600" dirty="0"/>
                    </a:p>
                  </a:txBody>
                  <a:tcPr/>
                </a:tc>
              </a:tr>
              <a:tr h="1371600">
                <a:tc>
                  <a:txBody>
                    <a:bodyPr/>
                    <a:lstStyle/>
                    <a:p>
                      <a:pPr rtl="1"/>
                      <a:r>
                        <a:rPr lang="ar-SA" sz="3600" dirty="0" err="1" smtClean="0"/>
                        <a:t>الأثين</a:t>
                      </a:r>
                      <a:endParaRPr lang="ar-S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600" dirty="0" smtClean="0"/>
                        <a:t>مقال</a:t>
                      </a:r>
                      <a:endParaRPr lang="ar-S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600" dirty="0" smtClean="0"/>
                        <a:t>نظم الصوتيات</a:t>
                      </a:r>
                      <a:endParaRPr lang="ar-SA" sz="3600" dirty="0"/>
                    </a:p>
                  </a:txBody>
                  <a:tcPr/>
                </a:tc>
              </a:tr>
              <a:tr h="1371600">
                <a:tc>
                  <a:txBody>
                    <a:bodyPr/>
                    <a:lstStyle/>
                    <a:p>
                      <a:pPr rtl="1"/>
                      <a:r>
                        <a:rPr lang="ar-SA" sz="3600" dirty="0" smtClean="0"/>
                        <a:t>الثلاثاء</a:t>
                      </a:r>
                      <a:endParaRPr lang="ar-S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600" dirty="0" smtClean="0"/>
                        <a:t>الفكر والثقافة </a:t>
                      </a:r>
                      <a:endParaRPr lang="ar-S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600" dirty="0" smtClean="0"/>
                        <a:t>مهارات التحدث</a:t>
                      </a:r>
                      <a:endParaRPr lang="ar-SA" sz="3600" dirty="0"/>
                    </a:p>
                  </a:txBody>
                  <a:tcPr/>
                </a:tc>
              </a:tr>
              <a:tr h="1371600">
                <a:tc>
                  <a:txBody>
                    <a:bodyPr/>
                    <a:lstStyle/>
                    <a:p>
                      <a:pPr rtl="1"/>
                      <a:r>
                        <a:rPr lang="ar-SA" sz="3600" dirty="0" smtClean="0"/>
                        <a:t>الأربعاء</a:t>
                      </a:r>
                      <a:endParaRPr lang="ar-S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600" dirty="0" smtClean="0"/>
                        <a:t>نظريه الترجمة</a:t>
                      </a:r>
                      <a:endParaRPr lang="ar-S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3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24</Words>
  <Application>Microsoft Office PowerPoint</Application>
  <PresentationFormat>عرض على الشاشة (3:4)‏</PresentationFormat>
  <Paragraphs>14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سمة Office</vt:lpstr>
      <vt:lpstr>الشريحة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البوابة الرقمية</dc:creator>
  <cp:lastModifiedBy>البوابة الرقمية</cp:lastModifiedBy>
  <cp:revision>1</cp:revision>
  <dcterms:created xsi:type="dcterms:W3CDTF">2017-03-15T09:17:11Z</dcterms:created>
  <dcterms:modified xsi:type="dcterms:W3CDTF">2017-03-15T09:23:40Z</dcterms:modified>
</cp:coreProperties>
</file>