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72" r:id="rId6"/>
    <p:sldId id="269" r:id="rId7"/>
    <p:sldId id="273" r:id="rId8"/>
    <p:sldId id="274" r:id="rId9"/>
    <p:sldId id="277" r:id="rId10"/>
    <p:sldId id="275" r:id="rId11"/>
    <p:sldId id="278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91" autoAdjust="0"/>
    <p:restoredTop sz="93298" autoAdjust="0"/>
  </p:normalViewPr>
  <p:slideViewPr>
    <p:cSldViewPr>
      <p:cViewPr>
        <p:scale>
          <a:sx n="90" d="100"/>
          <a:sy n="90" d="100"/>
        </p:scale>
        <p:origin x="144" y="4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1828800"/>
            <a:ext cx="21596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The Life of Aristotle</a:t>
            </a:r>
            <a:endParaRPr lang="ar-SA" dirty="0"/>
          </a:p>
        </p:txBody>
      </p:sp>
      <p:pic>
        <p:nvPicPr>
          <p:cNvPr id="11266" name="Picture 2" descr="http://0.tqn.com/d/atheism/1/0/p/L/AthDrawing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09800"/>
            <a:ext cx="5465377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6851" y="1527843"/>
            <a:ext cx="210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Aristotle’s early life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8785" y="1981200"/>
            <a:ext cx="783105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Parents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Son of </a:t>
            </a:r>
            <a:r>
              <a:rPr lang="en-US" dirty="0" err="1" smtClean="0"/>
              <a:t>Nicomachus</a:t>
            </a:r>
            <a:r>
              <a:rPr lang="en-US" dirty="0" smtClean="0"/>
              <a:t>, a physician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His father was a member of the  guild of Asclepius, but believed in natural</a:t>
            </a:r>
          </a:p>
          <a:p>
            <a:pPr algn="l" rtl="0"/>
            <a:r>
              <a:rPr lang="en-US" dirty="0" smtClean="0"/>
              <a:t>  Causes of illness as opposed to divine.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He was a contemporary of Hippocrates 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He treated King </a:t>
            </a:r>
            <a:r>
              <a:rPr lang="en-US" dirty="0" err="1" smtClean="0"/>
              <a:t>Amyntas</a:t>
            </a:r>
            <a:r>
              <a:rPr lang="en-US" dirty="0" smtClean="0"/>
              <a:t> of Macedon, who was the father of Phillip and </a:t>
            </a:r>
          </a:p>
          <a:p>
            <a:pPr algn="l" rtl="0"/>
            <a:r>
              <a:rPr lang="en-US" dirty="0" smtClean="0"/>
              <a:t>   grandfather of Alexander the Great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His mother was a member of the aristocracy of Chalcis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553" y="2133600"/>
            <a:ext cx="7330918" cy="480131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Childhood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Aristotle was said to have been a childhood playmate of Alexander.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It is thought that he learned the basics of anatomy from his father.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His parents died suddenly when he was ten or eleven years old.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He was cared for after the death of his parents by his paternal Uncle</a:t>
            </a:r>
          </a:p>
          <a:p>
            <a:pPr algn="l" rtl="0"/>
            <a:r>
              <a:rPr lang="en-US" dirty="0" smtClean="0"/>
              <a:t>  </a:t>
            </a:r>
            <a:r>
              <a:rPr lang="en-US" dirty="0" err="1" smtClean="0"/>
              <a:t>Proxenus</a:t>
            </a:r>
            <a:r>
              <a:rPr lang="en-US" dirty="0" smtClean="0"/>
              <a:t> and his wife.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Proxenus</a:t>
            </a:r>
            <a:r>
              <a:rPr lang="en-US" dirty="0" smtClean="0"/>
              <a:t> prepared him for advanced studies and sent him to Athens</a:t>
            </a:r>
          </a:p>
          <a:p>
            <a:pPr algn="l" rtl="0"/>
            <a:r>
              <a:rPr lang="en-US" dirty="0" smtClean="0"/>
              <a:t>  to study under Plato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200" y="194893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Plato </a:t>
            </a:r>
            <a:r>
              <a:rPr lang="en-US" dirty="0" err="1" smtClean="0"/>
              <a:t>vs</a:t>
            </a:r>
            <a:r>
              <a:rPr lang="en-US" dirty="0" smtClean="0"/>
              <a:t> Aristotle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667000"/>
            <a:ext cx="826700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Plato (Spirituality)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Delighted in mathematics and arts.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Considered abstractions the real reality.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Believed in an innate sense of perfection and justice.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/>
            <a:r>
              <a:rPr lang="en-US" dirty="0" smtClean="0"/>
              <a:t>Aristotle (Materialism)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Inspired by nature and life sciences.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Reality was composed of substances; what is perceived by the senses is real.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 Held that ideas cannot exist without the input of the senses.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981200"/>
            <a:ext cx="818685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/>
              <a:t> </a:t>
            </a:r>
            <a:r>
              <a:rPr lang="en-US" dirty="0" smtClean="0"/>
              <a:t>After the Academy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By the time of Plato’s death, Aristotle was considered one of Greece’s most</a:t>
            </a:r>
          </a:p>
          <a:p>
            <a:pPr algn="l" rtl="0"/>
            <a:r>
              <a:rPr lang="en-US" dirty="0" smtClean="0"/>
              <a:t>Brilliant philosophers.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err="1" smtClean="0"/>
              <a:t>Speusippus</a:t>
            </a:r>
            <a:r>
              <a:rPr lang="en-US" dirty="0" smtClean="0"/>
              <a:t> was chosen over Aristotle to take Plato’s place as master of the </a:t>
            </a:r>
          </a:p>
          <a:p>
            <a:pPr algn="l" rtl="0"/>
            <a:r>
              <a:rPr lang="en-US" dirty="0" smtClean="0"/>
              <a:t>Academy, probably because he was Plato’s nephew.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Held the opinion that the only sure knowledge was knowledge of mathematical</a:t>
            </a:r>
          </a:p>
          <a:p>
            <a:pPr algn="l" rtl="0"/>
            <a:r>
              <a:rPr lang="en-US" dirty="0" smtClean="0"/>
              <a:t>relationships.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Aristotle, along with </a:t>
            </a:r>
            <a:r>
              <a:rPr lang="en-US" dirty="0" err="1" smtClean="0"/>
              <a:t>Xenocrates</a:t>
            </a:r>
            <a:r>
              <a:rPr lang="en-US" dirty="0" smtClean="0"/>
              <a:t>, left Athens to teach in </a:t>
            </a:r>
            <a:r>
              <a:rPr lang="en-US" dirty="0" err="1" smtClean="0"/>
              <a:t>Atarneus</a:t>
            </a:r>
            <a:r>
              <a:rPr lang="en-US" dirty="0" smtClean="0"/>
              <a:t> in Asia Minor.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135" y="1824520"/>
            <a:ext cx="3583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Aristotle and Alexander the Great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438400"/>
            <a:ext cx="88921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Philip of Macedon began his campaign to conquer all of Greece in the same year that</a:t>
            </a:r>
          </a:p>
          <a:p>
            <a:pPr algn="l" rtl="0"/>
            <a:r>
              <a:rPr lang="en-US" dirty="0" smtClean="0"/>
              <a:t>Plato died.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Aristotle joined the court of Philip and reunited with his </a:t>
            </a:r>
            <a:r>
              <a:rPr lang="en-US" smtClean="0"/>
              <a:t>childhood </a:t>
            </a:r>
            <a:r>
              <a:rPr lang="en-US" smtClean="0"/>
              <a:t>friend.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War broke out between Persia and the Hellenes and Aristotle’s friend </a:t>
            </a:r>
            <a:r>
              <a:rPr lang="en-US" dirty="0" err="1" smtClean="0"/>
              <a:t>Hermias</a:t>
            </a:r>
            <a:r>
              <a:rPr lang="en-US" dirty="0" smtClean="0"/>
              <a:t> was </a:t>
            </a:r>
            <a:endParaRPr lang="en-US" dirty="0"/>
          </a:p>
          <a:p>
            <a:pPr algn="l" rtl="0"/>
            <a:r>
              <a:rPr lang="en-US" dirty="0" smtClean="0"/>
              <a:t>tortured to death. Aristotle wrote a elegy to </a:t>
            </a:r>
            <a:r>
              <a:rPr lang="en-US" dirty="0" err="1" smtClean="0"/>
              <a:t>Hermias</a:t>
            </a:r>
            <a:r>
              <a:rPr lang="en-US" dirty="0" smtClean="0"/>
              <a:t> in which he compared him to a </a:t>
            </a:r>
          </a:p>
          <a:p>
            <a:pPr algn="l" rtl="0"/>
            <a:r>
              <a:rPr lang="en-US" dirty="0" smtClean="0"/>
              <a:t>God.  This would cause him trouble later in life.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After the death of Philip, Alexander became king, and Aristotle returned to Athens to </a:t>
            </a:r>
          </a:p>
          <a:p>
            <a:pPr algn="l" rtl="0"/>
            <a:r>
              <a:rPr lang="en-US" dirty="0" smtClean="0"/>
              <a:t>establish his own school, the Lyceum.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Alexander began his campaign to conquer Asia and took Aristotle’s nephew with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0" y="1752600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Life in Athens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286000"/>
            <a:ext cx="881087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After the death of his wife </a:t>
            </a:r>
            <a:r>
              <a:rPr lang="en-US" dirty="0" err="1" smtClean="0"/>
              <a:t>Pythias</a:t>
            </a:r>
            <a:r>
              <a:rPr lang="en-US" dirty="0" smtClean="0"/>
              <a:t>, Aristotle met </a:t>
            </a:r>
            <a:r>
              <a:rPr lang="en-US" dirty="0" err="1" smtClean="0"/>
              <a:t>Herpyllis</a:t>
            </a:r>
            <a:r>
              <a:rPr lang="en-US" dirty="0" smtClean="0"/>
              <a:t>, who would bear him his</a:t>
            </a:r>
          </a:p>
          <a:p>
            <a:pPr algn="l" rtl="0"/>
            <a:r>
              <a:rPr lang="en-US" dirty="0" smtClean="0"/>
              <a:t>son </a:t>
            </a:r>
            <a:r>
              <a:rPr lang="en-US" dirty="0" err="1" smtClean="0"/>
              <a:t>Nicomachus</a:t>
            </a:r>
            <a:r>
              <a:rPr lang="en-US" dirty="0" smtClean="0"/>
              <a:t>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He established the curriculum for the Lyceum which was more scientifically oriented</a:t>
            </a:r>
          </a:p>
          <a:p>
            <a:pPr algn="l" rtl="0"/>
            <a:r>
              <a:rPr lang="en-US" dirty="0" smtClean="0"/>
              <a:t>than the Academy.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During this time he compiled most of his famous works.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subject matter of philosophy at that time covered physics, mathematics, biology,</a:t>
            </a:r>
          </a:p>
          <a:p>
            <a:pPr algn="l" rtl="0"/>
            <a:r>
              <a:rPr lang="en-US" dirty="0" smtClean="0"/>
              <a:t>Physiology, meteorology, astronomy, politics, psychology, rhetoric, literature, religion,</a:t>
            </a:r>
          </a:p>
          <a:p>
            <a:pPr algn="l" rtl="0"/>
            <a:r>
              <a:rPr lang="en-US" dirty="0" smtClean="0"/>
              <a:t>Metaphysics, epistemology, logic, ethics and more.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From his base at the Lyceum, he dominated the world of philosophy for 13 years.</a:t>
            </a:r>
          </a:p>
        </p:txBody>
      </p:sp>
    </p:spTree>
    <p:extLst>
      <p:ext uri="{BB962C8B-B14F-4D97-AF65-F5344CB8AC3E}">
        <p14:creationId xmlns="" xmlns:p14="http://schemas.microsoft.com/office/powerpoint/2010/main" val="165921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1905000"/>
            <a:ext cx="290335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Fall from Grace and Death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743200"/>
            <a:ext cx="8648650" cy="286232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King Alexander began behaving irrationally during his campaign to subdue India</a:t>
            </a:r>
          </a:p>
          <a:p>
            <a:pPr algn="l" rtl="0"/>
            <a:r>
              <a:rPr lang="en-US" dirty="0" smtClean="0"/>
              <a:t>Insisting that his men marry Persian women and that they acknowledge him as a </a:t>
            </a:r>
          </a:p>
          <a:p>
            <a:pPr algn="l" rtl="0"/>
            <a:r>
              <a:rPr lang="en-US" dirty="0" smtClean="0"/>
              <a:t>God.  Some rebelled, including Aristotle’s cousin, Callisthenes, and were executed.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Resentment fostered in Athens to the rule of Macedon.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When Alexander died, there was a massive rebellion in Athens and the new regime</a:t>
            </a:r>
          </a:p>
          <a:p>
            <a:pPr algn="l" rtl="0"/>
            <a:r>
              <a:rPr lang="en-US" dirty="0" smtClean="0"/>
              <a:t>Was preparing to indict him for his blasphemous elegy 20 years earlier.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He fled Athens to Chalcis, the land of his mother, where he died of illness.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19400" y="1905000"/>
            <a:ext cx="4044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Transmission of the Works of Aristotle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819400"/>
            <a:ext cx="89180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rtl="0"/>
            <a:r>
              <a:rPr lang="en-US" dirty="0" smtClean="0"/>
              <a:t>Aristotle left all his writings to Theophrastus, who succeeded him at the Lyceum</a:t>
            </a:r>
          </a:p>
          <a:p>
            <a:pPr marL="285750" indent="-285750" algn="l" rtl="0"/>
            <a:endParaRPr lang="en-US" dirty="0" smtClean="0"/>
          </a:p>
          <a:p>
            <a:pPr marL="285750" indent="-285750" algn="l" rtl="0"/>
            <a:r>
              <a:rPr lang="en-US" dirty="0" smtClean="0"/>
              <a:t>He bequeathed them to his nephew </a:t>
            </a:r>
            <a:r>
              <a:rPr lang="en-US" dirty="0" err="1" smtClean="0"/>
              <a:t>Neleus</a:t>
            </a:r>
            <a:r>
              <a:rPr lang="en-US" dirty="0" smtClean="0"/>
              <a:t>, who hid them in a cellar, where they </a:t>
            </a:r>
          </a:p>
          <a:p>
            <a:pPr marL="285750" indent="-285750" algn="l" rtl="0"/>
            <a:r>
              <a:rPr lang="en-US" dirty="0" smtClean="0"/>
              <a:t>Remained for 200 years.</a:t>
            </a:r>
          </a:p>
          <a:p>
            <a:pPr marL="285750" indent="-285750" algn="l" rtl="0"/>
            <a:endParaRPr lang="en-US" dirty="0" smtClean="0"/>
          </a:p>
          <a:p>
            <a:pPr marL="285750" indent="-285750" algn="l" rtl="0"/>
            <a:r>
              <a:rPr lang="en-US" dirty="0" smtClean="0"/>
              <a:t>It is believed they were found and given to Andronicus of Rhodes in Rome.</a:t>
            </a:r>
          </a:p>
          <a:p>
            <a:pPr marL="285750" indent="-285750" algn="l" rtl="0"/>
            <a:endParaRPr lang="en-US" dirty="0" smtClean="0"/>
          </a:p>
          <a:p>
            <a:pPr marL="285750" indent="-285750" algn="l" rtl="0"/>
            <a:r>
              <a:rPr lang="en-US" dirty="0" smtClean="0"/>
              <a:t>They were ignored by Byzantine Christians but apparently preserved by Muslims and </a:t>
            </a:r>
          </a:p>
          <a:p>
            <a:pPr marL="285750" indent="-285750" algn="l" rtl="0"/>
            <a:r>
              <a:rPr lang="en-US" dirty="0" smtClean="0"/>
              <a:t>Translated to Arabic and preserved in the great universities in Baghdad, Cairo, Toledo</a:t>
            </a:r>
          </a:p>
          <a:p>
            <a:pPr marL="285750" indent="-285750" algn="l" rtl="0"/>
            <a:r>
              <a:rPr lang="en-US" dirty="0" smtClean="0"/>
              <a:t>And Cordoba.</a:t>
            </a:r>
          </a:p>
        </p:txBody>
      </p:sp>
    </p:spTree>
    <p:extLst>
      <p:ext uri="{BB962C8B-B14F-4D97-AF65-F5344CB8AC3E}">
        <p14:creationId xmlns="" xmlns:p14="http://schemas.microsoft.com/office/powerpoint/2010/main" val="3914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4278</TotalTime>
  <Words>778</Words>
  <Application>Microsoft Office PowerPoint</Application>
  <PresentationFormat>A4 Paper (210x297 mm)‎</PresentationFormat>
  <Paragraphs>137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الثالثة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172</cp:revision>
  <dcterms:created xsi:type="dcterms:W3CDTF">2009-10-14T19:14:34Z</dcterms:created>
  <dcterms:modified xsi:type="dcterms:W3CDTF">2012-02-15T14:03:40Z</dcterms:modified>
</cp:coreProperties>
</file>