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72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0258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858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الفكرة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و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الثقافة الإنجليزية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 جمال رفيق محمد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err="1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الاولى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.......................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1828800"/>
            <a:ext cx="246734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Language and Culture</a:t>
            </a:r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2590800"/>
            <a:ext cx="77724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Culture : the customary beliefs, social forms, and material traits of a racial, religious, or social group; also: the characteristic features of everyday existence shared by people in a place or time.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Language is a part of culture.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Language in many ways is an expression of culture.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Culture affects language and vise versa. 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That field of study which deals with the effect of society on language use is called </a:t>
            </a:r>
            <a:r>
              <a:rPr lang="en-US" i="1" dirty="0" smtClean="0"/>
              <a:t>Sociolinguistics</a:t>
            </a:r>
            <a:r>
              <a:rPr lang="en-US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1676400"/>
            <a:ext cx="330090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dirty="0" smtClean="0"/>
              <a:t>The Cultural History of English</a:t>
            </a:r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209800"/>
            <a:ext cx="8823889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Many social and political and events led to the development of English from its </a:t>
            </a:r>
          </a:p>
          <a:p>
            <a:pPr algn="l" rtl="0"/>
            <a:r>
              <a:rPr lang="en-US" dirty="0" smtClean="0"/>
              <a:t>Germanic roots.</a:t>
            </a:r>
            <a:endParaRPr lang="ar-SA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English originated as a common language of West Germanic tribes (Angles, Saxons </a:t>
            </a:r>
          </a:p>
          <a:p>
            <a:pPr algn="l" rtl="0"/>
            <a:r>
              <a:rPr lang="en-US" dirty="0" smtClean="0"/>
              <a:t>and Jutes) who populated the British Isles during the fifth century.  This language is </a:t>
            </a:r>
          </a:p>
          <a:p>
            <a:pPr algn="l" rtl="0"/>
            <a:r>
              <a:rPr lang="en-US" dirty="0" smtClean="0"/>
              <a:t>now known as Old English and differs greatly from English as we know it today.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The Norman conquest of The British Isles led to the mixing of old French words with</a:t>
            </a:r>
          </a:p>
          <a:p>
            <a:pPr algn="l" rtl="0"/>
            <a:r>
              <a:rPr lang="en-US" dirty="0" smtClean="0"/>
              <a:t>Old English which resulted in the formation of Middle English, which more closely</a:t>
            </a:r>
          </a:p>
          <a:p>
            <a:pPr algn="l" rtl="0"/>
            <a:r>
              <a:rPr lang="en-US" dirty="0" smtClean="0"/>
              <a:t>resembles modern English.</a:t>
            </a:r>
          </a:p>
          <a:p>
            <a:pPr algn="l" rtl="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9218" name="Picture 2" descr="http://www.mystudies.net/wp-content/uploads/2010/05/timelin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048000"/>
            <a:ext cx="6438900" cy="19907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38400" y="1828800"/>
            <a:ext cx="502355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dirty="0" smtClean="0"/>
              <a:t>Timeline of the History of the English Language</a:t>
            </a:r>
            <a:endParaRPr lang="ar-SA" dirty="0"/>
          </a:p>
        </p:txBody>
      </p:sp>
      <p:sp>
        <p:nvSpPr>
          <p:cNvPr id="6" name="TextBox 5"/>
          <p:cNvSpPr txBox="1"/>
          <p:nvPr/>
        </p:nvSpPr>
        <p:spPr>
          <a:xfrm>
            <a:off x="5454293" y="5334000"/>
            <a:ext cx="2198038" cy="21544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800" dirty="0" smtClean="0"/>
              <a:t>Courtesy Dave Winton (www.mystudies.net)</a:t>
            </a:r>
            <a:endParaRPr lang="ar-SA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3264" y="182880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Modern English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667000"/>
            <a:ext cx="8003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The European Renaissance gave birth to the form of English we know today.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3320534"/>
            <a:ext cx="8109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William Shakespeare coined over 2,000 words and many phrases and clichés.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4114800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The great vowel shift radically changed pronunciations in a relatively short</a:t>
            </a:r>
          </a:p>
          <a:p>
            <a:pPr algn="l" rtl="0"/>
            <a:r>
              <a:rPr lang="en-US" dirty="0" smtClean="0"/>
              <a:t>period of time.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14400" y="4953000"/>
            <a:ext cx="8109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The printing press brought about standardization and codification culminating </a:t>
            </a:r>
          </a:p>
          <a:p>
            <a:pPr algn="l" rtl="0"/>
            <a:r>
              <a:rPr lang="en-US" dirty="0" smtClean="0"/>
              <a:t>in the first dictionaries of the English language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71800" y="1948934"/>
            <a:ext cx="372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The Influence of the British Empire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2895600"/>
            <a:ext cx="818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Nearly a quarter of the world was dominated by the British Empire at one point.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3886200"/>
            <a:ext cx="844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British colonization and sea trade brought English to the four corners of the world.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4953000"/>
            <a:ext cx="8289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The interaction with other cultures introduced many new words into the English </a:t>
            </a:r>
          </a:p>
          <a:p>
            <a:pPr algn="l" rtl="0"/>
            <a:r>
              <a:rPr lang="en-US" dirty="0" smtClean="0"/>
              <a:t>lexicon.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146" name="Picture 2" descr="http://www.uni-due.de/SVE/Spread_of_Engli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447800"/>
            <a:ext cx="6067425" cy="458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66953" y="1905000"/>
            <a:ext cx="622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en-US" dirty="0" smtClean="0"/>
              <a:t>The Industrial Revolution and The Fall of the British Empire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2743200"/>
            <a:ext cx="8109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The Industrial Revolution led to new inventions and discoveries which created</a:t>
            </a:r>
          </a:p>
          <a:p>
            <a:pPr algn="l" rtl="0"/>
            <a:r>
              <a:rPr lang="en-US" dirty="0" smtClean="0"/>
              <a:t>a need for new terminology.  Latin and Greek played a major role.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3256" y="3886200"/>
            <a:ext cx="7584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The decline of the British Empire resulted in London losing </a:t>
            </a:r>
            <a:r>
              <a:rPr lang="en-US" i="1" dirty="0" smtClean="0"/>
              <a:t>ownership</a:t>
            </a:r>
            <a:r>
              <a:rPr lang="en-US" dirty="0" smtClean="0"/>
              <a:t> of </a:t>
            </a:r>
          </a:p>
          <a:p>
            <a:pPr algn="l" rtl="0"/>
            <a:r>
              <a:rPr lang="en-US" dirty="0" smtClean="0"/>
              <a:t>The English Language.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1400" y="1752600"/>
            <a:ext cx="2361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/>
              <a:t>American English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3290294"/>
            <a:ext cx="81870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After the second world war, America became the new superpower, supplanting</a:t>
            </a:r>
          </a:p>
          <a:p>
            <a:pPr algn="l" rtl="0"/>
            <a:r>
              <a:rPr lang="en-US" dirty="0" smtClean="0"/>
              <a:t>Great Britain as the bearer of the English Language to the world.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2438400"/>
            <a:ext cx="7840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Colonization of the American territories led to the development of a distinct </a:t>
            </a:r>
          </a:p>
          <a:p>
            <a:pPr algn="l" rtl="0"/>
            <a:r>
              <a:rPr lang="en-US" dirty="0" smtClean="0"/>
              <a:t>variety of English.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4338084"/>
            <a:ext cx="8353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Interaction with Native American tribal groups and Spanish speaking settlements</a:t>
            </a:r>
          </a:p>
          <a:p>
            <a:pPr algn="l" rtl="0"/>
            <a:r>
              <a:rPr lang="en-US" dirty="0" smtClean="0"/>
              <a:t>caused an influx of new words to the American English lexicon.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2400" y="1796534"/>
            <a:ext cx="1351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2743200"/>
            <a:ext cx="8661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The invention of the phonograph made it possible to store and distribute speech for</a:t>
            </a:r>
          </a:p>
          <a:p>
            <a:pPr algn="l" rtl="0"/>
            <a:r>
              <a:rPr lang="en-US" dirty="0" smtClean="0"/>
              <a:t>the first time.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3657600"/>
            <a:ext cx="869988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Talking films and video soon came after and allowed for the storage and distribution</a:t>
            </a:r>
          </a:p>
          <a:p>
            <a:pPr algn="l" rtl="0"/>
            <a:r>
              <a:rPr lang="en-US" dirty="0" smtClean="0"/>
              <a:t>of visual language elements, such as body language and gestures.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Most people who are not native speakers of English have their first contact with the</a:t>
            </a:r>
          </a:p>
          <a:p>
            <a:pPr algn="l" rtl="0"/>
            <a:r>
              <a:rPr lang="en-US" dirty="0" smtClean="0"/>
              <a:t>English language from a stored or broadcasted form as opposed to face-to-face</a:t>
            </a:r>
          </a:p>
          <a:p>
            <a:pPr algn="l" rtl="0"/>
            <a:r>
              <a:rPr lang="en-US" dirty="0" smtClean="0"/>
              <a:t>contact.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3292549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End of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1867</TotalTime>
  <Words>562</Words>
  <Application>Microsoft Office PowerPoint</Application>
  <PresentationFormat>A4 Paper (210x297 mm)</PresentationFormat>
  <Paragraphs>88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المحاضرة الاولى .......................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Jamal Muhammad</cp:lastModifiedBy>
  <cp:revision>133</cp:revision>
  <dcterms:created xsi:type="dcterms:W3CDTF">2009-10-14T19:14:34Z</dcterms:created>
  <dcterms:modified xsi:type="dcterms:W3CDTF">2012-01-31T06:32:30Z</dcterms:modified>
</cp:coreProperties>
</file>