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75" r:id="rId5"/>
    <p:sldId id="268" r:id="rId6"/>
    <p:sldId id="272" r:id="rId7"/>
    <p:sldId id="269" r:id="rId8"/>
    <p:sldId id="273" r:id="rId9"/>
    <p:sldId id="278" r:id="rId10"/>
    <p:sldId id="274" r:id="rId11"/>
    <p:sldId id="276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1188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58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858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الفكرة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و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الثقافة الإنجليزية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جمال رفيق محمد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السادسة</a:t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.......................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5622851"/>
            <a:ext cx="165942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/>
              <a:t>Francis Bacon</a:t>
            </a:r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24000"/>
            <a:ext cx="3124200" cy="387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1600" y="2133600"/>
            <a:ext cx="6248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Francis Bacon has been called the father of:</a:t>
            </a:r>
          </a:p>
          <a:p>
            <a:pPr algn="l" rtl="0"/>
            <a:endParaRPr lang="en-US" dirty="0"/>
          </a:p>
          <a:p>
            <a:pPr marL="742950" lvl="1" indent="-285750" algn="l" rtl="0">
              <a:buFont typeface="Arial" pitchFamily="34" charset="0"/>
              <a:buChar char="•"/>
            </a:pPr>
            <a:r>
              <a:rPr lang="en-US" dirty="0" smtClean="0"/>
              <a:t>The scientific method</a:t>
            </a:r>
          </a:p>
          <a:p>
            <a:pPr marL="742950" lvl="1" indent="-285750" algn="l" rtl="0">
              <a:buFont typeface="Arial" pitchFamily="34" charset="0"/>
              <a:buChar char="•"/>
            </a:pPr>
            <a:r>
              <a:rPr lang="en-US" dirty="0" smtClean="0"/>
              <a:t>The Enlightenment</a:t>
            </a:r>
          </a:p>
          <a:p>
            <a:pPr marL="742950" lvl="1" indent="-285750" algn="l" rtl="0">
              <a:buFont typeface="Arial" pitchFamily="34" charset="0"/>
              <a:buChar char="•"/>
            </a:pPr>
            <a:r>
              <a:rPr lang="en-US" dirty="0" smtClean="0"/>
              <a:t>Empiricism</a:t>
            </a:r>
          </a:p>
          <a:p>
            <a:pPr marL="742950" lvl="1" indent="-285750" algn="l" rtl="0">
              <a:buFont typeface="Arial" pitchFamily="34" charset="0"/>
              <a:buChar char="•"/>
            </a:pPr>
            <a:r>
              <a:rPr lang="en-US" dirty="0" smtClean="0"/>
              <a:t>Modern Science</a:t>
            </a:r>
          </a:p>
          <a:p>
            <a:pPr marL="742950" lvl="1" indent="-285750" algn="l" rtl="0">
              <a:buFont typeface="Arial" pitchFamily="34" charset="0"/>
              <a:buChar char="•"/>
            </a:pPr>
            <a:r>
              <a:rPr lang="en-US" dirty="0" smtClean="0"/>
              <a:t>Inductive Reasoning</a:t>
            </a:r>
          </a:p>
          <a:p>
            <a:pPr algn="l" rtl="0"/>
            <a:endParaRPr lang="en-US" dirty="0" smtClean="0"/>
          </a:p>
          <a:p>
            <a:pPr algn="l" rt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91000" y="1527843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Biography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981200"/>
            <a:ext cx="895068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Born 22 </a:t>
            </a:r>
            <a:r>
              <a:rPr lang="en-US" dirty="0"/>
              <a:t>January </a:t>
            </a:r>
            <a:r>
              <a:rPr lang="en-US" dirty="0" smtClean="0"/>
              <a:t>1561 Strand</a:t>
            </a:r>
            <a:r>
              <a:rPr lang="en-US" dirty="0"/>
              <a:t>, London, </a:t>
            </a:r>
            <a:r>
              <a:rPr lang="en-US" dirty="0" smtClean="0"/>
              <a:t>England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Was thought to be home schooled due to poor health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Entered Trinity College at Cambridge at age 12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Met Queen Elizabeth who was impressed with his intelligence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/>
              <a:t>In 1576 he entered Gray's Inn, and in the same year joined the embassy </a:t>
            </a:r>
            <a:r>
              <a:rPr lang="en-US" dirty="0" smtClean="0"/>
              <a:t>of Sir </a:t>
            </a:r>
            <a:r>
              <a:rPr lang="en-US" dirty="0" err="1"/>
              <a:t>Amyas</a:t>
            </a:r>
            <a:r>
              <a:rPr lang="en-US" dirty="0"/>
              <a:t> </a:t>
            </a:r>
            <a:r>
              <a:rPr lang="en-US" dirty="0" err="1"/>
              <a:t>Paulet</a:t>
            </a:r>
            <a:r>
              <a:rPr lang="en-US" dirty="0"/>
              <a:t> to France, where he remained until </a:t>
            </a:r>
            <a:r>
              <a:rPr lang="en-US" dirty="0" smtClean="0"/>
              <a:t>his father died in 1579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Obtained political office in 1584, eventually rose to Lord </a:t>
            </a:r>
            <a:r>
              <a:rPr lang="en-US" dirty="0" err="1" smtClean="0"/>
              <a:t>Chancillor</a:t>
            </a:r>
            <a:r>
              <a:rPr lang="en-US" dirty="0" smtClean="0"/>
              <a:t>, was accused of </a:t>
            </a:r>
          </a:p>
          <a:p>
            <a:pPr algn="l" rtl="0"/>
            <a:r>
              <a:rPr lang="en-US" dirty="0" smtClean="0"/>
              <a:t>Corruption, and stripped of office</a:t>
            </a:r>
          </a:p>
          <a:p>
            <a:pPr algn="l" rtl="0"/>
            <a:endParaRPr lang="en-US" dirty="0"/>
          </a:p>
          <a:p>
            <a:pPr algn="l" rtl="0"/>
            <a:endParaRPr lang="en-US" dirty="0" smtClean="0"/>
          </a:p>
          <a:p>
            <a:pPr algn="l" rtl="0"/>
            <a:endParaRPr lang="en-US" dirty="0"/>
          </a:p>
          <a:p>
            <a:pPr algn="l" rtl="0"/>
            <a:endParaRPr lang="en-US" dirty="0" smtClean="0"/>
          </a:p>
          <a:p>
            <a:pPr algn="l" rtl="0"/>
            <a:endParaRPr lang="en-US" dirty="0"/>
          </a:p>
          <a:p>
            <a:pPr algn="l" rt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1484" y="2242066"/>
            <a:ext cx="1676400" cy="1295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609600"/>
            <a:ext cx="5514975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63096" y="2743200"/>
            <a:ext cx="1048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Timeline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88" y="990600"/>
            <a:ext cx="9520555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en-US" dirty="0" smtClean="0"/>
              <a:t>Of Studies</a:t>
            </a:r>
          </a:p>
          <a:p>
            <a:pPr algn="l" rtl="0"/>
            <a:endParaRPr lang="en-US" dirty="0"/>
          </a:p>
          <a:p>
            <a:pPr marL="342900" indent="-342900" algn="l" rtl="0">
              <a:buAutoNum type="alphaLcParenR"/>
            </a:pPr>
            <a:r>
              <a:rPr lang="en-US" dirty="0" smtClean="0"/>
              <a:t>'Studies</a:t>
            </a:r>
            <a:r>
              <a:rPr lang="en-US" dirty="0"/>
              <a:t>' have a three-fold purpose: 'delight', 'ornament' &amp; 'ability'. Books may be read </a:t>
            </a:r>
            <a:endParaRPr lang="en-US" dirty="0" smtClean="0"/>
          </a:p>
          <a:p>
            <a:pPr algn="l" rtl="0"/>
            <a:r>
              <a:rPr lang="en-US" dirty="0" smtClean="0"/>
              <a:t>for </a:t>
            </a:r>
            <a:r>
              <a:rPr lang="en-US" dirty="0"/>
              <a:t>attaining delight, for being ornamental in discourses, and for achieving ability.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b) 'Studies' must be ratified by experience, just as experiences are trimmed by studies.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c) Clever people do not like studies, for things learnt from books may be inimical to their </a:t>
            </a:r>
            <a:endParaRPr lang="en-US" dirty="0" smtClean="0"/>
          </a:p>
          <a:p>
            <a:pPr algn="l" rtl="0"/>
            <a:r>
              <a:rPr lang="en-US" dirty="0" smtClean="0"/>
              <a:t>interests</a:t>
            </a:r>
            <a:r>
              <a:rPr lang="en-US" dirty="0"/>
              <a:t>. Simple men look upon reading books as a very admirable venture, for they </a:t>
            </a:r>
            <a:endParaRPr lang="en-US" dirty="0" smtClean="0"/>
          </a:p>
          <a:p>
            <a:pPr algn="l" rtl="0"/>
            <a:r>
              <a:rPr lang="en-US" dirty="0" smtClean="0"/>
              <a:t>themselves </a:t>
            </a:r>
            <a:r>
              <a:rPr lang="en-US" dirty="0"/>
              <a:t>do not find a chance to read books. But only the wise men can make good </a:t>
            </a:r>
            <a:endParaRPr lang="en-US" dirty="0" smtClean="0"/>
          </a:p>
          <a:p>
            <a:pPr algn="l" rtl="0"/>
            <a:r>
              <a:rPr lang="en-US" dirty="0" smtClean="0"/>
              <a:t>use </a:t>
            </a:r>
            <a:r>
              <a:rPr lang="en-US" dirty="0"/>
              <a:t>of their knowledge.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d) Books are generally of three types; some are to be 'tasted' i.e. to be read in parts; </a:t>
            </a:r>
            <a:endParaRPr lang="en-US" dirty="0" smtClean="0"/>
          </a:p>
          <a:p>
            <a:pPr algn="l" rtl="0"/>
            <a:r>
              <a:rPr lang="en-US" dirty="0" smtClean="0"/>
              <a:t>some </a:t>
            </a:r>
            <a:r>
              <a:rPr lang="en-US" dirty="0"/>
              <a:t>are to be 'swallowed' i.e. to be somehow read through''; some books deserve to </a:t>
            </a:r>
            <a:endParaRPr lang="en-US" dirty="0" smtClean="0"/>
          </a:p>
          <a:p>
            <a:pPr algn="l" rtl="0"/>
            <a:r>
              <a:rPr lang="en-US" dirty="0" smtClean="0"/>
              <a:t>be </a:t>
            </a:r>
            <a:r>
              <a:rPr lang="en-US" dirty="0"/>
              <a:t>read in full with enough sincerity and attention.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e) Just as ailments of the body can be cured by physical exercises, </a:t>
            </a:r>
            <a:r>
              <a:rPr lang="en-US" dirty="0" smtClean="0"/>
              <a:t>ailments/shortcomings </a:t>
            </a:r>
          </a:p>
          <a:p>
            <a:pPr algn="l" rtl="0"/>
            <a:r>
              <a:rPr lang="en-US" dirty="0" smtClean="0"/>
              <a:t>of </a:t>
            </a:r>
            <a:r>
              <a:rPr lang="en-US" dirty="0"/>
              <a:t>the mind may be cured by appropriate studies.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0" y="2514600"/>
            <a:ext cx="777238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/>
              <a:t> — </a:t>
            </a:r>
            <a:r>
              <a:rPr lang="en-US" i="1" dirty="0"/>
              <a:t>Tell a lie and find a </a:t>
            </a:r>
            <a:r>
              <a:rPr lang="en-US" i="1" dirty="0" smtClean="0"/>
              <a:t>truth</a:t>
            </a:r>
            <a:r>
              <a:rPr lang="en-US" dirty="0"/>
              <a:t>.</a:t>
            </a:r>
          </a:p>
          <a:p>
            <a:pPr algn="l" rtl="0"/>
            <a:r>
              <a:rPr lang="en-US" dirty="0"/>
              <a:t>     </a:t>
            </a:r>
          </a:p>
          <a:p>
            <a:pPr algn="l" rtl="0"/>
            <a:r>
              <a:rPr lang="en-US" dirty="0"/>
              <a:t>Summary: The practice of dissimulation is followed by the weak man, </a:t>
            </a:r>
            <a:endParaRPr lang="en-US" dirty="0" smtClean="0"/>
          </a:p>
          <a:p>
            <a:pPr algn="l" rtl="0"/>
            <a:r>
              <a:rPr lang="en-US" dirty="0" smtClean="0"/>
              <a:t>for </a:t>
            </a:r>
            <a:r>
              <a:rPr lang="en-US" dirty="0"/>
              <a:t>the strong minds and hearts have the power to tell the truth. </a:t>
            </a:r>
            <a:endParaRPr lang="en-US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man of secret nature never gives a hint of what is in his heart. </a:t>
            </a:r>
            <a:endParaRPr lang="en-US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advantage of simulation and dissimulation is that they keep the </a:t>
            </a:r>
            <a:endParaRPr lang="en-US" dirty="0" smtClean="0"/>
          </a:p>
          <a:p>
            <a:pPr algn="l" rtl="0"/>
            <a:r>
              <a:rPr lang="en-US" dirty="0" smtClean="0"/>
              <a:t>opposition </a:t>
            </a:r>
            <a:r>
              <a:rPr lang="en-US" dirty="0"/>
              <a:t>guessing and unprepared and so to be easily surprised at </a:t>
            </a:r>
            <a:endParaRPr lang="en-US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proper moment. They also help us discover the intentions of the other. </a:t>
            </a:r>
            <a:endParaRPr lang="en-US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disadvantage is that they indicate a weakness of the disposition and </a:t>
            </a:r>
            <a:endParaRPr lang="en-US" dirty="0" smtClean="0"/>
          </a:p>
          <a:p>
            <a:pPr algn="l" rtl="0"/>
            <a:r>
              <a:rPr lang="en-US" dirty="0" smtClean="0"/>
              <a:t>one </a:t>
            </a:r>
            <a:r>
              <a:rPr lang="en-US" dirty="0"/>
              <a:t>who uses these methods is considered unreliable.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29000" y="2057400"/>
            <a:ext cx="345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Of Simulation and Dissimulation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97" y="2362200"/>
            <a:ext cx="905889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en-US" dirty="0"/>
              <a:t> Of Parents and Children</a:t>
            </a:r>
            <a:r>
              <a:rPr lang="en-US" dirty="0" smtClean="0"/>
              <a:t>:</a:t>
            </a:r>
          </a:p>
          <a:p>
            <a:pPr algn="ctr" rtl="0"/>
            <a:endParaRPr lang="en-US" dirty="0"/>
          </a:p>
          <a:p>
            <a:pPr algn="l" rtl="0"/>
            <a:r>
              <a:rPr lang="en-US" dirty="0"/>
              <a:t>      — </a:t>
            </a:r>
            <a:r>
              <a:rPr lang="en-US" i="1" dirty="0"/>
              <a:t>The joys of parents are secret; and so are their </a:t>
            </a:r>
            <a:r>
              <a:rPr lang="en-US" i="1" dirty="0" err="1"/>
              <a:t>griefs</a:t>
            </a:r>
            <a:r>
              <a:rPr lang="en-US" i="1" dirty="0"/>
              <a:t> and fears</a:t>
            </a:r>
            <a:r>
              <a:rPr lang="en-US" i="1" dirty="0" smtClean="0"/>
              <a:t>.</a:t>
            </a:r>
          </a:p>
          <a:p>
            <a:pPr algn="l" rtl="0"/>
            <a:endParaRPr lang="en-US" i="1" dirty="0"/>
          </a:p>
          <a:p>
            <a:pPr algn="l" rtl="0"/>
            <a:r>
              <a:rPr lang="en-US" i="1" dirty="0"/>
              <a:t>      — Children increase the cares of life; but they mitigate the remembrance of death</a:t>
            </a:r>
            <a:r>
              <a:rPr lang="en-US" i="1" dirty="0" smtClean="0"/>
              <a:t>.</a:t>
            </a:r>
          </a:p>
          <a:p>
            <a:pPr algn="l" rtl="0"/>
            <a:endParaRPr lang="en-US" i="1" dirty="0"/>
          </a:p>
          <a:p>
            <a:pPr algn="l" rtl="0"/>
            <a:r>
              <a:rPr lang="en-US" i="1" dirty="0"/>
              <a:t>      — Children sweeten labor, but they make misfortune more bitter</a:t>
            </a:r>
            <a:r>
              <a:rPr lang="en-US" dirty="0" smtClean="0"/>
              <a:t>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Summary: Children get benefit because of their parents. Parents usually have unequal </a:t>
            </a:r>
            <a:endParaRPr lang="en-US" dirty="0" smtClean="0"/>
          </a:p>
          <a:p>
            <a:pPr algn="l" rtl="0"/>
            <a:r>
              <a:rPr lang="en-US" dirty="0" smtClean="0"/>
              <a:t>favoritism </a:t>
            </a:r>
            <a:r>
              <a:rPr lang="en-US" dirty="0"/>
              <a:t>towards their children. They should give </a:t>
            </a:r>
            <a:r>
              <a:rPr lang="en-US" dirty="0" smtClean="0"/>
              <a:t>them suitable monetary allowance. </a:t>
            </a:r>
          </a:p>
          <a:p>
            <a:pPr algn="l" rtl="0"/>
            <a:r>
              <a:rPr lang="en-US" dirty="0" smtClean="0"/>
              <a:t>They </a:t>
            </a:r>
            <a:r>
              <a:rPr lang="en-US" dirty="0"/>
              <a:t>should </a:t>
            </a:r>
            <a:r>
              <a:rPr lang="en-US" dirty="0" smtClean="0"/>
              <a:t>choose </a:t>
            </a:r>
            <a:r>
              <a:rPr lang="en-US" dirty="0"/>
              <a:t>a suitable profession for their child.</a:t>
            </a:r>
          </a:p>
        </p:txBody>
      </p:sp>
    </p:spTree>
    <p:extLst>
      <p:ext uri="{BB962C8B-B14F-4D97-AF65-F5344CB8AC3E}">
        <p14:creationId xmlns:p14="http://schemas.microsoft.com/office/powerpoint/2010/main" val="391425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504" y="1524000"/>
            <a:ext cx="971291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en-US" dirty="0"/>
              <a:t> Of Great Place:</a:t>
            </a:r>
          </a:p>
          <a:p>
            <a:pPr algn="l" rtl="0"/>
            <a:r>
              <a:rPr lang="en-US" dirty="0"/>
              <a:t>      — </a:t>
            </a:r>
            <a:r>
              <a:rPr lang="en-US" i="1" dirty="0"/>
              <a:t>The rising onto place is laborious and by pains men come to greater pains; and it </a:t>
            </a:r>
            <a:r>
              <a:rPr lang="en-US" i="1" dirty="0" smtClean="0"/>
              <a:t>is </a:t>
            </a:r>
          </a:p>
          <a:p>
            <a:pPr algn="l" rtl="0"/>
            <a:r>
              <a:rPr lang="en-US" i="1" dirty="0" smtClean="0"/>
              <a:t>           sometimes </a:t>
            </a:r>
            <a:r>
              <a:rPr lang="en-US" i="1" dirty="0"/>
              <a:t>base and by indignities men come to dignities</a:t>
            </a:r>
            <a:r>
              <a:rPr lang="en-US" i="1" dirty="0" smtClean="0"/>
              <a:t>.</a:t>
            </a:r>
          </a:p>
          <a:p>
            <a:pPr algn="l" rtl="0"/>
            <a:endParaRPr lang="en-US" i="1" dirty="0"/>
          </a:p>
          <a:p>
            <a:pPr algn="l" rtl="0"/>
            <a:r>
              <a:rPr lang="en-US" i="1" dirty="0"/>
              <a:t>      — Death falls heavy upon him who dies too well known to others, but unknown </a:t>
            </a:r>
            <a:r>
              <a:rPr lang="en-US" i="1" dirty="0" smtClean="0"/>
              <a:t>to </a:t>
            </a:r>
            <a:r>
              <a:rPr lang="en-US" i="1" dirty="0"/>
              <a:t>himself</a:t>
            </a:r>
            <a:r>
              <a:rPr lang="en-US" i="1" dirty="0" smtClean="0"/>
              <a:t>.</a:t>
            </a:r>
          </a:p>
          <a:p>
            <a:pPr algn="l" rtl="0"/>
            <a:endParaRPr lang="en-US" i="1" dirty="0"/>
          </a:p>
          <a:p>
            <a:pPr algn="l" rtl="0"/>
            <a:r>
              <a:rPr lang="en-US" i="1" dirty="0"/>
              <a:t>      — It is a strange desire to seek power and lose liberty; or to seek power over others and </a:t>
            </a:r>
            <a:endParaRPr lang="en-US" i="1" dirty="0" smtClean="0"/>
          </a:p>
          <a:p>
            <a:pPr algn="l" rtl="0"/>
            <a:r>
              <a:rPr lang="en-US" i="1" dirty="0"/>
              <a:t> </a:t>
            </a:r>
            <a:r>
              <a:rPr lang="en-US" i="1" dirty="0" smtClean="0"/>
              <a:t>         to </a:t>
            </a:r>
            <a:r>
              <a:rPr lang="en-US" i="1" dirty="0"/>
              <a:t>lose power over a man’s self</a:t>
            </a:r>
            <a:r>
              <a:rPr lang="en-US" i="1" dirty="0" smtClean="0"/>
              <a:t>.</a:t>
            </a:r>
          </a:p>
          <a:p>
            <a:pPr algn="l" rtl="0"/>
            <a:endParaRPr lang="en-US" i="1" dirty="0"/>
          </a:p>
          <a:p>
            <a:pPr algn="l" rtl="0"/>
            <a:r>
              <a:rPr lang="en-US" i="1" dirty="0"/>
              <a:t>      — Men in great place are thrive servants:  servants of the sovereign or state; </a:t>
            </a:r>
            <a:r>
              <a:rPr lang="en-US" i="1" dirty="0" smtClean="0"/>
              <a:t>servants</a:t>
            </a:r>
          </a:p>
          <a:p>
            <a:pPr algn="l" rtl="0"/>
            <a:r>
              <a:rPr lang="en-US" i="1" dirty="0" smtClean="0"/>
              <a:t>           </a:t>
            </a:r>
            <a:r>
              <a:rPr lang="en-US" i="1" dirty="0"/>
              <a:t>of fame and servants of business</a:t>
            </a:r>
            <a:r>
              <a:rPr lang="en-US" i="1" dirty="0" smtClean="0"/>
              <a:t>.</a:t>
            </a:r>
          </a:p>
          <a:p>
            <a:pPr algn="l" rtl="0"/>
            <a:endParaRPr lang="en-US" i="1" dirty="0"/>
          </a:p>
          <a:p>
            <a:pPr algn="l" rtl="0"/>
            <a:r>
              <a:rPr lang="en-US" dirty="0"/>
              <a:t>Summary: Men are servants of the state, their desires for fame and time restriction. Man </a:t>
            </a:r>
            <a:endParaRPr lang="en-US" dirty="0" smtClean="0"/>
          </a:p>
          <a:p>
            <a:pPr algn="l" rtl="0"/>
            <a:r>
              <a:rPr lang="en-US" dirty="0" smtClean="0"/>
              <a:t>should </a:t>
            </a:r>
            <a:r>
              <a:rPr lang="en-US" dirty="0"/>
              <a:t>follow the good examples set in the past. There are faults of men in great place such </a:t>
            </a:r>
            <a:endParaRPr lang="en-US" dirty="0" smtClean="0"/>
          </a:p>
          <a:p>
            <a:pPr algn="l" rtl="0"/>
            <a:r>
              <a:rPr lang="en-US" dirty="0" smtClean="0"/>
              <a:t>as </a:t>
            </a:r>
            <a:r>
              <a:rPr lang="en-US" dirty="0"/>
              <a:t>delays, corruption etc. We should refuse bribes. One may while rising to a position use </a:t>
            </a:r>
            <a:endParaRPr lang="en-US" dirty="0" smtClean="0"/>
          </a:p>
          <a:p>
            <a:pPr algn="l" rtl="0"/>
            <a:r>
              <a:rPr lang="en-US" dirty="0" smtClean="0"/>
              <a:t>crooked </a:t>
            </a:r>
            <a:r>
              <a:rPr lang="en-US" dirty="0"/>
              <a:t>methods and join sides but after reaching a position, one should become neutral.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3292549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End of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2868</TotalTime>
  <Words>746</Words>
  <Application>Microsoft Office PowerPoint</Application>
  <PresentationFormat>A4 Paper (210x297 mm)</PresentationFormat>
  <Paragraphs>112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المحاضرة السادسة .......................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Jamal</cp:lastModifiedBy>
  <cp:revision>179</cp:revision>
  <dcterms:created xsi:type="dcterms:W3CDTF">2009-10-14T19:14:34Z</dcterms:created>
  <dcterms:modified xsi:type="dcterms:W3CDTF">2012-02-28T06:02:16Z</dcterms:modified>
</cp:coreProperties>
</file>