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75" r:id="rId5"/>
    <p:sldId id="268" r:id="rId6"/>
    <p:sldId id="272" r:id="rId7"/>
    <p:sldId id="273" r:id="rId8"/>
    <p:sldId id="269" r:id="rId9"/>
    <p:sldId id="278" r:id="rId10"/>
    <p:sldId id="274" r:id="rId11"/>
    <p:sldId id="276" r:id="rId12"/>
    <p:sldId id="279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1188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3/5/2012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585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6858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الفكرة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و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الثقافة الإنجليزية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 جمال رفيق محمد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السا</a:t>
            </a: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بع</a:t>
            </a: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ة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.......................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05000"/>
            <a:ext cx="466725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42237"/>
            <a:ext cx="428625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600200"/>
            <a:ext cx="89506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/>
              <a:t>Widely </a:t>
            </a:r>
            <a:r>
              <a:rPr lang="en-US" dirty="0"/>
              <a:t>known </a:t>
            </a:r>
            <a:r>
              <a:rPr lang="en-US" dirty="0" smtClean="0"/>
              <a:t>as: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Father of </a:t>
            </a:r>
            <a:r>
              <a:rPr lang="en-US" dirty="0" smtClean="0"/>
              <a:t>Liberalism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One </a:t>
            </a:r>
            <a:r>
              <a:rPr lang="en-US" dirty="0"/>
              <a:t>of the most influential of Enlightenment </a:t>
            </a:r>
            <a:r>
              <a:rPr lang="en-US" dirty="0" smtClean="0"/>
              <a:t>thinkers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One </a:t>
            </a:r>
            <a:r>
              <a:rPr lang="en-US" dirty="0"/>
              <a:t>of the first of the British empiricists, following the tradition of Francis </a:t>
            </a:r>
            <a:r>
              <a:rPr lang="en-US" dirty="0" smtClean="0"/>
              <a:t>Bacon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His </a:t>
            </a:r>
            <a:r>
              <a:rPr lang="en-US" dirty="0"/>
              <a:t>work had a great impact </a:t>
            </a:r>
            <a:r>
              <a:rPr lang="en-US" dirty="0" smtClean="0"/>
              <a:t>upon: </a:t>
            </a:r>
            <a:endParaRPr lang="en-US" dirty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Social </a:t>
            </a:r>
            <a:r>
              <a:rPr lang="en-US" dirty="0"/>
              <a:t>contract </a:t>
            </a:r>
            <a:r>
              <a:rPr lang="en-US" dirty="0" smtClean="0"/>
              <a:t>theory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development of epistemology and political </a:t>
            </a:r>
            <a:r>
              <a:rPr lang="en-US" dirty="0" smtClean="0"/>
              <a:t>philosophy 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Voltaire </a:t>
            </a:r>
            <a:r>
              <a:rPr lang="en-US" dirty="0"/>
              <a:t>and Rousseau, many Scottish Enlightenment thinkers, as well as the American </a:t>
            </a:r>
            <a:r>
              <a:rPr lang="en-US" dirty="0" smtClean="0"/>
              <a:t>revolutionaries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Classical </a:t>
            </a:r>
            <a:r>
              <a:rPr lang="en-US" dirty="0"/>
              <a:t>republicanism and liberal theory </a:t>
            </a:r>
            <a:endParaRPr lang="en-US" dirty="0" smtClean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American </a:t>
            </a:r>
            <a:r>
              <a:rPr lang="en-US" dirty="0"/>
              <a:t>Declaration of Independence</a:t>
            </a:r>
            <a:endParaRPr lang="en-US" dirty="0"/>
          </a:p>
          <a:p>
            <a:pPr algn="l" rtl="0"/>
            <a:endParaRPr lang="en-US" dirty="0" smtClean="0"/>
          </a:p>
          <a:p>
            <a:pPr algn="l" rtl="0"/>
            <a:endParaRPr lang="en-US" dirty="0"/>
          </a:p>
          <a:p>
            <a:pPr algn="l" rtl="0"/>
            <a:endParaRPr lang="en-US" dirty="0" smtClean="0"/>
          </a:p>
          <a:p>
            <a:pPr algn="l" rtl="0"/>
            <a:endParaRPr lang="en-US" dirty="0"/>
          </a:p>
          <a:p>
            <a:pPr algn="l" rtl="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80175" y="16764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Biography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6312" y="2514600"/>
            <a:ext cx="807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Born </a:t>
            </a:r>
            <a:r>
              <a:rPr lang="en-US" dirty="0"/>
              <a:t>August 29, </a:t>
            </a:r>
            <a:r>
              <a:rPr lang="en-US" dirty="0" smtClean="0"/>
              <a:t>1632 in Somersetshire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Taught at home by his father until he was 14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Studied moral philosophy, chemistry, meteorology and medicine at Oxford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Entered politics in 1667 and became assistant to Lord Ashley, who eventually rose to the position of Lord Chancellor and Earl of Shaftesbury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From 1675 to 1679 he lived in France and worked on his Essay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Left England again in 1683 after the execution of Lord Ashley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Returned to England after the Glorious Revolution and ascension of William and Mary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Retired from public life in 1691 and died in 1704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4800" y="190500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Philosophy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2819400"/>
            <a:ext cx="62568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Promoted representative democracy form of government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“Man” is the Animal the “person” is ones self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Championed the separation of Church and State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205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7887" y="2921790"/>
            <a:ext cx="1006557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en-US" dirty="0"/>
              <a:t>First appearing in 1690 with the printed title An Essay Concerning Humane </a:t>
            </a:r>
            <a:r>
              <a:rPr lang="en-US" dirty="0" smtClean="0"/>
              <a:t>Understanding 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Concerns </a:t>
            </a:r>
            <a:r>
              <a:rPr lang="en-US" dirty="0"/>
              <a:t>the foundation of </a:t>
            </a:r>
            <a:r>
              <a:rPr lang="en-US" dirty="0" smtClean="0"/>
              <a:t>human </a:t>
            </a:r>
            <a:r>
              <a:rPr lang="en-US" dirty="0"/>
              <a:t>knowledge and </a:t>
            </a:r>
            <a:r>
              <a:rPr lang="en-US" dirty="0" smtClean="0"/>
              <a:t>understanding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Describes </a:t>
            </a:r>
            <a:r>
              <a:rPr lang="en-US" dirty="0"/>
              <a:t>the mind at birth as a blank slate (</a:t>
            </a:r>
            <a:r>
              <a:rPr lang="en-US" dirty="0" smtClean="0"/>
              <a:t>tabula rasa</a:t>
            </a:r>
            <a:r>
              <a:rPr lang="en-US" dirty="0"/>
              <a:t>, although he did not use those </a:t>
            </a:r>
            <a:endParaRPr lang="en-US" dirty="0" smtClean="0"/>
          </a:p>
          <a:p>
            <a:pPr algn="l" rtl="0"/>
            <a:r>
              <a:rPr lang="en-US" dirty="0" smtClean="0"/>
              <a:t>     actual </a:t>
            </a:r>
            <a:r>
              <a:rPr lang="en-US" dirty="0"/>
              <a:t>words) filled later through experience. </a:t>
            </a:r>
            <a:endParaRPr lang="en-US" dirty="0" smtClean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One </a:t>
            </a:r>
            <a:r>
              <a:rPr lang="en-US" dirty="0"/>
              <a:t>of the principal sources of empiricism in modern philosophy, </a:t>
            </a:r>
            <a:endParaRPr lang="en-US" dirty="0" smtClean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Influenced many enlightenment </a:t>
            </a:r>
            <a:r>
              <a:rPr lang="en-US" dirty="0"/>
              <a:t>philosophers, such as David Hume and George </a:t>
            </a:r>
            <a:r>
              <a:rPr lang="en-US" dirty="0" smtClean="0"/>
              <a:t>Berkeley and </a:t>
            </a:r>
          </a:p>
          <a:p>
            <a:pPr algn="l" rtl="0"/>
            <a:r>
              <a:rPr lang="en-US" dirty="0" smtClean="0"/>
              <a:t>    Jean-Jacques Rousseau.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95967" y="2062716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The Essay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6826" y="2362200"/>
            <a:ext cx="89833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dirty="0" smtClean="0"/>
              <a:t>Of Perception </a:t>
            </a:r>
          </a:p>
          <a:p>
            <a:pPr algn="ctr" rtl="0"/>
            <a:endParaRPr lang="en-US" dirty="0"/>
          </a:p>
          <a:p>
            <a:pPr algn="ctr" rtl="0"/>
            <a:endParaRPr lang="en-US" dirty="0" smtClean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Passive, unavoidable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first step toward knowledge and the only inlet of all the materials in </a:t>
            </a:r>
            <a:r>
              <a:rPr lang="en-US" dirty="0" smtClean="0"/>
              <a:t>the mind 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Cannot </a:t>
            </a:r>
            <a:r>
              <a:rPr lang="en-US" dirty="0"/>
              <a:t>occur without awareness. </a:t>
            </a:r>
            <a:endParaRPr lang="en-US" dirty="0" smtClean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Often </a:t>
            </a:r>
            <a:r>
              <a:rPr lang="en-US" dirty="0"/>
              <a:t>comes attended by some automatic judgment, </a:t>
            </a:r>
            <a:endParaRPr lang="en-US" dirty="0" smtClean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Separates </a:t>
            </a:r>
            <a:r>
              <a:rPr lang="en-US" dirty="0"/>
              <a:t>animals from lower forms of life.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25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057400"/>
            <a:ext cx="8533170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en-US" dirty="0" smtClean="0"/>
              <a:t>Of </a:t>
            </a:r>
            <a:r>
              <a:rPr lang="en-US" dirty="0" err="1" smtClean="0"/>
              <a:t>Retetion</a:t>
            </a:r>
            <a:r>
              <a:rPr lang="en-US" dirty="0" smtClean="0"/>
              <a:t> (Memory) </a:t>
            </a:r>
          </a:p>
          <a:p>
            <a:pPr algn="ctr" rtl="0"/>
            <a:endParaRPr lang="en-US" dirty="0" smtClean="0"/>
          </a:p>
          <a:p>
            <a:pPr algn="l" rtl="0"/>
            <a:r>
              <a:rPr lang="en-US" dirty="0" smtClean="0"/>
              <a:t>Locke </a:t>
            </a:r>
            <a:r>
              <a:rPr lang="en-US" dirty="0"/>
              <a:t>is concerned mostly to tell us which ideas are best remembered </a:t>
            </a:r>
            <a:endParaRPr lang="en-US" dirty="0" smtClean="0"/>
          </a:p>
          <a:p>
            <a:pPr algn="l" rtl="0"/>
            <a:r>
              <a:rPr lang="en-US" dirty="0" smtClean="0"/>
              <a:t>and </a:t>
            </a:r>
            <a:r>
              <a:rPr lang="en-US" dirty="0"/>
              <a:t>to name the defects of the faculty. </a:t>
            </a:r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Locke </a:t>
            </a:r>
            <a:r>
              <a:rPr lang="en-US" dirty="0"/>
              <a:t>recognizes that, given his doctrine that all mental </a:t>
            </a:r>
            <a:endParaRPr lang="en-US" dirty="0" smtClean="0"/>
          </a:p>
          <a:p>
            <a:pPr algn="l" rtl="0"/>
            <a:r>
              <a:rPr lang="en-US" dirty="0" smtClean="0"/>
              <a:t>items </a:t>
            </a:r>
            <a:r>
              <a:rPr lang="en-US" dirty="0"/>
              <a:t>must be conscious, there is not much room allowed for memory. </a:t>
            </a:r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For </a:t>
            </a:r>
            <a:r>
              <a:rPr lang="en-US" dirty="0"/>
              <a:t>the sake of </a:t>
            </a:r>
            <a:r>
              <a:rPr lang="en-US" dirty="0" smtClean="0"/>
              <a:t>consistency </a:t>
            </a:r>
            <a:r>
              <a:rPr lang="en-US" dirty="0"/>
              <a:t>Locke admits that by "memory" he does not literally </a:t>
            </a:r>
            <a:endParaRPr lang="en-US" dirty="0" smtClean="0"/>
          </a:p>
          <a:p>
            <a:pPr algn="l" rtl="0"/>
            <a:r>
              <a:rPr lang="en-US" dirty="0" smtClean="0"/>
              <a:t>mean </a:t>
            </a:r>
            <a:r>
              <a:rPr lang="en-US" dirty="0"/>
              <a:t>a place where ideas are </a:t>
            </a:r>
            <a:r>
              <a:rPr lang="en-US" dirty="0" smtClean="0"/>
              <a:t>stored</a:t>
            </a:r>
            <a:r>
              <a:rPr lang="en-US" dirty="0"/>
              <a:t>, but rather, he refers to a power of the mind </a:t>
            </a:r>
            <a:endParaRPr lang="en-US" dirty="0" smtClean="0"/>
          </a:p>
          <a:p>
            <a:pPr algn="l" rtl="0"/>
            <a:r>
              <a:rPr lang="en-US" dirty="0" smtClean="0"/>
              <a:t>to </a:t>
            </a:r>
            <a:r>
              <a:rPr lang="en-US" dirty="0"/>
              <a:t>revive perceptions it once had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981200"/>
            <a:ext cx="87451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dirty="0" smtClean="0"/>
              <a:t>Of Discernment </a:t>
            </a:r>
          </a:p>
          <a:p>
            <a:pPr algn="ctr" rtl="0"/>
            <a:endParaRPr lang="en-US" dirty="0"/>
          </a:p>
          <a:p>
            <a:pPr algn="ctr" rtl="0"/>
            <a:endParaRPr lang="en-US" dirty="0" smtClean="0"/>
          </a:p>
          <a:p>
            <a:pPr algn="l" rtl="0"/>
            <a:r>
              <a:rPr lang="en-US" dirty="0" smtClean="0"/>
              <a:t>-The </a:t>
            </a:r>
            <a:r>
              <a:rPr lang="en-US" dirty="0"/>
              <a:t>ability to tell one idea apart form all </a:t>
            </a:r>
            <a:r>
              <a:rPr lang="en-US" dirty="0" smtClean="0"/>
              <a:t>others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faculty </a:t>
            </a:r>
            <a:r>
              <a:rPr lang="en-US" dirty="0" smtClean="0"/>
              <a:t>that </a:t>
            </a:r>
            <a:r>
              <a:rPr lang="en-US" dirty="0"/>
              <a:t>determines intelligence, according to Locke. </a:t>
            </a:r>
            <a:endParaRPr lang="en-US" dirty="0" smtClean="0"/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stronger this faculty, </a:t>
            </a:r>
            <a:r>
              <a:rPr lang="en-US" dirty="0" smtClean="0"/>
              <a:t>the </a:t>
            </a:r>
            <a:r>
              <a:rPr lang="en-US" dirty="0"/>
              <a:t>stronger one's powers of reasoning. </a:t>
            </a:r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Discernment </a:t>
            </a:r>
            <a:r>
              <a:rPr lang="en-US" dirty="0"/>
              <a:t>makes our ideas clear and </a:t>
            </a:r>
            <a:r>
              <a:rPr lang="en-US" dirty="0" smtClean="0"/>
              <a:t>determinate</a:t>
            </a:r>
            <a:r>
              <a:rPr lang="en-US" dirty="0"/>
              <a:t>, qualities that are revealed as extremely important for </a:t>
            </a:r>
            <a:r>
              <a:rPr lang="en-US" dirty="0" smtClean="0"/>
              <a:t>knowledge..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4800" y="3292549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End of Lecture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16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3351</TotalTime>
  <Words>525</Words>
  <Application>Microsoft Office PowerPoint</Application>
  <PresentationFormat>A4 Paper (210x297 mm)</PresentationFormat>
  <Paragraphs>96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المحاضرة السابعة .......................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Jamal</cp:lastModifiedBy>
  <cp:revision>193</cp:revision>
  <dcterms:created xsi:type="dcterms:W3CDTF">2009-10-14T19:14:34Z</dcterms:created>
  <dcterms:modified xsi:type="dcterms:W3CDTF">2012-03-06T04:28:04Z</dcterms:modified>
</cp:coreProperties>
</file>