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8" r:id="rId4"/>
    <p:sldId id="273" r:id="rId5"/>
    <p:sldId id="272" r:id="rId6"/>
    <p:sldId id="271" r:id="rId7"/>
    <p:sldId id="269" r:id="rId8"/>
    <p:sldId id="270"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0" name="Title 1"/>
          <p:cNvSpPr txBox="1">
            <a:spLocks/>
          </p:cNvSpPr>
          <p:nvPr/>
        </p:nvSpPr>
        <p:spPr bwMode="auto">
          <a:xfrm>
            <a:off x="457200" y="3200400"/>
            <a:ext cx="5099050" cy="29718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English Literature of the Seventeenth Century</a:t>
            </a:r>
          </a:p>
          <a:p>
            <a:pPr algn="ctr"/>
            <a:r>
              <a:rPr lang="en-US" sz="2400" b="1" dirty="0" smtClean="0">
                <a:solidFill>
                  <a:srgbClr val="7F7F7F"/>
                </a:solidFill>
                <a:latin typeface="Calibri" pitchFamily="34" charset="0"/>
                <a:cs typeface="Times New Roman" pitchFamily="18" charset="0"/>
              </a:rPr>
              <a:t>Instructor : </a:t>
            </a:r>
            <a:r>
              <a:rPr lang="en-US" sz="2000" b="1" dirty="0" smtClean="0">
                <a:solidFill>
                  <a:srgbClr val="7F7F7F"/>
                </a:solidFill>
                <a:latin typeface="Calibri" pitchFamily="34" charset="0"/>
                <a:cs typeface="Times New Roman" pitchFamily="18" charset="0"/>
              </a:rPr>
              <a:t>Dr. Ibrahim El-</a:t>
            </a:r>
            <a:r>
              <a:rPr lang="en-US" sz="2000" b="1" dirty="0" err="1" smtClean="0">
                <a:solidFill>
                  <a:srgbClr val="7F7F7F"/>
                </a:solidFill>
                <a:latin typeface="Calibri" pitchFamily="34" charset="0"/>
                <a:cs typeface="Times New Roman" pitchFamily="18" charset="0"/>
              </a:rPr>
              <a:t>Shinnawy</a:t>
            </a:r>
            <a:endParaRPr lang="en-US" sz="28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10 </a:t>
            </a:r>
            <a:r>
              <a:rPr lang="en-US" spc="-150" dirty="0" err="1"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401762"/>
          </a:xfrm>
        </p:spPr>
        <p:txBody>
          <a:bodyPr/>
          <a:lstStyle/>
          <a:p>
            <a:r>
              <a:rPr lang="en-US" dirty="0" smtClean="0"/>
              <a:t>ALL FOR LOVE- JOHN DRYDEN</a:t>
            </a:r>
            <a:br>
              <a:rPr lang="en-US" dirty="0" smtClean="0"/>
            </a:b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dirty="0" smtClean="0"/>
              <a:t>THE DRAMATIC WORKS  OF DRYDEN</a:t>
            </a:r>
          </a:p>
          <a:p>
            <a:pPr algn="l"/>
            <a:r>
              <a:rPr lang="en-US" dirty="0" smtClean="0"/>
              <a:t>LARGE NUMBER OF PLAYS , WRITTEN BY DRYDEN </a:t>
            </a:r>
          </a:p>
          <a:p>
            <a:pPr algn="l"/>
            <a:r>
              <a:rPr lang="en-US" dirty="0" smtClean="0"/>
              <a:t>Dryden was one of the first writers to take an advantage of the re-opening  of the theatres which had been closed when the puritans under Cromwell came to power in England. Dryden wrote a large number of dramas which are detailed below under appropriate headings.</a:t>
            </a:r>
          </a:p>
          <a:p>
            <a:r>
              <a:rPr lang="en-US" dirty="0" smtClean="0"/>
              <a:t> </a:t>
            </a:r>
          </a:p>
          <a:p>
            <a:pPr algn="l"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ALL FOR LOVE- JOHN DRYDEN</a:t>
            </a:r>
            <a:endParaRPr lang="en-US" dirty="0"/>
          </a:p>
        </p:txBody>
      </p:sp>
      <p:sp>
        <p:nvSpPr>
          <p:cNvPr id="3" name="عنصر نائب للمحتوى 2"/>
          <p:cNvSpPr>
            <a:spLocks noGrp="1"/>
          </p:cNvSpPr>
          <p:nvPr>
            <p:ph idx="1"/>
          </p:nvPr>
        </p:nvSpPr>
        <p:spPr/>
        <p:txBody>
          <a:bodyPr/>
          <a:lstStyle/>
          <a:p>
            <a:pPr lvl="0" algn="l"/>
            <a:r>
              <a:rPr lang="en-US" sz="2400" b="1" dirty="0" smtClean="0"/>
              <a:t>1-COMEDIES</a:t>
            </a:r>
          </a:p>
          <a:p>
            <a:pPr algn="l"/>
            <a:r>
              <a:rPr lang="en-US" sz="2400" dirty="0" smtClean="0"/>
              <a:t>THE WILD GALLANT</a:t>
            </a:r>
          </a:p>
          <a:p>
            <a:pPr algn="l"/>
            <a:r>
              <a:rPr lang="en-US" sz="2400" dirty="0" smtClean="0"/>
              <a:t>SECRET LOVE OR THE MAIDEN QUEEN</a:t>
            </a:r>
          </a:p>
          <a:p>
            <a:pPr algn="l"/>
            <a:r>
              <a:rPr lang="en-US" sz="2400" dirty="0" smtClean="0"/>
              <a:t>SIR MARTIN MARALL</a:t>
            </a:r>
          </a:p>
          <a:p>
            <a:pPr algn="l"/>
            <a:r>
              <a:rPr lang="en-US" sz="2400" dirty="0" smtClean="0"/>
              <a:t>AN EVENING’S LOVE</a:t>
            </a:r>
          </a:p>
          <a:p>
            <a:pPr algn="l"/>
            <a:r>
              <a:rPr lang="en-US" sz="2400" dirty="0" smtClean="0"/>
              <a:t>MARRIAGE  A LA MODE</a:t>
            </a:r>
          </a:p>
          <a:p>
            <a:pPr algn="l"/>
            <a:r>
              <a:rPr lang="en-US" sz="2400" dirty="0" smtClean="0"/>
              <a:t>THE ASSIGNATION  </a:t>
            </a:r>
          </a:p>
          <a:p>
            <a:pPr algn="l"/>
            <a:r>
              <a:rPr lang="en-US" sz="2400" dirty="0" smtClean="0"/>
              <a:t>THE KIND KEEPER</a:t>
            </a:r>
          </a:p>
          <a:p>
            <a:pPr algn="l"/>
            <a:r>
              <a:rPr lang="en-US" sz="2400" dirty="0" smtClean="0"/>
              <a:t>AMPHITRYON</a:t>
            </a:r>
          </a:p>
          <a:p>
            <a:pPr algn="l"/>
            <a:r>
              <a:rPr lang="en-US" dirty="0" smtClean="0"/>
              <a:t>One of these is a  comedy of Dryden……….</a:t>
            </a:r>
          </a:p>
          <a:p>
            <a:r>
              <a:rPr lang="en-US" dirty="0" smtClean="0"/>
              <a:t> </a:t>
            </a:r>
          </a:p>
          <a:p>
            <a:pPr algn="l"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ALL FOR LOVE- JOHN DRYDEN</a:t>
            </a:r>
            <a:endParaRPr lang="en-US" dirty="0"/>
          </a:p>
        </p:txBody>
      </p:sp>
      <p:sp>
        <p:nvSpPr>
          <p:cNvPr id="3" name="عنصر نائب للمحتوى 2"/>
          <p:cNvSpPr>
            <a:spLocks noGrp="1"/>
          </p:cNvSpPr>
          <p:nvPr>
            <p:ph idx="1"/>
          </p:nvPr>
        </p:nvSpPr>
        <p:spPr/>
        <p:txBody>
          <a:bodyPr/>
          <a:lstStyle/>
          <a:p>
            <a:r>
              <a:rPr lang="en-US" dirty="0" smtClean="0"/>
              <a:t> </a:t>
            </a:r>
          </a:p>
          <a:p>
            <a:pPr lvl="0" algn="l"/>
            <a:r>
              <a:rPr lang="en-US" b="1" dirty="0" smtClean="0"/>
              <a:t>2-TRAGI- COMEDIES</a:t>
            </a:r>
          </a:p>
          <a:p>
            <a:pPr algn="l"/>
            <a:r>
              <a:rPr lang="en-US" dirty="0" smtClean="0"/>
              <a:t> </a:t>
            </a:r>
          </a:p>
          <a:p>
            <a:pPr algn="l"/>
            <a:r>
              <a:rPr lang="en-US" dirty="0" smtClean="0"/>
              <a:t>THE RIVAL LADIES</a:t>
            </a:r>
          </a:p>
          <a:p>
            <a:pPr algn="l"/>
            <a:r>
              <a:rPr lang="en-US" dirty="0" smtClean="0"/>
              <a:t>THE SPANISH FRIAR</a:t>
            </a:r>
          </a:p>
          <a:p>
            <a:pPr algn="l"/>
            <a:r>
              <a:rPr lang="en-US" dirty="0" smtClean="0"/>
              <a:t>LOVE TRIUMPHANT</a:t>
            </a:r>
          </a:p>
          <a:p>
            <a:pPr algn="l"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ALL FOR LOVE- JOHN DRYDEN</a:t>
            </a:r>
            <a:endParaRPr lang="en-US" dirty="0"/>
          </a:p>
        </p:txBody>
      </p:sp>
      <p:sp>
        <p:nvSpPr>
          <p:cNvPr id="3" name="عنصر نائب للمحتوى 2"/>
          <p:cNvSpPr>
            <a:spLocks noGrp="1"/>
          </p:cNvSpPr>
          <p:nvPr>
            <p:ph idx="1"/>
          </p:nvPr>
        </p:nvSpPr>
        <p:spPr/>
        <p:txBody>
          <a:bodyPr/>
          <a:lstStyle/>
          <a:p>
            <a:r>
              <a:rPr lang="en-US" dirty="0" smtClean="0"/>
              <a:t> </a:t>
            </a:r>
          </a:p>
          <a:p>
            <a:pPr lvl="0" algn="l"/>
            <a:r>
              <a:rPr lang="en-US" sz="2800" b="1" dirty="0" smtClean="0"/>
              <a:t>3-TRAGEDIES INCLUDING HEROIC PLAYS</a:t>
            </a:r>
          </a:p>
          <a:p>
            <a:pPr algn="l"/>
            <a:r>
              <a:rPr lang="en-US" sz="2400" dirty="0" smtClean="0"/>
              <a:t>THE INDIAN IMPEROR</a:t>
            </a:r>
          </a:p>
          <a:p>
            <a:pPr algn="l"/>
            <a:r>
              <a:rPr lang="en-US" sz="2400" dirty="0" smtClean="0"/>
              <a:t>TYRANNIC LOVE OR THE ROYAL MARTYR</a:t>
            </a:r>
          </a:p>
          <a:p>
            <a:pPr algn="l"/>
            <a:r>
              <a:rPr lang="en-US" sz="2400" dirty="0" smtClean="0"/>
              <a:t>ALMANZOR AND ALMAHID</a:t>
            </a:r>
          </a:p>
          <a:p>
            <a:pPr algn="l"/>
            <a:r>
              <a:rPr lang="en-US" sz="2400" dirty="0" smtClean="0"/>
              <a:t>AMBOYA</a:t>
            </a:r>
          </a:p>
          <a:p>
            <a:pPr algn="l"/>
            <a:r>
              <a:rPr lang="en-US" sz="2400" dirty="0" smtClean="0"/>
              <a:t>AURUNG- ZEBE</a:t>
            </a:r>
          </a:p>
          <a:p>
            <a:pPr algn="l"/>
            <a:r>
              <a:rPr lang="en-US" sz="2400" dirty="0" smtClean="0"/>
              <a:t>ALL FOR LOVE OR THE WORLD WELL LOST</a:t>
            </a:r>
          </a:p>
          <a:p>
            <a:pPr algn="l"/>
            <a:r>
              <a:rPr lang="en-US" sz="2400" dirty="0" smtClean="0"/>
              <a:t>DON SEBASTIAN</a:t>
            </a:r>
          </a:p>
          <a:p>
            <a:pPr algn="l"/>
            <a:r>
              <a:rPr lang="en-US" sz="2400" dirty="0" smtClean="0"/>
              <a:t>CLEOMENES</a:t>
            </a:r>
          </a:p>
          <a:p>
            <a:r>
              <a:rPr lang="en-US" dirty="0" smtClean="0"/>
              <a:t> </a:t>
            </a:r>
          </a:p>
          <a:p>
            <a:pPr algn="l"/>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ALL FOR LOVE- JOHN DRYDEN</a:t>
            </a:r>
            <a:endParaRPr lang="en-US" dirty="0"/>
          </a:p>
        </p:txBody>
      </p:sp>
      <p:sp>
        <p:nvSpPr>
          <p:cNvPr id="3" name="عنصر نائب للمحتوى 2"/>
          <p:cNvSpPr>
            <a:spLocks noGrp="1"/>
          </p:cNvSpPr>
          <p:nvPr>
            <p:ph idx="1"/>
          </p:nvPr>
        </p:nvSpPr>
        <p:spPr/>
        <p:txBody>
          <a:bodyPr/>
          <a:lstStyle/>
          <a:p>
            <a:pPr lvl="0" algn="l"/>
            <a:r>
              <a:rPr lang="en-US" dirty="0" smtClean="0"/>
              <a:t>4-OPERAS</a:t>
            </a:r>
          </a:p>
          <a:p>
            <a:pPr algn="l"/>
            <a:r>
              <a:rPr lang="en-US" dirty="0" smtClean="0"/>
              <a:t> </a:t>
            </a:r>
          </a:p>
          <a:p>
            <a:pPr algn="l"/>
            <a:r>
              <a:rPr lang="en-US" dirty="0" smtClean="0"/>
              <a:t>THE STATE OF INNOCENCE</a:t>
            </a:r>
          </a:p>
          <a:p>
            <a:pPr algn="l"/>
            <a:r>
              <a:rPr lang="en-US" dirty="0" smtClean="0"/>
              <a:t>ALBION AND ALBANIUS</a:t>
            </a:r>
          </a:p>
          <a:p>
            <a:pPr algn="l"/>
            <a:r>
              <a:rPr lang="en-US" dirty="0" smtClean="0"/>
              <a:t>KING ARTHUR</a:t>
            </a:r>
          </a:p>
          <a:p>
            <a:r>
              <a:rPr lang="en-US" dirty="0" smtClean="0"/>
              <a:t> </a:t>
            </a:r>
          </a:p>
          <a:p>
            <a:pPr algn="l" rtl="1"/>
            <a:r>
              <a:rPr lang="en-US" dirty="0" smtClean="0"/>
              <a:t>One of these is an opera of Dryden……….</a:t>
            </a:r>
          </a:p>
          <a:p>
            <a:pPr algn="l"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ALL FOR LOVE- JOHN DRYDEN</a:t>
            </a:r>
            <a:endParaRPr lang="en-US" dirty="0"/>
          </a:p>
        </p:txBody>
      </p:sp>
      <p:sp>
        <p:nvSpPr>
          <p:cNvPr id="3" name="عنصر نائب للمحتوى 2"/>
          <p:cNvSpPr>
            <a:spLocks noGrp="1"/>
          </p:cNvSpPr>
          <p:nvPr>
            <p:ph idx="1"/>
          </p:nvPr>
        </p:nvSpPr>
        <p:spPr/>
        <p:txBody>
          <a:bodyPr/>
          <a:lstStyle/>
          <a:p>
            <a:pPr algn="l"/>
            <a:r>
              <a:rPr lang="en-US" sz="2800" dirty="0" smtClean="0"/>
              <a:t>Dryden was a man of versatile genius. H e distinguished himself as a poet, as a dramatist, and as a critic. He made a name for himself in the writing of both verse and prose. However, it is not a s a dramatist that he won immortality. His greatness rests chiefly upon his poetry and his literary criticism. As for his dramas, it is only </a:t>
            </a:r>
          </a:p>
          <a:p>
            <a:pPr algn="l"/>
            <a:r>
              <a:rPr lang="en-US" sz="2800" dirty="0" smtClean="0"/>
              <a:t>ALL  FOR LOVE   which still endures and which will always endure. The play was written and first performed in December in 1677.ALL FOR LOVE deserves a very high rank in British drama.</a:t>
            </a:r>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ALL FOR LOVE- JOHN DRYDEN</a:t>
            </a:r>
            <a:endParaRPr lang="en-US" dirty="0"/>
          </a:p>
        </p:txBody>
      </p:sp>
      <p:sp>
        <p:nvSpPr>
          <p:cNvPr id="3" name="عنصر نائب للمحتوى 2"/>
          <p:cNvSpPr>
            <a:spLocks noGrp="1"/>
          </p:cNvSpPr>
          <p:nvPr>
            <p:ph idx="1"/>
          </p:nvPr>
        </p:nvSpPr>
        <p:spPr/>
        <p:txBody>
          <a:bodyPr/>
          <a:lstStyle/>
          <a:p>
            <a:pPr algn="l"/>
            <a:r>
              <a:rPr lang="en-US" dirty="0" smtClean="0"/>
              <a:t>THE SUB TITLE</a:t>
            </a:r>
          </a:p>
          <a:p>
            <a:pPr algn="l"/>
            <a:r>
              <a:rPr lang="en-US" dirty="0" smtClean="0"/>
              <a:t>Dryden gave to his play a sub-title which is  THE WORLD WELL LOST. The  sub- title means  that  Antony did well to sacrifice his empire for the sake of his love for Cleopatra, and that Cleopatra did well to sacrifice her kingdom and her life for the sake of her love for Antony.</a:t>
            </a:r>
          </a:p>
          <a:p>
            <a:r>
              <a:rPr lang="en-US" dirty="0" smtClean="0"/>
              <a:t>ALL FOR LOVE is a historical play. Dryden depended  on Shakespeare’s play ANTONY AND CLEOPATRA. </a:t>
            </a:r>
          </a:p>
          <a:p>
            <a:r>
              <a:rPr lang="en-US" dirty="0" smtClean="0"/>
              <a:t> </a:t>
            </a:r>
          </a:p>
          <a:p>
            <a:pPr algn="l"/>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ALL FOR LOVE- JOHN DRYDEN</a:t>
            </a:r>
            <a:endParaRPr lang="en-US" dirty="0"/>
          </a:p>
        </p:txBody>
      </p:sp>
      <p:sp>
        <p:nvSpPr>
          <p:cNvPr id="3" name="عنصر نائب للمحتوى 2"/>
          <p:cNvSpPr>
            <a:spLocks noGrp="1"/>
          </p:cNvSpPr>
          <p:nvPr>
            <p:ph idx="1"/>
          </p:nvPr>
        </p:nvSpPr>
        <p:spPr/>
        <p:txBody>
          <a:bodyPr/>
          <a:lstStyle/>
          <a:p>
            <a:pPr algn="l"/>
            <a:r>
              <a:rPr lang="en-US" sz="2400" dirty="0" smtClean="0"/>
              <a:t>A SUMMARY OF ACT ONE</a:t>
            </a:r>
          </a:p>
          <a:p>
            <a:pPr algn="l"/>
            <a:r>
              <a:rPr lang="en-US" sz="2400" dirty="0" smtClean="0"/>
              <a:t>PORTENTS AND PRODIGIES, WITNESSED BY SERAPION</a:t>
            </a:r>
          </a:p>
          <a:p>
            <a:pPr algn="l"/>
            <a:r>
              <a:rPr lang="en-US" sz="2400" dirty="0" smtClean="0"/>
              <a:t>The play  opens with a speech by </a:t>
            </a:r>
            <a:r>
              <a:rPr lang="en-US" sz="2400" dirty="0" err="1" smtClean="0"/>
              <a:t>Serapion</a:t>
            </a:r>
            <a:r>
              <a:rPr lang="en-US" sz="2400" dirty="0" smtClean="0"/>
              <a:t>, a priest of the temple of Isis in Alexandria. </a:t>
            </a:r>
            <a:r>
              <a:rPr lang="en-US" sz="2400" dirty="0" err="1" smtClean="0"/>
              <a:t>Serapion</a:t>
            </a:r>
            <a:r>
              <a:rPr lang="en-US" sz="2400" dirty="0" smtClean="0"/>
              <a:t> in his opening speech gives an account of certain portents and prodigies which have been occurring frequently in Egypt. He had seen a whirlwind blowing furiously, and the doors of the underground tombs of the Egyptians kings opening suddenly. He had then witnessed the ghosts of the buried Egyptians kings coming out of their tombs, and standing on their graves. The ghosts were groaning: and a voice full of grief had then said that Egypt was on the verge of destruction and extinction</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ONE</a:t>
            </a:r>
            <a:br>
              <a:rPr lang="en-US" dirty="0" smtClean="0"/>
            </a:br>
            <a:endParaRPr lang="en-US" dirty="0"/>
          </a:p>
        </p:txBody>
      </p:sp>
      <p:sp>
        <p:nvSpPr>
          <p:cNvPr id="3" name="عنصر نائب للمحتوى 2"/>
          <p:cNvSpPr>
            <a:spLocks noGrp="1"/>
          </p:cNvSpPr>
          <p:nvPr>
            <p:ph idx="1"/>
          </p:nvPr>
        </p:nvSpPr>
        <p:spPr/>
        <p:txBody>
          <a:bodyPr/>
          <a:lstStyle/>
          <a:p>
            <a:pPr algn="l"/>
            <a:r>
              <a:rPr lang="en-US" sz="2400" dirty="0" smtClean="0"/>
              <a:t>A CONVERSATION BETWEEN SERAPION  AND ALEXAS</a:t>
            </a:r>
          </a:p>
          <a:p>
            <a:pPr algn="l"/>
            <a:r>
              <a:rPr lang="en-US" sz="2400" dirty="0" err="1" smtClean="0"/>
              <a:t>Alexas</a:t>
            </a:r>
            <a:r>
              <a:rPr lang="en-US" sz="2400" dirty="0" smtClean="0"/>
              <a:t> has overheard </a:t>
            </a:r>
            <a:r>
              <a:rPr lang="en-US" sz="2400" dirty="0" err="1" smtClean="0"/>
              <a:t>Serapion’s</a:t>
            </a:r>
            <a:r>
              <a:rPr lang="en-US" sz="2400" dirty="0" smtClean="0"/>
              <a:t> account of the supernatural happenings: but </a:t>
            </a:r>
            <a:r>
              <a:rPr lang="en-US" sz="2400" dirty="0" err="1" smtClean="0"/>
              <a:t>Alexas</a:t>
            </a:r>
            <a:r>
              <a:rPr lang="en-US" sz="2400" dirty="0" smtClean="0"/>
              <a:t> does not believe that </a:t>
            </a:r>
            <a:r>
              <a:rPr lang="en-US" sz="2400" dirty="0" err="1" smtClean="0"/>
              <a:t>Serapion</a:t>
            </a:r>
            <a:r>
              <a:rPr lang="en-US" sz="2400" dirty="0" smtClean="0"/>
              <a:t> has actually witnessed these occurrences. </a:t>
            </a:r>
            <a:r>
              <a:rPr lang="en-US" sz="2400" dirty="0" err="1" smtClean="0"/>
              <a:t>Alexas</a:t>
            </a:r>
            <a:r>
              <a:rPr lang="en-US" sz="2400" dirty="0" smtClean="0"/>
              <a:t>  scolds </a:t>
            </a:r>
            <a:r>
              <a:rPr lang="en-US" sz="2400" dirty="0" err="1" smtClean="0"/>
              <a:t>Serapion</a:t>
            </a:r>
            <a:r>
              <a:rPr lang="en-US" sz="2400" dirty="0" smtClean="0"/>
              <a:t> for having described the happenings which he claims to have actually witnessed but which , according to </a:t>
            </a:r>
            <a:r>
              <a:rPr lang="en-US" sz="2400" dirty="0" err="1" smtClean="0"/>
              <a:t>Aexas</a:t>
            </a:r>
            <a:r>
              <a:rPr lang="en-US" sz="2400" dirty="0" smtClean="0"/>
              <a:t> , are a product of </a:t>
            </a:r>
            <a:r>
              <a:rPr lang="en-US" sz="2400" dirty="0" err="1" smtClean="0"/>
              <a:t>Serapion’s</a:t>
            </a:r>
            <a:r>
              <a:rPr lang="en-US" sz="2400" dirty="0" smtClean="0"/>
              <a:t> over- heated imagination. </a:t>
            </a:r>
            <a:r>
              <a:rPr lang="en-US" sz="2400" dirty="0" err="1" smtClean="0"/>
              <a:t>Serapion</a:t>
            </a:r>
            <a:r>
              <a:rPr lang="en-US" sz="2400" dirty="0" smtClean="0"/>
              <a:t>  and </a:t>
            </a:r>
            <a:r>
              <a:rPr lang="en-US" sz="2400" dirty="0" err="1" smtClean="0"/>
              <a:t>Alexas</a:t>
            </a:r>
            <a:r>
              <a:rPr lang="en-US" sz="2400" dirty="0" smtClean="0"/>
              <a:t> then talk about the prevailing situation in </a:t>
            </a:r>
            <a:r>
              <a:rPr lang="en-US" sz="2400" dirty="0" err="1" smtClean="0"/>
              <a:t>Alexandia</a:t>
            </a:r>
            <a:r>
              <a:rPr lang="en-US" sz="2400" dirty="0" smtClean="0"/>
              <a:t>. Alexandria is under a siege by the Roman troops of </a:t>
            </a:r>
            <a:r>
              <a:rPr lang="en-US" sz="2400" dirty="0" err="1" smtClean="0"/>
              <a:t>octavius</a:t>
            </a:r>
            <a:r>
              <a:rPr lang="en-US" sz="2400" dirty="0" smtClean="0"/>
              <a:t> Caesar. </a:t>
            </a:r>
            <a:r>
              <a:rPr lang="en-US" sz="2400" dirty="0" err="1" smtClean="0"/>
              <a:t>Serapion</a:t>
            </a:r>
            <a:r>
              <a:rPr lang="en-US" sz="2400" dirty="0" smtClean="0"/>
              <a:t>  says that, if Antony is defeated in his war against </a:t>
            </a:r>
            <a:r>
              <a:rPr lang="en-US" sz="2400" dirty="0" err="1" smtClean="0"/>
              <a:t>Ocavius</a:t>
            </a:r>
            <a:r>
              <a:rPr lang="en-US" sz="2400" dirty="0" smtClean="0"/>
              <a:t> of if Antony gets reconciled with Caesar, Egypt would become merely a province of the Roman empire and would then be exploited by the Romans. </a:t>
            </a:r>
          </a:p>
          <a:p>
            <a:pPr algn="l"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ONE</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Just at this moment a stranger is seen arriving in Alexandria. </a:t>
            </a:r>
            <a:r>
              <a:rPr lang="en-US" sz="2800" dirty="0" err="1" smtClean="0"/>
              <a:t>Alexas</a:t>
            </a:r>
            <a:r>
              <a:rPr lang="en-US" sz="2800" dirty="0" smtClean="0"/>
              <a:t> recognizes this stranger as </a:t>
            </a:r>
            <a:r>
              <a:rPr lang="en-US" sz="2800" dirty="0" err="1" smtClean="0"/>
              <a:t>Ventidius</a:t>
            </a:r>
            <a:r>
              <a:rPr lang="en-US" sz="2800" dirty="0" smtClean="0"/>
              <a:t>, an army general  owing allegiance to Antony. </a:t>
            </a:r>
            <a:r>
              <a:rPr lang="en-US" sz="2800" dirty="0" err="1" smtClean="0"/>
              <a:t>Ventidius</a:t>
            </a:r>
            <a:r>
              <a:rPr lang="en-US" sz="2800" dirty="0" smtClean="0"/>
              <a:t>  strongly believes that Cleopatra had been responsible for the ruin of Antony. </a:t>
            </a:r>
            <a:r>
              <a:rPr lang="en-US" sz="2800" dirty="0" err="1" smtClean="0"/>
              <a:t>Ventidius</a:t>
            </a:r>
            <a:r>
              <a:rPr lang="en-US" sz="2800" dirty="0" smtClean="0"/>
              <a:t> says that Cleopatra  has put golden chains around Antony and has made him a slave to her love, thus robbing him of his manliness. </a:t>
            </a:r>
            <a:r>
              <a:rPr lang="en-US" sz="2800" dirty="0" err="1" smtClean="0"/>
              <a:t>Ventidius</a:t>
            </a:r>
            <a:r>
              <a:rPr lang="en-US" sz="2800" dirty="0" smtClean="0"/>
              <a:t> deplores Cleopatra’s demoralizing influence on Antony who seems to have lost all his heroism and valor. </a:t>
            </a:r>
            <a:r>
              <a:rPr lang="en-US" sz="2800" dirty="0" err="1" smtClean="0"/>
              <a:t>Alexas</a:t>
            </a:r>
            <a:r>
              <a:rPr lang="en-US" sz="2800" dirty="0" smtClean="0"/>
              <a:t> , in reply, says that one of Antony’s excellent qualities is his loyalty to the woman who loves him.</a:t>
            </a:r>
          </a:p>
          <a:p>
            <a:pPr algn="l"/>
            <a:r>
              <a:rPr lang="en-US" sz="2800" dirty="0" smtClean="0"/>
              <a:t> </a:t>
            </a:r>
          </a:p>
          <a:p>
            <a:pPr algn="l" rtl="1"/>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ONE</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err="1" smtClean="0"/>
              <a:t>Ventidius’s</a:t>
            </a:r>
            <a:r>
              <a:rPr lang="en-US" sz="2800" dirty="0" smtClean="0"/>
              <a:t> object in coming to Alexandria</a:t>
            </a:r>
          </a:p>
          <a:p>
            <a:pPr algn="l"/>
            <a:r>
              <a:rPr lang="en-US" sz="2800" dirty="0" err="1" smtClean="0"/>
              <a:t>Ventidius</a:t>
            </a:r>
            <a:r>
              <a:rPr lang="en-US" sz="2800" dirty="0" smtClean="0"/>
              <a:t> has come to Alexandria in order to make an effort to wean Antony away from this place and to prevail upon him to lead a fresh campaign against </a:t>
            </a:r>
            <a:r>
              <a:rPr lang="en-US" sz="2800" dirty="0" err="1" smtClean="0"/>
              <a:t>Octavius</a:t>
            </a:r>
            <a:r>
              <a:rPr lang="en-US" sz="2800" dirty="0" smtClean="0"/>
              <a:t> Caesar. A gentleman attending upon Antony informs </a:t>
            </a:r>
            <a:r>
              <a:rPr lang="en-US" sz="2800" dirty="0" err="1" smtClean="0"/>
              <a:t>Ventidius</a:t>
            </a:r>
            <a:r>
              <a:rPr lang="en-US" sz="2800" dirty="0" smtClean="0"/>
              <a:t> that Antony has been leading a life of isolation for the last many days. Although Antony has given  strict orders that he should not be disturbed in his solitude, </a:t>
            </a:r>
            <a:r>
              <a:rPr lang="en-US" sz="2800" dirty="0" err="1" smtClean="0"/>
              <a:t>Ventidius</a:t>
            </a:r>
            <a:r>
              <a:rPr lang="en-US" sz="2800" dirty="0" smtClean="0"/>
              <a:t>  decides to disobey the order and  to have a talk with Antony.</a:t>
            </a:r>
          </a:p>
          <a:p>
            <a:r>
              <a:rPr lang="en-US" dirty="0" smtClean="0"/>
              <a:t> </a:t>
            </a:r>
          </a:p>
          <a:p>
            <a:pPr algn="l"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1"/>
            <a:r>
              <a:rPr lang="en-US" dirty="0" smtClean="0"/>
              <a:t>A SUMMARY OF ACT ONE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sz="2800" b="1" dirty="0" smtClean="0"/>
              <a:t>The shadow of an Emperor</a:t>
            </a:r>
          </a:p>
          <a:p>
            <a:pPr algn="l" rtl="1"/>
            <a:r>
              <a:rPr lang="en-US" sz="2800" dirty="0" smtClean="0"/>
              <a:t> </a:t>
            </a:r>
          </a:p>
          <a:p>
            <a:pPr algn="l" rtl="1"/>
            <a:r>
              <a:rPr lang="en-US" sz="2800" dirty="0" smtClean="0"/>
              <a:t>Before actually intruding upon Antony’s privacy, </a:t>
            </a:r>
            <a:r>
              <a:rPr lang="en-US" sz="2800" dirty="0" err="1" smtClean="0"/>
              <a:t>Ventidius</a:t>
            </a:r>
            <a:r>
              <a:rPr lang="en-US" sz="2800" dirty="0" smtClean="0"/>
              <a:t> overhears Antony talking to himself . in his soliloquy, Antony says that he would celebrate his birthday with “ double display of sadness” . He had enjoyed  much glory during  the years  of his youth, but now there is no glory left for him to enjoy. He has now forsaken everybody, and everybody has forsaken him. He feels as if he is living alone in the midst of wild of wild Nature.</a:t>
            </a:r>
          </a:p>
          <a:p>
            <a:r>
              <a:rPr lang="en-US" dirty="0" smtClean="0"/>
              <a:t> </a:t>
            </a:r>
          </a:p>
          <a:p>
            <a:pPr algn="l"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1"/>
            <a:r>
              <a:rPr lang="en-US" dirty="0" smtClean="0"/>
              <a:t>A SUMMARY OF ACT ONE</a:t>
            </a:r>
            <a:endParaRPr lang="en-US" dirty="0"/>
          </a:p>
        </p:txBody>
      </p:sp>
      <p:sp>
        <p:nvSpPr>
          <p:cNvPr id="3" name="عنصر نائب للمحتوى 2"/>
          <p:cNvSpPr>
            <a:spLocks noGrp="1"/>
          </p:cNvSpPr>
          <p:nvPr>
            <p:ph idx="1"/>
          </p:nvPr>
        </p:nvSpPr>
        <p:spPr/>
        <p:txBody>
          <a:bodyPr/>
          <a:lstStyle/>
          <a:p>
            <a:pPr algn="l"/>
            <a:r>
              <a:rPr lang="en-US" sz="2800" b="1" dirty="0" smtClean="0"/>
              <a:t>Antony’s Regret and Remorse</a:t>
            </a:r>
            <a:endParaRPr lang="en-US" sz="2800" dirty="0" smtClean="0"/>
          </a:p>
          <a:p>
            <a:pPr algn="l"/>
            <a:r>
              <a:rPr lang="en-US" sz="2800" dirty="0" err="1" smtClean="0"/>
              <a:t>Ventidius</a:t>
            </a:r>
            <a:r>
              <a:rPr lang="en-US" sz="2800" dirty="0" smtClean="0"/>
              <a:t> feels very depressed on hearing Antony speaking to himself in tones of such despondency. He now approaches Antony and confronts him. Antony , instead of feeling  pleased to see his general and friend, says that the wishes to be left alone. Antony  tells </a:t>
            </a:r>
            <a:r>
              <a:rPr lang="en-US" sz="2800" dirty="0" err="1" smtClean="0"/>
              <a:t>Ventidius</a:t>
            </a:r>
            <a:r>
              <a:rPr lang="en-US" sz="2800" dirty="0" smtClean="0"/>
              <a:t> that he cannot forget his defeat at the Battle of Actium , but </a:t>
            </a:r>
            <a:r>
              <a:rPr lang="en-US" sz="2800" dirty="0" err="1" smtClean="0"/>
              <a:t>Ventidius</a:t>
            </a:r>
            <a:r>
              <a:rPr lang="en-US" sz="2800" dirty="0" smtClean="0"/>
              <a:t>  assures him that he can still defeat  </a:t>
            </a:r>
            <a:r>
              <a:rPr lang="en-US" sz="2800" dirty="0" err="1" smtClean="0"/>
              <a:t>Octavius</a:t>
            </a:r>
            <a:r>
              <a:rPr lang="en-US" sz="2800" dirty="0" smtClean="0"/>
              <a:t>.</a:t>
            </a:r>
          </a:p>
          <a:p>
            <a:pPr algn="l"/>
            <a:r>
              <a:rPr lang="en-US" sz="2800" dirty="0" err="1" smtClean="0"/>
              <a:t>Ventidius’s</a:t>
            </a:r>
            <a:r>
              <a:rPr lang="en-US" sz="2800" dirty="0" smtClean="0"/>
              <a:t> offer of the support of twelve legions to Antony</a:t>
            </a:r>
          </a:p>
          <a:p>
            <a:pPr algn="l"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1"/>
            <a:r>
              <a:rPr lang="en-US" dirty="0" smtClean="0"/>
              <a:t>A SUMMARY OF ACT ONE</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dirty="0" err="1" smtClean="0"/>
              <a:t>Ventidius</a:t>
            </a:r>
            <a:r>
              <a:rPr lang="en-US" dirty="0" smtClean="0"/>
              <a:t> says that Antony  should  not live in an unreal world  should not waste his time in idleness. He then informs Antony that he had brought twelve legions from Parthia to the banks of the river Nile, and that those legions are waiting for Antony to take command of them. </a:t>
            </a:r>
            <a:r>
              <a:rPr lang="en-US" dirty="0" err="1" smtClean="0"/>
              <a:t>Ventidius</a:t>
            </a:r>
            <a:r>
              <a:rPr lang="en-US" dirty="0" smtClean="0"/>
              <a:t> says that those legions are ready to fight against </a:t>
            </a:r>
            <a:r>
              <a:rPr lang="en-US" dirty="0" err="1" smtClean="0"/>
              <a:t>Octavius’s</a:t>
            </a:r>
            <a:r>
              <a:rPr lang="en-US" dirty="0" smtClean="0"/>
              <a:t> forces on Antony’s behalf, though they would not fight for Cleopatra’s sake.</a:t>
            </a:r>
          </a:p>
          <a:p>
            <a:pPr algn="l"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ONE</a:t>
            </a:r>
            <a:endParaRPr lang="en-US" dirty="0"/>
          </a:p>
        </p:txBody>
      </p:sp>
      <p:sp>
        <p:nvSpPr>
          <p:cNvPr id="3" name="عنصر نائب للمحتوى 2"/>
          <p:cNvSpPr>
            <a:spLocks noGrp="1"/>
          </p:cNvSpPr>
          <p:nvPr>
            <p:ph idx="1"/>
          </p:nvPr>
        </p:nvSpPr>
        <p:spPr/>
        <p:txBody>
          <a:bodyPr/>
          <a:lstStyle/>
          <a:p>
            <a:pPr algn="l"/>
            <a:r>
              <a:rPr lang="en-US" sz="2800" b="1" dirty="0" smtClean="0"/>
              <a:t> A quarrel between friends, and a reconciliation</a:t>
            </a:r>
          </a:p>
          <a:p>
            <a:pPr algn="l"/>
            <a:r>
              <a:rPr lang="en-US" sz="2800" dirty="0" smtClean="0"/>
              <a:t>Antony feels somewhat annoyed to find </a:t>
            </a:r>
            <a:r>
              <a:rPr lang="en-US" sz="2800" dirty="0" err="1" smtClean="0"/>
              <a:t>Ventidius</a:t>
            </a:r>
            <a:r>
              <a:rPr lang="en-US" sz="2800" dirty="0" smtClean="0"/>
              <a:t> making a contemptuous reference to Cleopatra. He therefore warns </a:t>
            </a:r>
            <a:r>
              <a:rPr lang="en-US" sz="2800" dirty="0" err="1" smtClean="0"/>
              <a:t>Ventidius</a:t>
            </a:r>
            <a:r>
              <a:rPr lang="en-US" sz="2800" dirty="0" smtClean="0"/>
              <a:t> not to speak a single word against her. Antony says that </a:t>
            </a:r>
            <a:r>
              <a:rPr lang="en-US" sz="2800" dirty="0" err="1" smtClean="0"/>
              <a:t>Ventidius</a:t>
            </a:r>
            <a:r>
              <a:rPr lang="en-US" sz="2800" dirty="0" smtClean="0"/>
              <a:t> is speaking not frankly but like a jealous traitor. </a:t>
            </a:r>
            <a:r>
              <a:rPr lang="en-US" sz="2800" dirty="0" err="1" smtClean="0"/>
              <a:t>Ventidius</a:t>
            </a:r>
            <a:r>
              <a:rPr lang="en-US" sz="2800" dirty="0" smtClean="0"/>
              <a:t>  feels deeply hurt at being called a traitor and says that, if he had been a traitor, he would have gone and joined forces with </a:t>
            </a:r>
            <a:r>
              <a:rPr lang="en-US" sz="2800" dirty="0" err="1" smtClean="0"/>
              <a:t>Octavius</a:t>
            </a:r>
            <a:r>
              <a:rPr lang="en-US" sz="2800" dirty="0" smtClean="0"/>
              <a:t>. Antony , realizing his mistake, apologizes to </a:t>
            </a:r>
            <a:r>
              <a:rPr lang="en-US" sz="2800" dirty="0" err="1" smtClean="0"/>
              <a:t>Ventidius</a:t>
            </a:r>
            <a:r>
              <a:rPr lang="en-US" sz="2800" dirty="0" smtClean="0"/>
              <a:t>, whereupon </a:t>
            </a:r>
            <a:r>
              <a:rPr lang="en-US" sz="2800" dirty="0" err="1" smtClean="0"/>
              <a:t>Ventidius</a:t>
            </a:r>
            <a:r>
              <a:rPr lang="en-US" sz="2800" dirty="0" smtClean="0"/>
              <a:t> says that it would be better for  Antony to kill him than to regard him as a traitor.</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ONE</a:t>
            </a:r>
            <a:endParaRPr lang="en-US" dirty="0"/>
          </a:p>
        </p:txBody>
      </p:sp>
      <p:sp>
        <p:nvSpPr>
          <p:cNvPr id="3" name="عنصر نائب للمحتوى 2"/>
          <p:cNvSpPr>
            <a:spLocks noGrp="1"/>
          </p:cNvSpPr>
          <p:nvPr>
            <p:ph idx="1"/>
          </p:nvPr>
        </p:nvSpPr>
        <p:spPr/>
        <p:txBody>
          <a:bodyPr/>
          <a:lstStyle/>
          <a:p>
            <a:pPr algn="l"/>
            <a:r>
              <a:rPr lang="en-US" dirty="0" smtClean="0"/>
              <a:t>Antony then appreciates </a:t>
            </a:r>
            <a:r>
              <a:rPr lang="en-US" dirty="0" err="1" smtClean="0"/>
              <a:t>Ventidius’s</a:t>
            </a:r>
            <a:r>
              <a:rPr lang="en-US" dirty="0" smtClean="0"/>
              <a:t> sincerity towards him and says that, while all the others have merely been flattering him, </a:t>
            </a:r>
            <a:r>
              <a:rPr lang="en-US" dirty="0" err="1" smtClean="0"/>
              <a:t>Ventidius</a:t>
            </a:r>
            <a:r>
              <a:rPr lang="en-US" dirty="0" smtClean="0"/>
              <a:t> alone has spoken frankly and has spoken from a true feeling of friendship for him. Antony then calls upon </a:t>
            </a:r>
            <a:r>
              <a:rPr lang="en-US" dirty="0" err="1" smtClean="0"/>
              <a:t>Ventidius</a:t>
            </a:r>
            <a:r>
              <a:rPr lang="en-US" dirty="0" smtClean="0"/>
              <a:t>  to show him the way to victory because there is still time for  them to set things right. However, Antony says </a:t>
            </a:r>
            <a:r>
              <a:rPr lang="en-US" dirty="0" err="1" smtClean="0"/>
              <a:t>st</a:t>
            </a:r>
            <a:r>
              <a:rPr lang="en-US" dirty="0" smtClean="0"/>
              <a:t> the same time that </a:t>
            </a:r>
            <a:r>
              <a:rPr lang="en-US" dirty="0" err="1" smtClean="0"/>
              <a:t>Ventidius</a:t>
            </a:r>
            <a:r>
              <a:rPr lang="en-US" dirty="0" smtClean="0"/>
              <a:t> should not curse Cleopatra.</a:t>
            </a:r>
          </a:p>
          <a:p>
            <a:pPr algn="l"/>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ONE</a:t>
            </a:r>
            <a:endParaRPr lang="en-US" dirty="0"/>
          </a:p>
        </p:txBody>
      </p:sp>
      <p:sp>
        <p:nvSpPr>
          <p:cNvPr id="3" name="عنصر نائب للمحتوى 2"/>
          <p:cNvSpPr>
            <a:spLocks noGrp="1"/>
          </p:cNvSpPr>
          <p:nvPr>
            <p:ph idx="1"/>
          </p:nvPr>
        </p:nvSpPr>
        <p:spPr/>
        <p:txBody>
          <a:bodyPr/>
          <a:lstStyle/>
          <a:p>
            <a:r>
              <a:rPr lang="en-US" dirty="0" smtClean="0"/>
              <a:t> </a:t>
            </a:r>
          </a:p>
          <a:p>
            <a:pPr algn="l"/>
            <a:r>
              <a:rPr lang="en-US" sz="2800" b="1" dirty="0" smtClean="0"/>
              <a:t>Antony’s promise to leave Cleopatra and go with </a:t>
            </a:r>
            <a:r>
              <a:rPr lang="en-US" sz="2800" b="1" dirty="0" err="1" smtClean="0"/>
              <a:t>Ventidius</a:t>
            </a:r>
            <a:endParaRPr lang="en-US" sz="2800" dirty="0" smtClean="0"/>
          </a:p>
          <a:p>
            <a:pPr algn="l"/>
            <a:r>
              <a:rPr lang="en-US" sz="2800" dirty="0" smtClean="0"/>
              <a:t> </a:t>
            </a:r>
          </a:p>
          <a:p>
            <a:pPr algn="l"/>
            <a:r>
              <a:rPr lang="en-US" sz="2800" dirty="0" smtClean="0"/>
              <a:t>Antony now promises to leave Cleopatra  in order to go with </a:t>
            </a:r>
            <a:r>
              <a:rPr lang="en-US" sz="2800" dirty="0" err="1" smtClean="0"/>
              <a:t>Ventidius</a:t>
            </a:r>
            <a:r>
              <a:rPr lang="en-US" sz="2800" dirty="0" smtClean="0"/>
              <a:t>, even though he loves her beyond life, beyond  conquests, and beyond empire, though not beyond his </a:t>
            </a:r>
            <a:r>
              <a:rPr lang="en-US" sz="2800" dirty="0" err="1" smtClean="0"/>
              <a:t>honour</a:t>
            </a:r>
            <a:r>
              <a:rPr lang="en-US" sz="2800" dirty="0" smtClean="0"/>
              <a:t>. Antony says that </a:t>
            </a:r>
            <a:r>
              <a:rPr lang="en-US" sz="2800" dirty="0" err="1" smtClean="0"/>
              <a:t>Ventidius</a:t>
            </a:r>
            <a:r>
              <a:rPr lang="en-US" sz="2800" dirty="0" smtClean="0"/>
              <a:t> will once again see him fully armed to fight, and ready to command the veterans waiting for him. </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ONE</a:t>
            </a:r>
            <a:endParaRPr lang="en-US" dirty="0"/>
          </a:p>
        </p:txBody>
      </p:sp>
      <p:sp>
        <p:nvSpPr>
          <p:cNvPr id="3" name="عنصر نائب للمحتوى 2"/>
          <p:cNvSpPr>
            <a:spLocks noGrp="1"/>
          </p:cNvSpPr>
          <p:nvPr>
            <p:ph idx="1"/>
          </p:nvPr>
        </p:nvSpPr>
        <p:spPr/>
        <p:txBody>
          <a:bodyPr/>
          <a:lstStyle/>
          <a:p>
            <a:pPr algn="l"/>
            <a:r>
              <a:rPr lang="en-US" dirty="0" smtClean="0"/>
              <a:t>He then assures </a:t>
            </a:r>
            <a:r>
              <a:rPr lang="en-US" dirty="0" err="1" smtClean="0"/>
              <a:t>Ventidius</a:t>
            </a:r>
            <a:r>
              <a:rPr lang="en-US" dirty="0" smtClean="0"/>
              <a:t> that his heart have again become  as firm and strong as they originally were. Once again Antony feels the desire to face his enemies in the battle. He and </a:t>
            </a:r>
            <a:r>
              <a:rPr lang="en-US" dirty="0" err="1" smtClean="0"/>
              <a:t>Ventidius</a:t>
            </a:r>
            <a:r>
              <a:rPr lang="en-US" dirty="0" smtClean="0"/>
              <a:t> would lead their soldiers like Time and Death, and would make their enemies taste the doom which is to overtake them.</a:t>
            </a:r>
          </a:p>
          <a:p>
            <a:r>
              <a:rPr lang="en-US" dirty="0" smtClean="0"/>
              <a:t> </a:t>
            </a:r>
          </a:p>
          <a:p>
            <a:r>
              <a:rPr lang="en-US" dirty="0" smtClean="0"/>
              <a:t> </a:t>
            </a:r>
          </a:p>
          <a:p>
            <a:pPr algn="l"/>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ALL FOR LOVE is a  ………. play.</a:t>
            </a:r>
          </a:p>
          <a:p>
            <a:pPr algn="l"/>
            <a:endParaRPr lang="en-US" dirty="0" smtClean="0"/>
          </a:p>
          <a:p>
            <a:pPr algn="l"/>
            <a:r>
              <a:rPr lang="en-US" dirty="0" smtClean="0"/>
              <a:t>A- romantic</a:t>
            </a:r>
          </a:p>
          <a:p>
            <a:pPr algn="l"/>
            <a:r>
              <a:rPr lang="en-US" dirty="0" smtClean="0"/>
              <a:t>B- social</a:t>
            </a:r>
          </a:p>
          <a:p>
            <a:pPr algn="l"/>
            <a:r>
              <a:rPr lang="en-US" dirty="0" smtClean="0"/>
              <a:t>C- historical</a:t>
            </a:r>
          </a:p>
          <a:p>
            <a:pPr algn="l"/>
            <a:r>
              <a:rPr lang="en-US" dirty="0" smtClean="0"/>
              <a:t>D- tragic</a:t>
            </a:r>
          </a:p>
          <a:p>
            <a:pPr algn="l"/>
            <a:r>
              <a:rPr lang="en-US" dirty="0" smtClean="0"/>
              <a:t>The correct answer is (C)</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rtl="1"/>
            <a:r>
              <a:rPr lang="en-US" dirty="0" smtClean="0"/>
              <a:t>A stranger is seen arriving in Alexandria. </a:t>
            </a:r>
            <a:r>
              <a:rPr lang="en-US" dirty="0" err="1" smtClean="0"/>
              <a:t>Alexas</a:t>
            </a:r>
            <a:r>
              <a:rPr lang="en-US" dirty="0" smtClean="0"/>
              <a:t> recognizes this stranger as …….. ,</a:t>
            </a:r>
          </a:p>
          <a:p>
            <a:pPr algn="l" rtl="1"/>
            <a:r>
              <a:rPr lang="en-US" dirty="0" smtClean="0"/>
              <a:t>A- </a:t>
            </a:r>
            <a:r>
              <a:rPr lang="en-US" dirty="0" err="1" smtClean="0"/>
              <a:t>Ventidius</a:t>
            </a:r>
            <a:endParaRPr lang="en-US" dirty="0" smtClean="0"/>
          </a:p>
          <a:p>
            <a:pPr algn="l" rtl="1"/>
            <a:r>
              <a:rPr lang="en-US" dirty="0" smtClean="0"/>
              <a:t>B- Cleopatra</a:t>
            </a:r>
          </a:p>
          <a:p>
            <a:pPr algn="l" rtl="1"/>
            <a:r>
              <a:rPr lang="en-US" dirty="0" smtClean="0"/>
              <a:t>C- </a:t>
            </a:r>
            <a:r>
              <a:rPr lang="en-US" dirty="0" smtClean="0"/>
              <a:t>Antony</a:t>
            </a:r>
          </a:p>
          <a:p>
            <a:pPr algn="l" rtl="1"/>
            <a:r>
              <a:rPr lang="en-US" dirty="0" smtClean="0"/>
              <a:t>D- Octavia      </a:t>
            </a:r>
          </a:p>
          <a:p>
            <a:pPr algn="l" rtl="1"/>
            <a:r>
              <a:rPr lang="en-US" dirty="0" smtClean="0"/>
              <a:t>The correct </a:t>
            </a:r>
            <a:r>
              <a:rPr lang="en-US" smtClean="0"/>
              <a:t>answer is (A)</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1751</TotalTime>
  <Words>1085</Words>
  <Application>Microsoft Office PowerPoint</Application>
  <PresentationFormat>A4 Paper (210x297 mm)‎</PresentationFormat>
  <Paragraphs>117</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10 th Lecture</vt:lpstr>
      <vt:lpstr>ALL FOR LOVE- JOHN DRYDEN  </vt:lpstr>
      <vt:lpstr>ALL FOR LOVE- JOHN DRYDEN</vt:lpstr>
      <vt:lpstr>ALL FOR LOVE- JOHN DRYDEN</vt:lpstr>
      <vt:lpstr>ALL FOR LOVE- JOHN DRYDEN</vt:lpstr>
      <vt:lpstr>ALL FOR LOVE- JOHN DRYDEN</vt:lpstr>
      <vt:lpstr>ALL FOR LOVE- JOHN DRYDEN</vt:lpstr>
      <vt:lpstr>ALL FOR LOVE- JOHN DRYDEN</vt:lpstr>
      <vt:lpstr>ALL FOR LOVE- JOHN DRYDEN</vt:lpstr>
      <vt:lpstr>A SUMMARY OF ACT ONE </vt:lpstr>
      <vt:lpstr>A SUMMARY OF ACT ONE </vt:lpstr>
      <vt:lpstr>A SUMMARY OF ACT ONE </vt:lpstr>
      <vt:lpstr>A SUMMARY OF ACT ONE </vt:lpstr>
      <vt:lpstr>A SUMMARY OF ACT ONE</vt:lpstr>
      <vt:lpstr>A SUMMARY OF ACT ONE</vt:lpstr>
      <vt:lpstr>A SUMMARY OF ACT ONE</vt:lpstr>
      <vt:lpstr>A SUMMARY OF ACT ONE</vt:lpstr>
      <vt:lpstr>A SUMMARY OF ACT ONE</vt:lpstr>
      <vt:lpstr>A SUMMARY OF ACT ONE</vt:lpstr>
      <vt:lpstr>Samples of the Questions</vt:lpstr>
      <vt:lpstr>Samples of the Questions</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130</cp:revision>
  <dcterms:created xsi:type="dcterms:W3CDTF">2009-10-14T19:14:34Z</dcterms:created>
  <dcterms:modified xsi:type="dcterms:W3CDTF">2011-11-18T11:37:15Z</dcterms:modified>
</cp:coreProperties>
</file>