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8" r:id="rId4"/>
    <p:sldId id="273" r:id="rId5"/>
    <p:sldId id="272" r:id="rId6"/>
    <p:sldId id="271" r:id="rId7"/>
    <p:sldId id="269" r:id="rId8"/>
    <p:sldId id="270"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15747" y="2805896"/>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800" b="1" dirty="0" smtClean="0">
                <a:solidFill>
                  <a:srgbClr val="7F7F7F"/>
                </a:solidFill>
                <a:latin typeface="Calibri" pitchFamily="34" charset="0"/>
                <a:cs typeface="Times New Roman" pitchFamily="18" charset="0"/>
              </a:rPr>
              <a:t>English Literature of the Seventeenth Century</a:t>
            </a:r>
          </a:p>
          <a:p>
            <a:pPr algn="ctr"/>
            <a:r>
              <a:rPr lang="en-US" sz="2800" b="1" dirty="0" smtClean="0">
                <a:solidFill>
                  <a:srgbClr val="7F7F7F"/>
                </a:solidFill>
                <a:latin typeface="Calibri" pitchFamily="34" charset="0"/>
                <a:cs typeface="Times New Roman" pitchFamily="18" charset="0"/>
              </a:rPr>
              <a:t>Instructor : Dr. Ibrahim El-</a:t>
            </a:r>
            <a:r>
              <a:rPr lang="en-US" sz="2800" b="1" dirty="0" err="1" smtClean="0">
                <a:solidFill>
                  <a:srgbClr val="7F7F7F"/>
                </a:solidFill>
                <a:latin typeface="Calibri" pitchFamily="34" charset="0"/>
                <a:cs typeface="Times New Roman" pitchFamily="18" charset="0"/>
              </a:rPr>
              <a:t>Shinnawy</a:t>
            </a:r>
            <a:endParaRPr lang="en-US" sz="2800" b="1" dirty="0" smtClean="0">
              <a:solidFill>
                <a:srgbClr val="7F7F7F"/>
              </a:solidFill>
              <a:latin typeface="Calibri" pitchFamily="34" charset="0"/>
            </a:endParaRPr>
          </a:p>
          <a:p>
            <a:pPr algn="ctr"/>
            <a:endParaRPr lang="en-US" b="1" dirty="0" smtClean="0">
              <a:solidFill>
                <a:srgbClr val="7F7F7F"/>
              </a:solidFill>
              <a:latin typeface="Calibri" pitchFamily="34" charset="0"/>
            </a:endParaRPr>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11</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rtl="1"/>
            <a:r>
              <a:rPr lang="en-US" dirty="0" smtClean="0"/>
              <a:t> </a:t>
            </a:r>
            <a:r>
              <a:rPr lang="en-US" b="1" dirty="0" smtClean="0"/>
              <a:t>Cleopatra’s sadness at Antony’s decision to leave </a:t>
            </a:r>
          </a:p>
          <a:p>
            <a:pPr algn="l"/>
            <a:endParaRPr lang="en-US" dirty="0" smtClean="0"/>
          </a:p>
          <a:p>
            <a:pPr algn="l"/>
            <a:r>
              <a:rPr lang="en-US" dirty="0" smtClean="0"/>
              <a:t>Cleopatra is feeling grieved to learn that </a:t>
            </a:r>
            <a:r>
              <a:rPr lang="en-US" dirty="0" err="1" smtClean="0"/>
              <a:t>Ventidius</a:t>
            </a:r>
            <a:r>
              <a:rPr lang="en-US" dirty="0" smtClean="0"/>
              <a:t> has prevailed upon Antony to leave Alexandria and go with him to fight against </a:t>
            </a:r>
            <a:r>
              <a:rPr lang="en-US" dirty="0" err="1" smtClean="0"/>
              <a:t>Octavius</a:t>
            </a:r>
            <a:r>
              <a:rPr lang="en-US" dirty="0" smtClean="0"/>
              <a:t>. </a:t>
            </a:r>
            <a:r>
              <a:rPr lang="en-US" dirty="0" err="1" smtClean="0"/>
              <a:t>Charmion</a:t>
            </a:r>
            <a:r>
              <a:rPr lang="en-US" dirty="0" smtClean="0"/>
              <a:t> , the other  maid-cum- companion of Cleopatra , now returns, after having delivered     Cleopatra ‘s message of love to Antony who is getting ready to quit Alexandria.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sz="4400" dirty="0" err="1" smtClean="0"/>
              <a:t>Charmion</a:t>
            </a:r>
            <a:r>
              <a:rPr lang="en-US" sz="4400" dirty="0" smtClean="0"/>
              <a:t> then says that Antony had expressed his inability to meet Cleopatra before leaving but had said that he would always respect her.</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b="1" dirty="0" err="1" smtClean="0"/>
              <a:t>Alexas’s</a:t>
            </a:r>
            <a:r>
              <a:rPr lang="en-US" b="1" dirty="0" smtClean="0"/>
              <a:t>  suggestion to Cleopatra</a:t>
            </a:r>
          </a:p>
          <a:p>
            <a:pPr algn="l"/>
            <a:r>
              <a:rPr lang="en-US" dirty="0" err="1" smtClean="0"/>
              <a:t>Alexas</a:t>
            </a:r>
            <a:r>
              <a:rPr lang="en-US" dirty="0" smtClean="0"/>
              <a:t>  now intervenes and tells Cleopatra that she has misjudged Antony because she is under the influence of her passion and is making no use of her reason. </a:t>
            </a:r>
            <a:r>
              <a:rPr lang="en-US" dirty="0" err="1" smtClean="0"/>
              <a:t>Alexas</a:t>
            </a:r>
            <a:r>
              <a:rPr lang="en-US" dirty="0" smtClean="0"/>
              <a:t> then suggests that Cleopatra should try to meet Antony  before Antony actually departs from Alexandria  because  she might then be able to prevent his departure altogether.</a:t>
            </a:r>
          </a:p>
          <a:p>
            <a:r>
              <a:rPr lang="en-US" dirty="0" smtClean="0"/>
              <a:t> </a:t>
            </a:r>
          </a:p>
          <a:p>
            <a:pPr algn="l"/>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b="1" dirty="0" smtClean="0"/>
              <a:t>Antony’s disparaging remarks about </a:t>
            </a:r>
            <a:r>
              <a:rPr lang="en-US" b="1" dirty="0" err="1" smtClean="0"/>
              <a:t>Octavius</a:t>
            </a:r>
            <a:endParaRPr lang="en-US" b="1" dirty="0" smtClean="0"/>
          </a:p>
          <a:p>
            <a:pPr algn="l"/>
            <a:r>
              <a:rPr lang="en-US" b="1" dirty="0" smtClean="0"/>
              <a:t> </a:t>
            </a:r>
          </a:p>
          <a:p>
            <a:pPr algn="l"/>
            <a:r>
              <a:rPr lang="en-US" dirty="0" smtClean="0"/>
              <a:t>Antony, </a:t>
            </a:r>
            <a:r>
              <a:rPr lang="en-US" dirty="0" err="1" smtClean="0"/>
              <a:t>Ventidius</a:t>
            </a:r>
            <a:r>
              <a:rPr lang="en-US" dirty="0" smtClean="0"/>
              <a:t>, and the military officers who are to accompany them now appear , fully prepared to leave Alexandria. </a:t>
            </a:r>
            <a:r>
              <a:rPr lang="en-US" dirty="0" err="1" smtClean="0"/>
              <a:t>Octavius</a:t>
            </a:r>
            <a:r>
              <a:rPr lang="en-US" dirty="0" smtClean="0"/>
              <a:t>  is incapable of taking an initiative  in war, and that </a:t>
            </a:r>
            <a:r>
              <a:rPr lang="en-US" dirty="0" err="1" smtClean="0"/>
              <a:t>Octavius</a:t>
            </a:r>
            <a:r>
              <a:rPr lang="en-US" dirty="0" smtClean="0"/>
              <a:t> is incapable  of launching an attack upon the enemy.</a:t>
            </a:r>
          </a:p>
          <a:p>
            <a:pPr algn="l"/>
            <a:r>
              <a:rPr lang="en-US" dirty="0" smtClean="0"/>
              <a:t> </a:t>
            </a:r>
          </a:p>
          <a:p>
            <a:pPr algn="l"/>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sz="2400" b="1" dirty="0" smtClean="0"/>
              <a:t>Gifts from Cleopatra. Antony, inclined to see Cleopatra</a:t>
            </a:r>
          </a:p>
          <a:p>
            <a:pPr algn="l"/>
            <a:r>
              <a:rPr lang="en-US" sz="2400" dirty="0" smtClean="0"/>
              <a:t> </a:t>
            </a:r>
          </a:p>
          <a:p>
            <a:pPr algn="l"/>
            <a:r>
              <a:rPr lang="en-US" sz="2400" dirty="0" err="1" smtClean="0"/>
              <a:t>Alexas</a:t>
            </a:r>
            <a:r>
              <a:rPr lang="en-US" sz="2400" dirty="0" smtClean="0"/>
              <a:t> now appears on the scene and, addressing Antony, says that the mournful Cleopatra has sent a thousand good wishes to him and his comrades- in- arms. </a:t>
            </a:r>
            <a:r>
              <a:rPr lang="en-US" sz="2400" dirty="0" err="1" smtClean="0"/>
              <a:t>Alexas</a:t>
            </a:r>
            <a:r>
              <a:rPr lang="en-US" sz="2400" dirty="0" smtClean="0"/>
              <a:t>  then distributes a few diamonds among Antony’s commanders, saying that Cleopatra has sent these gifts as a token of her good-will . </a:t>
            </a:r>
            <a:r>
              <a:rPr lang="en-US" sz="2400" dirty="0" err="1" smtClean="0"/>
              <a:t>Ventidius</a:t>
            </a:r>
            <a:r>
              <a:rPr lang="en-US" sz="2400" dirty="0" smtClean="0"/>
              <a:t>  bluntly  refuses to accept any gift sent by Cleopatra . Antony, however, accepts the ruby bracelet  which Cleopatra has sent for him, even though </a:t>
            </a:r>
            <a:r>
              <a:rPr lang="en-US" sz="2400" dirty="0" err="1" smtClean="0"/>
              <a:t>Ventidius</a:t>
            </a:r>
            <a:r>
              <a:rPr lang="en-US" sz="2400" dirty="0" smtClean="0"/>
              <a:t> stoutly opposes Antony’s acceptance of her gift. </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dirty="0" err="1" smtClean="0"/>
              <a:t>Ventidius</a:t>
            </a:r>
            <a:r>
              <a:rPr lang="en-US" dirty="0" smtClean="0"/>
              <a:t> warns Antony that  these gifts  symbolize only misfortunes and disasters for those who accept them.  Antony  then tries to tie the bracelet on his arm but is unable to do so, whereupon </a:t>
            </a:r>
            <a:r>
              <a:rPr lang="en-US" dirty="0" err="1" smtClean="0"/>
              <a:t>Aexas</a:t>
            </a:r>
            <a:r>
              <a:rPr lang="en-US" dirty="0" smtClean="0"/>
              <a:t> suggests that this bracelet  should be tied on Antony’s arm by the person who sent it . </a:t>
            </a:r>
            <a:r>
              <a:rPr lang="en-US" dirty="0" err="1" smtClean="0"/>
              <a:t>ventidius</a:t>
            </a:r>
            <a:r>
              <a:rPr lang="en-US" dirty="0" smtClean="0"/>
              <a:t> then urges Antony not to allow Cleopatra to come near him.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sz="3600" dirty="0" smtClean="0"/>
              <a:t>But Antony says that he would only be bidding farewell to her. </a:t>
            </a:r>
            <a:r>
              <a:rPr lang="en-US" sz="3600" dirty="0" err="1" smtClean="0"/>
              <a:t>Ventidius</a:t>
            </a:r>
            <a:r>
              <a:rPr lang="en-US" sz="3600" dirty="0" smtClean="0"/>
              <a:t> says that all his efforts to wean away Antony from her failed. </a:t>
            </a:r>
            <a:r>
              <a:rPr lang="en-US" sz="3600" dirty="0" err="1" smtClean="0"/>
              <a:t>Ventidius</a:t>
            </a:r>
            <a:r>
              <a:rPr lang="en-US" sz="3600" dirty="0" smtClean="0"/>
              <a:t> expresses his fear  that </a:t>
            </a:r>
            <a:r>
              <a:rPr lang="en-US" sz="3600" dirty="0" err="1" smtClean="0"/>
              <a:t>antony</a:t>
            </a:r>
            <a:r>
              <a:rPr lang="en-US" sz="3600" dirty="0" smtClean="0"/>
              <a:t> would </a:t>
            </a:r>
            <a:r>
              <a:rPr lang="en-US" sz="3600" smtClean="0"/>
              <a:t>again </a:t>
            </a:r>
            <a:r>
              <a:rPr lang="en-US" sz="3600" smtClean="0"/>
              <a:t>fall </a:t>
            </a:r>
            <a:r>
              <a:rPr lang="en-US" sz="3600" dirty="0" smtClean="0"/>
              <a:t>into Cleopatra’s trap; but Antony asserts that he has formed a firm resolve to leave her and that nothing can shake his resolve.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r>
              <a:rPr lang="en-US" dirty="0" smtClean="0"/>
              <a:t> </a:t>
            </a:r>
          </a:p>
          <a:p>
            <a:pPr algn="l"/>
            <a:r>
              <a:rPr lang="en-US" sz="2800" b="1" dirty="0" smtClean="0"/>
              <a:t>Antony’s impeachment of Cleopatra  </a:t>
            </a:r>
          </a:p>
          <a:p>
            <a:pPr algn="l"/>
            <a:r>
              <a:rPr lang="en-US" sz="2800" dirty="0" smtClean="0"/>
              <a:t>Then Cleopatra herself appears , accompanied by </a:t>
            </a:r>
            <a:r>
              <a:rPr lang="en-US" sz="2800" dirty="0" err="1" smtClean="0"/>
              <a:t>Charmion</a:t>
            </a:r>
            <a:r>
              <a:rPr lang="en-US" sz="2800" dirty="0" smtClean="0"/>
              <a:t> and </a:t>
            </a:r>
            <a:r>
              <a:rPr lang="en-US" sz="2800" dirty="0" err="1" smtClean="0"/>
              <a:t>Iras</a:t>
            </a:r>
            <a:r>
              <a:rPr lang="en-US" sz="2800" dirty="0" smtClean="0"/>
              <a:t>. Cleopatra tells Antony that the gods have become jealous of her love for him and his love for her. She says that the whole world has become hostile to her  and her love, and would therefore like to bring about a separation between her and him. She then says that Antony himself has also turned her . he believes that she is responsible for having ruined him. </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dirty="0" err="1" smtClean="0"/>
              <a:t>Fulvia</a:t>
            </a:r>
            <a:r>
              <a:rPr lang="en-US" dirty="0" smtClean="0"/>
              <a:t> , his wife, had grown jealous of his love for her (Cleopatra), and had, in fact, died because of his unkindness towards her. Thus it was she who  had brought about his downfall. Now , says Antony, </a:t>
            </a:r>
            <a:r>
              <a:rPr lang="en-US" dirty="0" err="1" smtClean="0"/>
              <a:t>Ventidius</a:t>
            </a:r>
            <a:r>
              <a:rPr lang="en-US" dirty="0" smtClean="0"/>
              <a:t> , who is an honest man and who is his only friend, has been able to gather together twelve legions who are ready to fight  under  his command against </a:t>
            </a:r>
            <a:r>
              <a:rPr lang="en-US" dirty="0" err="1" smtClean="0"/>
              <a:t>Octavius</a:t>
            </a:r>
            <a:r>
              <a:rPr lang="en-US" dirty="0" smtClean="0"/>
              <a:t>. He must therefore leave , says Antony.</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sz="3600" b="1" dirty="0" err="1" smtClean="0"/>
              <a:t>Ventidius’s</a:t>
            </a:r>
            <a:r>
              <a:rPr lang="en-US" sz="3600" b="1" dirty="0" smtClean="0"/>
              <a:t>  charges against her; and her reply</a:t>
            </a:r>
            <a:endParaRPr lang="en-US" sz="3600" dirty="0" smtClean="0"/>
          </a:p>
          <a:p>
            <a:pPr algn="l"/>
            <a:r>
              <a:rPr lang="en-US" sz="3600" dirty="0" smtClean="0"/>
              <a:t> </a:t>
            </a:r>
          </a:p>
          <a:p>
            <a:pPr algn="l"/>
            <a:r>
              <a:rPr lang="en-US" sz="3600" dirty="0" err="1" smtClean="0"/>
              <a:t>Ventidius</a:t>
            </a:r>
            <a:r>
              <a:rPr lang="en-US" sz="3600" dirty="0" smtClean="0"/>
              <a:t>  at this point refers to Cleopatra as a temptress who is trying to lure Antony from the path which has now chosen to follow. He insists that it was she who had ruined Antony. </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dirty="0" smtClean="0"/>
              <a:t>She admits that she had urged Antony to fight at sea and not on land.; but she had not betrayed  was Antony. She  had fled from the battle , but she had not gone and joined the enemy. If she had fled , it was  because of her womanly fear. </a:t>
            </a:r>
            <a:r>
              <a:rPr lang="en-US" dirty="0" err="1" smtClean="0"/>
              <a:t>Ventidius</a:t>
            </a:r>
            <a:r>
              <a:rPr lang="en-US" dirty="0" smtClean="0"/>
              <a:t> , intervening, says that, if again Antony were  to be faced with danger at any time , she would still desert him in order to save her own skin.</a:t>
            </a:r>
          </a:p>
          <a:p>
            <a:r>
              <a:rPr lang="en-US" dirty="0" smtClean="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sz="2800" b="1" dirty="0" smtClean="0"/>
              <a:t>Cleopatra ‘s  trump- card</a:t>
            </a:r>
          </a:p>
          <a:p>
            <a:pPr algn="l"/>
            <a:r>
              <a:rPr lang="en-US" sz="2800" b="1" dirty="0" smtClean="0"/>
              <a:t> </a:t>
            </a:r>
          </a:p>
          <a:p>
            <a:pPr algn="l"/>
            <a:r>
              <a:rPr lang="en-US" sz="2800" dirty="0" smtClean="0"/>
              <a:t>Cleopatra  now plays her trump- card. She produces a letter which, she says, </a:t>
            </a:r>
            <a:r>
              <a:rPr lang="en-US" sz="2800" dirty="0" err="1" smtClean="0"/>
              <a:t>Octavius</a:t>
            </a:r>
            <a:r>
              <a:rPr lang="en-US" sz="2800" dirty="0" smtClean="0"/>
              <a:t> had written to her. Antony  recognizes the  handwriting as that of   </a:t>
            </a:r>
            <a:r>
              <a:rPr lang="en-US" sz="2800" dirty="0" err="1" smtClean="0"/>
              <a:t>Octavuis</a:t>
            </a:r>
            <a:r>
              <a:rPr lang="en-US" sz="2800" dirty="0" smtClean="0"/>
              <a:t> . </a:t>
            </a:r>
            <a:r>
              <a:rPr lang="en-US" sz="2800" dirty="0" err="1" smtClean="0"/>
              <a:t>Octavuis</a:t>
            </a:r>
            <a:r>
              <a:rPr lang="en-US" sz="2800" dirty="0" smtClean="0"/>
              <a:t> ‘s letter contains an offer of two  kingdoms to Cleopatra  in exchange  for her forsaking Antony  and joining forces with  him. </a:t>
            </a:r>
            <a:r>
              <a:rPr lang="en-US" sz="2800" dirty="0" err="1" smtClean="0"/>
              <a:t>Octavuis</a:t>
            </a:r>
            <a:r>
              <a:rPr lang="en-US" sz="2800" dirty="0" smtClean="0"/>
              <a:t> has promised to make her the queen not only of Egypt but also of Syria in case she becomes his ally. </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dirty="0" smtClean="0"/>
              <a:t>Cleopatra reveals that she had spurned </a:t>
            </a:r>
            <a:r>
              <a:rPr lang="en-US" dirty="0" err="1" smtClean="0"/>
              <a:t>Octavius’s</a:t>
            </a:r>
            <a:r>
              <a:rPr lang="en-US" dirty="0" smtClean="0"/>
              <a:t> offer only because she has always been loyal to Antony. Antony is now deeply moved by  Cleopatra  Cleopatra’s fidelity to him; and </a:t>
            </a:r>
            <a:r>
              <a:rPr lang="en-US" dirty="0" err="1" smtClean="0"/>
              <a:t>Alexas</a:t>
            </a:r>
            <a:r>
              <a:rPr lang="en-US" dirty="0" smtClean="0"/>
              <a:t>  says privately to himself: “ He melts; we conquer.” Cleopatra urges Antony to go to the wars because his interest requires that he should do so . she says that her arms are too weak to hold him here.</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rtl="1"/>
            <a:r>
              <a:rPr lang="en-US" b="1" dirty="0" smtClean="0"/>
              <a:t> </a:t>
            </a:r>
            <a:r>
              <a:rPr lang="en-US" sz="2800" b="1" dirty="0" smtClean="0"/>
              <a:t>Antony’s decision to stay on in Alexandria with Cleopatra</a:t>
            </a:r>
          </a:p>
          <a:p>
            <a:pPr algn="l"/>
            <a:r>
              <a:rPr lang="en-US" sz="2800" b="1" dirty="0" smtClean="0"/>
              <a:t> </a:t>
            </a:r>
          </a:p>
          <a:p>
            <a:pPr algn="l"/>
            <a:r>
              <a:rPr lang="en-US" sz="2800" dirty="0" smtClean="0"/>
              <a:t>Antony is now so moved by Cleopatra’s piteous manner of speaking  that he says that all this is too much for any man to endure . Cleopatra  says that , if it is difficult for a man to endure all this, it would much  more difficult for  a woman  like her to endure it all. She describes herself as a weak, forsaken woman who is in love , and who can hardly bear her separation from her lover. </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sz="2800" dirty="0" err="1" smtClean="0"/>
              <a:t>Ventidius</a:t>
            </a:r>
            <a:r>
              <a:rPr lang="en-US" sz="2800" dirty="0" smtClean="0"/>
              <a:t> at this point intervenes again, and asks Antony what value this worthless  woman  can have in his eyes , as compared to his fortunes, his </a:t>
            </a:r>
            <a:r>
              <a:rPr lang="en-US" sz="2800" dirty="0" err="1" smtClean="0"/>
              <a:t>honour</a:t>
            </a:r>
            <a:r>
              <a:rPr lang="en-US" sz="2800" dirty="0" smtClean="0"/>
              <a:t>, and his fame. Antony replies that , in discovering Cleopatra’s innocence and finding her really in love with him, he has made a bigger conquest than he could have done by defeating  </a:t>
            </a:r>
            <a:r>
              <a:rPr lang="en-US" sz="2800" dirty="0" err="1" smtClean="0"/>
              <a:t>Octavius</a:t>
            </a:r>
            <a:r>
              <a:rPr lang="en-US" sz="2800" dirty="0" smtClean="0"/>
              <a:t>. Antony now  bids </a:t>
            </a:r>
            <a:r>
              <a:rPr lang="en-US" sz="2800" dirty="0" err="1" smtClean="0"/>
              <a:t>Ventidius</a:t>
            </a:r>
            <a:r>
              <a:rPr lang="en-US" sz="2800" dirty="0" smtClean="0"/>
              <a:t> apologize  to Cleopatra for having brought all kinds of charges against her. </a:t>
            </a:r>
            <a:r>
              <a:rPr lang="en-US" sz="2800" dirty="0" err="1" smtClean="0"/>
              <a:t>Ventidius</a:t>
            </a:r>
            <a:r>
              <a:rPr lang="en-US" sz="2800" dirty="0" smtClean="0"/>
              <a:t> then asks if Antony  would go with him or not. </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sz="3600" dirty="0" smtClean="0"/>
              <a:t>A </a:t>
            </a:r>
            <a:r>
              <a:rPr lang="en-US" sz="3600" dirty="0" err="1" smtClean="0"/>
              <a:t>ntony</a:t>
            </a:r>
            <a:r>
              <a:rPr lang="en-US" sz="3600" dirty="0" smtClean="0"/>
              <a:t> replies that  he is not prepared to leave Cleopatra who represents everything  that is excellent. His faith, his sense  of honor , his virtue, and all good things forbid him to leave a woman who value his love above the price of kingdoms.  As for himself , he would not be pleased with anything less than Cleopatra.</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A SUMMARY OF ACT TWO</a:t>
            </a:r>
            <a:endParaRPr lang="en-US" dirty="0"/>
          </a:p>
        </p:txBody>
      </p:sp>
      <p:sp>
        <p:nvSpPr>
          <p:cNvPr id="3" name="عنصر نائب للمحتوى 2"/>
          <p:cNvSpPr>
            <a:spLocks noGrp="1"/>
          </p:cNvSpPr>
          <p:nvPr>
            <p:ph idx="1"/>
          </p:nvPr>
        </p:nvSpPr>
        <p:spPr/>
        <p:txBody>
          <a:bodyPr/>
          <a:lstStyle/>
          <a:p>
            <a:pPr algn="l"/>
            <a:r>
              <a:rPr lang="en-US" b="1" dirty="0" smtClean="0"/>
              <a:t>Antony’s plan to launch a surprise attack </a:t>
            </a:r>
            <a:endParaRPr lang="en-US" dirty="0" smtClean="0"/>
          </a:p>
          <a:p>
            <a:pPr algn="l"/>
            <a:r>
              <a:rPr lang="en-US" dirty="0" smtClean="0"/>
              <a:t>An idea now occurs to  Antony .  He would make a surprise attack on the besieging Roman troops. He asks Cleopatra to order the unlocking of the gate which opens towards </a:t>
            </a:r>
            <a:r>
              <a:rPr lang="en-US" dirty="0" err="1" smtClean="0"/>
              <a:t>Octavius’s</a:t>
            </a:r>
            <a:r>
              <a:rPr lang="en-US" dirty="0" smtClean="0"/>
              <a:t> camp. He decides to lead an Egyptian force  in order to launch an assault upon </a:t>
            </a:r>
            <a:r>
              <a:rPr lang="en-US" dirty="0" err="1" smtClean="0"/>
              <a:t>Octavius’s</a:t>
            </a:r>
            <a:r>
              <a:rPr lang="en-US" dirty="0" smtClean="0"/>
              <a:t> troops who would be least expecting it.</a:t>
            </a:r>
          </a:p>
          <a:p>
            <a:r>
              <a:rPr lang="en-US" dirty="0" smtClean="0"/>
              <a:t> </a:t>
            </a:r>
          </a:p>
          <a:p>
            <a:r>
              <a:rPr lang="en-US" dirty="0" smtClean="0"/>
              <a:t> </a:t>
            </a:r>
          </a:p>
          <a:p>
            <a:r>
              <a:rPr lang="en-US" dirty="0" smtClean="0"/>
              <a:t>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err="1" smtClean="0"/>
              <a:t>Ventidius</a:t>
            </a:r>
            <a:r>
              <a:rPr lang="en-US" dirty="0" smtClean="0"/>
              <a:t> expresses his  …….  that Antony would again fall into Cleopatra’s trap.</a:t>
            </a:r>
          </a:p>
          <a:p>
            <a:pPr algn="l"/>
            <a:r>
              <a:rPr lang="en-US" dirty="0" smtClean="0"/>
              <a:t>A- happiness</a:t>
            </a:r>
          </a:p>
          <a:p>
            <a:pPr algn="l"/>
            <a:r>
              <a:rPr lang="en-US" dirty="0" smtClean="0"/>
              <a:t>B- confusion</a:t>
            </a:r>
          </a:p>
          <a:p>
            <a:pPr algn="l"/>
            <a:r>
              <a:rPr lang="en-US" dirty="0" smtClean="0"/>
              <a:t>C- depression</a:t>
            </a:r>
          </a:p>
          <a:p>
            <a:pPr algn="l"/>
            <a:r>
              <a:rPr lang="en-US" dirty="0" smtClean="0"/>
              <a:t>D- fear</a:t>
            </a:r>
          </a:p>
          <a:p>
            <a:pPr algn="l"/>
            <a:r>
              <a:rPr lang="en-US" dirty="0" smtClean="0"/>
              <a:t>The correct answer is (D)</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dirty="0" err="1" smtClean="0"/>
              <a:t>Octavuis</a:t>
            </a:r>
            <a:r>
              <a:rPr lang="en-US" dirty="0" smtClean="0"/>
              <a:t> ‘s letter contains an offer of…….. kingdoms to Cleopatra  in exchange  for her forsaking Antony. </a:t>
            </a:r>
          </a:p>
          <a:p>
            <a:pPr algn="l"/>
            <a:r>
              <a:rPr lang="en-US" dirty="0" smtClean="0"/>
              <a:t>A-two</a:t>
            </a:r>
          </a:p>
          <a:p>
            <a:pPr algn="l"/>
            <a:r>
              <a:rPr lang="en-US" dirty="0" smtClean="0"/>
              <a:t>B-three</a:t>
            </a:r>
          </a:p>
          <a:p>
            <a:pPr algn="l"/>
            <a:r>
              <a:rPr lang="en-US" dirty="0" smtClean="0"/>
              <a:t>C- four</a:t>
            </a:r>
          </a:p>
          <a:p>
            <a:pPr algn="l"/>
            <a:r>
              <a:rPr lang="en-US" dirty="0" smtClean="0"/>
              <a:t>D- five</a:t>
            </a:r>
          </a:p>
          <a:p>
            <a:pPr algn="l"/>
            <a:r>
              <a:rPr lang="en-US" dirty="0" smtClean="0"/>
              <a:t>The correct answer is (A)</a:t>
            </a:r>
          </a:p>
          <a:p>
            <a:pPr algn="l"/>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1731</TotalTime>
  <Words>896</Words>
  <Application>Microsoft Office PowerPoint</Application>
  <PresentationFormat>A4 Paper (210x297 mm)‎</PresentationFormat>
  <Paragraphs>81</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11th Lecture</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A SUMMARY OF ACT TWO</vt:lpstr>
      <vt:lpstr>Samples of the Questions</vt:lpstr>
      <vt:lpstr>Samples of the Questions</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128</cp:revision>
  <dcterms:created xsi:type="dcterms:W3CDTF">2009-10-14T19:14:34Z</dcterms:created>
  <dcterms:modified xsi:type="dcterms:W3CDTF">2011-11-18T11:40:55Z</dcterms:modified>
</cp:coreProperties>
</file>