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98" r:id="rId5"/>
    <p:sldId id="297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678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تاريخ الخليج العربي الحديث والمعاصر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احمد جودة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المقرر ومحتواه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8006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100" dirty="0" smtClean="0"/>
              <a:t>يهدف المقرر إلى التعريف بأهمية منطقة الخليج العربي كطريق مائي بين الشرق والغرب إضافة إلى الموقع الاستراتيجي بالغ الأهمية في منطقة الشرق الأوسط , ودور كل هذه المقومات في جذب التنافس الاستعماري لمنطقة الخليج العربي.</a:t>
            </a:r>
          </a:p>
          <a:p>
            <a:pPr rtl="1">
              <a:buFont typeface="Arial" pitchFamily="34" charset="0"/>
              <a:buChar char="•"/>
            </a:pPr>
            <a:r>
              <a:rPr lang="ar-SA" sz="3100" dirty="0" smtClean="0"/>
              <a:t>ثم نبرز من جهة أخرى دور القوى المحلية مثل أل سعود والقواسم وغيرهم في مواجهة القوى الاستعمارية.</a:t>
            </a:r>
          </a:p>
          <a:p>
            <a:pPr rtl="1">
              <a:buFont typeface="Arial" pitchFamily="34" charset="0"/>
              <a:buChar char="•"/>
            </a:pPr>
            <a:r>
              <a:rPr lang="ar-SA" sz="3100" dirty="0" smtClean="0"/>
              <a:t>إعطاء فكرة معبرة عن شخصية دول الخليج وإماراته </a:t>
            </a:r>
            <a:r>
              <a:rPr lang="ar-SA" sz="3100" dirty="0" err="1" smtClean="0"/>
              <a:t>ومشيخاته</a:t>
            </a:r>
            <a:r>
              <a:rPr lang="ar-SA" sz="3100" dirty="0" smtClean="0"/>
              <a:t> أمثال المملكة العربية السعودية والكويت والبحرين وقطر والإمارات وسلطنة عمان. 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r>
              <a:rPr lang="ar-SA" sz="3000" dirty="0" smtClean="0"/>
              <a:t>ثم نستعرض الحياة الاقتصادية منذ عصر استخراج اللؤلؤ ثم عصر اكتشاف البترول وأثره على الحياة الاقتصادية والاجتماعية.</a:t>
            </a:r>
          </a:p>
          <a:p>
            <a:r>
              <a:rPr lang="ar-SA" sz="2900" dirty="0" smtClean="0"/>
              <a:t>ونستعرض بعد ذلك بعض المشكلات التي تعرضت لها منطقة الخليج مثل الأطماع العرقية والادعاءات الإيرانية في بعض مناطق الخليج العربي .</a:t>
            </a:r>
          </a:p>
          <a:p>
            <a:r>
              <a:rPr lang="ar-SA" sz="3000" dirty="0" smtClean="0"/>
              <a:t>ثم نستعرض بعد ذلك التطور السياسي لمنطقة الخليج ونشأة مجلس التعاون الخليجي وأثره الكبير والهام على منطقة الخليج من ناحية تأمين </a:t>
            </a:r>
            <a:r>
              <a:rPr lang="ar-SA" sz="3000" smtClean="0"/>
              <a:t>المنطقة </a:t>
            </a:r>
            <a:r>
              <a:rPr lang="ar-SA" sz="3000" smtClean="0"/>
              <a:t>ودفعها </a:t>
            </a:r>
            <a:r>
              <a:rPr lang="ar-SA" sz="3000" dirty="0" smtClean="0"/>
              <a:t>في اتجاه التعاون الاقتصادي في كافة المجالات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371600"/>
            <a:ext cx="9105900" cy="411479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000" b="1" dirty="0" smtClean="0"/>
              <a:t>- محمد حسن العيد روس , تاريخ الخليج العربي الحديث والمعاصر , القاهرة 1998 .</a:t>
            </a:r>
          </a:p>
          <a:p>
            <a:pPr>
              <a:buFont typeface="Arial" pitchFamily="34" charset="0"/>
              <a:buChar char="•"/>
            </a:pPr>
            <a:r>
              <a:rPr lang="ar-SA" sz="3000" b="1" dirty="0" smtClean="0"/>
              <a:t>- عبد العزيز عوض , دراسات في تاريخ الخليج العربي الحديث , </a:t>
            </a:r>
            <a:endParaRPr lang="en-US" sz="3000" b="1" dirty="0" smtClean="0"/>
          </a:p>
          <a:p>
            <a:pPr rtl="1"/>
            <a:r>
              <a:rPr lang="ar-SA" sz="3000" b="1" dirty="0" smtClean="0"/>
              <a:t>بيروت 1991.</a:t>
            </a:r>
          </a:p>
          <a:p>
            <a:pPr rtl="1">
              <a:buFontTx/>
              <a:buChar char="-"/>
            </a:pPr>
            <a:r>
              <a:rPr lang="ar-SA" sz="3000" b="1" dirty="0" smtClean="0"/>
              <a:t>جمال زكريا قاسم , تاريخ الخليج العربي الحديث والمعاصر , 2001</a:t>
            </a:r>
          </a:p>
          <a:p>
            <a:pPr rtl="1">
              <a:buFontTx/>
              <a:buChar char="-"/>
            </a:pPr>
            <a:r>
              <a:rPr lang="ar-SA" sz="2800" b="1" dirty="0" smtClean="0"/>
              <a:t>صلاح العقاد : التيارات السياسية في الخليج العربي ( القاهرة ، مكتبة الانجلو المصرية ، 1974م)  .</a:t>
            </a:r>
          </a:p>
          <a:p>
            <a:pPr rtl="1">
              <a:buFontTx/>
              <a:buChar char="-"/>
            </a:pPr>
            <a:r>
              <a:rPr lang="ar-SA" sz="2800" b="1" dirty="0" smtClean="0"/>
              <a:t>مصطفى </a:t>
            </a:r>
            <a:r>
              <a:rPr lang="ar-SA" sz="2800" b="1" dirty="0" err="1" smtClean="0"/>
              <a:t>عقيل</a:t>
            </a:r>
            <a:r>
              <a:rPr lang="ar-SA" sz="2800" b="1" dirty="0" smtClean="0"/>
              <a:t> الخطيب : التنافس الدولي في الخليج العربي 1622-1763م ( بيروت المكتبة المصرية ، 1981م ) .</a:t>
            </a:r>
            <a:endParaRPr lang="ar-SA" sz="3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269</Words>
  <Application>Microsoft Office PowerPoint</Application>
  <PresentationFormat>A4 Paper (210x297 mm)‎</PresentationFormat>
  <Paragraphs>40</Paragraphs>
  <Slides>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التمهيدية</vt:lpstr>
      <vt:lpstr>أهداف المقرر ومحتواه</vt:lpstr>
      <vt:lpstr>الشريحة 4</vt:lpstr>
      <vt:lpstr>المراجع والمصادر التعليمية</vt:lpstr>
      <vt:lpstr>توزيع الدرجات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Gouda</cp:lastModifiedBy>
  <cp:revision>153</cp:revision>
  <dcterms:created xsi:type="dcterms:W3CDTF">2009-10-14T19:14:34Z</dcterms:created>
  <dcterms:modified xsi:type="dcterms:W3CDTF">2012-01-15T08:36:57Z</dcterms:modified>
</cp:coreProperties>
</file>