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2185134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427086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1149357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3359293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140960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1720422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208425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19811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1762366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957530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733574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3279457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Fourth Lecture</a:t>
            </a:r>
          </a:p>
        </p:txBody>
      </p:sp>
      <p:sp>
        <p:nvSpPr>
          <p:cNvPr id="4" name="Subtitle 3"/>
          <p:cNvSpPr>
            <a:spLocks noGrp="1"/>
          </p:cNvSpPr>
          <p:nvPr>
            <p:ph type="subTitle" idx="1"/>
          </p:nvPr>
        </p:nvSpPr>
        <p:spPr/>
        <p:txBody>
          <a:bodyPr/>
          <a:lstStyle/>
          <a:p>
            <a:r>
              <a:rPr lang="ar-SA" b="1" dirty="0" smtClean="0"/>
              <a:t> </a:t>
            </a:r>
            <a:r>
              <a:rPr lang="en-US" b="1" dirty="0" smtClean="0"/>
              <a:t>Describing a Sentence</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Describing a Sentence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740307"/>
          </a:xfrm>
          <a:prstGeom prst="rect">
            <a:avLst/>
          </a:prstGeom>
          <a:noFill/>
        </p:spPr>
        <p:txBody>
          <a:bodyPr wrap="square" rtlCol="1">
            <a:spAutoFit/>
          </a:bodyPr>
          <a:lstStyle/>
          <a:p>
            <a:r>
              <a:rPr lang="ar-SA" dirty="0" smtClean="0"/>
              <a:t> </a:t>
            </a:r>
            <a:r>
              <a:rPr lang="en-US" dirty="0" smtClean="0"/>
              <a:t> - We humans are not the only species that engages in oral communication.</a:t>
            </a:r>
          </a:p>
          <a:p>
            <a:r>
              <a:rPr lang="en-US" dirty="0"/>
              <a:t> </a:t>
            </a:r>
            <a:r>
              <a:rPr lang="en-US" dirty="0" smtClean="0"/>
              <a:t> - Our language has an enormous range because it consists of parts that can be arranged in unlimited ways.</a:t>
            </a:r>
          </a:p>
          <a:p>
            <a:r>
              <a:rPr lang="en-US" dirty="0"/>
              <a:t> </a:t>
            </a:r>
            <a:r>
              <a:rPr lang="en-US" dirty="0" smtClean="0"/>
              <a:t> - Humans ability to arrange words in different ways allow us to produce a potentially infinite number of grammatical sentences, but because not all are grammatical, our grammar must consist of principles or rules for arranging them. Violations of the rules result in ungrammatical sentences.</a:t>
            </a:r>
          </a:p>
          <a:p>
            <a:r>
              <a:rPr lang="en-US" dirty="0" smtClean="0">
                <a:solidFill>
                  <a:srgbClr val="FF0000"/>
                </a:solidFill>
              </a:rPr>
              <a:t>Examples:</a:t>
            </a:r>
            <a:endParaRPr lang="en-US" dirty="0">
              <a:solidFill>
                <a:srgbClr val="FF0000"/>
              </a:solidFill>
            </a:endParaRPr>
          </a:p>
          <a:p>
            <a:r>
              <a:rPr lang="en-US" dirty="0"/>
              <a:t> </a:t>
            </a:r>
            <a:r>
              <a:rPr lang="en-US" dirty="0" smtClean="0"/>
              <a:t>No Monkeys have words.</a:t>
            </a:r>
          </a:p>
          <a:p>
            <a:r>
              <a:rPr lang="en-US" dirty="0" smtClean="0"/>
              <a:t>Monkeys have no words</a:t>
            </a:r>
          </a:p>
          <a:p>
            <a:r>
              <a:rPr lang="en-US" dirty="0" smtClean="0"/>
              <a:t>Have Monkeys no words?</a:t>
            </a:r>
          </a:p>
          <a:p>
            <a:r>
              <a:rPr lang="en-US" dirty="0" smtClean="0"/>
              <a:t>Have no Monkeys words?</a:t>
            </a:r>
          </a:p>
          <a:p>
            <a:r>
              <a:rPr lang="en-US" dirty="0" smtClean="0"/>
              <a:t>No Words have Monkeys.</a:t>
            </a:r>
          </a:p>
          <a:p>
            <a:r>
              <a:rPr lang="en-US" dirty="0" smtClean="0"/>
              <a:t>Have no words, Monkeys!</a:t>
            </a:r>
          </a:p>
          <a:p>
            <a:r>
              <a:rPr lang="en-US" dirty="0" smtClean="0"/>
              <a:t>* Words monkeys have no.</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19"/>
          <p:cNvSpPr/>
          <p:nvPr/>
        </p:nvSpPr>
        <p:spPr>
          <a:xfrm>
            <a:off x="147487" y="2509242"/>
            <a:ext cx="182912" cy="168707"/>
          </a:xfrm>
          <a:custGeom>
            <a:avLst/>
            <a:gdLst/>
            <a:ahLst/>
            <a:cxnLst/>
            <a:rect l="0" t="0" r="0" b="0"/>
            <a:pathLst>
              <a:path w="182912" h="168707">
                <a:moveTo>
                  <a:pt x="13247" y="89297"/>
                </a:moveTo>
                <a:lnTo>
                  <a:pt x="13247" y="101726"/>
                </a:lnTo>
                <a:lnTo>
                  <a:pt x="12255" y="104528"/>
                </a:lnTo>
                <a:lnTo>
                  <a:pt x="10601" y="107388"/>
                </a:lnTo>
                <a:lnTo>
                  <a:pt x="8506" y="110287"/>
                </a:lnTo>
                <a:lnTo>
                  <a:pt x="6118" y="117181"/>
                </a:lnTo>
                <a:lnTo>
                  <a:pt x="3533" y="126738"/>
                </a:lnTo>
                <a:lnTo>
                  <a:pt x="818" y="138070"/>
                </a:lnTo>
                <a:lnTo>
                  <a:pt x="0" y="146617"/>
                </a:lnTo>
                <a:lnTo>
                  <a:pt x="447" y="153307"/>
                </a:lnTo>
                <a:lnTo>
                  <a:pt x="3553" y="166433"/>
                </a:lnTo>
                <a:lnTo>
                  <a:pt x="4800" y="167510"/>
                </a:lnTo>
                <a:lnTo>
                  <a:pt x="6623" y="168228"/>
                </a:lnTo>
                <a:lnTo>
                  <a:pt x="8831" y="168706"/>
                </a:lnTo>
                <a:lnTo>
                  <a:pt x="11295" y="168033"/>
                </a:lnTo>
                <a:lnTo>
                  <a:pt x="16679" y="164640"/>
                </a:lnTo>
                <a:lnTo>
                  <a:pt x="22480" y="159369"/>
                </a:lnTo>
                <a:lnTo>
                  <a:pt x="47622" y="134974"/>
                </a:lnTo>
                <a:lnTo>
                  <a:pt x="18291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20"/>
          <p:cNvSpPr/>
          <p:nvPr/>
        </p:nvSpPr>
        <p:spPr>
          <a:xfrm>
            <a:off x="267890" y="3143250"/>
            <a:ext cx="205384" cy="132694"/>
          </a:xfrm>
          <a:custGeom>
            <a:avLst/>
            <a:gdLst/>
            <a:ahLst/>
            <a:cxnLst/>
            <a:rect l="0" t="0" r="0" b="0"/>
            <a:pathLst>
              <a:path w="205384" h="132694">
                <a:moveTo>
                  <a:pt x="0" y="71437"/>
                </a:moveTo>
                <a:lnTo>
                  <a:pt x="0" y="66292"/>
                </a:lnTo>
                <a:lnTo>
                  <a:pt x="0" y="75919"/>
                </a:lnTo>
                <a:lnTo>
                  <a:pt x="992" y="78393"/>
                </a:lnTo>
                <a:lnTo>
                  <a:pt x="2646" y="81036"/>
                </a:lnTo>
                <a:lnTo>
                  <a:pt x="4741" y="83789"/>
                </a:lnTo>
                <a:lnTo>
                  <a:pt x="7129" y="86617"/>
                </a:lnTo>
                <a:lnTo>
                  <a:pt x="9714" y="89495"/>
                </a:lnTo>
                <a:lnTo>
                  <a:pt x="16250" y="96501"/>
                </a:lnTo>
                <a:lnTo>
                  <a:pt x="25407" y="105763"/>
                </a:lnTo>
                <a:lnTo>
                  <a:pt x="25868" y="107220"/>
                </a:lnTo>
                <a:lnTo>
                  <a:pt x="26175" y="109183"/>
                </a:lnTo>
                <a:lnTo>
                  <a:pt x="26380" y="111484"/>
                </a:lnTo>
                <a:lnTo>
                  <a:pt x="27508" y="113017"/>
                </a:lnTo>
                <a:lnTo>
                  <a:pt x="29253" y="114040"/>
                </a:lnTo>
                <a:lnTo>
                  <a:pt x="31408" y="114722"/>
                </a:lnTo>
                <a:lnTo>
                  <a:pt x="32845" y="116168"/>
                </a:lnTo>
                <a:lnTo>
                  <a:pt x="33803" y="118126"/>
                </a:lnTo>
                <a:lnTo>
                  <a:pt x="34442" y="120422"/>
                </a:lnTo>
                <a:lnTo>
                  <a:pt x="35860" y="121953"/>
                </a:lnTo>
                <a:lnTo>
                  <a:pt x="37797" y="122974"/>
                </a:lnTo>
                <a:lnTo>
                  <a:pt x="43295" y="124612"/>
                </a:lnTo>
                <a:lnTo>
                  <a:pt x="48988" y="124896"/>
                </a:lnTo>
                <a:lnTo>
                  <a:pt x="50518" y="125928"/>
                </a:lnTo>
                <a:lnTo>
                  <a:pt x="51538" y="127608"/>
                </a:lnTo>
                <a:lnTo>
                  <a:pt x="52218" y="129720"/>
                </a:lnTo>
                <a:lnTo>
                  <a:pt x="53664" y="131128"/>
                </a:lnTo>
                <a:lnTo>
                  <a:pt x="55620" y="132067"/>
                </a:lnTo>
                <a:lnTo>
                  <a:pt x="57916" y="132693"/>
                </a:lnTo>
                <a:lnTo>
                  <a:pt x="60439" y="132118"/>
                </a:lnTo>
                <a:lnTo>
                  <a:pt x="65888" y="128833"/>
                </a:lnTo>
                <a:lnTo>
                  <a:pt x="69793" y="126146"/>
                </a:lnTo>
                <a:lnTo>
                  <a:pt x="70341" y="124777"/>
                </a:lnTo>
                <a:lnTo>
                  <a:pt x="70707" y="122872"/>
                </a:lnTo>
                <a:lnTo>
                  <a:pt x="70950" y="120610"/>
                </a:lnTo>
                <a:lnTo>
                  <a:pt x="72105" y="119102"/>
                </a:lnTo>
                <a:lnTo>
                  <a:pt x="73867" y="118096"/>
                </a:lnTo>
                <a:lnTo>
                  <a:pt x="76034" y="117426"/>
                </a:lnTo>
                <a:lnTo>
                  <a:pt x="79463" y="114003"/>
                </a:lnTo>
                <a:lnTo>
                  <a:pt x="83733" y="108744"/>
                </a:lnTo>
                <a:lnTo>
                  <a:pt x="88564" y="102261"/>
                </a:lnTo>
                <a:lnTo>
                  <a:pt x="93769" y="96947"/>
                </a:lnTo>
                <a:lnTo>
                  <a:pt x="99224" y="92413"/>
                </a:lnTo>
                <a:lnTo>
                  <a:pt x="104845" y="88397"/>
                </a:lnTo>
                <a:lnTo>
                  <a:pt x="109584" y="84728"/>
                </a:lnTo>
                <a:lnTo>
                  <a:pt x="113736" y="81290"/>
                </a:lnTo>
                <a:lnTo>
                  <a:pt x="117496" y="78006"/>
                </a:lnTo>
                <a:lnTo>
                  <a:pt x="121987" y="73832"/>
                </a:lnTo>
                <a:lnTo>
                  <a:pt x="132269" y="63902"/>
                </a:lnTo>
                <a:lnTo>
                  <a:pt x="153954" y="42416"/>
                </a:lnTo>
                <a:lnTo>
                  <a:pt x="162167" y="35222"/>
                </a:lnTo>
                <a:lnTo>
                  <a:pt x="170619" y="28442"/>
                </a:lnTo>
                <a:lnTo>
                  <a:pt x="179231" y="21938"/>
                </a:lnTo>
                <a:lnTo>
                  <a:pt x="185964" y="16609"/>
                </a:lnTo>
                <a:lnTo>
                  <a:pt x="191445" y="12065"/>
                </a:lnTo>
                <a:lnTo>
                  <a:pt x="20538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21"/>
          <p:cNvSpPr/>
          <p:nvPr/>
        </p:nvSpPr>
        <p:spPr>
          <a:xfrm>
            <a:off x="131178" y="4495424"/>
            <a:ext cx="36400" cy="14069"/>
          </a:xfrm>
          <a:custGeom>
            <a:avLst/>
            <a:gdLst/>
            <a:ahLst/>
            <a:cxnLst/>
            <a:rect l="0" t="0" r="0" b="0"/>
            <a:pathLst>
              <a:path w="36400" h="14069">
                <a:moveTo>
                  <a:pt x="29556" y="14068"/>
                </a:moveTo>
                <a:lnTo>
                  <a:pt x="0" y="14068"/>
                </a:lnTo>
                <a:lnTo>
                  <a:pt x="922" y="14068"/>
                </a:lnTo>
                <a:lnTo>
                  <a:pt x="1537" y="13076"/>
                </a:lnTo>
                <a:lnTo>
                  <a:pt x="1947" y="11422"/>
                </a:lnTo>
                <a:lnTo>
                  <a:pt x="2719" y="5506"/>
                </a:lnTo>
                <a:lnTo>
                  <a:pt x="3727" y="5383"/>
                </a:lnTo>
                <a:lnTo>
                  <a:pt x="5391" y="5302"/>
                </a:lnTo>
                <a:lnTo>
                  <a:pt x="7493" y="5247"/>
                </a:lnTo>
                <a:lnTo>
                  <a:pt x="19932" y="5171"/>
                </a:lnTo>
                <a:lnTo>
                  <a:pt x="24132" y="4167"/>
                </a:lnTo>
                <a:lnTo>
                  <a:pt x="27924" y="2507"/>
                </a:lnTo>
                <a:lnTo>
                  <a:pt x="31445" y="407"/>
                </a:lnTo>
                <a:lnTo>
                  <a:pt x="33792" y="0"/>
                </a:lnTo>
                <a:lnTo>
                  <a:pt x="35356" y="720"/>
                </a:lnTo>
                <a:lnTo>
                  <a:pt x="36399" y="2193"/>
                </a:lnTo>
                <a:lnTo>
                  <a:pt x="36103" y="3175"/>
                </a:lnTo>
                <a:lnTo>
                  <a:pt x="34913" y="3829"/>
                </a:lnTo>
                <a:lnTo>
                  <a:pt x="33127" y="4266"/>
                </a:lnTo>
                <a:lnTo>
                  <a:pt x="30944" y="4556"/>
                </a:lnTo>
                <a:lnTo>
                  <a:pt x="28497" y="4750"/>
                </a:lnTo>
                <a:lnTo>
                  <a:pt x="25874" y="4879"/>
                </a:lnTo>
                <a:lnTo>
                  <a:pt x="20313" y="5023"/>
                </a:lnTo>
                <a:lnTo>
                  <a:pt x="11697" y="51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22"/>
          <p:cNvSpPr/>
          <p:nvPr/>
        </p:nvSpPr>
        <p:spPr>
          <a:xfrm>
            <a:off x="116537" y="6081117"/>
            <a:ext cx="151354" cy="17819"/>
          </a:xfrm>
          <a:custGeom>
            <a:avLst/>
            <a:gdLst/>
            <a:ahLst/>
            <a:cxnLst/>
            <a:rect l="0" t="0" r="0" b="0"/>
            <a:pathLst>
              <a:path w="151354" h="17819">
                <a:moveTo>
                  <a:pt x="44197" y="0"/>
                </a:moveTo>
                <a:lnTo>
                  <a:pt x="11696" y="16250"/>
                </a:lnTo>
                <a:lnTo>
                  <a:pt x="9631" y="16786"/>
                </a:lnTo>
                <a:lnTo>
                  <a:pt x="7263" y="17144"/>
                </a:lnTo>
                <a:lnTo>
                  <a:pt x="0" y="17818"/>
                </a:lnTo>
                <a:lnTo>
                  <a:pt x="842" y="16839"/>
                </a:lnTo>
                <a:lnTo>
                  <a:pt x="4423" y="13107"/>
                </a:lnTo>
                <a:lnTo>
                  <a:pt x="6767" y="11714"/>
                </a:lnTo>
                <a:lnTo>
                  <a:pt x="9322" y="10786"/>
                </a:lnTo>
                <a:lnTo>
                  <a:pt x="12017" y="10167"/>
                </a:lnTo>
                <a:lnTo>
                  <a:pt x="14806" y="9755"/>
                </a:lnTo>
                <a:lnTo>
                  <a:pt x="17658" y="9479"/>
                </a:lnTo>
                <a:lnTo>
                  <a:pt x="20551" y="9296"/>
                </a:lnTo>
                <a:lnTo>
                  <a:pt x="26412" y="9092"/>
                </a:lnTo>
                <a:lnTo>
                  <a:pt x="38258" y="8962"/>
                </a:lnTo>
                <a:lnTo>
                  <a:pt x="56104" y="8932"/>
                </a:lnTo>
                <a:lnTo>
                  <a:pt x="59081" y="7939"/>
                </a:lnTo>
                <a:lnTo>
                  <a:pt x="62057" y="6285"/>
                </a:lnTo>
                <a:lnTo>
                  <a:pt x="65033" y="4190"/>
                </a:lnTo>
                <a:lnTo>
                  <a:pt x="68010" y="2793"/>
                </a:lnTo>
                <a:lnTo>
                  <a:pt x="70986" y="1862"/>
                </a:lnTo>
                <a:lnTo>
                  <a:pt x="73963" y="1241"/>
                </a:lnTo>
                <a:lnTo>
                  <a:pt x="77931" y="828"/>
                </a:lnTo>
                <a:lnTo>
                  <a:pt x="82562" y="552"/>
                </a:lnTo>
                <a:lnTo>
                  <a:pt x="92006" y="245"/>
                </a:lnTo>
                <a:lnTo>
                  <a:pt x="103893" y="73"/>
                </a:lnTo>
                <a:lnTo>
                  <a:pt x="15135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23"/>
          <p:cNvSpPr/>
          <p:nvPr/>
        </p:nvSpPr>
        <p:spPr>
          <a:xfrm>
            <a:off x="244886" y="6063257"/>
            <a:ext cx="31935" cy="44650"/>
          </a:xfrm>
          <a:custGeom>
            <a:avLst/>
            <a:gdLst/>
            <a:ahLst/>
            <a:cxnLst/>
            <a:rect l="0" t="0" r="0" b="0"/>
            <a:pathLst>
              <a:path w="31935" h="44650">
                <a:moveTo>
                  <a:pt x="5145" y="0"/>
                </a:moveTo>
                <a:lnTo>
                  <a:pt x="404" y="0"/>
                </a:lnTo>
                <a:lnTo>
                  <a:pt x="0" y="993"/>
                </a:lnTo>
                <a:lnTo>
                  <a:pt x="723" y="2646"/>
                </a:lnTo>
                <a:lnTo>
                  <a:pt x="2197" y="4741"/>
                </a:lnTo>
                <a:lnTo>
                  <a:pt x="4172" y="7129"/>
                </a:lnTo>
                <a:lnTo>
                  <a:pt x="6480" y="9714"/>
                </a:lnTo>
                <a:lnTo>
                  <a:pt x="12574" y="16251"/>
                </a:lnTo>
                <a:lnTo>
                  <a:pt x="18370" y="22123"/>
                </a:lnTo>
                <a:lnTo>
                  <a:pt x="19915" y="24671"/>
                </a:lnTo>
                <a:lnTo>
                  <a:pt x="20945" y="27362"/>
                </a:lnTo>
                <a:lnTo>
                  <a:pt x="21631" y="30147"/>
                </a:lnTo>
                <a:lnTo>
                  <a:pt x="23081" y="32997"/>
                </a:lnTo>
                <a:lnTo>
                  <a:pt x="25040" y="35888"/>
                </a:lnTo>
                <a:lnTo>
                  <a:pt x="31934"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24"/>
          <p:cNvSpPr/>
          <p:nvPr/>
        </p:nvSpPr>
        <p:spPr>
          <a:xfrm>
            <a:off x="3071812" y="4455914"/>
            <a:ext cx="125017" cy="1482329"/>
          </a:xfrm>
          <a:custGeom>
            <a:avLst/>
            <a:gdLst/>
            <a:ahLst/>
            <a:cxnLst/>
            <a:rect l="0" t="0" r="0" b="0"/>
            <a:pathLst>
              <a:path w="125017" h="1482329">
                <a:moveTo>
                  <a:pt x="0" y="0"/>
                </a:moveTo>
                <a:lnTo>
                  <a:pt x="4741" y="18961"/>
                </a:lnTo>
                <a:lnTo>
                  <a:pt x="7129" y="33477"/>
                </a:lnTo>
                <a:lnTo>
                  <a:pt x="25731" y="165069"/>
                </a:lnTo>
                <a:lnTo>
                  <a:pt x="30053" y="201327"/>
                </a:lnTo>
                <a:lnTo>
                  <a:pt x="37500" y="278655"/>
                </a:lnTo>
                <a:lnTo>
                  <a:pt x="51358" y="461876"/>
                </a:lnTo>
                <a:lnTo>
                  <a:pt x="69529" y="646676"/>
                </a:lnTo>
                <a:lnTo>
                  <a:pt x="101170" y="1025595"/>
                </a:lnTo>
                <a:lnTo>
                  <a:pt x="110123" y="1113174"/>
                </a:lnTo>
                <a:lnTo>
                  <a:pt x="112111" y="1138991"/>
                </a:lnTo>
                <a:lnTo>
                  <a:pt x="113436" y="1163148"/>
                </a:lnTo>
                <a:lnTo>
                  <a:pt x="114908" y="1207517"/>
                </a:lnTo>
                <a:lnTo>
                  <a:pt x="115853" y="1281862"/>
                </a:lnTo>
                <a:lnTo>
                  <a:pt x="116085" y="1454385"/>
                </a:lnTo>
                <a:lnTo>
                  <a:pt x="125016" y="148232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25"/>
          <p:cNvSpPr/>
          <p:nvPr/>
        </p:nvSpPr>
        <p:spPr>
          <a:xfrm>
            <a:off x="3545085" y="4960004"/>
            <a:ext cx="965768" cy="58481"/>
          </a:xfrm>
          <a:custGeom>
            <a:avLst/>
            <a:gdLst/>
            <a:ahLst/>
            <a:cxnLst/>
            <a:rect l="0" t="0" r="0" b="0"/>
            <a:pathLst>
              <a:path w="965768" h="58481">
                <a:moveTo>
                  <a:pt x="955477" y="4902"/>
                </a:moveTo>
                <a:lnTo>
                  <a:pt x="964958" y="4902"/>
                </a:lnTo>
                <a:lnTo>
                  <a:pt x="965767" y="5894"/>
                </a:lnTo>
                <a:lnTo>
                  <a:pt x="964321" y="7548"/>
                </a:lnTo>
                <a:lnTo>
                  <a:pt x="961373" y="9643"/>
                </a:lnTo>
                <a:lnTo>
                  <a:pt x="956431" y="11039"/>
                </a:lnTo>
                <a:lnTo>
                  <a:pt x="943003" y="12590"/>
                </a:lnTo>
                <a:lnTo>
                  <a:pt x="918708" y="13464"/>
                </a:lnTo>
                <a:lnTo>
                  <a:pt x="892658" y="13723"/>
                </a:lnTo>
                <a:lnTo>
                  <a:pt x="883832" y="12766"/>
                </a:lnTo>
                <a:lnTo>
                  <a:pt x="874972" y="11137"/>
                </a:lnTo>
                <a:lnTo>
                  <a:pt x="866088" y="9058"/>
                </a:lnTo>
                <a:lnTo>
                  <a:pt x="856197" y="7673"/>
                </a:lnTo>
                <a:lnTo>
                  <a:pt x="834623" y="6133"/>
                </a:lnTo>
                <a:lnTo>
                  <a:pt x="738539" y="526"/>
                </a:lnTo>
                <a:lnTo>
                  <a:pt x="693774" y="0"/>
                </a:lnTo>
                <a:lnTo>
                  <a:pt x="645079" y="642"/>
                </a:lnTo>
                <a:lnTo>
                  <a:pt x="417252" y="8801"/>
                </a:lnTo>
                <a:lnTo>
                  <a:pt x="369450" y="11470"/>
                </a:lnTo>
                <a:lnTo>
                  <a:pt x="330636" y="14241"/>
                </a:lnTo>
                <a:lnTo>
                  <a:pt x="272957" y="18975"/>
                </a:lnTo>
                <a:lnTo>
                  <a:pt x="237400" y="21078"/>
                </a:lnTo>
                <a:lnTo>
                  <a:pt x="211676" y="22013"/>
                </a:lnTo>
                <a:lnTo>
                  <a:pt x="190321" y="23421"/>
                </a:lnTo>
                <a:lnTo>
                  <a:pt x="180459" y="25185"/>
                </a:lnTo>
                <a:lnTo>
                  <a:pt x="170907" y="27354"/>
                </a:lnTo>
                <a:lnTo>
                  <a:pt x="162556" y="28800"/>
                </a:lnTo>
                <a:lnTo>
                  <a:pt x="147984" y="30406"/>
                </a:lnTo>
                <a:lnTo>
                  <a:pt x="140328" y="31826"/>
                </a:lnTo>
                <a:lnTo>
                  <a:pt x="132247" y="33766"/>
                </a:lnTo>
                <a:lnTo>
                  <a:pt x="123884" y="36051"/>
                </a:lnTo>
                <a:lnTo>
                  <a:pt x="113347" y="37574"/>
                </a:lnTo>
                <a:lnTo>
                  <a:pt x="88411" y="39266"/>
                </a:lnTo>
                <a:lnTo>
                  <a:pt x="78784" y="40710"/>
                </a:lnTo>
                <a:lnTo>
                  <a:pt x="71375" y="42664"/>
                </a:lnTo>
                <a:lnTo>
                  <a:pt x="65443" y="44960"/>
                </a:lnTo>
                <a:lnTo>
                  <a:pt x="60496" y="46490"/>
                </a:lnTo>
                <a:lnTo>
                  <a:pt x="52353" y="48190"/>
                </a:lnTo>
                <a:lnTo>
                  <a:pt x="28156" y="49431"/>
                </a:lnTo>
                <a:lnTo>
                  <a:pt x="22739" y="50463"/>
                </a:lnTo>
                <a:lnTo>
                  <a:pt x="17144" y="52143"/>
                </a:lnTo>
                <a:lnTo>
                  <a:pt x="0" y="584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26"/>
          <p:cNvSpPr/>
          <p:nvPr/>
        </p:nvSpPr>
        <p:spPr>
          <a:xfrm>
            <a:off x="3442018" y="4911328"/>
            <a:ext cx="219154" cy="187524"/>
          </a:xfrm>
          <a:custGeom>
            <a:avLst/>
            <a:gdLst/>
            <a:ahLst/>
            <a:cxnLst/>
            <a:rect l="0" t="0" r="0" b="0"/>
            <a:pathLst>
              <a:path w="219154" h="187524">
                <a:moveTo>
                  <a:pt x="120927" y="0"/>
                </a:moveTo>
                <a:lnTo>
                  <a:pt x="106706" y="0"/>
                </a:lnTo>
                <a:lnTo>
                  <a:pt x="101524" y="992"/>
                </a:lnTo>
                <a:lnTo>
                  <a:pt x="97077" y="2646"/>
                </a:lnTo>
                <a:lnTo>
                  <a:pt x="88499" y="7129"/>
                </a:lnTo>
                <a:lnTo>
                  <a:pt x="78072" y="12428"/>
                </a:lnTo>
                <a:lnTo>
                  <a:pt x="73505" y="15231"/>
                </a:lnTo>
                <a:lnTo>
                  <a:pt x="69469" y="18091"/>
                </a:lnTo>
                <a:lnTo>
                  <a:pt x="65786" y="20990"/>
                </a:lnTo>
                <a:lnTo>
                  <a:pt x="62338" y="23915"/>
                </a:lnTo>
                <a:lnTo>
                  <a:pt x="59047" y="26857"/>
                </a:lnTo>
                <a:lnTo>
                  <a:pt x="55861" y="29811"/>
                </a:lnTo>
                <a:lnTo>
                  <a:pt x="51753" y="32772"/>
                </a:lnTo>
                <a:lnTo>
                  <a:pt x="47030" y="35739"/>
                </a:lnTo>
                <a:lnTo>
                  <a:pt x="41897" y="38709"/>
                </a:lnTo>
                <a:lnTo>
                  <a:pt x="30901" y="44654"/>
                </a:lnTo>
                <a:lnTo>
                  <a:pt x="25191" y="47629"/>
                </a:lnTo>
                <a:lnTo>
                  <a:pt x="21384" y="50604"/>
                </a:lnTo>
                <a:lnTo>
                  <a:pt x="18846" y="53580"/>
                </a:lnTo>
                <a:lnTo>
                  <a:pt x="17154" y="56556"/>
                </a:lnTo>
                <a:lnTo>
                  <a:pt x="15034" y="59532"/>
                </a:lnTo>
                <a:lnTo>
                  <a:pt x="12629" y="62508"/>
                </a:lnTo>
                <a:lnTo>
                  <a:pt x="6379" y="69673"/>
                </a:lnTo>
                <a:lnTo>
                  <a:pt x="2879" y="73299"/>
                </a:lnTo>
                <a:lnTo>
                  <a:pt x="556" y="75655"/>
                </a:lnTo>
                <a:lnTo>
                  <a:pt x="0" y="78218"/>
                </a:lnTo>
                <a:lnTo>
                  <a:pt x="622" y="80918"/>
                </a:lnTo>
                <a:lnTo>
                  <a:pt x="2028" y="83711"/>
                </a:lnTo>
                <a:lnTo>
                  <a:pt x="3591" y="89460"/>
                </a:lnTo>
                <a:lnTo>
                  <a:pt x="4594" y="96495"/>
                </a:lnTo>
                <a:lnTo>
                  <a:pt x="5668" y="97072"/>
                </a:lnTo>
                <a:lnTo>
                  <a:pt x="9508" y="97713"/>
                </a:lnTo>
                <a:lnTo>
                  <a:pt x="10929" y="98877"/>
                </a:lnTo>
                <a:lnTo>
                  <a:pt x="11876" y="100644"/>
                </a:lnTo>
                <a:lnTo>
                  <a:pt x="12508" y="102815"/>
                </a:lnTo>
                <a:lnTo>
                  <a:pt x="14913" y="105254"/>
                </a:lnTo>
                <a:lnTo>
                  <a:pt x="18501" y="107872"/>
                </a:lnTo>
                <a:lnTo>
                  <a:pt x="22877" y="110610"/>
                </a:lnTo>
                <a:lnTo>
                  <a:pt x="25795" y="113428"/>
                </a:lnTo>
                <a:lnTo>
                  <a:pt x="27740" y="116298"/>
                </a:lnTo>
                <a:lnTo>
                  <a:pt x="29037" y="119204"/>
                </a:lnTo>
                <a:lnTo>
                  <a:pt x="31886" y="121141"/>
                </a:lnTo>
                <a:lnTo>
                  <a:pt x="35769" y="122432"/>
                </a:lnTo>
                <a:lnTo>
                  <a:pt x="40343" y="123294"/>
                </a:lnTo>
                <a:lnTo>
                  <a:pt x="46368" y="124859"/>
                </a:lnTo>
                <a:lnTo>
                  <a:pt x="53362" y="126896"/>
                </a:lnTo>
                <a:lnTo>
                  <a:pt x="61001" y="129246"/>
                </a:lnTo>
                <a:lnTo>
                  <a:pt x="67086" y="131804"/>
                </a:lnTo>
                <a:lnTo>
                  <a:pt x="72134" y="134503"/>
                </a:lnTo>
                <a:lnTo>
                  <a:pt x="76492" y="137293"/>
                </a:lnTo>
                <a:lnTo>
                  <a:pt x="81382" y="140146"/>
                </a:lnTo>
                <a:lnTo>
                  <a:pt x="86626" y="143040"/>
                </a:lnTo>
                <a:lnTo>
                  <a:pt x="92106" y="145961"/>
                </a:lnTo>
                <a:lnTo>
                  <a:pt x="98737" y="147909"/>
                </a:lnTo>
                <a:lnTo>
                  <a:pt x="106134" y="149207"/>
                </a:lnTo>
                <a:lnTo>
                  <a:pt x="114041" y="150073"/>
                </a:lnTo>
                <a:lnTo>
                  <a:pt x="121297" y="151642"/>
                </a:lnTo>
                <a:lnTo>
                  <a:pt x="128119" y="153681"/>
                </a:lnTo>
                <a:lnTo>
                  <a:pt x="141983" y="158591"/>
                </a:lnTo>
                <a:lnTo>
                  <a:pt x="158066" y="164081"/>
                </a:lnTo>
                <a:lnTo>
                  <a:pt x="165530" y="166934"/>
                </a:lnTo>
                <a:lnTo>
                  <a:pt x="172490" y="169828"/>
                </a:lnTo>
                <a:lnTo>
                  <a:pt x="219153" y="1875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27"/>
          <p:cNvSpPr/>
          <p:nvPr/>
        </p:nvSpPr>
        <p:spPr>
          <a:xfrm>
            <a:off x="2366367" y="6286500"/>
            <a:ext cx="2646" cy="1"/>
          </a:xfrm>
          <a:custGeom>
            <a:avLst/>
            <a:gdLst/>
            <a:ahLst/>
            <a:cxnLst/>
            <a:rect l="0" t="0" r="0" b="0"/>
            <a:pathLst>
              <a:path w="2646" h="1">
                <a:moveTo>
                  <a:pt x="0" y="0"/>
                </a:moveTo>
                <a:lnTo>
                  <a:pt x="2645"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463308"/>
          </a:xfrm>
          <a:prstGeom prst="rect">
            <a:avLst/>
          </a:prstGeom>
          <a:noFill/>
        </p:spPr>
        <p:txBody>
          <a:bodyPr wrap="square" rtlCol="1">
            <a:spAutoFit/>
          </a:bodyPr>
          <a:lstStyle/>
          <a:p>
            <a:r>
              <a:rPr lang="ar-SA" dirty="0" smtClean="0"/>
              <a:t> </a:t>
            </a:r>
            <a:r>
              <a:rPr lang="en-US" dirty="0" smtClean="0"/>
              <a:t> - </a:t>
            </a:r>
            <a:r>
              <a:rPr lang="en-US" dirty="0" smtClean="0">
                <a:solidFill>
                  <a:srgbClr val="FF0000"/>
                </a:solidFill>
              </a:rPr>
              <a:t>Example</a:t>
            </a:r>
            <a:r>
              <a:rPr lang="en-US" dirty="0" smtClean="0"/>
              <a:t> : </a:t>
            </a:r>
            <a:r>
              <a:rPr lang="en-US" dirty="0" smtClean="0">
                <a:solidFill>
                  <a:srgbClr val="002060"/>
                </a:solidFill>
              </a:rPr>
              <a:t>The monkey saw a leopard.</a:t>
            </a:r>
          </a:p>
          <a:p>
            <a:r>
              <a:rPr lang="en-US" dirty="0" smtClean="0"/>
              <a:t>  - If you were asked to divide the sentence into its parts, you would of course identify the five words that comprise it. But what if you are asked about larger units? Are there any groupings of words in the sentence that seem to “go together”?</a:t>
            </a:r>
          </a:p>
          <a:p>
            <a:r>
              <a:rPr lang="en-US" dirty="0"/>
              <a:t> </a:t>
            </a:r>
            <a:r>
              <a:rPr lang="en-US" dirty="0" smtClean="0"/>
              <a:t>- Your intuitions would probably lead you to identify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as groupings in this sense. They seem to belong together in a way that </a:t>
            </a:r>
            <a:r>
              <a:rPr lang="en-US" i="1" dirty="0" smtClean="0">
                <a:solidFill>
                  <a:srgbClr val="002060"/>
                </a:solidFill>
              </a:rPr>
              <a:t>monkey saw </a:t>
            </a:r>
            <a:r>
              <a:rPr lang="en-US" dirty="0" smtClean="0"/>
              <a:t>or </a:t>
            </a:r>
            <a:r>
              <a:rPr lang="en-US" dirty="0" smtClean="0">
                <a:solidFill>
                  <a:srgbClr val="002060"/>
                </a:solidFill>
              </a:rPr>
              <a:t>saw a</a:t>
            </a:r>
            <a:r>
              <a:rPr lang="en-US" dirty="0" smtClean="0"/>
              <a:t> clearly do not. Furthermore,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seem very similar, as if they are groupings of the same type. In fact we can substitute one for the other and still have a grammatical ( although different) sentence: </a:t>
            </a:r>
            <a:r>
              <a:rPr lang="en-US" dirty="0" smtClean="0">
                <a:solidFill>
                  <a:srgbClr val="C00000"/>
                </a:solidFill>
              </a:rPr>
              <a:t>( A leopard saw the monkey)</a:t>
            </a:r>
            <a:r>
              <a:rPr lang="en-US" dirty="0" smtClean="0"/>
              <a:t>. In contrast. If we switch </a:t>
            </a:r>
            <a:r>
              <a:rPr lang="en-US" i="1" dirty="0" smtClean="0">
                <a:solidFill>
                  <a:srgbClr val="002060"/>
                </a:solidFill>
              </a:rPr>
              <a:t>the monkey</a:t>
            </a:r>
            <a:r>
              <a:rPr lang="en-US" dirty="0" smtClean="0"/>
              <a:t> with a different grouping as </a:t>
            </a:r>
            <a:r>
              <a:rPr lang="en-US" i="1" dirty="0" smtClean="0">
                <a:solidFill>
                  <a:srgbClr val="002060"/>
                </a:solidFill>
              </a:rPr>
              <a:t>saw a</a:t>
            </a:r>
            <a:r>
              <a:rPr lang="en-US" dirty="0" smtClean="0"/>
              <a:t>, the result would be ungrammatical: </a:t>
            </a:r>
            <a:r>
              <a:rPr lang="en-US" dirty="0" smtClean="0">
                <a:solidFill>
                  <a:srgbClr val="C00000"/>
                </a:solidFill>
              </a:rPr>
              <a:t>( * Saw a the monkey leopard).</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97"/>
          <p:cNvSpPr/>
          <p:nvPr/>
        </p:nvSpPr>
        <p:spPr>
          <a:xfrm>
            <a:off x="1946671" y="2098476"/>
            <a:ext cx="8931" cy="8931"/>
          </a:xfrm>
          <a:custGeom>
            <a:avLst/>
            <a:gdLst/>
            <a:ahLst/>
            <a:cxnLst/>
            <a:rect l="0" t="0" r="0" b="0"/>
            <a:pathLst>
              <a:path w="8931" h="8931">
                <a:moveTo>
                  <a:pt x="8930" y="893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98"/>
          <p:cNvSpPr/>
          <p:nvPr/>
        </p:nvSpPr>
        <p:spPr>
          <a:xfrm>
            <a:off x="2464593" y="2160984"/>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SMARTPenAnnotation399"/>
          <p:cNvSpPr/>
          <p:nvPr/>
        </p:nvSpPr>
        <p:spPr>
          <a:xfrm>
            <a:off x="3223617" y="2143125"/>
            <a:ext cx="2646" cy="1"/>
          </a:xfrm>
          <a:custGeom>
            <a:avLst/>
            <a:gdLst/>
            <a:ahLst/>
            <a:cxnLst/>
            <a:rect l="0" t="0" r="0" b="0"/>
            <a:pathLst>
              <a:path w="2646" h="1">
                <a:moveTo>
                  <a:pt x="0" y="0"/>
                </a:moveTo>
                <a:lnTo>
                  <a:pt x="2645"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SMARTPenAnnotation400"/>
          <p:cNvSpPr/>
          <p:nvPr/>
        </p:nvSpPr>
        <p:spPr>
          <a:xfrm>
            <a:off x="3518296" y="2143125"/>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MARTPenAnnotation401"/>
          <p:cNvSpPr/>
          <p:nvPr/>
        </p:nvSpPr>
        <p:spPr>
          <a:xfrm>
            <a:off x="4063007" y="2143125"/>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402"/>
          <p:cNvSpPr/>
          <p:nvPr/>
        </p:nvSpPr>
        <p:spPr>
          <a:xfrm>
            <a:off x="4563070" y="2160984"/>
            <a:ext cx="667245" cy="80368"/>
          </a:xfrm>
          <a:custGeom>
            <a:avLst/>
            <a:gdLst/>
            <a:ahLst/>
            <a:cxnLst/>
            <a:rect l="0" t="0" r="0" b="0"/>
            <a:pathLst>
              <a:path w="667245" h="80368">
                <a:moveTo>
                  <a:pt x="651867" y="0"/>
                </a:moveTo>
                <a:lnTo>
                  <a:pt x="667244" y="0"/>
                </a:lnTo>
                <a:lnTo>
                  <a:pt x="603696" y="0"/>
                </a:lnTo>
                <a:lnTo>
                  <a:pt x="592964" y="992"/>
                </a:lnTo>
                <a:lnTo>
                  <a:pt x="582832" y="2646"/>
                </a:lnTo>
                <a:lnTo>
                  <a:pt x="573102" y="4740"/>
                </a:lnTo>
                <a:lnTo>
                  <a:pt x="554352" y="7068"/>
                </a:lnTo>
                <a:lnTo>
                  <a:pt x="536098" y="9094"/>
                </a:lnTo>
                <a:lnTo>
                  <a:pt x="527062" y="11024"/>
                </a:lnTo>
                <a:lnTo>
                  <a:pt x="518062" y="13302"/>
                </a:lnTo>
                <a:lnTo>
                  <a:pt x="509086" y="15813"/>
                </a:lnTo>
                <a:lnTo>
                  <a:pt x="491174" y="21250"/>
                </a:lnTo>
                <a:lnTo>
                  <a:pt x="482231" y="23096"/>
                </a:lnTo>
                <a:lnTo>
                  <a:pt x="464356" y="25148"/>
                </a:lnTo>
                <a:lnTo>
                  <a:pt x="455422" y="26687"/>
                </a:lnTo>
                <a:lnTo>
                  <a:pt x="446490" y="28705"/>
                </a:lnTo>
                <a:lnTo>
                  <a:pt x="437558" y="31043"/>
                </a:lnTo>
                <a:lnTo>
                  <a:pt x="424659" y="32602"/>
                </a:lnTo>
                <a:lnTo>
                  <a:pt x="409114" y="33641"/>
                </a:lnTo>
                <a:lnTo>
                  <a:pt x="391805" y="34333"/>
                </a:lnTo>
                <a:lnTo>
                  <a:pt x="372328" y="36779"/>
                </a:lnTo>
                <a:lnTo>
                  <a:pt x="351406" y="40395"/>
                </a:lnTo>
                <a:lnTo>
                  <a:pt x="329521" y="44789"/>
                </a:lnTo>
                <a:lnTo>
                  <a:pt x="311954" y="47719"/>
                </a:lnTo>
                <a:lnTo>
                  <a:pt x="297266" y="49672"/>
                </a:lnTo>
                <a:lnTo>
                  <a:pt x="284498" y="50974"/>
                </a:lnTo>
                <a:lnTo>
                  <a:pt x="272017" y="52834"/>
                </a:lnTo>
                <a:lnTo>
                  <a:pt x="259727" y="55066"/>
                </a:lnTo>
                <a:lnTo>
                  <a:pt x="247565" y="57547"/>
                </a:lnTo>
                <a:lnTo>
                  <a:pt x="235489" y="59201"/>
                </a:lnTo>
                <a:lnTo>
                  <a:pt x="223469" y="60303"/>
                </a:lnTo>
                <a:lnTo>
                  <a:pt x="211487" y="61038"/>
                </a:lnTo>
                <a:lnTo>
                  <a:pt x="197546" y="62520"/>
                </a:lnTo>
                <a:lnTo>
                  <a:pt x="166181" y="66813"/>
                </a:lnTo>
                <a:lnTo>
                  <a:pt x="152459" y="68354"/>
                </a:lnTo>
                <a:lnTo>
                  <a:pt x="140334" y="69382"/>
                </a:lnTo>
                <a:lnTo>
                  <a:pt x="129275" y="70067"/>
                </a:lnTo>
                <a:lnTo>
                  <a:pt x="34099" y="78325"/>
                </a:lnTo>
                <a:lnTo>
                  <a:pt x="0" y="803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03"/>
          <p:cNvSpPr/>
          <p:nvPr/>
        </p:nvSpPr>
        <p:spPr>
          <a:xfrm>
            <a:off x="4501395" y="2143125"/>
            <a:ext cx="204551" cy="223243"/>
          </a:xfrm>
          <a:custGeom>
            <a:avLst/>
            <a:gdLst/>
            <a:ahLst/>
            <a:cxnLst/>
            <a:rect l="0" t="0" r="0" b="0"/>
            <a:pathLst>
              <a:path w="204551" h="223243">
                <a:moveTo>
                  <a:pt x="204550" y="0"/>
                </a:moveTo>
                <a:lnTo>
                  <a:pt x="192121" y="12429"/>
                </a:lnTo>
                <a:lnTo>
                  <a:pt x="187334" y="16223"/>
                </a:lnTo>
                <a:lnTo>
                  <a:pt x="181167" y="20737"/>
                </a:lnTo>
                <a:lnTo>
                  <a:pt x="174078" y="25731"/>
                </a:lnTo>
                <a:lnTo>
                  <a:pt x="167368" y="30052"/>
                </a:lnTo>
                <a:lnTo>
                  <a:pt x="160911" y="33925"/>
                </a:lnTo>
                <a:lnTo>
                  <a:pt x="154621" y="37500"/>
                </a:lnTo>
                <a:lnTo>
                  <a:pt x="143483" y="42859"/>
                </a:lnTo>
                <a:lnTo>
                  <a:pt x="112586" y="56751"/>
                </a:lnTo>
                <a:lnTo>
                  <a:pt x="99585" y="63631"/>
                </a:lnTo>
                <a:lnTo>
                  <a:pt x="88932" y="70202"/>
                </a:lnTo>
                <a:lnTo>
                  <a:pt x="61814" y="88930"/>
                </a:lnTo>
                <a:lnTo>
                  <a:pt x="52838" y="95006"/>
                </a:lnTo>
                <a:lnTo>
                  <a:pt x="43877" y="103024"/>
                </a:lnTo>
                <a:lnTo>
                  <a:pt x="34927" y="112339"/>
                </a:lnTo>
                <a:lnTo>
                  <a:pt x="19029" y="130295"/>
                </a:lnTo>
                <a:lnTo>
                  <a:pt x="8656" y="141583"/>
                </a:lnTo>
                <a:lnTo>
                  <a:pt x="5493" y="146975"/>
                </a:lnTo>
                <a:lnTo>
                  <a:pt x="3385" y="152553"/>
                </a:lnTo>
                <a:lnTo>
                  <a:pt x="1978" y="158257"/>
                </a:lnTo>
                <a:lnTo>
                  <a:pt x="1041" y="163051"/>
                </a:lnTo>
                <a:lnTo>
                  <a:pt x="417" y="167239"/>
                </a:lnTo>
                <a:lnTo>
                  <a:pt x="0" y="171024"/>
                </a:lnTo>
                <a:lnTo>
                  <a:pt x="715" y="174539"/>
                </a:lnTo>
                <a:lnTo>
                  <a:pt x="4155" y="181091"/>
                </a:lnTo>
                <a:lnTo>
                  <a:pt x="8990" y="187310"/>
                </a:lnTo>
                <a:lnTo>
                  <a:pt x="11669" y="190358"/>
                </a:lnTo>
                <a:lnTo>
                  <a:pt x="14447" y="192390"/>
                </a:lnTo>
                <a:lnTo>
                  <a:pt x="20180" y="194647"/>
                </a:lnTo>
                <a:lnTo>
                  <a:pt x="24090" y="196241"/>
                </a:lnTo>
                <a:lnTo>
                  <a:pt x="28680" y="198296"/>
                </a:lnTo>
                <a:lnTo>
                  <a:pt x="39073" y="203225"/>
                </a:lnTo>
                <a:lnTo>
                  <a:pt x="50307" y="208723"/>
                </a:lnTo>
                <a:lnTo>
                  <a:pt x="57073" y="210586"/>
                </a:lnTo>
                <a:lnTo>
                  <a:pt x="64560" y="211828"/>
                </a:lnTo>
                <a:lnTo>
                  <a:pt x="72528" y="212656"/>
                </a:lnTo>
                <a:lnTo>
                  <a:pt x="82801" y="213208"/>
                </a:lnTo>
                <a:lnTo>
                  <a:pt x="107444" y="213822"/>
                </a:lnTo>
                <a:lnTo>
                  <a:pt x="139728" y="214167"/>
                </a:lnTo>
                <a:lnTo>
                  <a:pt x="150422" y="215207"/>
                </a:lnTo>
                <a:lnTo>
                  <a:pt x="161519" y="216893"/>
                </a:lnTo>
                <a:lnTo>
                  <a:pt x="195620" y="22324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04"/>
          <p:cNvSpPr/>
          <p:nvPr/>
        </p:nvSpPr>
        <p:spPr>
          <a:xfrm>
            <a:off x="1973460" y="2428875"/>
            <a:ext cx="723306" cy="26790"/>
          </a:xfrm>
          <a:custGeom>
            <a:avLst/>
            <a:gdLst/>
            <a:ahLst/>
            <a:cxnLst/>
            <a:rect l="0" t="0" r="0" b="0"/>
            <a:pathLst>
              <a:path w="723306" h="26790">
                <a:moveTo>
                  <a:pt x="0" y="0"/>
                </a:moveTo>
                <a:lnTo>
                  <a:pt x="249246" y="0"/>
                </a:lnTo>
                <a:lnTo>
                  <a:pt x="263399" y="992"/>
                </a:lnTo>
                <a:lnTo>
                  <a:pt x="277795" y="2645"/>
                </a:lnTo>
                <a:lnTo>
                  <a:pt x="312842" y="7688"/>
                </a:lnTo>
                <a:lnTo>
                  <a:pt x="316710" y="7110"/>
                </a:lnTo>
                <a:lnTo>
                  <a:pt x="320281" y="5732"/>
                </a:lnTo>
                <a:lnTo>
                  <a:pt x="323653" y="3821"/>
                </a:lnTo>
                <a:lnTo>
                  <a:pt x="326894" y="3539"/>
                </a:lnTo>
                <a:lnTo>
                  <a:pt x="330047" y="4344"/>
                </a:lnTo>
                <a:lnTo>
                  <a:pt x="333141" y="5872"/>
                </a:lnTo>
                <a:lnTo>
                  <a:pt x="336195" y="5899"/>
                </a:lnTo>
                <a:lnTo>
                  <a:pt x="339224" y="4925"/>
                </a:lnTo>
                <a:lnTo>
                  <a:pt x="342235" y="3283"/>
                </a:lnTo>
                <a:lnTo>
                  <a:pt x="345235" y="2189"/>
                </a:lnTo>
                <a:lnTo>
                  <a:pt x="348227" y="1459"/>
                </a:lnTo>
                <a:lnTo>
                  <a:pt x="351214" y="972"/>
                </a:lnTo>
                <a:lnTo>
                  <a:pt x="354198" y="1640"/>
                </a:lnTo>
                <a:lnTo>
                  <a:pt x="357179" y="3078"/>
                </a:lnTo>
                <a:lnTo>
                  <a:pt x="360158" y="5028"/>
                </a:lnTo>
                <a:lnTo>
                  <a:pt x="363137" y="6329"/>
                </a:lnTo>
                <a:lnTo>
                  <a:pt x="366115" y="7195"/>
                </a:lnTo>
                <a:lnTo>
                  <a:pt x="373283" y="8587"/>
                </a:lnTo>
                <a:lnTo>
                  <a:pt x="394242" y="8884"/>
                </a:lnTo>
                <a:lnTo>
                  <a:pt x="489820" y="8929"/>
                </a:lnTo>
                <a:lnTo>
                  <a:pt x="493235" y="9921"/>
                </a:lnTo>
                <a:lnTo>
                  <a:pt x="495511" y="11575"/>
                </a:lnTo>
                <a:lnTo>
                  <a:pt x="497028" y="13670"/>
                </a:lnTo>
                <a:lnTo>
                  <a:pt x="500024" y="15066"/>
                </a:lnTo>
                <a:lnTo>
                  <a:pt x="504006" y="15997"/>
                </a:lnTo>
                <a:lnTo>
                  <a:pt x="515173" y="17491"/>
                </a:lnTo>
                <a:lnTo>
                  <a:pt x="535212" y="17810"/>
                </a:lnTo>
                <a:lnTo>
                  <a:pt x="672110" y="17859"/>
                </a:lnTo>
                <a:lnTo>
                  <a:pt x="676277" y="18851"/>
                </a:lnTo>
                <a:lnTo>
                  <a:pt x="681039" y="20505"/>
                </a:lnTo>
                <a:lnTo>
                  <a:pt x="686198" y="22599"/>
                </a:lnTo>
                <a:lnTo>
                  <a:pt x="690630" y="23996"/>
                </a:lnTo>
                <a:lnTo>
                  <a:pt x="694576" y="24927"/>
                </a:lnTo>
                <a:lnTo>
                  <a:pt x="698199" y="25547"/>
                </a:lnTo>
                <a:lnTo>
                  <a:pt x="704871" y="26237"/>
                </a:lnTo>
                <a:lnTo>
                  <a:pt x="723305"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05"/>
          <p:cNvSpPr/>
          <p:nvPr/>
        </p:nvSpPr>
        <p:spPr>
          <a:xfrm>
            <a:off x="3536156" y="2411015"/>
            <a:ext cx="767954" cy="26790"/>
          </a:xfrm>
          <a:custGeom>
            <a:avLst/>
            <a:gdLst/>
            <a:ahLst/>
            <a:cxnLst/>
            <a:rect l="0" t="0" r="0" b="0"/>
            <a:pathLst>
              <a:path w="767954" h="26790">
                <a:moveTo>
                  <a:pt x="0" y="8930"/>
                </a:moveTo>
                <a:lnTo>
                  <a:pt x="149232" y="8930"/>
                </a:lnTo>
                <a:lnTo>
                  <a:pt x="159019" y="7938"/>
                </a:lnTo>
                <a:lnTo>
                  <a:pt x="197268" y="2793"/>
                </a:lnTo>
                <a:lnTo>
                  <a:pt x="206918" y="1862"/>
                </a:lnTo>
                <a:lnTo>
                  <a:pt x="215336" y="1241"/>
                </a:lnTo>
                <a:lnTo>
                  <a:pt x="261731" y="552"/>
                </a:lnTo>
                <a:lnTo>
                  <a:pt x="562734" y="0"/>
                </a:lnTo>
                <a:lnTo>
                  <a:pt x="575578" y="992"/>
                </a:lnTo>
                <a:lnTo>
                  <a:pt x="591085" y="2646"/>
                </a:lnTo>
                <a:lnTo>
                  <a:pt x="620884" y="6137"/>
                </a:lnTo>
                <a:lnTo>
                  <a:pt x="637435" y="7689"/>
                </a:lnTo>
                <a:lnTo>
                  <a:pt x="650745" y="8378"/>
                </a:lnTo>
                <a:lnTo>
                  <a:pt x="669394" y="8766"/>
                </a:lnTo>
                <a:lnTo>
                  <a:pt x="720252" y="8929"/>
                </a:lnTo>
                <a:lnTo>
                  <a:pt x="723254" y="9921"/>
                </a:lnTo>
                <a:lnTo>
                  <a:pt x="727239" y="11575"/>
                </a:lnTo>
                <a:lnTo>
                  <a:pt x="731881" y="13670"/>
                </a:lnTo>
                <a:lnTo>
                  <a:pt x="735967" y="15066"/>
                </a:lnTo>
                <a:lnTo>
                  <a:pt x="739684" y="15997"/>
                </a:lnTo>
                <a:lnTo>
                  <a:pt x="748037" y="17492"/>
                </a:lnTo>
                <a:lnTo>
                  <a:pt x="750707" y="18607"/>
                </a:lnTo>
                <a:lnTo>
                  <a:pt x="767953"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06"/>
          <p:cNvSpPr/>
          <p:nvPr/>
        </p:nvSpPr>
        <p:spPr>
          <a:xfrm>
            <a:off x="151804" y="3679031"/>
            <a:ext cx="151806" cy="124891"/>
          </a:xfrm>
          <a:custGeom>
            <a:avLst/>
            <a:gdLst/>
            <a:ahLst/>
            <a:cxnLst/>
            <a:rect l="0" t="0" r="0" b="0"/>
            <a:pathLst>
              <a:path w="151806" h="124891">
                <a:moveTo>
                  <a:pt x="0" y="62508"/>
                </a:moveTo>
                <a:lnTo>
                  <a:pt x="0" y="96801"/>
                </a:lnTo>
                <a:lnTo>
                  <a:pt x="992" y="101245"/>
                </a:lnTo>
                <a:lnTo>
                  <a:pt x="2646" y="105200"/>
                </a:lnTo>
                <a:lnTo>
                  <a:pt x="7689" y="113935"/>
                </a:lnTo>
                <a:lnTo>
                  <a:pt x="8378" y="117776"/>
                </a:lnTo>
                <a:lnTo>
                  <a:pt x="8562" y="120189"/>
                </a:lnTo>
                <a:lnTo>
                  <a:pt x="9677" y="121798"/>
                </a:lnTo>
                <a:lnTo>
                  <a:pt x="11412" y="122871"/>
                </a:lnTo>
                <a:lnTo>
                  <a:pt x="15986" y="124062"/>
                </a:lnTo>
                <a:lnTo>
                  <a:pt x="18595" y="124380"/>
                </a:lnTo>
                <a:lnTo>
                  <a:pt x="21326" y="124592"/>
                </a:lnTo>
                <a:lnTo>
                  <a:pt x="24140" y="124733"/>
                </a:lnTo>
                <a:lnTo>
                  <a:pt x="29911" y="124890"/>
                </a:lnTo>
                <a:lnTo>
                  <a:pt x="32839" y="123939"/>
                </a:lnTo>
                <a:lnTo>
                  <a:pt x="35784" y="122314"/>
                </a:lnTo>
                <a:lnTo>
                  <a:pt x="38739" y="120238"/>
                </a:lnTo>
                <a:lnTo>
                  <a:pt x="46662" y="112901"/>
                </a:lnTo>
                <a:lnTo>
                  <a:pt x="71340" y="88873"/>
                </a:lnTo>
                <a:lnTo>
                  <a:pt x="84271" y="75124"/>
                </a:lnTo>
                <a:lnTo>
                  <a:pt x="96861" y="60996"/>
                </a:lnTo>
                <a:lnTo>
                  <a:pt x="119448" y="35047"/>
                </a:lnTo>
                <a:lnTo>
                  <a:pt x="1518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07"/>
          <p:cNvSpPr/>
          <p:nvPr/>
        </p:nvSpPr>
        <p:spPr>
          <a:xfrm>
            <a:off x="6054328" y="4268400"/>
            <a:ext cx="723305" cy="26780"/>
          </a:xfrm>
          <a:custGeom>
            <a:avLst/>
            <a:gdLst/>
            <a:ahLst/>
            <a:cxnLst/>
            <a:rect l="0" t="0" r="0" b="0"/>
            <a:pathLst>
              <a:path w="723305" h="26780">
                <a:moveTo>
                  <a:pt x="723304" y="26779"/>
                </a:moveTo>
                <a:lnTo>
                  <a:pt x="690758" y="26779"/>
                </a:lnTo>
                <a:lnTo>
                  <a:pt x="681763" y="25787"/>
                </a:lnTo>
                <a:lnTo>
                  <a:pt x="670805" y="24133"/>
                </a:lnTo>
                <a:lnTo>
                  <a:pt x="658539" y="22039"/>
                </a:lnTo>
                <a:lnTo>
                  <a:pt x="647386" y="20642"/>
                </a:lnTo>
                <a:lnTo>
                  <a:pt x="636973" y="19711"/>
                </a:lnTo>
                <a:lnTo>
                  <a:pt x="627055" y="19091"/>
                </a:lnTo>
                <a:lnTo>
                  <a:pt x="610743" y="18401"/>
                </a:lnTo>
                <a:lnTo>
                  <a:pt x="590403" y="18013"/>
                </a:lnTo>
                <a:lnTo>
                  <a:pt x="584102" y="17959"/>
                </a:lnTo>
                <a:lnTo>
                  <a:pt x="572956" y="16930"/>
                </a:lnTo>
                <a:lnTo>
                  <a:pt x="521039" y="10796"/>
                </a:lnTo>
                <a:lnTo>
                  <a:pt x="514047" y="10171"/>
                </a:lnTo>
                <a:lnTo>
                  <a:pt x="498340" y="9476"/>
                </a:lnTo>
                <a:lnTo>
                  <a:pt x="489984" y="9291"/>
                </a:lnTo>
                <a:lnTo>
                  <a:pt x="482429" y="8175"/>
                </a:lnTo>
                <a:lnTo>
                  <a:pt x="475409" y="6439"/>
                </a:lnTo>
                <a:lnTo>
                  <a:pt x="468744" y="4289"/>
                </a:lnTo>
                <a:lnTo>
                  <a:pt x="458347" y="2856"/>
                </a:lnTo>
                <a:lnTo>
                  <a:pt x="445463" y="1901"/>
                </a:lnTo>
                <a:lnTo>
                  <a:pt x="430921" y="1264"/>
                </a:lnTo>
                <a:lnTo>
                  <a:pt x="322841" y="242"/>
                </a:lnTo>
                <a:lnTo>
                  <a:pt x="227411" y="0"/>
                </a:lnTo>
                <a:lnTo>
                  <a:pt x="220069" y="989"/>
                </a:lnTo>
                <a:lnTo>
                  <a:pt x="212197" y="2641"/>
                </a:lnTo>
                <a:lnTo>
                  <a:pt x="203972" y="4734"/>
                </a:lnTo>
                <a:lnTo>
                  <a:pt x="197497" y="6129"/>
                </a:lnTo>
                <a:lnTo>
                  <a:pt x="192188" y="7059"/>
                </a:lnTo>
                <a:lnTo>
                  <a:pt x="187657" y="7680"/>
                </a:lnTo>
                <a:lnTo>
                  <a:pt x="179975" y="8369"/>
                </a:lnTo>
                <a:lnTo>
                  <a:pt x="168294" y="8675"/>
                </a:lnTo>
                <a:lnTo>
                  <a:pt x="105175" y="8888"/>
                </a:lnTo>
                <a:lnTo>
                  <a:pt x="93929" y="9891"/>
                </a:lnTo>
                <a:lnTo>
                  <a:pt x="83455" y="11551"/>
                </a:lnTo>
                <a:lnTo>
                  <a:pt x="73496" y="13651"/>
                </a:lnTo>
                <a:lnTo>
                  <a:pt x="65864" y="15050"/>
                </a:lnTo>
                <a:lnTo>
                  <a:pt x="59784" y="15983"/>
                </a:lnTo>
                <a:lnTo>
                  <a:pt x="54739" y="16605"/>
                </a:lnTo>
                <a:lnTo>
                  <a:pt x="46487" y="17296"/>
                </a:lnTo>
                <a:lnTo>
                  <a:pt x="30972" y="17686"/>
                </a:lnTo>
                <a:lnTo>
                  <a:pt x="0" y="178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408"/>
          <p:cNvSpPr/>
          <p:nvPr/>
        </p:nvSpPr>
        <p:spPr>
          <a:xfrm>
            <a:off x="2393156" y="1688243"/>
            <a:ext cx="1553766" cy="454883"/>
          </a:xfrm>
          <a:custGeom>
            <a:avLst/>
            <a:gdLst/>
            <a:ahLst/>
            <a:cxnLst/>
            <a:rect l="0" t="0" r="0" b="0"/>
            <a:pathLst>
              <a:path w="1553766" h="454883">
                <a:moveTo>
                  <a:pt x="1553765" y="383444"/>
                </a:moveTo>
                <a:lnTo>
                  <a:pt x="1553765" y="375756"/>
                </a:lnTo>
                <a:lnTo>
                  <a:pt x="1549025" y="365401"/>
                </a:lnTo>
                <a:lnTo>
                  <a:pt x="1546698" y="357896"/>
                </a:lnTo>
                <a:lnTo>
                  <a:pt x="1546077" y="354506"/>
                </a:lnTo>
                <a:lnTo>
                  <a:pt x="1542741" y="348093"/>
                </a:lnTo>
                <a:lnTo>
                  <a:pt x="1535285" y="336259"/>
                </a:lnTo>
                <a:lnTo>
                  <a:pt x="1528685" y="325762"/>
                </a:lnTo>
                <a:lnTo>
                  <a:pt x="1519137" y="314482"/>
                </a:lnTo>
                <a:lnTo>
                  <a:pt x="1511828" y="304727"/>
                </a:lnTo>
                <a:lnTo>
                  <a:pt x="1493124" y="278013"/>
                </a:lnTo>
                <a:lnTo>
                  <a:pt x="1484565" y="267516"/>
                </a:lnTo>
                <a:lnTo>
                  <a:pt x="1476874" y="259526"/>
                </a:lnTo>
                <a:lnTo>
                  <a:pt x="1469762" y="253207"/>
                </a:lnTo>
                <a:lnTo>
                  <a:pt x="1459068" y="245026"/>
                </a:lnTo>
                <a:lnTo>
                  <a:pt x="1445986" y="235603"/>
                </a:lnTo>
                <a:lnTo>
                  <a:pt x="1431310" y="225352"/>
                </a:lnTo>
                <a:lnTo>
                  <a:pt x="1420535" y="216533"/>
                </a:lnTo>
                <a:lnTo>
                  <a:pt x="1412359" y="208671"/>
                </a:lnTo>
                <a:lnTo>
                  <a:pt x="1399637" y="195634"/>
                </a:lnTo>
                <a:lnTo>
                  <a:pt x="1387368" y="186533"/>
                </a:lnTo>
                <a:lnTo>
                  <a:pt x="1340569" y="152682"/>
                </a:lnTo>
                <a:lnTo>
                  <a:pt x="1323082" y="140985"/>
                </a:lnTo>
                <a:lnTo>
                  <a:pt x="1275218" y="112631"/>
                </a:lnTo>
                <a:lnTo>
                  <a:pt x="1253357" y="101687"/>
                </a:lnTo>
                <a:lnTo>
                  <a:pt x="1224316" y="89947"/>
                </a:lnTo>
                <a:lnTo>
                  <a:pt x="1192576" y="77092"/>
                </a:lnTo>
                <a:lnTo>
                  <a:pt x="1160069" y="64998"/>
                </a:lnTo>
                <a:lnTo>
                  <a:pt x="1116106" y="50075"/>
                </a:lnTo>
                <a:lnTo>
                  <a:pt x="1070429" y="36401"/>
                </a:lnTo>
                <a:lnTo>
                  <a:pt x="1027403" y="28119"/>
                </a:lnTo>
                <a:lnTo>
                  <a:pt x="1003427" y="24522"/>
                </a:lnTo>
                <a:lnTo>
                  <a:pt x="950329" y="17879"/>
                </a:lnTo>
                <a:lnTo>
                  <a:pt x="922280" y="14718"/>
                </a:lnTo>
                <a:lnTo>
                  <a:pt x="880529" y="8561"/>
                </a:lnTo>
                <a:lnTo>
                  <a:pt x="837359" y="2162"/>
                </a:lnTo>
                <a:lnTo>
                  <a:pt x="808722" y="665"/>
                </a:lnTo>
                <a:lnTo>
                  <a:pt x="762921" y="0"/>
                </a:lnTo>
                <a:lnTo>
                  <a:pt x="717430" y="2350"/>
                </a:lnTo>
                <a:lnTo>
                  <a:pt x="678029" y="6701"/>
                </a:lnTo>
                <a:lnTo>
                  <a:pt x="639114" y="13738"/>
                </a:lnTo>
                <a:lnTo>
                  <a:pt x="599297" y="19264"/>
                </a:lnTo>
                <a:lnTo>
                  <a:pt x="528924" y="38002"/>
                </a:lnTo>
                <a:lnTo>
                  <a:pt x="490069" y="47352"/>
                </a:lnTo>
                <a:lnTo>
                  <a:pt x="452453" y="59186"/>
                </a:lnTo>
                <a:lnTo>
                  <a:pt x="427307" y="73827"/>
                </a:lnTo>
                <a:lnTo>
                  <a:pt x="374125" y="98749"/>
                </a:lnTo>
                <a:lnTo>
                  <a:pt x="350619" y="110304"/>
                </a:lnTo>
                <a:lnTo>
                  <a:pt x="328996" y="122967"/>
                </a:lnTo>
                <a:lnTo>
                  <a:pt x="308628" y="136371"/>
                </a:lnTo>
                <a:lnTo>
                  <a:pt x="289095" y="150268"/>
                </a:lnTo>
                <a:lnTo>
                  <a:pt x="274090" y="160524"/>
                </a:lnTo>
                <a:lnTo>
                  <a:pt x="252125" y="174567"/>
                </a:lnTo>
                <a:lnTo>
                  <a:pt x="235748" y="186761"/>
                </a:lnTo>
                <a:lnTo>
                  <a:pt x="221855" y="197803"/>
                </a:lnTo>
                <a:lnTo>
                  <a:pt x="209065" y="206018"/>
                </a:lnTo>
                <a:lnTo>
                  <a:pt x="199900" y="213566"/>
                </a:lnTo>
                <a:lnTo>
                  <a:pt x="188829" y="223559"/>
                </a:lnTo>
                <a:lnTo>
                  <a:pt x="154378" y="256281"/>
                </a:lnTo>
                <a:lnTo>
                  <a:pt x="136802" y="268817"/>
                </a:lnTo>
                <a:lnTo>
                  <a:pt x="129897" y="276268"/>
                </a:lnTo>
                <a:lnTo>
                  <a:pt x="122316" y="286196"/>
                </a:lnTo>
                <a:lnTo>
                  <a:pt x="114286" y="297776"/>
                </a:lnTo>
                <a:lnTo>
                  <a:pt x="107941" y="306488"/>
                </a:lnTo>
                <a:lnTo>
                  <a:pt x="93277" y="325475"/>
                </a:lnTo>
                <a:lnTo>
                  <a:pt x="82467" y="340813"/>
                </a:lnTo>
                <a:lnTo>
                  <a:pt x="71048" y="354906"/>
                </a:lnTo>
                <a:lnTo>
                  <a:pt x="60350" y="367784"/>
                </a:lnTo>
                <a:lnTo>
                  <a:pt x="52288" y="380122"/>
                </a:lnTo>
                <a:lnTo>
                  <a:pt x="42752" y="392220"/>
                </a:lnTo>
                <a:lnTo>
                  <a:pt x="33884" y="403220"/>
                </a:lnTo>
                <a:lnTo>
                  <a:pt x="27723" y="416867"/>
                </a:lnTo>
                <a:lnTo>
                  <a:pt x="17585" y="427964"/>
                </a:lnTo>
                <a:lnTo>
                  <a:pt x="12776" y="435642"/>
                </a:lnTo>
                <a:lnTo>
                  <a:pt x="9689" y="443915"/>
                </a:lnTo>
                <a:lnTo>
                  <a:pt x="8444" y="444594"/>
                </a:lnTo>
                <a:lnTo>
                  <a:pt x="4414" y="445348"/>
                </a:lnTo>
                <a:lnTo>
                  <a:pt x="2943" y="446542"/>
                </a:lnTo>
                <a:lnTo>
                  <a:pt x="1962" y="448330"/>
                </a:lnTo>
                <a:lnTo>
                  <a:pt x="0" y="4548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409"/>
          <p:cNvSpPr/>
          <p:nvPr/>
        </p:nvSpPr>
        <p:spPr>
          <a:xfrm>
            <a:off x="2428875" y="1991320"/>
            <a:ext cx="8930" cy="17860"/>
          </a:xfrm>
          <a:custGeom>
            <a:avLst/>
            <a:gdLst/>
            <a:ahLst/>
            <a:cxnLst/>
            <a:rect l="0" t="0" r="0" b="0"/>
            <a:pathLst>
              <a:path w="8930" h="17860">
                <a:moveTo>
                  <a:pt x="8929" y="0"/>
                </a:moveTo>
                <a:lnTo>
                  <a:pt x="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410"/>
          <p:cNvSpPr/>
          <p:nvPr/>
        </p:nvSpPr>
        <p:spPr>
          <a:xfrm>
            <a:off x="2414800" y="2080617"/>
            <a:ext cx="130161" cy="124267"/>
          </a:xfrm>
          <a:custGeom>
            <a:avLst/>
            <a:gdLst/>
            <a:ahLst/>
            <a:cxnLst/>
            <a:rect l="0" t="0" r="0" b="0"/>
            <a:pathLst>
              <a:path w="130161" h="124267">
                <a:moveTo>
                  <a:pt x="5145" y="0"/>
                </a:moveTo>
                <a:lnTo>
                  <a:pt x="404" y="14221"/>
                </a:lnTo>
                <a:lnTo>
                  <a:pt x="0" y="19402"/>
                </a:lnTo>
                <a:lnTo>
                  <a:pt x="723" y="23849"/>
                </a:lnTo>
                <a:lnTo>
                  <a:pt x="2197" y="27806"/>
                </a:lnTo>
                <a:lnTo>
                  <a:pt x="4172" y="34412"/>
                </a:lnTo>
                <a:lnTo>
                  <a:pt x="9012" y="52336"/>
                </a:lnTo>
                <a:lnTo>
                  <a:pt x="10700" y="59695"/>
                </a:lnTo>
                <a:lnTo>
                  <a:pt x="11824" y="65593"/>
                </a:lnTo>
                <a:lnTo>
                  <a:pt x="12574" y="70518"/>
                </a:lnTo>
                <a:lnTo>
                  <a:pt x="14067" y="74793"/>
                </a:lnTo>
                <a:lnTo>
                  <a:pt x="16054" y="78635"/>
                </a:lnTo>
                <a:lnTo>
                  <a:pt x="31112" y="101412"/>
                </a:lnTo>
                <a:lnTo>
                  <a:pt x="35355" y="107295"/>
                </a:lnTo>
                <a:lnTo>
                  <a:pt x="39175" y="112210"/>
                </a:lnTo>
                <a:lnTo>
                  <a:pt x="42715" y="116478"/>
                </a:lnTo>
                <a:lnTo>
                  <a:pt x="46066" y="119324"/>
                </a:lnTo>
                <a:lnTo>
                  <a:pt x="49293" y="121221"/>
                </a:lnTo>
                <a:lnTo>
                  <a:pt x="52436" y="122486"/>
                </a:lnTo>
                <a:lnTo>
                  <a:pt x="55524" y="123329"/>
                </a:lnTo>
                <a:lnTo>
                  <a:pt x="58575" y="123891"/>
                </a:lnTo>
                <a:lnTo>
                  <a:pt x="61601" y="124266"/>
                </a:lnTo>
                <a:lnTo>
                  <a:pt x="65603" y="123523"/>
                </a:lnTo>
                <a:lnTo>
                  <a:pt x="70255" y="122036"/>
                </a:lnTo>
                <a:lnTo>
                  <a:pt x="75340" y="120053"/>
                </a:lnTo>
                <a:lnTo>
                  <a:pt x="80715" y="118730"/>
                </a:lnTo>
                <a:lnTo>
                  <a:pt x="86283" y="117849"/>
                </a:lnTo>
                <a:lnTo>
                  <a:pt x="91979" y="117261"/>
                </a:lnTo>
                <a:lnTo>
                  <a:pt x="98753" y="115877"/>
                </a:lnTo>
                <a:lnTo>
                  <a:pt x="106246" y="113962"/>
                </a:lnTo>
                <a:lnTo>
                  <a:pt x="130160"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411"/>
          <p:cNvSpPr/>
          <p:nvPr/>
        </p:nvSpPr>
        <p:spPr>
          <a:xfrm>
            <a:off x="2250323" y="1491273"/>
            <a:ext cx="2018068" cy="625063"/>
          </a:xfrm>
          <a:custGeom>
            <a:avLst/>
            <a:gdLst/>
            <a:ahLst/>
            <a:cxnLst/>
            <a:rect l="0" t="0" r="0" b="0"/>
            <a:pathLst>
              <a:path w="2018068" h="625063">
                <a:moveTo>
                  <a:pt x="17817" y="625062"/>
                </a:moveTo>
                <a:lnTo>
                  <a:pt x="10688" y="611797"/>
                </a:lnTo>
                <a:lnTo>
                  <a:pt x="5388" y="604945"/>
                </a:lnTo>
                <a:lnTo>
                  <a:pt x="3578" y="600737"/>
                </a:lnTo>
                <a:lnTo>
                  <a:pt x="1567" y="590769"/>
                </a:lnTo>
                <a:lnTo>
                  <a:pt x="673" y="577079"/>
                </a:lnTo>
                <a:lnTo>
                  <a:pt x="276" y="561072"/>
                </a:lnTo>
                <a:lnTo>
                  <a:pt x="0" y="527192"/>
                </a:lnTo>
                <a:lnTo>
                  <a:pt x="2622" y="516742"/>
                </a:lnTo>
                <a:lnTo>
                  <a:pt x="7095" y="503498"/>
                </a:lnTo>
                <a:lnTo>
                  <a:pt x="12390" y="484383"/>
                </a:lnTo>
                <a:lnTo>
                  <a:pt x="17176" y="473729"/>
                </a:lnTo>
                <a:lnTo>
                  <a:pt x="23343" y="462658"/>
                </a:lnTo>
                <a:lnTo>
                  <a:pt x="30431" y="451308"/>
                </a:lnTo>
                <a:lnTo>
                  <a:pt x="43598" y="433406"/>
                </a:lnTo>
                <a:lnTo>
                  <a:pt x="56064" y="417843"/>
                </a:lnTo>
                <a:lnTo>
                  <a:pt x="68219" y="401004"/>
                </a:lnTo>
                <a:lnTo>
                  <a:pt x="77591" y="386244"/>
                </a:lnTo>
                <a:lnTo>
                  <a:pt x="87047" y="372077"/>
                </a:lnTo>
                <a:lnTo>
                  <a:pt x="101172" y="355859"/>
                </a:lnTo>
                <a:lnTo>
                  <a:pt x="117372" y="341375"/>
                </a:lnTo>
                <a:lnTo>
                  <a:pt x="137470" y="325346"/>
                </a:lnTo>
                <a:lnTo>
                  <a:pt x="231242" y="248059"/>
                </a:lnTo>
                <a:lnTo>
                  <a:pt x="258855" y="226326"/>
                </a:lnTo>
                <a:lnTo>
                  <a:pt x="274751" y="215371"/>
                </a:lnTo>
                <a:lnTo>
                  <a:pt x="292294" y="204099"/>
                </a:lnTo>
                <a:lnTo>
                  <a:pt x="310935" y="192615"/>
                </a:lnTo>
                <a:lnTo>
                  <a:pt x="342229" y="174564"/>
                </a:lnTo>
                <a:lnTo>
                  <a:pt x="369368" y="159927"/>
                </a:lnTo>
                <a:lnTo>
                  <a:pt x="394658" y="146807"/>
                </a:lnTo>
                <a:lnTo>
                  <a:pt x="432357" y="131715"/>
                </a:lnTo>
                <a:lnTo>
                  <a:pt x="514368" y="101193"/>
                </a:lnTo>
                <a:lnTo>
                  <a:pt x="548280" y="88293"/>
                </a:lnTo>
                <a:lnTo>
                  <a:pt x="579819" y="77708"/>
                </a:lnTo>
                <a:lnTo>
                  <a:pt x="638674" y="60656"/>
                </a:lnTo>
                <a:lnTo>
                  <a:pt x="707826" y="43817"/>
                </a:lnTo>
                <a:lnTo>
                  <a:pt x="745714" y="35159"/>
                </a:lnTo>
                <a:lnTo>
                  <a:pt x="780894" y="28395"/>
                </a:lnTo>
                <a:lnTo>
                  <a:pt x="814270" y="22894"/>
                </a:lnTo>
                <a:lnTo>
                  <a:pt x="871859" y="14135"/>
                </a:lnTo>
                <a:lnTo>
                  <a:pt x="927584" y="4618"/>
                </a:lnTo>
                <a:lnTo>
                  <a:pt x="987710" y="900"/>
                </a:lnTo>
                <a:lnTo>
                  <a:pt x="1042838" y="165"/>
                </a:lnTo>
                <a:lnTo>
                  <a:pt x="1126406" y="0"/>
                </a:lnTo>
                <a:lnTo>
                  <a:pt x="1184300" y="8109"/>
                </a:lnTo>
                <a:lnTo>
                  <a:pt x="1266553" y="21353"/>
                </a:lnTo>
                <a:lnTo>
                  <a:pt x="1320028" y="32003"/>
                </a:lnTo>
                <a:lnTo>
                  <a:pt x="1373653" y="44490"/>
                </a:lnTo>
                <a:lnTo>
                  <a:pt x="1433474" y="59497"/>
                </a:lnTo>
                <a:lnTo>
                  <a:pt x="1486478" y="74396"/>
                </a:lnTo>
                <a:lnTo>
                  <a:pt x="1526991" y="92441"/>
                </a:lnTo>
                <a:lnTo>
                  <a:pt x="1569536" y="109235"/>
                </a:lnTo>
                <a:lnTo>
                  <a:pt x="1606897" y="126626"/>
                </a:lnTo>
                <a:lnTo>
                  <a:pt x="1633971" y="141247"/>
                </a:lnTo>
                <a:lnTo>
                  <a:pt x="1670325" y="162887"/>
                </a:lnTo>
                <a:lnTo>
                  <a:pt x="1703035" y="178669"/>
                </a:lnTo>
                <a:lnTo>
                  <a:pt x="1726838" y="194370"/>
                </a:lnTo>
                <a:lnTo>
                  <a:pt x="1764068" y="218924"/>
                </a:lnTo>
                <a:lnTo>
                  <a:pt x="1807711" y="250930"/>
                </a:lnTo>
                <a:lnTo>
                  <a:pt x="1823042" y="265635"/>
                </a:lnTo>
                <a:lnTo>
                  <a:pt x="1834155" y="277794"/>
                </a:lnTo>
                <a:lnTo>
                  <a:pt x="1850575" y="291209"/>
                </a:lnTo>
                <a:lnTo>
                  <a:pt x="1865142" y="309295"/>
                </a:lnTo>
                <a:lnTo>
                  <a:pt x="1882962" y="328286"/>
                </a:lnTo>
                <a:lnTo>
                  <a:pt x="1893528" y="342019"/>
                </a:lnTo>
                <a:lnTo>
                  <a:pt x="1902123" y="355328"/>
                </a:lnTo>
                <a:lnTo>
                  <a:pt x="1910953" y="368201"/>
                </a:lnTo>
                <a:lnTo>
                  <a:pt x="1922499" y="387229"/>
                </a:lnTo>
                <a:lnTo>
                  <a:pt x="1931936" y="402280"/>
                </a:lnTo>
                <a:lnTo>
                  <a:pt x="1939438" y="415585"/>
                </a:lnTo>
                <a:lnTo>
                  <a:pt x="1949239" y="434231"/>
                </a:lnTo>
                <a:lnTo>
                  <a:pt x="1960448" y="451180"/>
                </a:lnTo>
                <a:lnTo>
                  <a:pt x="1962693" y="457823"/>
                </a:lnTo>
                <a:lnTo>
                  <a:pt x="1965127" y="471164"/>
                </a:lnTo>
                <a:lnTo>
                  <a:pt x="1971487" y="489234"/>
                </a:lnTo>
                <a:lnTo>
                  <a:pt x="1975492" y="507426"/>
                </a:lnTo>
                <a:lnTo>
                  <a:pt x="1980293" y="526147"/>
                </a:lnTo>
                <a:lnTo>
                  <a:pt x="1985735" y="544389"/>
                </a:lnTo>
                <a:lnTo>
                  <a:pt x="1998480" y="584025"/>
                </a:lnTo>
                <a:lnTo>
                  <a:pt x="2002086" y="589626"/>
                </a:lnTo>
                <a:lnTo>
                  <a:pt x="2004436" y="592508"/>
                </a:lnTo>
                <a:lnTo>
                  <a:pt x="2006003" y="595422"/>
                </a:lnTo>
                <a:lnTo>
                  <a:pt x="2009201" y="604264"/>
                </a:lnTo>
                <a:lnTo>
                  <a:pt x="2018067" y="61613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412"/>
          <p:cNvSpPr/>
          <p:nvPr/>
        </p:nvSpPr>
        <p:spPr>
          <a:xfrm>
            <a:off x="4134445" y="2009179"/>
            <a:ext cx="205384" cy="169172"/>
          </a:xfrm>
          <a:custGeom>
            <a:avLst/>
            <a:gdLst/>
            <a:ahLst/>
            <a:cxnLst/>
            <a:rect l="0" t="0" r="0" b="0"/>
            <a:pathLst>
              <a:path w="205384" h="169172">
                <a:moveTo>
                  <a:pt x="205383" y="0"/>
                </a:moveTo>
                <a:lnTo>
                  <a:pt x="200642" y="14222"/>
                </a:lnTo>
                <a:lnTo>
                  <a:pt x="199246" y="22380"/>
                </a:lnTo>
                <a:lnTo>
                  <a:pt x="198315" y="31787"/>
                </a:lnTo>
                <a:lnTo>
                  <a:pt x="197694" y="42027"/>
                </a:lnTo>
                <a:lnTo>
                  <a:pt x="196288" y="50839"/>
                </a:lnTo>
                <a:lnTo>
                  <a:pt x="194358" y="58697"/>
                </a:lnTo>
                <a:lnTo>
                  <a:pt x="192080" y="65921"/>
                </a:lnTo>
                <a:lnTo>
                  <a:pt x="190561" y="72721"/>
                </a:lnTo>
                <a:lnTo>
                  <a:pt x="189549" y="79238"/>
                </a:lnTo>
                <a:lnTo>
                  <a:pt x="188874" y="85568"/>
                </a:lnTo>
                <a:lnTo>
                  <a:pt x="187431" y="93756"/>
                </a:lnTo>
                <a:lnTo>
                  <a:pt x="185478" y="103184"/>
                </a:lnTo>
                <a:lnTo>
                  <a:pt x="183183" y="113438"/>
                </a:lnTo>
                <a:lnTo>
                  <a:pt x="180661" y="121266"/>
                </a:lnTo>
                <a:lnTo>
                  <a:pt x="177987" y="127477"/>
                </a:lnTo>
                <a:lnTo>
                  <a:pt x="175213" y="132610"/>
                </a:lnTo>
                <a:lnTo>
                  <a:pt x="173363" y="137024"/>
                </a:lnTo>
                <a:lnTo>
                  <a:pt x="172130" y="140958"/>
                </a:lnTo>
                <a:lnTo>
                  <a:pt x="170151" y="149662"/>
                </a:lnTo>
                <a:lnTo>
                  <a:pt x="169881" y="153499"/>
                </a:lnTo>
                <a:lnTo>
                  <a:pt x="169808" y="155911"/>
                </a:lnTo>
                <a:lnTo>
                  <a:pt x="168768" y="158511"/>
                </a:lnTo>
                <a:lnTo>
                  <a:pt x="167082" y="161236"/>
                </a:lnTo>
                <a:lnTo>
                  <a:pt x="164966" y="164046"/>
                </a:lnTo>
                <a:lnTo>
                  <a:pt x="162563" y="165919"/>
                </a:lnTo>
                <a:lnTo>
                  <a:pt x="159969" y="167167"/>
                </a:lnTo>
                <a:lnTo>
                  <a:pt x="154441" y="168554"/>
                </a:lnTo>
                <a:lnTo>
                  <a:pt x="148677" y="169171"/>
                </a:lnTo>
                <a:lnTo>
                  <a:pt x="146743" y="168343"/>
                </a:lnTo>
                <a:lnTo>
                  <a:pt x="145454" y="166799"/>
                </a:lnTo>
                <a:lnTo>
                  <a:pt x="144594" y="164778"/>
                </a:lnTo>
                <a:lnTo>
                  <a:pt x="143029" y="163430"/>
                </a:lnTo>
                <a:lnTo>
                  <a:pt x="140993" y="162532"/>
                </a:lnTo>
                <a:lnTo>
                  <a:pt x="136085" y="161533"/>
                </a:lnTo>
                <a:lnTo>
                  <a:pt x="130597" y="161090"/>
                </a:lnTo>
                <a:lnTo>
                  <a:pt x="127744" y="159979"/>
                </a:lnTo>
                <a:lnTo>
                  <a:pt x="121929" y="156099"/>
                </a:lnTo>
                <a:lnTo>
                  <a:pt x="116037" y="151068"/>
                </a:lnTo>
                <a:lnTo>
                  <a:pt x="110111" y="145524"/>
                </a:lnTo>
                <a:lnTo>
                  <a:pt x="104170" y="139753"/>
                </a:lnTo>
                <a:lnTo>
                  <a:pt x="100204" y="137817"/>
                </a:lnTo>
                <a:lnTo>
                  <a:pt x="95576" y="136527"/>
                </a:lnTo>
                <a:lnTo>
                  <a:pt x="90507" y="135666"/>
                </a:lnTo>
                <a:lnTo>
                  <a:pt x="86134" y="134100"/>
                </a:lnTo>
                <a:lnTo>
                  <a:pt x="82228" y="132064"/>
                </a:lnTo>
                <a:lnTo>
                  <a:pt x="78631" y="129715"/>
                </a:lnTo>
                <a:lnTo>
                  <a:pt x="70280" y="125172"/>
                </a:lnTo>
                <a:lnTo>
                  <a:pt x="45126" y="112187"/>
                </a:lnTo>
                <a:lnTo>
                  <a:pt x="35045" y="107534"/>
                </a:lnTo>
                <a:lnTo>
                  <a:pt x="27332" y="104431"/>
                </a:lnTo>
                <a:lnTo>
                  <a:pt x="21198" y="102363"/>
                </a:lnTo>
                <a:lnTo>
                  <a:pt x="16116" y="99992"/>
                </a:lnTo>
                <a:lnTo>
                  <a:pt x="11736" y="97419"/>
                </a:lnTo>
                <a:lnTo>
                  <a:pt x="0" y="892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413"/>
          <p:cNvSpPr/>
          <p:nvPr/>
        </p:nvSpPr>
        <p:spPr>
          <a:xfrm>
            <a:off x="2321718" y="4884539"/>
            <a:ext cx="62509" cy="80368"/>
          </a:xfrm>
          <a:custGeom>
            <a:avLst/>
            <a:gdLst/>
            <a:ahLst/>
            <a:cxnLst/>
            <a:rect l="0" t="0" r="0" b="0"/>
            <a:pathLst>
              <a:path w="62509" h="80368">
                <a:moveTo>
                  <a:pt x="62508" y="0"/>
                </a:moveTo>
                <a:lnTo>
                  <a:pt x="57768" y="0"/>
                </a:lnTo>
                <a:lnTo>
                  <a:pt x="56371" y="992"/>
                </a:lnTo>
                <a:lnTo>
                  <a:pt x="55440" y="2646"/>
                </a:lnTo>
                <a:lnTo>
                  <a:pt x="54820" y="4740"/>
                </a:lnTo>
                <a:lnTo>
                  <a:pt x="53414" y="7129"/>
                </a:lnTo>
                <a:lnTo>
                  <a:pt x="51484" y="9713"/>
                </a:lnTo>
                <a:lnTo>
                  <a:pt x="45999" y="16250"/>
                </a:lnTo>
                <a:lnTo>
                  <a:pt x="45549" y="17778"/>
                </a:lnTo>
                <a:lnTo>
                  <a:pt x="45249" y="19790"/>
                </a:lnTo>
                <a:lnTo>
                  <a:pt x="45049" y="22123"/>
                </a:lnTo>
                <a:lnTo>
                  <a:pt x="43923" y="24670"/>
                </a:lnTo>
                <a:lnTo>
                  <a:pt x="42181" y="27361"/>
                </a:lnTo>
                <a:lnTo>
                  <a:pt x="40027" y="30147"/>
                </a:lnTo>
                <a:lnTo>
                  <a:pt x="37599" y="32996"/>
                </a:lnTo>
                <a:lnTo>
                  <a:pt x="34988" y="35888"/>
                </a:lnTo>
                <a:lnTo>
                  <a:pt x="32255" y="38808"/>
                </a:lnTo>
                <a:lnTo>
                  <a:pt x="30433" y="41747"/>
                </a:lnTo>
                <a:lnTo>
                  <a:pt x="29218" y="44698"/>
                </a:lnTo>
                <a:lnTo>
                  <a:pt x="28409" y="47658"/>
                </a:lnTo>
                <a:lnTo>
                  <a:pt x="26877" y="50624"/>
                </a:lnTo>
                <a:lnTo>
                  <a:pt x="24863" y="53593"/>
                </a:lnTo>
                <a:lnTo>
                  <a:pt x="22529" y="56564"/>
                </a:lnTo>
                <a:lnTo>
                  <a:pt x="19980" y="59537"/>
                </a:lnTo>
                <a:lnTo>
                  <a:pt x="17289" y="62512"/>
                </a:lnTo>
                <a:lnTo>
                  <a:pt x="10581" y="69674"/>
                </a:lnTo>
                <a:lnTo>
                  <a:pt x="0" y="803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414"/>
          <p:cNvSpPr/>
          <p:nvPr/>
        </p:nvSpPr>
        <p:spPr>
          <a:xfrm>
            <a:off x="2339719" y="4839890"/>
            <a:ext cx="44508" cy="107157"/>
          </a:xfrm>
          <a:custGeom>
            <a:avLst/>
            <a:gdLst/>
            <a:ahLst/>
            <a:cxnLst/>
            <a:rect l="0" t="0" r="0" b="0"/>
            <a:pathLst>
              <a:path w="44508" h="107157">
                <a:moveTo>
                  <a:pt x="17718" y="0"/>
                </a:moveTo>
                <a:lnTo>
                  <a:pt x="12978" y="0"/>
                </a:lnTo>
                <a:lnTo>
                  <a:pt x="10589" y="993"/>
                </a:lnTo>
                <a:lnTo>
                  <a:pt x="8004" y="2646"/>
                </a:lnTo>
                <a:lnTo>
                  <a:pt x="1468" y="7689"/>
                </a:lnTo>
                <a:lnTo>
                  <a:pt x="931" y="9095"/>
                </a:lnTo>
                <a:lnTo>
                  <a:pt x="574" y="11024"/>
                </a:lnTo>
                <a:lnTo>
                  <a:pt x="335" y="13302"/>
                </a:lnTo>
                <a:lnTo>
                  <a:pt x="176" y="16806"/>
                </a:lnTo>
                <a:lnTo>
                  <a:pt x="0" y="25990"/>
                </a:lnTo>
                <a:lnTo>
                  <a:pt x="945" y="31218"/>
                </a:lnTo>
                <a:lnTo>
                  <a:pt x="2567" y="36687"/>
                </a:lnTo>
                <a:lnTo>
                  <a:pt x="4641" y="42317"/>
                </a:lnTo>
                <a:lnTo>
                  <a:pt x="7016" y="47063"/>
                </a:lnTo>
                <a:lnTo>
                  <a:pt x="9591" y="51219"/>
                </a:lnTo>
                <a:lnTo>
                  <a:pt x="12300" y="54982"/>
                </a:lnTo>
                <a:lnTo>
                  <a:pt x="16090" y="61460"/>
                </a:lnTo>
                <a:lnTo>
                  <a:pt x="20602" y="69746"/>
                </a:lnTo>
                <a:lnTo>
                  <a:pt x="44507" y="10715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415"/>
          <p:cNvSpPr/>
          <p:nvPr/>
        </p:nvSpPr>
        <p:spPr>
          <a:xfrm>
            <a:off x="2321718" y="4893468"/>
            <a:ext cx="142876" cy="53579"/>
          </a:xfrm>
          <a:custGeom>
            <a:avLst/>
            <a:gdLst/>
            <a:ahLst/>
            <a:cxnLst/>
            <a:rect l="0" t="0" r="0" b="0"/>
            <a:pathLst>
              <a:path w="142876" h="53579">
                <a:moveTo>
                  <a:pt x="142875" y="0"/>
                </a:moveTo>
                <a:lnTo>
                  <a:pt x="133395" y="4741"/>
                </a:lnTo>
                <a:lnTo>
                  <a:pt x="129609" y="6137"/>
                </a:lnTo>
                <a:lnTo>
                  <a:pt x="126094" y="7068"/>
                </a:lnTo>
                <a:lnTo>
                  <a:pt x="122758" y="7689"/>
                </a:lnTo>
                <a:lnTo>
                  <a:pt x="118550" y="9095"/>
                </a:lnTo>
                <a:lnTo>
                  <a:pt x="113760" y="11024"/>
                </a:lnTo>
                <a:lnTo>
                  <a:pt x="108582" y="13303"/>
                </a:lnTo>
                <a:lnTo>
                  <a:pt x="97538" y="18481"/>
                </a:lnTo>
                <a:lnTo>
                  <a:pt x="91814" y="21250"/>
                </a:lnTo>
                <a:lnTo>
                  <a:pt x="85022" y="24089"/>
                </a:lnTo>
                <a:lnTo>
                  <a:pt x="77517" y="26973"/>
                </a:lnTo>
                <a:lnTo>
                  <a:pt x="61241" y="32824"/>
                </a:lnTo>
                <a:lnTo>
                  <a:pt x="44086" y="38732"/>
                </a:lnTo>
                <a:lnTo>
                  <a:pt x="36336" y="41696"/>
                </a:lnTo>
                <a:lnTo>
                  <a:pt x="29185" y="44665"/>
                </a:lnTo>
                <a:lnTo>
                  <a:pt x="0"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416"/>
          <p:cNvSpPr/>
          <p:nvPr/>
        </p:nvSpPr>
        <p:spPr>
          <a:xfrm>
            <a:off x="2107406" y="5723929"/>
            <a:ext cx="107157" cy="17861"/>
          </a:xfrm>
          <a:custGeom>
            <a:avLst/>
            <a:gdLst/>
            <a:ahLst/>
            <a:cxnLst/>
            <a:rect l="0" t="0" r="0" b="0"/>
            <a:pathLst>
              <a:path w="107157" h="17861">
                <a:moveTo>
                  <a:pt x="0" y="0"/>
                </a:moveTo>
                <a:lnTo>
                  <a:pt x="32546" y="0"/>
                </a:lnTo>
                <a:lnTo>
                  <a:pt x="38564" y="993"/>
                </a:lnTo>
                <a:lnTo>
                  <a:pt x="44561" y="2646"/>
                </a:lnTo>
                <a:lnTo>
                  <a:pt x="50543" y="4741"/>
                </a:lnTo>
                <a:lnTo>
                  <a:pt x="55523" y="6137"/>
                </a:lnTo>
                <a:lnTo>
                  <a:pt x="59836" y="7068"/>
                </a:lnTo>
                <a:lnTo>
                  <a:pt x="63703" y="7689"/>
                </a:lnTo>
                <a:lnTo>
                  <a:pt x="67273" y="8102"/>
                </a:lnTo>
                <a:lnTo>
                  <a:pt x="70646" y="8378"/>
                </a:lnTo>
                <a:lnTo>
                  <a:pt x="73886" y="8562"/>
                </a:lnTo>
                <a:lnTo>
                  <a:pt x="80132" y="8766"/>
                </a:lnTo>
                <a:lnTo>
                  <a:pt x="83187" y="8821"/>
                </a:lnTo>
                <a:lnTo>
                  <a:pt x="87208" y="9849"/>
                </a:lnTo>
                <a:lnTo>
                  <a:pt x="91873" y="11527"/>
                </a:lnTo>
                <a:lnTo>
                  <a:pt x="107156" y="178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417"/>
          <p:cNvSpPr/>
          <p:nvPr/>
        </p:nvSpPr>
        <p:spPr>
          <a:xfrm>
            <a:off x="2125265" y="5759648"/>
            <a:ext cx="71439" cy="26790"/>
          </a:xfrm>
          <a:custGeom>
            <a:avLst/>
            <a:gdLst/>
            <a:ahLst/>
            <a:cxnLst/>
            <a:rect l="0" t="0" r="0" b="0"/>
            <a:pathLst>
              <a:path w="71439" h="26790">
                <a:moveTo>
                  <a:pt x="0" y="0"/>
                </a:moveTo>
                <a:lnTo>
                  <a:pt x="15377" y="15377"/>
                </a:lnTo>
                <a:lnTo>
                  <a:pt x="17197" y="16205"/>
                </a:lnTo>
                <a:lnTo>
                  <a:pt x="19402" y="16756"/>
                </a:lnTo>
                <a:lnTo>
                  <a:pt x="21864" y="17124"/>
                </a:lnTo>
                <a:lnTo>
                  <a:pt x="24498" y="17369"/>
                </a:lnTo>
                <a:lnTo>
                  <a:pt x="27246" y="17532"/>
                </a:lnTo>
                <a:lnTo>
                  <a:pt x="30071" y="17641"/>
                </a:lnTo>
                <a:lnTo>
                  <a:pt x="32946" y="18706"/>
                </a:lnTo>
                <a:lnTo>
                  <a:pt x="35854" y="20408"/>
                </a:lnTo>
                <a:lnTo>
                  <a:pt x="38786" y="22535"/>
                </a:lnTo>
                <a:lnTo>
                  <a:pt x="41732" y="23953"/>
                </a:lnTo>
                <a:lnTo>
                  <a:pt x="44689" y="24898"/>
                </a:lnTo>
                <a:lnTo>
                  <a:pt x="47652" y="25529"/>
                </a:lnTo>
                <a:lnTo>
                  <a:pt x="50620" y="25949"/>
                </a:lnTo>
                <a:lnTo>
                  <a:pt x="53590" y="26229"/>
                </a:lnTo>
                <a:lnTo>
                  <a:pt x="60746" y="26679"/>
                </a:lnTo>
                <a:lnTo>
                  <a:pt x="64371" y="26740"/>
                </a:lnTo>
                <a:lnTo>
                  <a:pt x="71438"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18"/>
          <p:cNvSpPr/>
          <p:nvPr/>
        </p:nvSpPr>
        <p:spPr>
          <a:xfrm>
            <a:off x="2866429" y="6045398"/>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94085"/>
          </a:xfrm>
          <a:prstGeom prst="rect">
            <a:avLst/>
          </a:prstGeom>
          <a:noFill/>
        </p:spPr>
        <p:txBody>
          <a:bodyPr wrap="square" rtlCol="1">
            <a:spAutoFit/>
          </a:bodyPr>
          <a:lstStyle/>
          <a:p>
            <a:r>
              <a:rPr lang="ar-SA" dirty="0" smtClean="0"/>
              <a:t> </a:t>
            </a:r>
            <a:r>
              <a:rPr lang="en-US" dirty="0" smtClean="0"/>
              <a:t> </a:t>
            </a:r>
            <a:r>
              <a:rPr lang="en-US" sz="1600" dirty="0" smtClean="0"/>
              <a:t>- If we determine that sentences are constructed out of such groupings, we will have gained an important insight into the structure of the English language. From now on, we will call such groupings </a:t>
            </a:r>
            <a:r>
              <a:rPr lang="en-US" sz="1600" dirty="0" smtClean="0">
                <a:solidFill>
                  <a:srgbClr val="FF0000"/>
                </a:solidFill>
              </a:rPr>
              <a:t>PHRASES</a:t>
            </a:r>
            <a:r>
              <a:rPr lang="en-US" sz="1600" dirty="0" smtClean="0"/>
              <a:t>. That is, we will consider a phrase to be one or more words that occur together in a sentence and that we recognize as somehow working together as a unit. Phrases can be said to function as </a:t>
            </a:r>
            <a:r>
              <a:rPr lang="en-US" sz="1600" dirty="0" smtClean="0">
                <a:solidFill>
                  <a:srgbClr val="FF0000"/>
                </a:solidFill>
              </a:rPr>
              <a:t>CONSTITUENTS</a:t>
            </a:r>
            <a:r>
              <a:rPr lang="en-US" sz="1600" dirty="0" smtClean="0"/>
              <a:t>--- that is, as parts that make up or constitute sentences. All subparts of sentences can be called </a:t>
            </a:r>
            <a:r>
              <a:rPr lang="en-US" sz="1600" dirty="0" smtClean="0">
                <a:solidFill>
                  <a:srgbClr val="FF0000"/>
                </a:solidFill>
              </a:rPr>
              <a:t>CONSTITUENTS</a:t>
            </a:r>
            <a:r>
              <a:rPr lang="en-US" sz="1600" dirty="0" smtClean="0"/>
              <a:t>, from individual words like monkey to phrases like the monkey to the entire sentence itself. Another test of the reality of a phrase like the monkey is whether other such phrases can be found that can substitute for it in a grammatical sentence.</a:t>
            </a:r>
          </a:p>
          <a:p>
            <a:r>
              <a:rPr lang="en-US" sz="1400" dirty="0" smtClean="0">
                <a:solidFill>
                  <a:srgbClr val="C00000"/>
                </a:solidFill>
              </a:rPr>
              <a:t>Examples:</a:t>
            </a:r>
          </a:p>
          <a:p>
            <a:r>
              <a:rPr lang="en-US" sz="1400" dirty="0" smtClean="0">
                <a:solidFill>
                  <a:srgbClr val="993300"/>
                </a:solidFill>
              </a:rPr>
              <a:t>The crocodile </a:t>
            </a:r>
            <a:r>
              <a:rPr lang="en-US" sz="1400" dirty="0" smtClean="0">
                <a:solidFill>
                  <a:srgbClr val="002060"/>
                </a:solidFill>
              </a:rPr>
              <a:t>saw a leopard.</a:t>
            </a:r>
          </a:p>
          <a:p>
            <a:r>
              <a:rPr lang="en-US" sz="1400" dirty="0" smtClean="0">
                <a:solidFill>
                  <a:srgbClr val="993300"/>
                </a:solidFill>
              </a:rPr>
              <a:t>A leopard </a:t>
            </a:r>
            <a:r>
              <a:rPr lang="en-US" sz="1400" dirty="0" smtClean="0">
                <a:solidFill>
                  <a:srgbClr val="002060"/>
                </a:solidFill>
              </a:rPr>
              <a:t>saw a leopard.</a:t>
            </a:r>
          </a:p>
          <a:p>
            <a:r>
              <a:rPr lang="en-US" sz="1400" dirty="0" smtClean="0">
                <a:solidFill>
                  <a:srgbClr val="993300"/>
                </a:solidFill>
              </a:rPr>
              <a:t>The wise, old, alert monkey</a:t>
            </a:r>
            <a:r>
              <a:rPr lang="en-US" sz="1400" dirty="0" smtClean="0">
                <a:solidFill>
                  <a:srgbClr val="002060"/>
                </a:solidFill>
              </a:rPr>
              <a:t> saw a leopard.</a:t>
            </a:r>
          </a:p>
          <a:p>
            <a:r>
              <a:rPr lang="en-US" sz="1400" dirty="0" smtClean="0">
                <a:solidFill>
                  <a:srgbClr val="993300"/>
                </a:solidFill>
              </a:rPr>
              <a:t>Anita</a:t>
            </a:r>
            <a:r>
              <a:rPr lang="en-US" sz="1400" dirty="0" smtClean="0">
                <a:solidFill>
                  <a:srgbClr val="002060"/>
                </a:solidFill>
              </a:rPr>
              <a:t> saw a leopard.</a:t>
            </a:r>
          </a:p>
          <a:p>
            <a:r>
              <a:rPr lang="en-US" sz="1400" dirty="0" smtClean="0">
                <a:solidFill>
                  <a:srgbClr val="993300"/>
                </a:solidFill>
              </a:rPr>
              <a:t>The man who had a scar above his right eye </a:t>
            </a:r>
            <a:r>
              <a:rPr lang="en-US" sz="1400" dirty="0" smtClean="0">
                <a:solidFill>
                  <a:srgbClr val="002060"/>
                </a:solidFill>
              </a:rPr>
              <a:t>saw a leopard.</a:t>
            </a:r>
          </a:p>
          <a:p>
            <a:r>
              <a:rPr lang="en-US" sz="1400" dirty="0" smtClean="0">
                <a:solidFill>
                  <a:srgbClr val="993300"/>
                </a:solidFill>
              </a:rPr>
              <a:t>We</a:t>
            </a:r>
            <a:r>
              <a:rPr lang="en-US" sz="1400" dirty="0" smtClean="0">
                <a:solidFill>
                  <a:srgbClr val="002060"/>
                </a:solidFill>
              </a:rPr>
              <a:t> saw a leopard.</a:t>
            </a:r>
          </a:p>
          <a:p>
            <a:r>
              <a:rPr lang="en-US" sz="1600" dirty="0" smtClean="0">
                <a:solidFill>
                  <a:srgbClr val="FF0000"/>
                </a:solidFill>
              </a:rPr>
              <a:t>&gt;&gt;&gt;&gt;&gt;&gt;&gt;&gt; Let’s give this type of phrase a name…..we call it a noun phrase (NP).</a:t>
            </a:r>
            <a:endParaRPr lang="ar-SA" sz="1600" dirty="0" smtClean="0">
              <a:solidFill>
                <a:srgbClr val="FF0000"/>
              </a:solidFill>
            </a:endParaRPr>
          </a:p>
          <a:p>
            <a:pPr algn="r"/>
            <a:endParaRPr lang="ar-SA" sz="1400"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82"/>
          <p:cNvSpPr/>
          <p:nvPr/>
        </p:nvSpPr>
        <p:spPr>
          <a:xfrm>
            <a:off x="2652117" y="2928937"/>
            <a:ext cx="634009" cy="26790"/>
          </a:xfrm>
          <a:custGeom>
            <a:avLst/>
            <a:gdLst/>
            <a:ahLst/>
            <a:cxnLst/>
            <a:rect l="0" t="0" r="0" b="0"/>
            <a:pathLst>
              <a:path w="634009" h="26790">
                <a:moveTo>
                  <a:pt x="0" y="0"/>
                </a:moveTo>
                <a:lnTo>
                  <a:pt x="29888" y="0"/>
                </a:lnTo>
                <a:lnTo>
                  <a:pt x="32823" y="992"/>
                </a:lnTo>
                <a:lnTo>
                  <a:pt x="35773" y="2646"/>
                </a:lnTo>
                <a:lnTo>
                  <a:pt x="38731" y="4741"/>
                </a:lnTo>
                <a:lnTo>
                  <a:pt x="41696" y="6137"/>
                </a:lnTo>
                <a:lnTo>
                  <a:pt x="44664" y="7068"/>
                </a:lnTo>
                <a:lnTo>
                  <a:pt x="47635" y="7688"/>
                </a:lnTo>
                <a:lnTo>
                  <a:pt x="50609" y="7110"/>
                </a:lnTo>
                <a:lnTo>
                  <a:pt x="53583" y="5732"/>
                </a:lnTo>
                <a:lnTo>
                  <a:pt x="60745" y="1132"/>
                </a:lnTo>
                <a:lnTo>
                  <a:pt x="72307" y="503"/>
                </a:lnTo>
                <a:lnTo>
                  <a:pt x="98597" y="44"/>
                </a:lnTo>
                <a:lnTo>
                  <a:pt x="154306" y="0"/>
                </a:lnTo>
                <a:lnTo>
                  <a:pt x="159425" y="993"/>
                </a:lnTo>
                <a:lnTo>
                  <a:pt x="165815" y="2646"/>
                </a:lnTo>
                <a:lnTo>
                  <a:pt x="183235" y="7688"/>
                </a:lnTo>
                <a:lnTo>
                  <a:pt x="188263" y="8378"/>
                </a:lnTo>
                <a:lnTo>
                  <a:pt x="205247" y="8908"/>
                </a:lnTo>
                <a:lnTo>
                  <a:pt x="254012" y="8929"/>
                </a:lnTo>
                <a:lnTo>
                  <a:pt x="257646" y="9921"/>
                </a:lnTo>
                <a:lnTo>
                  <a:pt x="262053" y="11575"/>
                </a:lnTo>
                <a:lnTo>
                  <a:pt x="266975" y="13670"/>
                </a:lnTo>
                <a:lnTo>
                  <a:pt x="271249" y="15066"/>
                </a:lnTo>
                <a:lnTo>
                  <a:pt x="275090" y="15997"/>
                </a:lnTo>
                <a:lnTo>
                  <a:pt x="283644" y="17492"/>
                </a:lnTo>
                <a:lnTo>
                  <a:pt x="289866" y="17750"/>
                </a:lnTo>
                <a:lnTo>
                  <a:pt x="292463" y="16795"/>
                </a:lnTo>
                <a:lnTo>
                  <a:pt x="295186" y="15165"/>
                </a:lnTo>
                <a:lnTo>
                  <a:pt x="297994" y="13087"/>
                </a:lnTo>
                <a:lnTo>
                  <a:pt x="300858" y="11701"/>
                </a:lnTo>
                <a:lnTo>
                  <a:pt x="303759" y="10777"/>
                </a:lnTo>
                <a:lnTo>
                  <a:pt x="306686" y="10161"/>
                </a:lnTo>
                <a:lnTo>
                  <a:pt x="312583" y="9477"/>
                </a:lnTo>
                <a:lnTo>
                  <a:pt x="331396" y="9002"/>
                </a:lnTo>
                <a:lnTo>
                  <a:pt x="430457" y="8933"/>
                </a:lnTo>
                <a:lnTo>
                  <a:pt x="441752" y="9924"/>
                </a:lnTo>
                <a:lnTo>
                  <a:pt x="452259" y="11577"/>
                </a:lnTo>
                <a:lnTo>
                  <a:pt x="462240" y="13671"/>
                </a:lnTo>
                <a:lnTo>
                  <a:pt x="473855" y="15067"/>
                </a:lnTo>
                <a:lnTo>
                  <a:pt x="486560" y="15998"/>
                </a:lnTo>
                <a:lnTo>
                  <a:pt x="517559" y="17308"/>
                </a:lnTo>
                <a:lnTo>
                  <a:pt x="535674" y="17696"/>
                </a:lnTo>
                <a:lnTo>
                  <a:pt x="541663" y="17750"/>
                </a:lnTo>
                <a:lnTo>
                  <a:pt x="547640" y="18779"/>
                </a:lnTo>
                <a:lnTo>
                  <a:pt x="553609" y="20457"/>
                </a:lnTo>
                <a:lnTo>
                  <a:pt x="567966" y="25538"/>
                </a:lnTo>
                <a:lnTo>
                  <a:pt x="583158" y="26233"/>
                </a:lnTo>
                <a:lnTo>
                  <a:pt x="634008"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83"/>
          <p:cNvSpPr/>
          <p:nvPr/>
        </p:nvSpPr>
        <p:spPr>
          <a:xfrm>
            <a:off x="2152054" y="3366492"/>
            <a:ext cx="464345" cy="17860"/>
          </a:xfrm>
          <a:custGeom>
            <a:avLst/>
            <a:gdLst/>
            <a:ahLst/>
            <a:cxnLst/>
            <a:rect l="0" t="0" r="0" b="0"/>
            <a:pathLst>
              <a:path w="464345" h="17860">
                <a:moveTo>
                  <a:pt x="0" y="17859"/>
                </a:moveTo>
                <a:lnTo>
                  <a:pt x="9481" y="17859"/>
                </a:lnTo>
                <a:lnTo>
                  <a:pt x="14258" y="16867"/>
                </a:lnTo>
                <a:lnTo>
                  <a:pt x="19427" y="15213"/>
                </a:lnTo>
                <a:lnTo>
                  <a:pt x="24858" y="13119"/>
                </a:lnTo>
                <a:lnTo>
                  <a:pt x="29470" y="11722"/>
                </a:lnTo>
                <a:lnTo>
                  <a:pt x="33538" y="10791"/>
                </a:lnTo>
                <a:lnTo>
                  <a:pt x="37241" y="10171"/>
                </a:lnTo>
                <a:lnTo>
                  <a:pt x="44671" y="10749"/>
                </a:lnTo>
                <a:lnTo>
                  <a:pt x="54586" y="12127"/>
                </a:lnTo>
                <a:lnTo>
                  <a:pt x="66156" y="14038"/>
                </a:lnTo>
                <a:lnTo>
                  <a:pt x="75854" y="14319"/>
                </a:lnTo>
                <a:lnTo>
                  <a:pt x="84304" y="13515"/>
                </a:lnTo>
                <a:lnTo>
                  <a:pt x="91922" y="11987"/>
                </a:lnTo>
                <a:lnTo>
                  <a:pt x="100968" y="10968"/>
                </a:lnTo>
                <a:lnTo>
                  <a:pt x="110969" y="10288"/>
                </a:lnTo>
                <a:lnTo>
                  <a:pt x="121604" y="9835"/>
                </a:lnTo>
                <a:lnTo>
                  <a:pt x="254941" y="8965"/>
                </a:lnTo>
                <a:lnTo>
                  <a:pt x="424828" y="8929"/>
                </a:lnTo>
                <a:lnTo>
                  <a:pt x="432047" y="7937"/>
                </a:lnTo>
                <a:lnTo>
                  <a:pt x="439836" y="6283"/>
                </a:lnTo>
                <a:lnTo>
                  <a:pt x="46434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84"/>
          <p:cNvSpPr/>
          <p:nvPr/>
        </p:nvSpPr>
        <p:spPr>
          <a:xfrm>
            <a:off x="4361472" y="3841007"/>
            <a:ext cx="612364" cy="43408"/>
          </a:xfrm>
          <a:custGeom>
            <a:avLst/>
            <a:gdLst/>
            <a:ahLst/>
            <a:cxnLst/>
            <a:rect l="0" t="0" r="0" b="0"/>
            <a:pathLst>
              <a:path w="612364" h="43408">
                <a:moveTo>
                  <a:pt x="5145" y="7688"/>
                </a:moveTo>
                <a:lnTo>
                  <a:pt x="404" y="2947"/>
                </a:lnTo>
                <a:lnTo>
                  <a:pt x="0" y="1551"/>
                </a:lnTo>
                <a:lnTo>
                  <a:pt x="723" y="620"/>
                </a:lnTo>
                <a:lnTo>
                  <a:pt x="2197" y="0"/>
                </a:lnTo>
                <a:lnTo>
                  <a:pt x="4172" y="578"/>
                </a:lnTo>
                <a:lnTo>
                  <a:pt x="6481" y="1956"/>
                </a:lnTo>
                <a:lnTo>
                  <a:pt x="9012" y="3866"/>
                </a:lnTo>
                <a:lnTo>
                  <a:pt x="12684" y="6132"/>
                </a:lnTo>
                <a:lnTo>
                  <a:pt x="17116" y="8635"/>
                </a:lnTo>
                <a:lnTo>
                  <a:pt x="22055" y="11296"/>
                </a:lnTo>
                <a:lnTo>
                  <a:pt x="27332" y="13070"/>
                </a:lnTo>
                <a:lnTo>
                  <a:pt x="32835" y="14253"/>
                </a:lnTo>
                <a:lnTo>
                  <a:pt x="43249" y="15566"/>
                </a:lnTo>
                <a:lnTo>
                  <a:pt x="61229" y="16479"/>
                </a:lnTo>
                <a:lnTo>
                  <a:pt x="79971" y="16577"/>
                </a:lnTo>
                <a:lnTo>
                  <a:pt x="85787" y="17583"/>
                </a:lnTo>
                <a:lnTo>
                  <a:pt x="90656" y="19245"/>
                </a:lnTo>
                <a:lnTo>
                  <a:pt x="94895" y="21346"/>
                </a:lnTo>
                <a:lnTo>
                  <a:pt x="99704" y="22746"/>
                </a:lnTo>
                <a:lnTo>
                  <a:pt x="104896" y="23680"/>
                </a:lnTo>
                <a:lnTo>
                  <a:pt x="117939" y="24717"/>
                </a:lnTo>
                <a:lnTo>
                  <a:pt x="136966" y="25179"/>
                </a:lnTo>
                <a:lnTo>
                  <a:pt x="145611" y="26294"/>
                </a:lnTo>
                <a:lnTo>
                  <a:pt x="153360" y="28029"/>
                </a:lnTo>
                <a:lnTo>
                  <a:pt x="160509" y="30178"/>
                </a:lnTo>
                <a:lnTo>
                  <a:pt x="166268" y="31611"/>
                </a:lnTo>
                <a:lnTo>
                  <a:pt x="171099" y="32567"/>
                </a:lnTo>
                <a:lnTo>
                  <a:pt x="187931" y="33911"/>
                </a:lnTo>
                <a:lnTo>
                  <a:pt x="210805" y="34365"/>
                </a:lnTo>
                <a:lnTo>
                  <a:pt x="287958" y="34477"/>
                </a:lnTo>
                <a:lnTo>
                  <a:pt x="294890" y="35469"/>
                </a:lnTo>
                <a:lnTo>
                  <a:pt x="302488" y="37123"/>
                </a:lnTo>
                <a:lnTo>
                  <a:pt x="310530" y="39217"/>
                </a:lnTo>
                <a:lnTo>
                  <a:pt x="323828" y="40614"/>
                </a:lnTo>
                <a:lnTo>
                  <a:pt x="340632" y="41545"/>
                </a:lnTo>
                <a:lnTo>
                  <a:pt x="396190" y="43039"/>
                </a:lnTo>
                <a:lnTo>
                  <a:pt x="433233" y="43392"/>
                </a:lnTo>
                <a:lnTo>
                  <a:pt x="505271" y="43407"/>
                </a:lnTo>
                <a:lnTo>
                  <a:pt x="519141" y="42414"/>
                </a:lnTo>
                <a:lnTo>
                  <a:pt x="530371" y="40761"/>
                </a:lnTo>
                <a:lnTo>
                  <a:pt x="539842" y="38666"/>
                </a:lnTo>
                <a:lnTo>
                  <a:pt x="547149" y="37270"/>
                </a:lnTo>
                <a:lnTo>
                  <a:pt x="553012" y="36339"/>
                </a:lnTo>
                <a:lnTo>
                  <a:pt x="565149" y="35304"/>
                </a:lnTo>
                <a:lnTo>
                  <a:pt x="573942" y="35029"/>
                </a:lnTo>
                <a:lnTo>
                  <a:pt x="612363" y="344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85"/>
          <p:cNvSpPr/>
          <p:nvPr/>
        </p:nvSpPr>
        <p:spPr>
          <a:xfrm>
            <a:off x="6442089" y="3812976"/>
            <a:ext cx="907044" cy="17860"/>
          </a:xfrm>
          <a:custGeom>
            <a:avLst/>
            <a:gdLst/>
            <a:ahLst/>
            <a:cxnLst/>
            <a:rect l="0" t="0" r="0" b="0"/>
            <a:pathLst>
              <a:path w="907044" h="17860">
                <a:moveTo>
                  <a:pt x="5145" y="8930"/>
                </a:moveTo>
                <a:lnTo>
                  <a:pt x="0" y="8930"/>
                </a:lnTo>
                <a:lnTo>
                  <a:pt x="26796" y="8930"/>
                </a:lnTo>
                <a:lnTo>
                  <a:pt x="32477" y="7938"/>
                </a:lnTo>
                <a:lnTo>
                  <a:pt x="37257" y="6284"/>
                </a:lnTo>
                <a:lnTo>
                  <a:pt x="41436" y="4189"/>
                </a:lnTo>
                <a:lnTo>
                  <a:pt x="45214" y="2793"/>
                </a:lnTo>
                <a:lnTo>
                  <a:pt x="48725" y="1862"/>
                </a:lnTo>
                <a:lnTo>
                  <a:pt x="52058" y="1241"/>
                </a:lnTo>
                <a:lnTo>
                  <a:pt x="57256" y="828"/>
                </a:lnTo>
                <a:lnTo>
                  <a:pt x="70970" y="368"/>
                </a:lnTo>
                <a:lnTo>
                  <a:pt x="126861" y="14"/>
                </a:lnTo>
                <a:lnTo>
                  <a:pt x="327676" y="0"/>
                </a:lnTo>
                <a:lnTo>
                  <a:pt x="331290" y="992"/>
                </a:lnTo>
                <a:lnTo>
                  <a:pt x="334692" y="2646"/>
                </a:lnTo>
                <a:lnTo>
                  <a:pt x="337952" y="4741"/>
                </a:lnTo>
                <a:lnTo>
                  <a:pt x="341118" y="6137"/>
                </a:lnTo>
                <a:lnTo>
                  <a:pt x="344220" y="7068"/>
                </a:lnTo>
                <a:lnTo>
                  <a:pt x="347281" y="7688"/>
                </a:lnTo>
                <a:lnTo>
                  <a:pt x="353291" y="8102"/>
                </a:lnTo>
                <a:lnTo>
                  <a:pt x="370550" y="8562"/>
                </a:lnTo>
                <a:lnTo>
                  <a:pt x="398536" y="8857"/>
                </a:lnTo>
                <a:lnTo>
                  <a:pt x="649710" y="8930"/>
                </a:lnTo>
                <a:lnTo>
                  <a:pt x="653136" y="9922"/>
                </a:lnTo>
                <a:lnTo>
                  <a:pt x="656413" y="11576"/>
                </a:lnTo>
                <a:lnTo>
                  <a:pt x="659589" y="13671"/>
                </a:lnTo>
                <a:lnTo>
                  <a:pt x="662699" y="15067"/>
                </a:lnTo>
                <a:lnTo>
                  <a:pt x="665764" y="15998"/>
                </a:lnTo>
                <a:lnTo>
                  <a:pt x="668800" y="16618"/>
                </a:lnTo>
                <a:lnTo>
                  <a:pt x="678761" y="17032"/>
                </a:lnTo>
                <a:lnTo>
                  <a:pt x="740587" y="17751"/>
                </a:lnTo>
                <a:lnTo>
                  <a:pt x="907043"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86"/>
          <p:cNvSpPr/>
          <p:nvPr/>
        </p:nvSpPr>
        <p:spPr>
          <a:xfrm>
            <a:off x="2562820" y="4063007"/>
            <a:ext cx="1000126" cy="53579"/>
          </a:xfrm>
          <a:custGeom>
            <a:avLst/>
            <a:gdLst/>
            <a:ahLst/>
            <a:cxnLst/>
            <a:rect l="0" t="0" r="0" b="0"/>
            <a:pathLst>
              <a:path w="1000126" h="53579">
                <a:moveTo>
                  <a:pt x="0" y="0"/>
                </a:moveTo>
                <a:lnTo>
                  <a:pt x="7688" y="7689"/>
                </a:lnTo>
                <a:lnTo>
                  <a:pt x="11024" y="8378"/>
                </a:lnTo>
                <a:lnTo>
                  <a:pt x="16509" y="8821"/>
                </a:lnTo>
                <a:lnTo>
                  <a:pt x="17951" y="9850"/>
                </a:lnTo>
                <a:lnTo>
                  <a:pt x="19905" y="11528"/>
                </a:lnTo>
                <a:lnTo>
                  <a:pt x="25429" y="16609"/>
                </a:lnTo>
                <a:lnTo>
                  <a:pt x="28831" y="17304"/>
                </a:lnTo>
                <a:lnTo>
                  <a:pt x="31126" y="17489"/>
                </a:lnTo>
                <a:lnTo>
                  <a:pt x="33649" y="18605"/>
                </a:lnTo>
                <a:lnTo>
                  <a:pt x="36324" y="20341"/>
                </a:lnTo>
                <a:lnTo>
                  <a:pt x="39098" y="22490"/>
                </a:lnTo>
                <a:lnTo>
                  <a:pt x="42933" y="24915"/>
                </a:lnTo>
                <a:lnTo>
                  <a:pt x="47473" y="27525"/>
                </a:lnTo>
                <a:lnTo>
                  <a:pt x="52485" y="30256"/>
                </a:lnTo>
                <a:lnTo>
                  <a:pt x="59794" y="32077"/>
                </a:lnTo>
                <a:lnTo>
                  <a:pt x="68637" y="33291"/>
                </a:lnTo>
                <a:lnTo>
                  <a:pt x="78500" y="34101"/>
                </a:lnTo>
                <a:lnTo>
                  <a:pt x="88052" y="35632"/>
                </a:lnTo>
                <a:lnTo>
                  <a:pt x="97397" y="37646"/>
                </a:lnTo>
                <a:lnTo>
                  <a:pt x="106603" y="39980"/>
                </a:lnTo>
                <a:lnTo>
                  <a:pt x="119686" y="41537"/>
                </a:lnTo>
                <a:lnTo>
                  <a:pt x="135353" y="42574"/>
                </a:lnTo>
                <a:lnTo>
                  <a:pt x="181958" y="44239"/>
                </a:lnTo>
                <a:lnTo>
                  <a:pt x="187782" y="43383"/>
                </a:lnTo>
                <a:lnTo>
                  <a:pt x="192657" y="41821"/>
                </a:lnTo>
                <a:lnTo>
                  <a:pt x="196899" y="39787"/>
                </a:lnTo>
                <a:lnTo>
                  <a:pt x="201711" y="38431"/>
                </a:lnTo>
                <a:lnTo>
                  <a:pt x="212350" y="36924"/>
                </a:lnTo>
                <a:lnTo>
                  <a:pt x="242403" y="35825"/>
                </a:lnTo>
                <a:lnTo>
                  <a:pt x="769759" y="35719"/>
                </a:lnTo>
                <a:lnTo>
                  <a:pt x="777094" y="36711"/>
                </a:lnTo>
                <a:lnTo>
                  <a:pt x="798474" y="40459"/>
                </a:lnTo>
                <a:lnTo>
                  <a:pt x="811121" y="41856"/>
                </a:lnTo>
                <a:lnTo>
                  <a:pt x="838402" y="43407"/>
                </a:lnTo>
                <a:lnTo>
                  <a:pt x="867063" y="44097"/>
                </a:lnTo>
                <a:lnTo>
                  <a:pt x="893361" y="45396"/>
                </a:lnTo>
                <a:lnTo>
                  <a:pt x="903152" y="47131"/>
                </a:lnTo>
                <a:lnTo>
                  <a:pt x="911664" y="49280"/>
                </a:lnTo>
                <a:lnTo>
                  <a:pt x="923292" y="50713"/>
                </a:lnTo>
                <a:lnTo>
                  <a:pt x="952086" y="52305"/>
                </a:lnTo>
                <a:lnTo>
                  <a:pt x="978064" y="53201"/>
                </a:lnTo>
                <a:lnTo>
                  <a:pt x="1000125"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87"/>
          <p:cNvSpPr/>
          <p:nvPr/>
        </p:nvSpPr>
        <p:spPr>
          <a:xfrm>
            <a:off x="6063257" y="4054455"/>
            <a:ext cx="937619" cy="26413"/>
          </a:xfrm>
          <a:custGeom>
            <a:avLst/>
            <a:gdLst/>
            <a:ahLst/>
            <a:cxnLst/>
            <a:rect l="0" t="0" r="0" b="0"/>
            <a:pathLst>
              <a:path w="937619" h="26413">
                <a:moveTo>
                  <a:pt x="0" y="26412"/>
                </a:moveTo>
                <a:lnTo>
                  <a:pt x="20118" y="26412"/>
                </a:lnTo>
                <a:lnTo>
                  <a:pt x="24326" y="25420"/>
                </a:lnTo>
                <a:lnTo>
                  <a:pt x="29116" y="23766"/>
                </a:lnTo>
                <a:lnTo>
                  <a:pt x="34293" y="21671"/>
                </a:lnTo>
                <a:lnTo>
                  <a:pt x="38737" y="20275"/>
                </a:lnTo>
                <a:lnTo>
                  <a:pt x="42692" y="19344"/>
                </a:lnTo>
                <a:lnTo>
                  <a:pt x="46322" y="18723"/>
                </a:lnTo>
                <a:lnTo>
                  <a:pt x="52999" y="18034"/>
                </a:lnTo>
                <a:lnTo>
                  <a:pt x="81651" y="17555"/>
                </a:lnTo>
                <a:lnTo>
                  <a:pt x="94498" y="17515"/>
                </a:lnTo>
                <a:lnTo>
                  <a:pt x="103678" y="16511"/>
                </a:lnTo>
                <a:lnTo>
                  <a:pt x="114760" y="14851"/>
                </a:lnTo>
                <a:lnTo>
                  <a:pt x="127108" y="12751"/>
                </a:lnTo>
                <a:lnTo>
                  <a:pt x="136333" y="11351"/>
                </a:lnTo>
                <a:lnTo>
                  <a:pt x="143474" y="10418"/>
                </a:lnTo>
                <a:lnTo>
                  <a:pt x="149228" y="9796"/>
                </a:lnTo>
                <a:lnTo>
                  <a:pt x="168850" y="9105"/>
                </a:lnTo>
                <a:lnTo>
                  <a:pt x="181028" y="8921"/>
                </a:lnTo>
                <a:lnTo>
                  <a:pt x="197084" y="7806"/>
                </a:lnTo>
                <a:lnTo>
                  <a:pt x="236091" y="3921"/>
                </a:lnTo>
                <a:lnTo>
                  <a:pt x="258597" y="2488"/>
                </a:lnTo>
                <a:lnTo>
                  <a:pt x="282531" y="1533"/>
                </a:lnTo>
                <a:lnTo>
                  <a:pt x="356662" y="0"/>
                </a:lnTo>
                <a:lnTo>
                  <a:pt x="370728" y="866"/>
                </a:lnTo>
                <a:lnTo>
                  <a:pt x="385066" y="2436"/>
                </a:lnTo>
                <a:lnTo>
                  <a:pt x="399586" y="4475"/>
                </a:lnTo>
                <a:lnTo>
                  <a:pt x="416211" y="5834"/>
                </a:lnTo>
                <a:lnTo>
                  <a:pt x="434240" y="6740"/>
                </a:lnTo>
                <a:lnTo>
                  <a:pt x="489376" y="8195"/>
                </a:lnTo>
                <a:lnTo>
                  <a:pt x="519700" y="8521"/>
                </a:lnTo>
                <a:lnTo>
                  <a:pt x="524068" y="9524"/>
                </a:lnTo>
                <a:lnTo>
                  <a:pt x="528965" y="11184"/>
                </a:lnTo>
                <a:lnTo>
                  <a:pt x="534213" y="13284"/>
                </a:lnTo>
                <a:lnTo>
                  <a:pt x="539697" y="14683"/>
                </a:lnTo>
                <a:lnTo>
                  <a:pt x="545338" y="15616"/>
                </a:lnTo>
                <a:lnTo>
                  <a:pt x="551081" y="16238"/>
                </a:lnTo>
                <a:lnTo>
                  <a:pt x="560110" y="16929"/>
                </a:lnTo>
                <a:lnTo>
                  <a:pt x="585067" y="17409"/>
                </a:lnTo>
                <a:lnTo>
                  <a:pt x="682244" y="17472"/>
                </a:lnTo>
                <a:lnTo>
                  <a:pt x="700892" y="16484"/>
                </a:lnTo>
                <a:lnTo>
                  <a:pt x="718285" y="14832"/>
                </a:lnTo>
                <a:lnTo>
                  <a:pt x="734841" y="12738"/>
                </a:lnTo>
                <a:lnTo>
                  <a:pt x="750840" y="11343"/>
                </a:lnTo>
                <a:lnTo>
                  <a:pt x="766466" y="10413"/>
                </a:lnTo>
                <a:lnTo>
                  <a:pt x="808229" y="8920"/>
                </a:lnTo>
                <a:lnTo>
                  <a:pt x="852910" y="8585"/>
                </a:lnTo>
                <a:lnTo>
                  <a:pt x="866988" y="8562"/>
                </a:lnTo>
                <a:lnTo>
                  <a:pt x="872673" y="9551"/>
                </a:lnTo>
                <a:lnTo>
                  <a:pt x="879438" y="11203"/>
                </a:lnTo>
                <a:lnTo>
                  <a:pt x="886924" y="13296"/>
                </a:lnTo>
                <a:lnTo>
                  <a:pt x="892909" y="14691"/>
                </a:lnTo>
                <a:lnTo>
                  <a:pt x="897890" y="15622"/>
                </a:lnTo>
                <a:lnTo>
                  <a:pt x="902203" y="16241"/>
                </a:lnTo>
                <a:lnTo>
                  <a:pt x="909641" y="16931"/>
                </a:lnTo>
                <a:lnTo>
                  <a:pt x="937618" y="174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88"/>
          <p:cNvSpPr/>
          <p:nvPr/>
        </p:nvSpPr>
        <p:spPr>
          <a:xfrm>
            <a:off x="19100" y="4607718"/>
            <a:ext cx="123776" cy="124776"/>
          </a:xfrm>
          <a:custGeom>
            <a:avLst/>
            <a:gdLst/>
            <a:ahLst/>
            <a:cxnLst/>
            <a:rect l="0" t="0" r="0" b="0"/>
            <a:pathLst>
              <a:path w="123776" h="124776">
                <a:moveTo>
                  <a:pt x="7689" y="71438"/>
                </a:moveTo>
                <a:lnTo>
                  <a:pt x="0" y="79126"/>
                </a:lnTo>
                <a:lnTo>
                  <a:pt x="579" y="83509"/>
                </a:lnTo>
                <a:lnTo>
                  <a:pt x="1956" y="90399"/>
                </a:lnTo>
                <a:lnTo>
                  <a:pt x="3867" y="98962"/>
                </a:lnTo>
                <a:lnTo>
                  <a:pt x="5141" y="105662"/>
                </a:lnTo>
                <a:lnTo>
                  <a:pt x="5990" y="111121"/>
                </a:lnTo>
                <a:lnTo>
                  <a:pt x="6556" y="115752"/>
                </a:lnTo>
                <a:lnTo>
                  <a:pt x="7926" y="118840"/>
                </a:lnTo>
                <a:lnTo>
                  <a:pt x="9831" y="120899"/>
                </a:lnTo>
                <a:lnTo>
                  <a:pt x="15278" y="124203"/>
                </a:lnTo>
                <a:lnTo>
                  <a:pt x="18668" y="124655"/>
                </a:lnTo>
                <a:lnTo>
                  <a:pt x="20961" y="124775"/>
                </a:lnTo>
                <a:lnTo>
                  <a:pt x="23482" y="123863"/>
                </a:lnTo>
                <a:lnTo>
                  <a:pt x="26155" y="122263"/>
                </a:lnTo>
                <a:lnTo>
                  <a:pt x="28929" y="120205"/>
                </a:lnTo>
                <a:lnTo>
                  <a:pt x="31771" y="117840"/>
                </a:lnTo>
                <a:lnTo>
                  <a:pt x="34658" y="115271"/>
                </a:lnTo>
                <a:lnTo>
                  <a:pt x="37574" y="112566"/>
                </a:lnTo>
                <a:lnTo>
                  <a:pt x="40511" y="108778"/>
                </a:lnTo>
                <a:lnTo>
                  <a:pt x="43461" y="104269"/>
                </a:lnTo>
                <a:lnTo>
                  <a:pt x="46419" y="99279"/>
                </a:lnTo>
                <a:lnTo>
                  <a:pt x="51369" y="92975"/>
                </a:lnTo>
                <a:lnTo>
                  <a:pt x="57644" y="85796"/>
                </a:lnTo>
                <a:lnTo>
                  <a:pt x="64805" y="78033"/>
                </a:lnTo>
                <a:lnTo>
                  <a:pt x="71563" y="69882"/>
                </a:lnTo>
                <a:lnTo>
                  <a:pt x="78053" y="61471"/>
                </a:lnTo>
                <a:lnTo>
                  <a:pt x="84364" y="52887"/>
                </a:lnTo>
                <a:lnTo>
                  <a:pt x="90555" y="45180"/>
                </a:lnTo>
                <a:lnTo>
                  <a:pt x="96667" y="38058"/>
                </a:lnTo>
                <a:lnTo>
                  <a:pt x="12377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89"/>
          <p:cNvSpPr/>
          <p:nvPr/>
        </p:nvSpPr>
        <p:spPr>
          <a:xfrm>
            <a:off x="8929" y="5161359"/>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SMARTPenAnnotation390"/>
          <p:cNvSpPr/>
          <p:nvPr/>
        </p:nvSpPr>
        <p:spPr>
          <a:xfrm>
            <a:off x="8929" y="5080992"/>
            <a:ext cx="116087" cy="89298"/>
          </a:xfrm>
          <a:custGeom>
            <a:avLst/>
            <a:gdLst/>
            <a:ahLst/>
            <a:cxnLst/>
            <a:rect l="0" t="0" r="0" b="0"/>
            <a:pathLst>
              <a:path w="116087" h="89298">
                <a:moveTo>
                  <a:pt x="0" y="89297"/>
                </a:moveTo>
                <a:lnTo>
                  <a:pt x="14222" y="89297"/>
                </a:lnTo>
                <a:lnTo>
                  <a:pt x="19403" y="88305"/>
                </a:lnTo>
                <a:lnTo>
                  <a:pt x="23849" y="86651"/>
                </a:lnTo>
                <a:lnTo>
                  <a:pt x="33374" y="81608"/>
                </a:lnTo>
                <a:lnTo>
                  <a:pt x="44505" y="75994"/>
                </a:lnTo>
                <a:lnTo>
                  <a:pt x="48522" y="72491"/>
                </a:lnTo>
                <a:lnTo>
                  <a:pt x="52192" y="68171"/>
                </a:lnTo>
                <a:lnTo>
                  <a:pt x="55630" y="63307"/>
                </a:lnTo>
                <a:lnTo>
                  <a:pt x="59907" y="58079"/>
                </a:lnTo>
                <a:lnTo>
                  <a:pt x="64743" y="52610"/>
                </a:lnTo>
                <a:lnTo>
                  <a:pt x="69951" y="46979"/>
                </a:lnTo>
                <a:lnTo>
                  <a:pt x="116086"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91"/>
          <p:cNvSpPr/>
          <p:nvPr/>
        </p:nvSpPr>
        <p:spPr>
          <a:xfrm>
            <a:off x="696515" y="5223867"/>
            <a:ext cx="232173" cy="8930"/>
          </a:xfrm>
          <a:custGeom>
            <a:avLst/>
            <a:gdLst/>
            <a:ahLst/>
            <a:cxnLst/>
            <a:rect l="0" t="0" r="0" b="0"/>
            <a:pathLst>
              <a:path w="232173" h="8930">
                <a:moveTo>
                  <a:pt x="0" y="0"/>
                </a:moveTo>
                <a:lnTo>
                  <a:pt x="39045" y="0"/>
                </a:lnTo>
                <a:lnTo>
                  <a:pt x="43889" y="992"/>
                </a:lnTo>
                <a:lnTo>
                  <a:pt x="50095" y="2646"/>
                </a:lnTo>
                <a:lnTo>
                  <a:pt x="67222" y="7688"/>
                </a:lnTo>
                <a:lnTo>
                  <a:pt x="69619" y="8102"/>
                </a:lnTo>
                <a:lnTo>
                  <a:pt x="72210" y="8378"/>
                </a:lnTo>
                <a:lnTo>
                  <a:pt x="74929" y="8562"/>
                </a:lnTo>
                <a:lnTo>
                  <a:pt x="80596" y="8766"/>
                </a:lnTo>
                <a:lnTo>
                  <a:pt x="96476" y="8920"/>
                </a:lnTo>
                <a:lnTo>
                  <a:pt x="173246" y="8929"/>
                </a:lnTo>
                <a:lnTo>
                  <a:pt x="178997" y="7938"/>
                </a:lnTo>
                <a:lnTo>
                  <a:pt x="183824" y="6284"/>
                </a:lnTo>
                <a:lnTo>
                  <a:pt x="188034" y="4189"/>
                </a:lnTo>
                <a:lnTo>
                  <a:pt x="191832" y="2793"/>
                </a:lnTo>
                <a:lnTo>
                  <a:pt x="195357" y="1862"/>
                </a:lnTo>
                <a:lnTo>
                  <a:pt x="203403" y="367"/>
                </a:lnTo>
                <a:lnTo>
                  <a:pt x="209537" y="109"/>
                </a:lnTo>
                <a:lnTo>
                  <a:pt x="23217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92"/>
          <p:cNvSpPr/>
          <p:nvPr/>
        </p:nvSpPr>
        <p:spPr>
          <a:xfrm>
            <a:off x="1125140" y="5188148"/>
            <a:ext cx="178595" cy="17860"/>
          </a:xfrm>
          <a:custGeom>
            <a:avLst/>
            <a:gdLst/>
            <a:ahLst/>
            <a:cxnLst/>
            <a:rect l="0" t="0" r="0" b="0"/>
            <a:pathLst>
              <a:path w="178595" h="17860">
                <a:moveTo>
                  <a:pt x="0" y="0"/>
                </a:moveTo>
                <a:lnTo>
                  <a:pt x="0" y="4741"/>
                </a:lnTo>
                <a:lnTo>
                  <a:pt x="992" y="6137"/>
                </a:lnTo>
                <a:lnTo>
                  <a:pt x="2646" y="7068"/>
                </a:lnTo>
                <a:lnTo>
                  <a:pt x="7689" y="8562"/>
                </a:lnTo>
                <a:lnTo>
                  <a:pt x="10087" y="9677"/>
                </a:lnTo>
                <a:lnTo>
                  <a:pt x="18043" y="13561"/>
                </a:lnTo>
                <a:lnTo>
                  <a:pt x="22943" y="14994"/>
                </a:lnTo>
                <a:lnTo>
                  <a:pt x="28194" y="15949"/>
                </a:lnTo>
                <a:lnTo>
                  <a:pt x="33679" y="16586"/>
                </a:lnTo>
                <a:lnTo>
                  <a:pt x="38328" y="17010"/>
                </a:lnTo>
                <a:lnTo>
                  <a:pt x="42419" y="17293"/>
                </a:lnTo>
                <a:lnTo>
                  <a:pt x="46139" y="17482"/>
                </a:lnTo>
                <a:lnTo>
                  <a:pt x="70336" y="17748"/>
                </a:lnTo>
                <a:lnTo>
                  <a:pt x="178594"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93"/>
          <p:cNvSpPr/>
          <p:nvPr/>
        </p:nvSpPr>
        <p:spPr>
          <a:xfrm>
            <a:off x="1535906" y="5197078"/>
            <a:ext cx="160735" cy="17860"/>
          </a:xfrm>
          <a:custGeom>
            <a:avLst/>
            <a:gdLst/>
            <a:ahLst/>
            <a:cxnLst/>
            <a:rect l="0" t="0" r="0" b="0"/>
            <a:pathLst>
              <a:path w="160735" h="17860">
                <a:moveTo>
                  <a:pt x="0" y="0"/>
                </a:moveTo>
                <a:lnTo>
                  <a:pt x="9481" y="4740"/>
                </a:lnTo>
                <a:lnTo>
                  <a:pt x="14258" y="6136"/>
                </a:lnTo>
                <a:lnTo>
                  <a:pt x="19427" y="7067"/>
                </a:lnTo>
                <a:lnTo>
                  <a:pt x="24858" y="7688"/>
                </a:lnTo>
                <a:lnTo>
                  <a:pt x="31455" y="7110"/>
                </a:lnTo>
                <a:lnTo>
                  <a:pt x="38829" y="5732"/>
                </a:lnTo>
                <a:lnTo>
                  <a:pt x="46722" y="3821"/>
                </a:lnTo>
                <a:lnTo>
                  <a:pt x="52976" y="2547"/>
                </a:lnTo>
                <a:lnTo>
                  <a:pt x="58138" y="1698"/>
                </a:lnTo>
                <a:lnTo>
                  <a:pt x="62571" y="1132"/>
                </a:lnTo>
                <a:lnTo>
                  <a:pt x="67511" y="755"/>
                </a:lnTo>
                <a:lnTo>
                  <a:pt x="72788" y="503"/>
                </a:lnTo>
                <a:lnTo>
                  <a:pt x="87051" y="149"/>
                </a:lnTo>
                <a:lnTo>
                  <a:pt x="112949" y="8"/>
                </a:lnTo>
                <a:lnTo>
                  <a:pt x="114987" y="998"/>
                </a:lnTo>
                <a:lnTo>
                  <a:pt x="117338" y="2649"/>
                </a:lnTo>
                <a:lnTo>
                  <a:pt x="119897" y="4742"/>
                </a:lnTo>
                <a:lnTo>
                  <a:pt x="122595" y="6138"/>
                </a:lnTo>
                <a:lnTo>
                  <a:pt x="125386" y="7069"/>
                </a:lnTo>
                <a:lnTo>
                  <a:pt x="128239" y="7689"/>
                </a:lnTo>
                <a:lnTo>
                  <a:pt x="131133" y="8103"/>
                </a:lnTo>
                <a:lnTo>
                  <a:pt x="134055" y="8378"/>
                </a:lnTo>
                <a:lnTo>
                  <a:pt x="136995" y="8562"/>
                </a:lnTo>
                <a:lnTo>
                  <a:pt x="142907" y="8766"/>
                </a:lnTo>
                <a:lnTo>
                  <a:pt x="149168" y="8881"/>
                </a:lnTo>
                <a:lnTo>
                  <a:pt x="160734"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94"/>
          <p:cNvSpPr/>
          <p:nvPr/>
        </p:nvSpPr>
        <p:spPr>
          <a:xfrm>
            <a:off x="98226" y="5545335"/>
            <a:ext cx="35720" cy="1"/>
          </a:xfrm>
          <a:custGeom>
            <a:avLst/>
            <a:gdLst/>
            <a:ahLst/>
            <a:cxnLst/>
            <a:rect l="0" t="0" r="0" b="0"/>
            <a:pathLst>
              <a:path w="35720" h="1">
                <a:moveTo>
                  <a:pt x="35719" y="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95"/>
          <p:cNvSpPr/>
          <p:nvPr/>
        </p:nvSpPr>
        <p:spPr>
          <a:xfrm>
            <a:off x="116085" y="5741789"/>
            <a:ext cx="44650" cy="26790"/>
          </a:xfrm>
          <a:custGeom>
            <a:avLst/>
            <a:gdLst/>
            <a:ahLst/>
            <a:cxnLst/>
            <a:rect l="0" t="0" r="0" b="0"/>
            <a:pathLst>
              <a:path w="44650" h="26790">
                <a:moveTo>
                  <a:pt x="44649" y="0"/>
                </a:moveTo>
                <a:lnTo>
                  <a:pt x="30428" y="4740"/>
                </a:lnTo>
                <a:lnTo>
                  <a:pt x="25246" y="7129"/>
                </a:lnTo>
                <a:lnTo>
                  <a:pt x="20800" y="9713"/>
                </a:lnTo>
                <a:lnTo>
                  <a:pt x="0"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96"/>
          <p:cNvSpPr/>
          <p:nvPr/>
        </p:nvSpPr>
        <p:spPr>
          <a:xfrm>
            <a:off x="1367483" y="6109266"/>
            <a:ext cx="338088" cy="34360"/>
          </a:xfrm>
          <a:custGeom>
            <a:avLst/>
            <a:gdLst/>
            <a:ahLst/>
            <a:cxnLst/>
            <a:rect l="0" t="0" r="0" b="0"/>
            <a:pathLst>
              <a:path w="338088" h="34360">
                <a:moveTo>
                  <a:pt x="7688" y="25429"/>
                </a:moveTo>
                <a:lnTo>
                  <a:pt x="2948" y="25429"/>
                </a:lnTo>
                <a:lnTo>
                  <a:pt x="1552" y="26421"/>
                </a:lnTo>
                <a:lnTo>
                  <a:pt x="621" y="28075"/>
                </a:lnTo>
                <a:lnTo>
                  <a:pt x="0" y="30170"/>
                </a:lnTo>
                <a:lnTo>
                  <a:pt x="578" y="30573"/>
                </a:lnTo>
                <a:lnTo>
                  <a:pt x="1956" y="29851"/>
                </a:lnTo>
                <a:lnTo>
                  <a:pt x="6556" y="26302"/>
                </a:lnTo>
                <a:lnTo>
                  <a:pt x="9831" y="25818"/>
                </a:lnTo>
                <a:lnTo>
                  <a:pt x="20018" y="25506"/>
                </a:lnTo>
                <a:lnTo>
                  <a:pt x="23909" y="25452"/>
                </a:lnTo>
                <a:lnTo>
                  <a:pt x="25448" y="24452"/>
                </a:lnTo>
                <a:lnTo>
                  <a:pt x="27465" y="22793"/>
                </a:lnTo>
                <a:lnTo>
                  <a:pt x="29803" y="20695"/>
                </a:lnTo>
                <a:lnTo>
                  <a:pt x="34338" y="19297"/>
                </a:lnTo>
                <a:lnTo>
                  <a:pt x="40337" y="18364"/>
                </a:lnTo>
                <a:lnTo>
                  <a:pt x="47314" y="17743"/>
                </a:lnTo>
                <a:lnTo>
                  <a:pt x="53949" y="16336"/>
                </a:lnTo>
                <a:lnTo>
                  <a:pt x="60357" y="14406"/>
                </a:lnTo>
                <a:lnTo>
                  <a:pt x="66613" y="12127"/>
                </a:lnTo>
                <a:lnTo>
                  <a:pt x="71776" y="10608"/>
                </a:lnTo>
                <a:lnTo>
                  <a:pt x="76211" y="9595"/>
                </a:lnTo>
                <a:lnTo>
                  <a:pt x="80159" y="8920"/>
                </a:lnTo>
                <a:lnTo>
                  <a:pt x="84775" y="7477"/>
                </a:lnTo>
                <a:lnTo>
                  <a:pt x="89838" y="5524"/>
                </a:lnTo>
                <a:lnTo>
                  <a:pt x="95197" y="3229"/>
                </a:lnTo>
                <a:lnTo>
                  <a:pt x="100754" y="1700"/>
                </a:lnTo>
                <a:lnTo>
                  <a:pt x="106443" y="680"/>
                </a:lnTo>
                <a:lnTo>
                  <a:pt x="112220" y="0"/>
                </a:lnTo>
                <a:lnTo>
                  <a:pt x="122025" y="538"/>
                </a:lnTo>
                <a:lnTo>
                  <a:pt x="134514" y="1890"/>
                </a:lnTo>
                <a:lnTo>
                  <a:pt x="159305" y="5046"/>
                </a:lnTo>
                <a:lnTo>
                  <a:pt x="167305" y="5887"/>
                </a:lnTo>
                <a:lnTo>
                  <a:pt x="173631" y="6448"/>
                </a:lnTo>
                <a:lnTo>
                  <a:pt x="183305" y="7071"/>
                </a:lnTo>
                <a:lnTo>
                  <a:pt x="191904" y="7348"/>
                </a:lnTo>
                <a:lnTo>
                  <a:pt x="230744" y="7566"/>
                </a:lnTo>
                <a:lnTo>
                  <a:pt x="242800" y="7569"/>
                </a:lnTo>
                <a:lnTo>
                  <a:pt x="246781" y="8561"/>
                </a:lnTo>
                <a:lnTo>
                  <a:pt x="251419" y="10215"/>
                </a:lnTo>
                <a:lnTo>
                  <a:pt x="256496" y="12310"/>
                </a:lnTo>
                <a:lnTo>
                  <a:pt x="260873" y="13706"/>
                </a:lnTo>
                <a:lnTo>
                  <a:pt x="264783" y="14637"/>
                </a:lnTo>
                <a:lnTo>
                  <a:pt x="272765" y="15672"/>
                </a:lnTo>
                <a:lnTo>
                  <a:pt x="282927" y="16131"/>
                </a:lnTo>
                <a:lnTo>
                  <a:pt x="292354" y="16427"/>
                </a:lnTo>
                <a:lnTo>
                  <a:pt x="297256" y="16467"/>
                </a:lnTo>
                <a:lnTo>
                  <a:pt x="299952" y="17470"/>
                </a:lnTo>
                <a:lnTo>
                  <a:pt x="302742" y="19130"/>
                </a:lnTo>
                <a:lnTo>
                  <a:pt x="309608" y="24185"/>
                </a:lnTo>
                <a:lnTo>
                  <a:pt x="315838" y="24876"/>
                </a:lnTo>
                <a:lnTo>
                  <a:pt x="320278" y="25060"/>
                </a:lnTo>
                <a:lnTo>
                  <a:pt x="323238" y="26176"/>
                </a:lnTo>
                <a:lnTo>
                  <a:pt x="325211" y="27911"/>
                </a:lnTo>
                <a:lnTo>
                  <a:pt x="338087" y="343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309420"/>
          </a:xfrm>
          <a:prstGeom prst="rect">
            <a:avLst/>
          </a:prstGeom>
          <a:noFill/>
        </p:spPr>
        <p:txBody>
          <a:bodyPr wrap="square" rtlCol="1">
            <a:spAutoFit/>
          </a:bodyPr>
          <a:lstStyle/>
          <a:p>
            <a:r>
              <a:rPr lang="ar-SA" dirty="0" smtClean="0"/>
              <a:t> </a:t>
            </a:r>
            <a:r>
              <a:rPr lang="en-US" dirty="0" smtClean="0"/>
              <a:t> </a:t>
            </a:r>
            <a:r>
              <a:rPr lang="en-US" sz="1600" dirty="0" smtClean="0"/>
              <a:t>- Not every grouping of words is a noun phrase (NP).</a:t>
            </a:r>
          </a:p>
          <a:p>
            <a:r>
              <a:rPr lang="en-US" sz="1400" dirty="0" smtClean="0"/>
              <a:t>Examples:</a:t>
            </a:r>
          </a:p>
          <a:p>
            <a:r>
              <a:rPr lang="en-US" sz="1400" dirty="0"/>
              <a:t> </a:t>
            </a:r>
            <a:r>
              <a:rPr lang="en-US" sz="1400" dirty="0" smtClean="0"/>
              <a:t>* </a:t>
            </a:r>
            <a:r>
              <a:rPr lang="en-US" sz="1400" dirty="0" smtClean="0">
                <a:solidFill>
                  <a:srgbClr val="FF0000"/>
                </a:solidFill>
              </a:rPr>
              <a:t>Ate</a:t>
            </a:r>
            <a:r>
              <a:rPr lang="en-US" sz="1400" dirty="0" smtClean="0"/>
              <a:t> saw a leopard.</a:t>
            </a:r>
          </a:p>
          <a:p>
            <a:r>
              <a:rPr lang="en-US" sz="1400" dirty="0"/>
              <a:t> </a:t>
            </a:r>
            <a:r>
              <a:rPr lang="en-US" sz="1400" dirty="0" smtClean="0"/>
              <a:t>* </a:t>
            </a:r>
            <a:r>
              <a:rPr lang="en-US" sz="1400" dirty="0" smtClean="0">
                <a:solidFill>
                  <a:srgbClr val="FF0000"/>
                </a:solidFill>
              </a:rPr>
              <a:t>Ate a banana </a:t>
            </a:r>
            <a:r>
              <a:rPr lang="en-US" sz="1400" dirty="0" smtClean="0"/>
              <a:t>saw a leopard.</a:t>
            </a:r>
          </a:p>
          <a:p>
            <a:r>
              <a:rPr lang="en-US" sz="1400" dirty="0"/>
              <a:t> </a:t>
            </a:r>
            <a:r>
              <a:rPr lang="en-US" sz="1400" dirty="0" smtClean="0"/>
              <a:t>* </a:t>
            </a:r>
            <a:r>
              <a:rPr lang="en-US" sz="1400" dirty="0" smtClean="0">
                <a:solidFill>
                  <a:srgbClr val="FF0000"/>
                </a:solidFill>
              </a:rPr>
              <a:t>Very happy </a:t>
            </a:r>
            <a:r>
              <a:rPr lang="en-US" sz="1400" dirty="0" smtClean="0"/>
              <a:t>saw a leopard.</a:t>
            </a:r>
          </a:p>
          <a:p>
            <a:r>
              <a:rPr lang="en-US" sz="1400" dirty="0" smtClean="0"/>
              <a:t> * </a:t>
            </a:r>
            <a:r>
              <a:rPr lang="en-US" sz="1400" dirty="0" smtClean="0">
                <a:solidFill>
                  <a:srgbClr val="FF0000"/>
                </a:solidFill>
              </a:rPr>
              <a:t>Fearfully</a:t>
            </a:r>
            <a:r>
              <a:rPr lang="en-US" sz="1400" dirty="0" smtClean="0"/>
              <a:t> saw a leopard.</a:t>
            </a:r>
          </a:p>
          <a:p>
            <a:r>
              <a:rPr lang="en-US" sz="1600" dirty="0"/>
              <a:t> </a:t>
            </a:r>
            <a:r>
              <a:rPr lang="en-US" sz="1400" dirty="0" smtClean="0"/>
              <a:t>* </a:t>
            </a:r>
            <a:r>
              <a:rPr lang="en-US" sz="1400" dirty="0" smtClean="0">
                <a:solidFill>
                  <a:srgbClr val="FF0000"/>
                </a:solidFill>
              </a:rPr>
              <a:t>Over the river and through the woods </a:t>
            </a:r>
            <a:r>
              <a:rPr lang="en-US" sz="1400" dirty="0" smtClean="0"/>
              <a:t>saw a leopard.</a:t>
            </a:r>
          </a:p>
          <a:p>
            <a:pPr marL="285750" indent="-285750">
              <a:buFontTx/>
              <a:buChar char="-"/>
            </a:pPr>
            <a:r>
              <a:rPr lang="en-US" sz="1600" dirty="0" smtClean="0"/>
              <a:t>According to our test procedure, none of the above examples seems to be a noun phrase (NP).</a:t>
            </a:r>
          </a:p>
          <a:p>
            <a:pPr marL="285750" indent="-285750">
              <a:buFontTx/>
              <a:buChar char="-"/>
            </a:pPr>
            <a:r>
              <a:rPr lang="en-US" sz="1600" dirty="0" smtClean="0"/>
              <a:t>In addition to the two noun phrases in our example (The monkey saw a leopard), also contains the word </a:t>
            </a:r>
            <a:r>
              <a:rPr lang="en-US" sz="1600" i="1" dirty="0" smtClean="0">
                <a:solidFill>
                  <a:srgbClr val="FF0000"/>
                </a:solidFill>
              </a:rPr>
              <a:t>saw</a:t>
            </a:r>
            <a:r>
              <a:rPr lang="en-US" sz="1600" dirty="0" smtClean="0"/>
              <a:t>, which, according to our test, is not a noun phrase. By performing the same substitution test that we conducted on noun phrases, we can find many other words that could take the place of </a:t>
            </a:r>
            <a:r>
              <a:rPr lang="en-US" sz="1600" i="1" dirty="0" smtClean="0">
                <a:solidFill>
                  <a:srgbClr val="FF0000"/>
                </a:solidFill>
              </a:rPr>
              <a:t>saw</a:t>
            </a:r>
            <a:r>
              <a:rPr lang="en-US" sz="1600" dirty="0" smtClean="0"/>
              <a:t> in the sentence: </a:t>
            </a:r>
            <a:r>
              <a:rPr lang="en-US" sz="1600" dirty="0" smtClean="0">
                <a:solidFill>
                  <a:srgbClr val="002060"/>
                </a:solidFill>
              </a:rPr>
              <a:t>angers, tickled, resembles, hypnotized, </a:t>
            </a:r>
            <a:r>
              <a:rPr lang="en-US" sz="1600" dirty="0" smtClean="0"/>
              <a:t>to name a few. So </a:t>
            </a:r>
            <a:r>
              <a:rPr lang="en-US" sz="1600" dirty="0" smtClean="0">
                <a:solidFill>
                  <a:srgbClr val="FF0000"/>
                </a:solidFill>
              </a:rPr>
              <a:t>saw</a:t>
            </a:r>
            <a:r>
              <a:rPr lang="en-US" sz="1600" dirty="0" smtClean="0"/>
              <a:t> belongs to another category of CONSTITUENTS; we will call it a </a:t>
            </a:r>
            <a:r>
              <a:rPr lang="en-US" sz="1600" dirty="0" smtClean="0">
                <a:solidFill>
                  <a:srgbClr val="FF0000"/>
                </a:solidFill>
              </a:rPr>
              <a:t>verb (V)</a:t>
            </a:r>
            <a:r>
              <a:rPr lang="en-US" sz="1600" dirty="0" smtClean="0"/>
              <a:t>. </a:t>
            </a:r>
            <a:endParaRPr lang="ar-SA" sz="1600"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740307"/>
          </a:xfrm>
          <a:prstGeom prst="rect">
            <a:avLst/>
          </a:prstGeom>
          <a:noFill/>
        </p:spPr>
        <p:txBody>
          <a:bodyPr wrap="square" rtlCol="1">
            <a:spAutoFit/>
          </a:bodyPr>
          <a:lstStyle/>
          <a:p>
            <a:r>
              <a:rPr lang="ar-SA" dirty="0" smtClean="0"/>
              <a:t> </a:t>
            </a:r>
            <a:r>
              <a:rPr lang="en-US" dirty="0" smtClean="0"/>
              <a:t> - Our analysis of our example ( </a:t>
            </a:r>
            <a:r>
              <a:rPr lang="en-US" dirty="0" smtClean="0">
                <a:solidFill>
                  <a:srgbClr val="FF0000"/>
                </a:solidFill>
              </a:rPr>
              <a:t>The monkey </a:t>
            </a:r>
            <a:r>
              <a:rPr lang="en-US" dirty="0" smtClean="0">
                <a:solidFill>
                  <a:srgbClr val="002060"/>
                </a:solidFill>
              </a:rPr>
              <a:t>saw</a:t>
            </a:r>
            <a:r>
              <a:rPr lang="en-US" dirty="0" smtClean="0"/>
              <a:t> </a:t>
            </a:r>
            <a:r>
              <a:rPr lang="en-US" dirty="0" smtClean="0">
                <a:solidFill>
                  <a:srgbClr val="993300"/>
                </a:solidFill>
              </a:rPr>
              <a:t>a leopard</a:t>
            </a:r>
            <a:r>
              <a:rPr lang="en-US" dirty="0" smtClean="0"/>
              <a:t>) has shown us that it consists of a noun phrase (the monkey) followed by a verb (saw) and then another noun phrase (a leopard). So we can infer that:</a:t>
            </a:r>
          </a:p>
          <a:p>
            <a:endParaRPr lang="en-US" dirty="0" smtClean="0"/>
          </a:p>
          <a:p>
            <a:pPr algn="ctr"/>
            <a:r>
              <a:rPr lang="en-US" dirty="0"/>
              <a:t> </a:t>
            </a:r>
            <a:r>
              <a:rPr lang="en-US" dirty="0" smtClean="0">
                <a:solidFill>
                  <a:srgbClr val="002060"/>
                </a:solidFill>
              </a:rPr>
              <a:t>S ---&gt; NP + V + NP</a:t>
            </a:r>
          </a:p>
          <a:p>
            <a:pPr algn="ctr"/>
            <a:endParaRPr lang="en-US" dirty="0"/>
          </a:p>
          <a:p>
            <a:pPr marL="285750" indent="-285750">
              <a:buFontTx/>
              <a:buChar char="-"/>
            </a:pPr>
            <a:r>
              <a:rPr lang="en-US" dirty="0" smtClean="0"/>
              <a:t>We can analyze our example further. Two of the constituents appear to have constituents of their own, because the noun phrases each consist of two words. The words the and a can be interchanged ( A monkey saw the leopard), and we will call them ARTICLES (Art). Likewise monkey and leopard belong to the category NOUN (N). We can infer:</a:t>
            </a:r>
          </a:p>
          <a:p>
            <a:pPr marL="285750" indent="-285750">
              <a:buFontTx/>
              <a:buChar char="-"/>
            </a:pPr>
            <a:endParaRPr lang="en-US" dirty="0" smtClean="0"/>
          </a:p>
          <a:p>
            <a:pPr algn="ctr"/>
            <a:r>
              <a:rPr lang="en-US" dirty="0"/>
              <a:t> </a:t>
            </a:r>
            <a:r>
              <a:rPr lang="en-US" dirty="0" smtClean="0"/>
              <a:t>  </a:t>
            </a:r>
            <a:r>
              <a:rPr lang="en-US" dirty="0" smtClean="0">
                <a:solidFill>
                  <a:srgbClr val="002060"/>
                </a:solidFill>
              </a:rPr>
              <a:t>NP---&gt; Art + N</a:t>
            </a:r>
          </a:p>
          <a:p>
            <a:r>
              <a:rPr lang="en-US" dirty="0"/>
              <a:t> </a:t>
            </a:r>
            <a:r>
              <a:rPr lang="en-US" dirty="0" smtClean="0"/>
              <a:t>- This tells us that the noun phrase (the monkey) consists of the article </a:t>
            </a:r>
            <a:r>
              <a:rPr lang="en-US" i="1" dirty="0" smtClean="0">
                <a:solidFill>
                  <a:srgbClr val="FF0000"/>
                </a:solidFill>
              </a:rPr>
              <a:t>the</a:t>
            </a:r>
            <a:r>
              <a:rPr lang="en-US" dirty="0" smtClean="0"/>
              <a:t> followed by the noun </a:t>
            </a:r>
            <a:r>
              <a:rPr lang="en-US" i="1" dirty="0" smtClean="0">
                <a:solidFill>
                  <a:srgbClr val="FF0000"/>
                </a:solidFill>
              </a:rPr>
              <a:t>monkey.</a:t>
            </a:r>
            <a:endParaRPr lang="ar-SA" i="1"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50"/>
          <p:cNvSpPr/>
          <p:nvPr/>
        </p:nvSpPr>
        <p:spPr>
          <a:xfrm>
            <a:off x="4179093" y="1812726"/>
            <a:ext cx="553642" cy="285705"/>
          </a:xfrm>
          <a:custGeom>
            <a:avLst/>
            <a:gdLst/>
            <a:ahLst/>
            <a:cxnLst/>
            <a:rect l="0" t="0" r="0" b="0"/>
            <a:pathLst>
              <a:path w="553642" h="285705">
                <a:moveTo>
                  <a:pt x="0" y="178594"/>
                </a:moveTo>
                <a:lnTo>
                  <a:pt x="4741" y="188075"/>
                </a:lnTo>
                <a:lnTo>
                  <a:pt x="7068" y="195375"/>
                </a:lnTo>
                <a:lnTo>
                  <a:pt x="8102" y="201927"/>
                </a:lnTo>
                <a:lnTo>
                  <a:pt x="8562" y="208146"/>
                </a:lnTo>
                <a:lnTo>
                  <a:pt x="8766" y="214218"/>
                </a:lnTo>
                <a:lnTo>
                  <a:pt x="8857" y="224192"/>
                </a:lnTo>
                <a:lnTo>
                  <a:pt x="8898" y="245162"/>
                </a:lnTo>
                <a:lnTo>
                  <a:pt x="9901" y="252738"/>
                </a:lnTo>
                <a:lnTo>
                  <a:pt x="11562" y="257789"/>
                </a:lnTo>
                <a:lnTo>
                  <a:pt x="13661" y="261156"/>
                </a:lnTo>
                <a:lnTo>
                  <a:pt x="15993" y="267543"/>
                </a:lnTo>
                <a:lnTo>
                  <a:pt x="16616" y="270636"/>
                </a:lnTo>
                <a:lnTo>
                  <a:pt x="19953" y="276717"/>
                </a:lnTo>
                <a:lnTo>
                  <a:pt x="22231" y="279728"/>
                </a:lnTo>
                <a:lnTo>
                  <a:pt x="24743" y="281736"/>
                </a:lnTo>
                <a:lnTo>
                  <a:pt x="27409" y="283074"/>
                </a:lnTo>
                <a:lnTo>
                  <a:pt x="33018" y="284561"/>
                </a:lnTo>
                <a:lnTo>
                  <a:pt x="47662" y="285593"/>
                </a:lnTo>
                <a:lnTo>
                  <a:pt x="56566" y="285704"/>
                </a:lnTo>
                <a:lnTo>
                  <a:pt x="59539" y="284727"/>
                </a:lnTo>
                <a:lnTo>
                  <a:pt x="79155" y="273317"/>
                </a:lnTo>
                <a:lnTo>
                  <a:pt x="95773" y="264758"/>
                </a:lnTo>
                <a:lnTo>
                  <a:pt x="110035" y="256246"/>
                </a:lnTo>
                <a:lnTo>
                  <a:pt x="134799" y="240297"/>
                </a:lnTo>
                <a:lnTo>
                  <a:pt x="143444" y="234612"/>
                </a:lnTo>
                <a:lnTo>
                  <a:pt x="174217" y="212421"/>
                </a:lnTo>
                <a:lnTo>
                  <a:pt x="193535" y="198169"/>
                </a:lnTo>
                <a:lnTo>
                  <a:pt x="210383" y="186683"/>
                </a:lnTo>
                <a:lnTo>
                  <a:pt x="225583" y="177041"/>
                </a:lnTo>
                <a:lnTo>
                  <a:pt x="239686" y="168629"/>
                </a:lnTo>
                <a:lnTo>
                  <a:pt x="252064" y="160044"/>
                </a:lnTo>
                <a:lnTo>
                  <a:pt x="263293" y="151345"/>
                </a:lnTo>
                <a:lnTo>
                  <a:pt x="273755" y="142568"/>
                </a:lnTo>
                <a:lnTo>
                  <a:pt x="284699" y="134733"/>
                </a:lnTo>
                <a:lnTo>
                  <a:pt x="295964" y="127525"/>
                </a:lnTo>
                <a:lnTo>
                  <a:pt x="307442" y="120736"/>
                </a:lnTo>
                <a:lnTo>
                  <a:pt x="323032" y="112240"/>
                </a:lnTo>
                <a:lnTo>
                  <a:pt x="394501" y="75382"/>
                </a:lnTo>
                <a:lnTo>
                  <a:pt x="408853" y="68114"/>
                </a:lnTo>
                <a:lnTo>
                  <a:pt x="421397" y="61284"/>
                </a:lnTo>
                <a:lnTo>
                  <a:pt x="432736" y="54747"/>
                </a:lnTo>
                <a:lnTo>
                  <a:pt x="443272" y="48404"/>
                </a:lnTo>
                <a:lnTo>
                  <a:pt x="453272" y="43183"/>
                </a:lnTo>
                <a:lnTo>
                  <a:pt x="462916" y="38711"/>
                </a:lnTo>
                <a:lnTo>
                  <a:pt x="496002" y="25030"/>
                </a:lnTo>
                <a:lnTo>
                  <a:pt x="509262" y="19663"/>
                </a:lnTo>
                <a:lnTo>
                  <a:pt x="520086" y="15093"/>
                </a:lnTo>
                <a:lnTo>
                  <a:pt x="55364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51"/>
          <p:cNvSpPr/>
          <p:nvPr/>
        </p:nvSpPr>
        <p:spPr>
          <a:xfrm>
            <a:off x="5787688" y="1946671"/>
            <a:ext cx="507742" cy="205268"/>
          </a:xfrm>
          <a:custGeom>
            <a:avLst/>
            <a:gdLst/>
            <a:ahLst/>
            <a:cxnLst/>
            <a:rect l="0" t="0" r="0" b="0"/>
            <a:pathLst>
              <a:path w="507742" h="205268">
                <a:moveTo>
                  <a:pt x="16608" y="107157"/>
                </a:moveTo>
                <a:lnTo>
                  <a:pt x="11868" y="107157"/>
                </a:lnTo>
                <a:lnTo>
                  <a:pt x="10472" y="108149"/>
                </a:lnTo>
                <a:lnTo>
                  <a:pt x="9541" y="109802"/>
                </a:lnTo>
                <a:lnTo>
                  <a:pt x="8506" y="114286"/>
                </a:lnTo>
                <a:lnTo>
                  <a:pt x="8046" y="119586"/>
                </a:lnTo>
                <a:lnTo>
                  <a:pt x="7842" y="125248"/>
                </a:lnTo>
                <a:lnTo>
                  <a:pt x="7788" y="128147"/>
                </a:lnTo>
                <a:lnTo>
                  <a:pt x="6759" y="134049"/>
                </a:lnTo>
                <a:lnTo>
                  <a:pt x="5082" y="141952"/>
                </a:lnTo>
                <a:lnTo>
                  <a:pt x="2971" y="151189"/>
                </a:lnTo>
                <a:lnTo>
                  <a:pt x="1564" y="158340"/>
                </a:lnTo>
                <a:lnTo>
                  <a:pt x="626" y="164099"/>
                </a:lnTo>
                <a:lnTo>
                  <a:pt x="0" y="168931"/>
                </a:lnTo>
                <a:lnTo>
                  <a:pt x="575" y="174136"/>
                </a:lnTo>
                <a:lnTo>
                  <a:pt x="1951" y="179591"/>
                </a:lnTo>
                <a:lnTo>
                  <a:pt x="6547" y="193123"/>
                </a:lnTo>
                <a:lnTo>
                  <a:pt x="7917" y="194233"/>
                </a:lnTo>
                <a:lnTo>
                  <a:pt x="9822" y="194973"/>
                </a:lnTo>
                <a:lnTo>
                  <a:pt x="12083" y="195467"/>
                </a:lnTo>
                <a:lnTo>
                  <a:pt x="13592" y="196788"/>
                </a:lnTo>
                <a:lnTo>
                  <a:pt x="14598" y="198661"/>
                </a:lnTo>
                <a:lnTo>
                  <a:pt x="15268" y="200902"/>
                </a:lnTo>
                <a:lnTo>
                  <a:pt x="16707" y="202396"/>
                </a:lnTo>
                <a:lnTo>
                  <a:pt x="18658" y="203391"/>
                </a:lnTo>
                <a:lnTo>
                  <a:pt x="20952" y="204055"/>
                </a:lnTo>
                <a:lnTo>
                  <a:pt x="33660" y="204990"/>
                </a:lnTo>
                <a:lnTo>
                  <a:pt x="45253" y="205267"/>
                </a:lnTo>
                <a:lnTo>
                  <a:pt x="59766" y="202686"/>
                </a:lnTo>
                <a:lnTo>
                  <a:pt x="69193" y="200608"/>
                </a:lnTo>
                <a:lnTo>
                  <a:pt x="84958" y="195654"/>
                </a:lnTo>
                <a:lnTo>
                  <a:pt x="91941" y="192944"/>
                </a:lnTo>
                <a:lnTo>
                  <a:pt x="100564" y="188161"/>
                </a:lnTo>
                <a:lnTo>
                  <a:pt x="110283" y="181995"/>
                </a:lnTo>
                <a:lnTo>
                  <a:pt x="120730" y="174908"/>
                </a:lnTo>
                <a:lnTo>
                  <a:pt x="129679" y="169192"/>
                </a:lnTo>
                <a:lnTo>
                  <a:pt x="137629" y="164388"/>
                </a:lnTo>
                <a:lnTo>
                  <a:pt x="144914" y="160194"/>
                </a:lnTo>
                <a:lnTo>
                  <a:pt x="158300" y="152888"/>
                </a:lnTo>
                <a:lnTo>
                  <a:pt x="164647" y="149550"/>
                </a:lnTo>
                <a:lnTo>
                  <a:pt x="174346" y="143196"/>
                </a:lnTo>
                <a:lnTo>
                  <a:pt x="182956" y="137065"/>
                </a:lnTo>
                <a:lnTo>
                  <a:pt x="193398" y="131032"/>
                </a:lnTo>
                <a:lnTo>
                  <a:pt x="204653" y="125044"/>
                </a:lnTo>
                <a:lnTo>
                  <a:pt x="210432" y="122058"/>
                </a:lnTo>
                <a:lnTo>
                  <a:pt x="217262" y="118083"/>
                </a:lnTo>
                <a:lnTo>
                  <a:pt x="232787" y="108375"/>
                </a:lnTo>
                <a:lnTo>
                  <a:pt x="243079" y="103008"/>
                </a:lnTo>
                <a:lnTo>
                  <a:pt x="254902" y="97446"/>
                </a:lnTo>
                <a:lnTo>
                  <a:pt x="267744" y="91753"/>
                </a:lnTo>
                <a:lnTo>
                  <a:pt x="279282" y="85973"/>
                </a:lnTo>
                <a:lnTo>
                  <a:pt x="289951" y="80136"/>
                </a:lnTo>
                <a:lnTo>
                  <a:pt x="300040" y="74260"/>
                </a:lnTo>
                <a:lnTo>
                  <a:pt x="313711" y="68358"/>
                </a:lnTo>
                <a:lnTo>
                  <a:pt x="329770" y="62440"/>
                </a:lnTo>
                <a:lnTo>
                  <a:pt x="367128" y="49579"/>
                </a:lnTo>
                <a:lnTo>
                  <a:pt x="50774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52"/>
          <p:cNvSpPr/>
          <p:nvPr/>
        </p:nvSpPr>
        <p:spPr>
          <a:xfrm>
            <a:off x="5911453" y="1678781"/>
            <a:ext cx="222823" cy="288644"/>
          </a:xfrm>
          <a:custGeom>
            <a:avLst/>
            <a:gdLst/>
            <a:ahLst/>
            <a:cxnLst/>
            <a:rect l="0" t="0" r="0" b="0"/>
            <a:pathLst>
              <a:path w="222823" h="288644">
                <a:moveTo>
                  <a:pt x="0" y="196453"/>
                </a:moveTo>
                <a:lnTo>
                  <a:pt x="4740" y="196453"/>
                </a:lnTo>
                <a:lnTo>
                  <a:pt x="6136" y="197445"/>
                </a:lnTo>
                <a:lnTo>
                  <a:pt x="7067" y="199099"/>
                </a:lnTo>
                <a:lnTo>
                  <a:pt x="9094" y="205566"/>
                </a:lnTo>
                <a:lnTo>
                  <a:pt x="13302" y="218363"/>
                </a:lnTo>
                <a:lnTo>
                  <a:pt x="21125" y="239263"/>
                </a:lnTo>
                <a:lnTo>
                  <a:pt x="25990" y="251782"/>
                </a:lnTo>
                <a:lnTo>
                  <a:pt x="30225" y="261120"/>
                </a:lnTo>
                <a:lnTo>
                  <a:pt x="34040" y="268338"/>
                </a:lnTo>
                <a:lnTo>
                  <a:pt x="37576" y="274142"/>
                </a:lnTo>
                <a:lnTo>
                  <a:pt x="39934" y="279003"/>
                </a:lnTo>
                <a:lnTo>
                  <a:pt x="42552" y="287051"/>
                </a:lnTo>
                <a:lnTo>
                  <a:pt x="43251" y="288602"/>
                </a:lnTo>
                <a:lnTo>
                  <a:pt x="43717" y="288643"/>
                </a:lnTo>
                <a:lnTo>
                  <a:pt x="44027" y="287679"/>
                </a:lnTo>
                <a:lnTo>
                  <a:pt x="44464" y="281581"/>
                </a:lnTo>
                <a:lnTo>
                  <a:pt x="41921" y="273644"/>
                </a:lnTo>
                <a:lnTo>
                  <a:pt x="39853" y="268750"/>
                </a:lnTo>
                <a:lnTo>
                  <a:pt x="38475" y="263502"/>
                </a:lnTo>
                <a:lnTo>
                  <a:pt x="37556" y="258020"/>
                </a:lnTo>
                <a:lnTo>
                  <a:pt x="36943" y="252380"/>
                </a:lnTo>
                <a:lnTo>
                  <a:pt x="35543" y="246636"/>
                </a:lnTo>
                <a:lnTo>
                  <a:pt x="33617" y="240822"/>
                </a:lnTo>
                <a:lnTo>
                  <a:pt x="31341" y="234962"/>
                </a:lnTo>
                <a:lnTo>
                  <a:pt x="29823" y="229071"/>
                </a:lnTo>
                <a:lnTo>
                  <a:pt x="28812" y="223159"/>
                </a:lnTo>
                <a:lnTo>
                  <a:pt x="28137" y="217234"/>
                </a:lnTo>
                <a:lnTo>
                  <a:pt x="26696" y="212291"/>
                </a:lnTo>
                <a:lnTo>
                  <a:pt x="22448" y="204154"/>
                </a:lnTo>
                <a:lnTo>
                  <a:pt x="19926" y="199602"/>
                </a:lnTo>
                <a:lnTo>
                  <a:pt x="14478" y="189254"/>
                </a:lnTo>
                <a:lnTo>
                  <a:pt x="12629" y="183716"/>
                </a:lnTo>
                <a:lnTo>
                  <a:pt x="11395" y="178040"/>
                </a:lnTo>
                <a:lnTo>
                  <a:pt x="10574" y="172271"/>
                </a:lnTo>
                <a:lnTo>
                  <a:pt x="9034" y="167433"/>
                </a:lnTo>
                <a:lnTo>
                  <a:pt x="4676" y="159412"/>
                </a:lnTo>
                <a:lnTo>
                  <a:pt x="2078" y="152540"/>
                </a:lnTo>
                <a:lnTo>
                  <a:pt x="924" y="146178"/>
                </a:lnTo>
                <a:lnTo>
                  <a:pt x="410" y="140044"/>
                </a:lnTo>
                <a:lnTo>
                  <a:pt x="182" y="131364"/>
                </a:lnTo>
                <a:lnTo>
                  <a:pt x="121" y="126271"/>
                </a:lnTo>
                <a:lnTo>
                  <a:pt x="1073" y="121884"/>
                </a:lnTo>
                <a:lnTo>
                  <a:pt x="4776" y="114363"/>
                </a:lnTo>
                <a:lnTo>
                  <a:pt x="7699" y="109291"/>
                </a:lnTo>
                <a:lnTo>
                  <a:pt x="9101" y="108580"/>
                </a:lnTo>
                <a:lnTo>
                  <a:pt x="13305" y="107789"/>
                </a:lnTo>
                <a:lnTo>
                  <a:pt x="18481" y="107437"/>
                </a:lnTo>
                <a:lnTo>
                  <a:pt x="21250" y="107344"/>
                </a:lnTo>
                <a:lnTo>
                  <a:pt x="23097" y="108273"/>
                </a:lnTo>
                <a:lnTo>
                  <a:pt x="24327" y="109885"/>
                </a:lnTo>
                <a:lnTo>
                  <a:pt x="25148" y="111952"/>
                </a:lnTo>
                <a:lnTo>
                  <a:pt x="28671" y="115314"/>
                </a:lnTo>
                <a:lnTo>
                  <a:pt x="33997" y="119540"/>
                </a:lnTo>
                <a:lnTo>
                  <a:pt x="40524" y="124342"/>
                </a:lnTo>
                <a:lnTo>
                  <a:pt x="45867" y="128535"/>
                </a:lnTo>
                <a:lnTo>
                  <a:pt x="50422" y="132323"/>
                </a:lnTo>
                <a:lnTo>
                  <a:pt x="54450" y="135840"/>
                </a:lnTo>
                <a:lnTo>
                  <a:pt x="58128" y="139177"/>
                </a:lnTo>
                <a:lnTo>
                  <a:pt x="64861" y="145531"/>
                </a:lnTo>
                <a:lnTo>
                  <a:pt x="69037" y="148614"/>
                </a:lnTo>
                <a:lnTo>
                  <a:pt x="73806" y="151662"/>
                </a:lnTo>
                <a:lnTo>
                  <a:pt x="78970" y="154686"/>
                </a:lnTo>
                <a:lnTo>
                  <a:pt x="83404" y="157694"/>
                </a:lnTo>
                <a:lnTo>
                  <a:pt x="87353" y="160692"/>
                </a:lnTo>
                <a:lnTo>
                  <a:pt x="90977" y="163683"/>
                </a:lnTo>
                <a:lnTo>
                  <a:pt x="95378" y="166668"/>
                </a:lnTo>
                <a:lnTo>
                  <a:pt x="100296" y="169651"/>
                </a:lnTo>
                <a:lnTo>
                  <a:pt x="105559" y="172632"/>
                </a:lnTo>
                <a:lnTo>
                  <a:pt x="110060" y="175611"/>
                </a:lnTo>
                <a:lnTo>
                  <a:pt x="114053" y="178590"/>
                </a:lnTo>
                <a:lnTo>
                  <a:pt x="117707" y="181568"/>
                </a:lnTo>
                <a:lnTo>
                  <a:pt x="123120" y="184545"/>
                </a:lnTo>
                <a:lnTo>
                  <a:pt x="129704" y="187522"/>
                </a:lnTo>
                <a:lnTo>
                  <a:pt x="137071" y="190499"/>
                </a:lnTo>
                <a:lnTo>
                  <a:pt x="143967" y="193476"/>
                </a:lnTo>
                <a:lnTo>
                  <a:pt x="156920" y="199429"/>
                </a:lnTo>
                <a:lnTo>
                  <a:pt x="164144" y="201414"/>
                </a:lnTo>
                <a:lnTo>
                  <a:pt x="171938" y="202737"/>
                </a:lnTo>
                <a:lnTo>
                  <a:pt x="180109" y="203619"/>
                </a:lnTo>
                <a:lnTo>
                  <a:pt x="186549" y="203214"/>
                </a:lnTo>
                <a:lnTo>
                  <a:pt x="191835" y="201953"/>
                </a:lnTo>
                <a:lnTo>
                  <a:pt x="196351" y="200120"/>
                </a:lnTo>
                <a:lnTo>
                  <a:pt x="200354" y="198897"/>
                </a:lnTo>
                <a:lnTo>
                  <a:pt x="204014" y="198082"/>
                </a:lnTo>
                <a:lnTo>
                  <a:pt x="207447" y="197539"/>
                </a:lnTo>
                <a:lnTo>
                  <a:pt x="209736" y="196185"/>
                </a:lnTo>
                <a:lnTo>
                  <a:pt x="211261" y="194290"/>
                </a:lnTo>
                <a:lnTo>
                  <a:pt x="212278" y="192034"/>
                </a:lnTo>
                <a:lnTo>
                  <a:pt x="218450" y="184119"/>
                </a:lnTo>
                <a:lnTo>
                  <a:pt x="220047" y="180293"/>
                </a:lnTo>
                <a:lnTo>
                  <a:pt x="221112" y="175758"/>
                </a:lnTo>
                <a:lnTo>
                  <a:pt x="221822" y="170750"/>
                </a:lnTo>
                <a:lnTo>
                  <a:pt x="222611" y="162540"/>
                </a:lnTo>
                <a:lnTo>
                  <a:pt x="222822" y="158961"/>
                </a:lnTo>
                <a:lnTo>
                  <a:pt x="221969" y="152607"/>
                </a:lnTo>
                <a:lnTo>
                  <a:pt x="220409" y="144402"/>
                </a:lnTo>
                <a:lnTo>
                  <a:pt x="218377" y="134963"/>
                </a:lnTo>
                <a:lnTo>
                  <a:pt x="217022" y="126686"/>
                </a:lnTo>
                <a:lnTo>
                  <a:pt x="216119" y="119184"/>
                </a:lnTo>
                <a:lnTo>
                  <a:pt x="215517" y="112198"/>
                </a:lnTo>
                <a:lnTo>
                  <a:pt x="212139" y="103572"/>
                </a:lnTo>
                <a:lnTo>
                  <a:pt x="206910" y="93853"/>
                </a:lnTo>
                <a:lnTo>
                  <a:pt x="200448" y="83404"/>
                </a:lnTo>
                <a:lnTo>
                  <a:pt x="195147" y="74454"/>
                </a:lnTo>
                <a:lnTo>
                  <a:pt x="190622" y="66503"/>
                </a:lnTo>
                <a:lnTo>
                  <a:pt x="186612" y="59218"/>
                </a:lnTo>
                <a:lnTo>
                  <a:pt x="179971" y="50393"/>
                </a:lnTo>
                <a:lnTo>
                  <a:pt x="171574" y="40540"/>
                </a:lnTo>
                <a:lnTo>
                  <a:pt x="162008" y="30004"/>
                </a:lnTo>
                <a:lnTo>
                  <a:pt x="153645" y="21987"/>
                </a:lnTo>
                <a:lnTo>
                  <a:pt x="146086" y="15650"/>
                </a:lnTo>
                <a:lnTo>
                  <a:pt x="12501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53"/>
          <p:cNvSpPr/>
          <p:nvPr/>
        </p:nvSpPr>
        <p:spPr>
          <a:xfrm>
            <a:off x="6170414" y="1714500"/>
            <a:ext cx="80368" cy="177101"/>
          </a:xfrm>
          <a:custGeom>
            <a:avLst/>
            <a:gdLst/>
            <a:ahLst/>
            <a:cxnLst/>
            <a:rect l="0" t="0" r="0" b="0"/>
            <a:pathLst>
              <a:path w="80368" h="177101">
                <a:moveTo>
                  <a:pt x="0" y="0"/>
                </a:moveTo>
                <a:lnTo>
                  <a:pt x="4740" y="9481"/>
                </a:lnTo>
                <a:lnTo>
                  <a:pt x="6136" y="14258"/>
                </a:lnTo>
                <a:lnTo>
                  <a:pt x="7067" y="19427"/>
                </a:lnTo>
                <a:lnTo>
                  <a:pt x="7688" y="24857"/>
                </a:lnTo>
                <a:lnTo>
                  <a:pt x="8102" y="29470"/>
                </a:lnTo>
                <a:lnTo>
                  <a:pt x="8378" y="33537"/>
                </a:lnTo>
                <a:lnTo>
                  <a:pt x="8561" y="37241"/>
                </a:lnTo>
                <a:lnTo>
                  <a:pt x="9676" y="44671"/>
                </a:lnTo>
                <a:lnTo>
                  <a:pt x="13561" y="66155"/>
                </a:lnTo>
                <a:lnTo>
                  <a:pt x="16978" y="77838"/>
                </a:lnTo>
                <a:lnTo>
                  <a:pt x="21240" y="89595"/>
                </a:lnTo>
                <a:lnTo>
                  <a:pt x="26067" y="101402"/>
                </a:lnTo>
                <a:lnTo>
                  <a:pt x="31268" y="112249"/>
                </a:lnTo>
                <a:lnTo>
                  <a:pt x="36721" y="122458"/>
                </a:lnTo>
                <a:lnTo>
                  <a:pt x="42339" y="132240"/>
                </a:lnTo>
                <a:lnTo>
                  <a:pt x="47078" y="139754"/>
                </a:lnTo>
                <a:lnTo>
                  <a:pt x="51229" y="145755"/>
                </a:lnTo>
                <a:lnTo>
                  <a:pt x="54989" y="150748"/>
                </a:lnTo>
                <a:lnTo>
                  <a:pt x="58487" y="156061"/>
                </a:lnTo>
                <a:lnTo>
                  <a:pt x="61811" y="161587"/>
                </a:lnTo>
                <a:lnTo>
                  <a:pt x="65020" y="167256"/>
                </a:lnTo>
                <a:lnTo>
                  <a:pt x="68151" y="171035"/>
                </a:lnTo>
                <a:lnTo>
                  <a:pt x="71231" y="173554"/>
                </a:lnTo>
                <a:lnTo>
                  <a:pt x="77660" y="177100"/>
                </a:lnTo>
                <a:lnTo>
                  <a:pt x="80367"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54"/>
          <p:cNvSpPr/>
          <p:nvPr/>
        </p:nvSpPr>
        <p:spPr>
          <a:xfrm>
            <a:off x="6197203" y="1652056"/>
            <a:ext cx="75407" cy="124952"/>
          </a:xfrm>
          <a:custGeom>
            <a:avLst/>
            <a:gdLst/>
            <a:ahLst/>
            <a:cxnLst/>
            <a:rect l="0" t="0" r="0" b="0"/>
            <a:pathLst>
              <a:path w="75407" h="124952">
                <a:moveTo>
                  <a:pt x="0" y="17795"/>
                </a:moveTo>
                <a:lnTo>
                  <a:pt x="4740" y="8314"/>
                </a:lnTo>
                <a:lnTo>
                  <a:pt x="7129" y="5521"/>
                </a:lnTo>
                <a:lnTo>
                  <a:pt x="9713" y="3659"/>
                </a:lnTo>
                <a:lnTo>
                  <a:pt x="12428" y="2418"/>
                </a:lnTo>
                <a:lnTo>
                  <a:pt x="15231" y="1591"/>
                </a:lnTo>
                <a:lnTo>
                  <a:pt x="18091" y="1039"/>
                </a:lnTo>
                <a:lnTo>
                  <a:pt x="20991" y="671"/>
                </a:lnTo>
                <a:lnTo>
                  <a:pt x="23915" y="426"/>
                </a:lnTo>
                <a:lnTo>
                  <a:pt x="26858" y="263"/>
                </a:lnTo>
                <a:lnTo>
                  <a:pt x="32772" y="81"/>
                </a:lnTo>
                <a:lnTo>
                  <a:pt x="38709" y="0"/>
                </a:lnTo>
                <a:lnTo>
                  <a:pt x="41680" y="971"/>
                </a:lnTo>
                <a:lnTo>
                  <a:pt x="44654" y="2610"/>
                </a:lnTo>
                <a:lnTo>
                  <a:pt x="47629" y="4695"/>
                </a:lnTo>
                <a:lnTo>
                  <a:pt x="50604" y="7077"/>
                </a:lnTo>
                <a:lnTo>
                  <a:pt x="53580" y="9658"/>
                </a:lnTo>
                <a:lnTo>
                  <a:pt x="56556" y="12370"/>
                </a:lnTo>
                <a:lnTo>
                  <a:pt x="62508" y="18030"/>
                </a:lnTo>
                <a:lnTo>
                  <a:pt x="65484" y="20928"/>
                </a:lnTo>
                <a:lnTo>
                  <a:pt x="68461" y="25837"/>
                </a:lnTo>
                <a:lnTo>
                  <a:pt x="71437" y="32086"/>
                </a:lnTo>
                <a:lnTo>
                  <a:pt x="74414" y="39229"/>
                </a:lnTo>
                <a:lnTo>
                  <a:pt x="75406" y="45975"/>
                </a:lnTo>
                <a:lnTo>
                  <a:pt x="75075" y="52457"/>
                </a:lnTo>
                <a:lnTo>
                  <a:pt x="73863" y="58762"/>
                </a:lnTo>
                <a:lnTo>
                  <a:pt x="73054" y="63958"/>
                </a:lnTo>
                <a:lnTo>
                  <a:pt x="72515" y="68414"/>
                </a:lnTo>
                <a:lnTo>
                  <a:pt x="72156" y="72377"/>
                </a:lnTo>
                <a:lnTo>
                  <a:pt x="70924" y="76011"/>
                </a:lnTo>
                <a:lnTo>
                  <a:pt x="69111" y="79426"/>
                </a:lnTo>
                <a:lnTo>
                  <a:pt x="66909" y="82695"/>
                </a:lnTo>
                <a:lnTo>
                  <a:pt x="64450" y="86858"/>
                </a:lnTo>
                <a:lnTo>
                  <a:pt x="61818" y="91619"/>
                </a:lnTo>
                <a:lnTo>
                  <a:pt x="59071" y="96776"/>
                </a:lnTo>
                <a:lnTo>
                  <a:pt x="56248" y="101207"/>
                </a:lnTo>
                <a:lnTo>
                  <a:pt x="53373" y="105153"/>
                </a:lnTo>
                <a:lnTo>
                  <a:pt x="50465" y="108776"/>
                </a:lnTo>
                <a:lnTo>
                  <a:pt x="47534" y="111191"/>
                </a:lnTo>
                <a:lnTo>
                  <a:pt x="44588" y="112801"/>
                </a:lnTo>
                <a:lnTo>
                  <a:pt x="41631" y="113875"/>
                </a:lnTo>
                <a:lnTo>
                  <a:pt x="38668" y="115583"/>
                </a:lnTo>
                <a:lnTo>
                  <a:pt x="35701" y="117713"/>
                </a:lnTo>
                <a:lnTo>
                  <a:pt x="17859" y="12495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55"/>
          <p:cNvSpPr/>
          <p:nvPr/>
        </p:nvSpPr>
        <p:spPr>
          <a:xfrm>
            <a:off x="3946921" y="1741289"/>
            <a:ext cx="240686" cy="265390"/>
          </a:xfrm>
          <a:custGeom>
            <a:avLst/>
            <a:gdLst/>
            <a:ahLst/>
            <a:cxnLst/>
            <a:rect l="0" t="0" r="0" b="0"/>
            <a:pathLst>
              <a:path w="240686" h="265390">
                <a:moveTo>
                  <a:pt x="0" y="116086"/>
                </a:moveTo>
                <a:lnTo>
                  <a:pt x="0" y="130307"/>
                </a:lnTo>
                <a:lnTo>
                  <a:pt x="993" y="136480"/>
                </a:lnTo>
                <a:lnTo>
                  <a:pt x="2646" y="142581"/>
                </a:lnTo>
                <a:lnTo>
                  <a:pt x="4741" y="148632"/>
                </a:lnTo>
                <a:lnTo>
                  <a:pt x="7129" y="153658"/>
                </a:lnTo>
                <a:lnTo>
                  <a:pt x="15232" y="166465"/>
                </a:lnTo>
                <a:lnTo>
                  <a:pt x="18092" y="171500"/>
                </a:lnTo>
                <a:lnTo>
                  <a:pt x="23916" y="182386"/>
                </a:lnTo>
                <a:lnTo>
                  <a:pt x="43450" y="220924"/>
                </a:lnTo>
                <a:lnTo>
                  <a:pt x="48810" y="229634"/>
                </a:lnTo>
                <a:lnTo>
                  <a:pt x="54368" y="237425"/>
                </a:lnTo>
                <a:lnTo>
                  <a:pt x="60058" y="244604"/>
                </a:lnTo>
                <a:lnTo>
                  <a:pt x="63852" y="250381"/>
                </a:lnTo>
                <a:lnTo>
                  <a:pt x="66380" y="255225"/>
                </a:lnTo>
                <a:lnTo>
                  <a:pt x="70439" y="265389"/>
                </a:lnTo>
                <a:lnTo>
                  <a:pt x="70772" y="265230"/>
                </a:lnTo>
                <a:lnTo>
                  <a:pt x="71142" y="262409"/>
                </a:lnTo>
                <a:lnTo>
                  <a:pt x="71350" y="255242"/>
                </a:lnTo>
                <a:lnTo>
                  <a:pt x="70387" y="252513"/>
                </a:lnTo>
                <a:lnTo>
                  <a:pt x="66671" y="246834"/>
                </a:lnTo>
                <a:lnTo>
                  <a:pt x="64291" y="242939"/>
                </a:lnTo>
                <a:lnTo>
                  <a:pt x="61713" y="238358"/>
                </a:lnTo>
                <a:lnTo>
                  <a:pt x="59001" y="233319"/>
                </a:lnTo>
                <a:lnTo>
                  <a:pt x="55209" y="223015"/>
                </a:lnTo>
                <a:lnTo>
                  <a:pt x="50697" y="209200"/>
                </a:lnTo>
                <a:lnTo>
                  <a:pt x="45704" y="193045"/>
                </a:lnTo>
                <a:lnTo>
                  <a:pt x="34865" y="153928"/>
                </a:lnTo>
                <a:lnTo>
                  <a:pt x="29197" y="132384"/>
                </a:lnTo>
                <a:lnTo>
                  <a:pt x="24426" y="117029"/>
                </a:lnTo>
                <a:lnTo>
                  <a:pt x="20253" y="105801"/>
                </a:lnTo>
                <a:lnTo>
                  <a:pt x="16478" y="97323"/>
                </a:lnTo>
                <a:lnTo>
                  <a:pt x="13962" y="90679"/>
                </a:lnTo>
                <a:lnTo>
                  <a:pt x="12285" y="85257"/>
                </a:lnTo>
                <a:lnTo>
                  <a:pt x="11167" y="80650"/>
                </a:lnTo>
                <a:lnTo>
                  <a:pt x="9924" y="72886"/>
                </a:lnTo>
                <a:lnTo>
                  <a:pt x="9372" y="68112"/>
                </a:lnTo>
                <a:lnTo>
                  <a:pt x="9225" y="68228"/>
                </a:lnTo>
                <a:lnTo>
                  <a:pt x="9127" y="69298"/>
                </a:lnTo>
                <a:lnTo>
                  <a:pt x="10053" y="70011"/>
                </a:lnTo>
                <a:lnTo>
                  <a:pt x="13729" y="70803"/>
                </a:lnTo>
                <a:lnTo>
                  <a:pt x="15106" y="72007"/>
                </a:lnTo>
                <a:lnTo>
                  <a:pt x="16024" y="73801"/>
                </a:lnTo>
                <a:lnTo>
                  <a:pt x="16636" y="75990"/>
                </a:lnTo>
                <a:lnTo>
                  <a:pt x="22608" y="83713"/>
                </a:lnTo>
                <a:lnTo>
                  <a:pt x="30884" y="92768"/>
                </a:lnTo>
                <a:lnTo>
                  <a:pt x="37870" y="100100"/>
                </a:lnTo>
                <a:lnTo>
                  <a:pt x="41122" y="104436"/>
                </a:lnTo>
                <a:lnTo>
                  <a:pt x="44282" y="109311"/>
                </a:lnTo>
                <a:lnTo>
                  <a:pt x="47381" y="114546"/>
                </a:lnTo>
                <a:lnTo>
                  <a:pt x="51431" y="119028"/>
                </a:lnTo>
                <a:lnTo>
                  <a:pt x="56116" y="123008"/>
                </a:lnTo>
                <a:lnTo>
                  <a:pt x="61223" y="126654"/>
                </a:lnTo>
                <a:lnTo>
                  <a:pt x="66613" y="130076"/>
                </a:lnTo>
                <a:lnTo>
                  <a:pt x="72190" y="133350"/>
                </a:lnTo>
                <a:lnTo>
                  <a:pt x="142562" y="172955"/>
                </a:lnTo>
                <a:lnTo>
                  <a:pt x="151596" y="177811"/>
                </a:lnTo>
                <a:lnTo>
                  <a:pt x="158611" y="181049"/>
                </a:lnTo>
                <a:lnTo>
                  <a:pt x="164280" y="183207"/>
                </a:lnTo>
                <a:lnTo>
                  <a:pt x="169052" y="184645"/>
                </a:lnTo>
                <a:lnTo>
                  <a:pt x="174217" y="185605"/>
                </a:lnTo>
                <a:lnTo>
                  <a:pt x="179645" y="186244"/>
                </a:lnTo>
                <a:lnTo>
                  <a:pt x="185248" y="186671"/>
                </a:lnTo>
                <a:lnTo>
                  <a:pt x="190967" y="186955"/>
                </a:lnTo>
                <a:lnTo>
                  <a:pt x="202614" y="187270"/>
                </a:lnTo>
                <a:lnTo>
                  <a:pt x="225715" y="187501"/>
                </a:lnTo>
                <a:lnTo>
                  <a:pt x="227867" y="186516"/>
                </a:lnTo>
                <a:lnTo>
                  <a:pt x="229302" y="184867"/>
                </a:lnTo>
                <a:lnTo>
                  <a:pt x="230259" y="182776"/>
                </a:lnTo>
                <a:lnTo>
                  <a:pt x="231889" y="181382"/>
                </a:lnTo>
                <a:lnTo>
                  <a:pt x="233968" y="180452"/>
                </a:lnTo>
                <a:lnTo>
                  <a:pt x="236346" y="179833"/>
                </a:lnTo>
                <a:lnTo>
                  <a:pt x="237931" y="177435"/>
                </a:lnTo>
                <a:lnTo>
                  <a:pt x="239693" y="169480"/>
                </a:lnTo>
                <a:lnTo>
                  <a:pt x="240476" y="161975"/>
                </a:lnTo>
                <a:lnTo>
                  <a:pt x="240685" y="158585"/>
                </a:lnTo>
                <a:lnTo>
                  <a:pt x="239831" y="155333"/>
                </a:lnTo>
                <a:lnTo>
                  <a:pt x="236238" y="149073"/>
                </a:lnTo>
                <a:lnTo>
                  <a:pt x="232898" y="143038"/>
                </a:lnTo>
                <a:lnTo>
                  <a:pt x="219709" y="117567"/>
                </a:lnTo>
                <a:lnTo>
                  <a:pt x="202725" y="83930"/>
                </a:lnTo>
                <a:lnTo>
                  <a:pt x="196666" y="76789"/>
                </a:lnTo>
                <a:lnTo>
                  <a:pt x="188658" y="69052"/>
                </a:lnTo>
                <a:lnTo>
                  <a:pt x="179350" y="60917"/>
                </a:lnTo>
                <a:lnTo>
                  <a:pt x="163717" y="46587"/>
                </a:lnTo>
                <a:lnTo>
                  <a:pt x="156770" y="39988"/>
                </a:lnTo>
                <a:lnTo>
                  <a:pt x="148170" y="32611"/>
                </a:lnTo>
                <a:lnTo>
                  <a:pt x="138467" y="24717"/>
                </a:lnTo>
                <a:lnTo>
                  <a:pt x="8929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56"/>
          <p:cNvSpPr/>
          <p:nvPr/>
        </p:nvSpPr>
        <p:spPr>
          <a:xfrm>
            <a:off x="4214812" y="1759148"/>
            <a:ext cx="80368" cy="176310"/>
          </a:xfrm>
          <a:custGeom>
            <a:avLst/>
            <a:gdLst/>
            <a:ahLst/>
            <a:cxnLst/>
            <a:rect l="0" t="0" r="0" b="0"/>
            <a:pathLst>
              <a:path w="80368" h="176310">
                <a:moveTo>
                  <a:pt x="0" y="0"/>
                </a:moveTo>
                <a:lnTo>
                  <a:pt x="0" y="9481"/>
                </a:lnTo>
                <a:lnTo>
                  <a:pt x="992" y="15250"/>
                </a:lnTo>
                <a:lnTo>
                  <a:pt x="2646" y="22073"/>
                </a:lnTo>
                <a:lnTo>
                  <a:pt x="7129" y="38584"/>
                </a:lnTo>
                <a:lnTo>
                  <a:pt x="12429" y="59151"/>
                </a:lnTo>
                <a:lnTo>
                  <a:pt x="15231" y="68207"/>
                </a:lnTo>
                <a:lnTo>
                  <a:pt x="18092" y="76229"/>
                </a:lnTo>
                <a:lnTo>
                  <a:pt x="20991" y="83562"/>
                </a:lnTo>
                <a:lnTo>
                  <a:pt x="23916" y="90434"/>
                </a:lnTo>
                <a:lnTo>
                  <a:pt x="29811" y="103362"/>
                </a:lnTo>
                <a:lnTo>
                  <a:pt x="32773" y="108596"/>
                </a:lnTo>
                <a:lnTo>
                  <a:pt x="35739" y="113077"/>
                </a:lnTo>
                <a:lnTo>
                  <a:pt x="38709" y="117056"/>
                </a:lnTo>
                <a:lnTo>
                  <a:pt x="42673" y="124670"/>
                </a:lnTo>
                <a:lnTo>
                  <a:pt x="47300" y="134707"/>
                </a:lnTo>
                <a:lnTo>
                  <a:pt x="52370" y="146360"/>
                </a:lnTo>
                <a:lnTo>
                  <a:pt x="56741" y="155120"/>
                </a:lnTo>
                <a:lnTo>
                  <a:pt x="60648" y="161952"/>
                </a:lnTo>
                <a:lnTo>
                  <a:pt x="64245" y="167499"/>
                </a:lnTo>
                <a:lnTo>
                  <a:pt x="67634" y="172190"/>
                </a:lnTo>
                <a:lnTo>
                  <a:pt x="70886" y="176309"/>
                </a:lnTo>
                <a:lnTo>
                  <a:pt x="80367"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57"/>
          <p:cNvSpPr/>
          <p:nvPr/>
        </p:nvSpPr>
        <p:spPr>
          <a:xfrm>
            <a:off x="4214812" y="1714547"/>
            <a:ext cx="112803" cy="116039"/>
          </a:xfrm>
          <a:custGeom>
            <a:avLst/>
            <a:gdLst/>
            <a:ahLst/>
            <a:cxnLst/>
            <a:rect l="0" t="0" r="0" b="0"/>
            <a:pathLst>
              <a:path w="112803" h="116039">
                <a:moveTo>
                  <a:pt x="0" y="35671"/>
                </a:moveTo>
                <a:lnTo>
                  <a:pt x="4740" y="26190"/>
                </a:lnTo>
                <a:lnTo>
                  <a:pt x="6137" y="22405"/>
                </a:lnTo>
                <a:lnTo>
                  <a:pt x="7068" y="18890"/>
                </a:lnTo>
                <a:lnTo>
                  <a:pt x="7688" y="15554"/>
                </a:lnTo>
                <a:lnTo>
                  <a:pt x="10087" y="12338"/>
                </a:lnTo>
                <a:lnTo>
                  <a:pt x="13670" y="9202"/>
                </a:lnTo>
                <a:lnTo>
                  <a:pt x="18043" y="6119"/>
                </a:lnTo>
                <a:lnTo>
                  <a:pt x="21950" y="4063"/>
                </a:lnTo>
                <a:lnTo>
                  <a:pt x="25548" y="2693"/>
                </a:lnTo>
                <a:lnTo>
                  <a:pt x="28938" y="1780"/>
                </a:lnTo>
                <a:lnTo>
                  <a:pt x="32191" y="1170"/>
                </a:lnTo>
                <a:lnTo>
                  <a:pt x="35351" y="765"/>
                </a:lnTo>
                <a:lnTo>
                  <a:pt x="38450" y="494"/>
                </a:lnTo>
                <a:lnTo>
                  <a:pt x="43493" y="314"/>
                </a:lnTo>
                <a:lnTo>
                  <a:pt x="71910" y="0"/>
                </a:lnTo>
                <a:lnTo>
                  <a:pt x="76714" y="1968"/>
                </a:lnTo>
                <a:lnTo>
                  <a:pt x="81900" y="5265"/>
                </a:lnTo>
                <a:lnTo>
                  <a:pt x="87342" y="9447"/>
                </a:lnTo>
                <a:lnTo>
                  <a:pt x="92955" y="13228"/>
                </a:lnTo>
                <a:lnTo>
                  <a:pt x="98681" y="16740"/>
                </a:lnTo>
                <a:lnTo>
                  <a:pt x="104483" y="20074"/>
                </a:lnTo>
                <a:lnTo>
                  <a:pt x="108350" y="24281"/>
                </a:lnTo>
                <a:lnTo>
                  <a:pt x="110929" y="29070"/>
                </a:lnTo>
                <a:lnTo>
                  <a:pt x="112648" y="34247"/>
                </a:lnTo>
                <a:lnTo>
                  <a:pt x="112802" y="38690"/>
                </a:lnTo>
                <a:lnTo>
                  <a:pt x="111912" y="42645"/>
                </a:lnTo>
                <a:lnTo>
                  <a:pt x="110327" y="46274"/>
                </a:lnTo>
                <a:lnTo>
                  <a:pt x="105920" y="55597"/>
                </a:lnTo>
                <a:lnTo>
                  <a:pt x="103355" y="60861"/>
                </a:lnTo>
                <a:lnTo>
                  <a:pt x="99661" y="65363"/>
                </a:lnTo>
                <a:lnTo>
                  <a:pt x="95214" y="69357"/>
                </a:lnTo>
                <a:lnTo>
                  <a:pt x="90265" y="73011"/>
                </a:lnTo>
                <a:lnTo>
                  <a:pt x="84981" y="77431"/>
                </a:lnTo>
                <a:lnTo>
                  <a:pt x="79475" y="82363"/>
                </a:lnTo>
                <a:lnTo>
                  <a:pt x="73819" y="87635"/>
                </a:lnTo>
                <a:lnTo>
                  <a:pt x="68064" y="92142"/>
                </a:lnTo>
                <a:lnTo>
                  <a:pt x="62243" y="96139"/>
                </a:lnTo>
                <a:lnTo>
                  <a:pt x="56378" y="99795"/>
                </a:lnTo>
                <a:lnTo>
                  <a:pt x="51476" y="103225"/>
                </a:lnTo>
                <a:lnTo>
                  <a:pt x="47216" y="106504"/>
                </a:lnTo>
                <a:lnTo>
                  <a:pt x="35719" y="11603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58"/>
          <p:cNvSpPr/>
          <p:nvPr/>
        </p:nvSpPr>
        <p:spPr>
          <a:xfrm>
            <a:off x="5045273" y="1917322"/>
            <a:ext cx="133577" cy="171705"/>
          </a:xfrm>
          <a:custGeom>
            <a:avLst/>
            <a:gdLst/>
            <a:ahLst/>
            <a:cxnLst/>
            <a:rect l="0" t="0" r="0" b="0"/>
            <a:pathLst>
              <a:path w="133577" h="171705">
                <a:moveTo>
                  <a:pt x="116086" y="11490"/>
                </a:moveTo>
                <a:lnTo>
                  <a:pt x="111346" y="2009"/>
                </a:lnTo>
                <a:lnTo>
                  <a:pt x="109949" y="208"/>
                </a:lnTo>
                <a:lnTo>
                  <a:pt x="109018" y="0"/>
                </a:lnTo>
                <a:lnTo>
                  <a:pt x="108397" y="854"/>
                </a:lnTo>
                <a:lnTo>
                  <a:pt x="107708" y="4448"/>
                </a:lnTo>
                <a:lnTo>
                  <a:pt x="107524" y="6795"/>
                </a:lnTo>
                <a:lnTo>
                  <a:pt x="107402" y="10345"/>
                </a:lnTo>
                <a:lnTo>
                  <a:pt x="107205" y="27653"/>
                </a:lnTo>
                <a:lnTo>
                  <a:pt x="107188" y="31195"/>
                </a:lnTo>
                <a:lnTo>
                  <a:pt x="108170" y="34549"/>
                </a:lnTo>
                <a:lnTo>
                  <a:pt x="109816" y="37777"/>
                </a:lnTo>
                <a:lnTo>
                  <a:pt x="111906" y="40921"/>
                </a:lnTo>
                <a:lnTo>
                  <a:pt x="113300" y="46986"/>
                </a:lnTo>
                <a:lnTo>
                  <a:pt x="114229" y="54997"/>
                </a:lnTo>
                <a:lnTo>
                  <a:pt x="114848" y="64307"/>
                </a:lnTo>
                <a:lnTo>
                  <a:pt x="116253" y="72498"/>
                </a:lnTo>
                <a:lnTo>
                  <a:pt x="118181" y="79944"/>
                </a:lnTo>
                <a:lnTo>
                  <a:pt x="120459" y="86891"/>
                </a:lnTo>
                <a:lnTo>
                  <a:pt x="121978" y="93507"/>
                </a:lnTo>
                <a:lnTo>
                  <a:pt x="122991" y="99903"/>
                </a:lnTo>
                <a:lnTo>
                  <a:pt x="123666" y="106151"/>
                </a:lnTo>
                <a:lnTo>
                  <a:pt x="124116" y="113292"/>
                </a:lnTo>
                <a:lnTo>
                  <a:pt x="124749" y="134588"/>
                </a:lnTo>
                <a:lnTo>
                  <a:pt x="124936" y="143214"/>
                </a:lnTo>
                <a:lnTo>
                  <a:pt x="124980" y="148748"/>
                </a:lnTo>
                <a:lnTo>
                  <a:pt x="125984" y="151612"/>
                </a:lnTo>
                <a:lnTo>
                  <a:pt x="127646" y="154514"/>
                </a:lnTo>
                <a:lnTo>
                  <a:pt x="129746" y="157441"/>
                </a:lnTo>
                <a:lnTo>
                  <a:pt x="131145" y="160384"/>
                </a:lnTo>
                <a:lnTo>
                  <a:pt x="132079" y="163339"/>
                </a:lnTo>
                <a:lnTo>
                  <a:pt x="133576" y="170469"/>
                </a:lnTo>
                <a:lnTo>
                  <a:pt x="132707" y="171054"/>
                </a:lnTo>
                <a:lnTo>
                  <a:pt x="129096" y="171704"/>
                </a:lnTo>
                <a:lnTo>
                  <a:pt x="127735" y="170886"/>
                </a:lnTo>
                <a:lnTo>
                  <a:pt x="126829" y="169347"/>
                </a:lnTo>
                <a:lnTo>
                  <a:pt x="125374" y="164490"/>
                </a:lnTo>
                <a:lnTo>
                  <a:pt x="123270" y="162108"/>
                </a:lnTo>
                <a:lnTo>
                  <a:pt x="115641" y="154168"/>
                </a:lnTo>
                <a:lnTo>
                  <a:pt x="111821" y="151257"/>
                </a:lnTo>
                <a:lnTo>
                  <a:pt x="108281" y="149317"/>
                </a:lnTo>
                <a:lnTo>
                  <a:pt x="104930" y="148023"/>
                </a:lnTo>
                <a:lnTo>
                  <a:pt x="101703" y="147160"/>
                </a:lnTo>
                <a:lnTo>
                  <a:pt x="98560" y="146585"/>
                </a:lnTo>
                <a:lnTo>
                  <a:pt x="95472" y="146202"/>
                </a:lnTo>
                <a:lnTo>
                  <a:pt x="93414" y="144954"/>
                </a:lnTo>
                <a:lnTo>
                  <a:pt x="92042" y="143130"/>
                </a:lnTo>
                <a:lnTo>
                  <a:pt x="91127" y="140922"/>
                </a:lnTo>
                <a:lnTo>
                  <a:pt x="89525" y="139450"/>
                </a:lnTo>
                <a:lnTo>
                  <a:pt x="87464" y="138468"/>
                </a:lnTo>
                <a:lnTo>
                  <a:pt x="85099" y="137814"/>
                </a:lnTo>
                <a:lnTo>
                  <a:pt x="82529" y="136386"/>
                </a:lnTo>
                <a:lnTo>
                  <a:pt x="79824" y="134441"/>
                </a:lnTo>
                <a:lnTo>
                  <a:pt x="73094" y="128932"/>
                </a:lnTo>
                <a:lnTo>
                  <a:pt x="70557" y="127488"/>
                </a:lnTo>
                <a:lnTo>
                  <a:pt x="62447" y="123237"/>
                </a:lnTo>
                <a:lnTo>
                  <a:pt x="58499" y="120715"/>
                </a:lnTo>
                <a:lnTo>
                  <a:pt x="54874" y="118041"/>
                </a:lnTo>
                <a:lnTo>
                  <a:pt x="51465" y="115266"/>
                </a:lnTo>
                <a:lnTo>
                  <a:pt x="48201" y="113416"/>
                </a:lnTo>
                <a:lnTo>
                  <a:pt x="45032" y="112183"/>
                </a:lnTo>
                <a:lnTo>
                  <a:pt x="37558" y="110204"/>
                </a:lnTo>
                <a:lnTo>
                  <a:pt x="33891" y="107287"/>
                </a:lnTo>
                <a:lnTo>
                  <a:pt x="31523" y="105121"/>
                </a:lnTo>
                <a:lnTo>
                  <a:pt x="27961" y="102684"/>
                </a:lnTo>
                <a:lnTo>
                  <a:pt x="23602" y="100067"/>
                </a:lnTo>
                <a:lnTo>
                  <a:pt x="18711" y="97330"/>
                </a:lnTo>
                <a:lnTo>
                  <a:pt x="14458" y="95506"/>
                </a:lnTo>
                <a:lnTo>
                  <a:pt x="10631" y="94290"/>
                </a:lnTo>
                <a:lnTo>
                  <a:pt x="0" y="918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59"/>
          <p:cNvSpPr/>
          <p:nvPr/>
        </p:nvSpPr>
        <p:spPr>
          <a:xfrm>
            <a:off x="3161144" y="3192057"/>
            <a:ext cx="356707" cy="432897"/>
          </a:xfrm>
          <a:custGeom>
            <a:avLst/>
            <a:gdLst/>
            <a:ahLst/>
            <a:cxnLst/>
            <a:rect l="0" t="0" r="0" b="0"/>
            <a:pathLst>
              <a:path w="356707" h="432897">
                <a:moveTo>
                  <a:pt x="258926" y="58349"/>
                </a:moveTo>
                <a:lnTo>
                  <a:pt x="246497" y="33491"/>
                </a:lnTo>
                <a:lnTo>
                  <a:pt x="242702" y="28878"/>
                </a:lnTo>
                <a:lnTo>
                  <a:pt x="233195" y="21108"/>
                </a:lnTo>
                <a:lnTo>
                  <a:pt x="225000" y="14347"/>
                </a:lnTo>
                <a:lnTo>
                  <a:pt x="221426" y="11155"/>
                </a:lnTo>
                <a:lnTo>
                  <a:pt x="218051" y="9027"/>
                </a:lnTo>
                <a:lnTo>
                  <a:pt x="211655" y="6662"/>
                </a:lnTo>
                <a:lnTo>
                  <a:pt x="192995" y="591"/>
                </a:lnTo>
                <a:lnTo>
                  <a:pt x="185207" y="0"/>
                </a:lnTo>
                <a:lnTo>
                  <a:pt x="177037" y="598"/>
                </a:lnTo>
                <a:lnTo>
                  <a:pt x="168615" y="1989"/>
                </a:lnTo>
                <a:lnTo>
                  <a:pt x="162008" y="2916"/>
                </a:lnTo>
                <a:lnTo>
                  <a:pt x="152020" y="3946"/>
                </a:lnTo>
                <a:lnTo>
                  <a:pt x="141629" y="7050"/>
                </a:lnTo>
                <a:lnTo>
                  <a:pt x="131387" y="10745"/>
                </a:lnTo>
                <a:lnTo>
                  <a:pt x="123529" y="12387"/>
                </a:lnTo>
                <a:lnTo>
                  <a:pt x="118060" y="14809"/>
                </a:lnTo>
                <a:lnTo>
                  <a:pt x="111437" y="18408"/>
                </a:lnTo>
                <a:lnTo>
                  <a:pt x="104045" y="22792"/>
                </a:lnTo>
                <a:lnTo>
                  <a:pt x="93186" y="30309"/>
                </a:lnTo>
                <a:lnTo>
                  <a:pt x="83069" y="38941"/>
                </a:lnTo>
                <a:lnTo>
                  <a:pt x="68650" y="52700"/>
                </a:lnTo>
                <a:lnTo>
                  <a:pt x="53279" y="67699"/>
                </a:lnTo>
                <a:lnTo>
                  <a:pt x="45819" y="77718"/>
                </a:lnTo>
                <a:lnTo>
                  <a:pt x="39196" y="88786"/>
                </a:lnTo>
                <a:lnTo>
                  <a:pt x="32945" y="100319"/>
                </a:lnTo>
                <a:lnTo>
                  <a:pt x="23848" y="117968"/>
                </a:lnTo>
                <a:lnTo>
                  <a:pt x="19856" y="126869"/>
                </a:lnTo>
                <a:lnTo>
                  <a:pt x="10128" y="149987"/>
                </a:lnTo>
                <a:lnTo>
                  <a:pt x="6740" y="160120"/>
                </a:lnTo>
                <a:lnTo>
                  <a:pt x="4482" y="168861"/>
                </a:lnTo>
                <a:lnTo>
                  <a:pt x="2976" y="176672"/>
                </a:lnTo>
                <a:lnTo>
                  <a:pt x="1973" y="186840"/>
                </a:lnTo>
                <a:lnTo>
                  <a:pt x="1304" y="198580"/>
                </a:lnTo>
                <a:lnTo>
                  <a:pt x="361" y="230868"/>
                </a:lnTo>
                <a:lnTo>
                  <a:pt x="0" y="272128"/>
                </a:lnTo>
                <a:lnTo>
                  <a:pt x="973" y="285323"/>
                </a:lnTo>
                <a:lnTo>
                  <a:pt x="2621" y="293008"/>
                </a:lnTo>
                <a:lnTo>
                  <a:pt x="4712" y="301109"/>
                </a:lnTo>
                <a:lnTo>
                  <a:pt x="7036" y="312755"/>
                </a:lnTo>
                <a:lnTo>
                  <a:pt x="7655" y="317250"/>
                </a:lnTo>
                <a:lnTo>
                  <a:pt x="13636" y="330181"/>
                </a:lnTo>
                <a:lnTo>
                  <a:pt x="18009" y="337797"/>
                </a:lnTo>
                <a:lnTo>
                  <a:pt x="25513" y="351551"/>
                </a:lnTo>
                <a:lnTo>
                  <a:pt x="32156" y="363286"/>
                </a:lnTo>
                <a:lnTo>
                  <a:pt x="41473" y="375470"/>
                </a:lnTo>
                <a:lnTo>
                  <a:pt x="50518" y="385364"/>
                </a:lnTo>
                <a:lnTo>
                  <a:pt x="60474" y="395572"/>
                </a:lnTo>
                <a:lnTo>
                  <a:pt x="70183" y="405340"/>
                </a:lnTo>
                <a:lnTo>
                  <a:pt x="78467" y="411005"/>
                </a:lnTo>
                <a:lnTo>
                  <a:pt x="87441" y="414515"/>
                </a:lnTo>
                <a:lnTo>
                  <a:pt x="109227" y="422069"/>
                </a:lnTo>
                <a:lnTo>
                  <a:pt x="125916" y="427700"/>
                </a:lnTo>
                <a:lnTo>
                  <a:pt x="134534" y="429599"/>
                </a:lnTo>
                <a:lnTo>
                  <a:pt x="143256" y="430864"/>
                </a:lnTo>
                <a:lnTo>
                  <a:pt x="152047" y="431708"/>
                </a:lnTo>
                <a:lnTo>
                  <a:pt x="160884" y="432271"/>
                </a:lnTo>
                <a:lnTo>
                  <a:pt x="169753" y="432646"/>
                </a:lnTo>
                <a:lnTo>
                  <a:pt x="178641" y="432896"/>
                </a:lnTo>
                <a:lnTo>
                  <a:pt x="186551" y="432070"/>
                </a:lnTo>
                <a:lnTo>
                  <a:pt x="193809" y="430528"/>
                </a:lnTo>
                <a:lnTo>
                  <a:pt x="200632" y="428507"/>
                </a:lnTo>
                <a:lnTo>
                  <a:pt x="207165" y="427160"/>
                </a:lnTo>
                <a:lnTo>
                  <a:pt x="213504" y="426262"/>
                </a:lnTo>
                <a:lnTo>
                  <a:pt x="219715" y="425664"/>
                </a:lnTo>
                <a:lnTo>
                  <a:pt x="226832" y="423280"/>
                </a:lnTo>
                <a:lnTo>
                  <a:pt x="234554" y="419707"/>
                </a:lnTo>
                <a:lnTo>
                  <a:pt x="242678" y="415340"/>
                </a:lnTo>
                <a:lnTo>
                  <a:pt x="251070" y="411437"/>
                </a:lnTo>
                <a:lnTo>
                  <a:pt x="259642" y="407842"/>
                </a:lnTo>
                <a:lnTo>
                  <a:pt x="268333" y="404454"/>
                </a:lnTo>
                <a:lnTo>
                  <a:pt x="275119" y="401203"/>
                </a:lnTo>
                <a:lnTo>
                  <a:pt x="285305" y="394944"/>
                </a:lnTo>
                <a:lnTo>
                  <a:pt x="293140" y="388856"/>
                </a:lnTo>
                <a:lnTo>
                  <a:pt x="303129" y="379850"/>
                </a:lnTo>
                <a:lnTo>
                  <a:pt x="306254" y="376862"/>
                </a:lnTo>
                <a:lnTo>
                  <a:pt x="312372" y="368252"/>
                </a:lnTo>
                <a:lnTo>
                  <a:pt x="318399" y="357810"/>
                </a:lnTo>
                <a:lnTo>
                  <a:pt x="324384" y="346555"/>
                </a:lnTo>
                <a:lnTo>
                  <a:pt x="338073" y="319581"/>
                </a:lnTo>
                <a:lnTo>
                  <a:pt x="341456" y="311879"/>
                </a:lnTo>
                <a:lnTo>
                  <a:pt x="347210" y="295306"/>
                </a:lnTo>
                <a:lnTo>
                  <a:pt x="352072" y="284049"/>
                </a:lnTo>
                <a:lnTo>
                  <a:pt x="354895" y="272430"/>
                </a:lnTo>
                <a:lnTo>
                  <a:pt x="356149" y="261644"/>
                </a:lnTo>
                <a:lnTo>
                  <a:pt x="356706" y="253544"/>
                </a:lnTo>
                <a:lnTo>
                  <a:pt x="354308" y="243990"/>
                </a:lnTo>
                <a:lnTo>
                  <a:pt x="350928" y="233130"/>
                </a:lnTo>
                <a:lnTo>
                  <a:pt x="349425" y="221688"/>
                </a:lnTo>
                <a:lnTo>
                  <a:pt x="348757" y="209988"/>
                </a:lnTo>
                <a:lnTo>
                  <a:pt x="348579" y="204090"/>
                </a:lnTo>
                <a:lnTo>
                  <a:pt x="345735" y="192245"/>
                </a:lnTo>
                <a:lnTo>
                  <a:pt x="343588" y="186308"/>
                </a:lnTo>
                <a:lnTo>
                  <a:pt x="341164" y="178382"/>
                </a:lnTo>
                <a:lnTo>
                  <a:pt x="335825" y="158991"/>
                </a:lnTo>
                <a:lnTo>
                  <a:pt x="333012" y="150249"/>
                </a:lnTo>
                <a:lnTo>
                  <a:pt x="330145" y="142435"/>
                </a:lnTo>
                <a:lnTo>
                  <a:pt x="327241" y="135243"/>
                </a:lnTo>
                <a:lnTo>
                  <a:pt x="321369" y="119313"/>
                </a:lnTo>
                <a:lnTo>
                  <a:pt x="312504" y="940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60"/>
          <p:cNvSpPr/>
          <p:nvPr/>
        </p:nvSpPr>
        <p:spPr>
          <a:xfrm>
            <a:off x="4893468" y="3491507"/>
            <a:ext cx="348259" cy="35720"/>
          </a:xfrm>
          <a:custGeom>
            <a:avLst/>
            <a:gdLst/>
            <a:ahLst/>
            <a:cxnLst/>
            <a:rect l="0" t="0" r="0" b="0"/>
            <a:pathLst>
              <a:path w="348259" h="35720">
                <a:moveTo>
                  <a:pt x="0" y="35719"/>
                </a:moveTo>
                <a:lnTo>
                  <a:pt x="0" y="28031"/>
                </a:lnTo>
                <a:lnTo>
                  <a:pt x="993" y="26625"/>
                </a:lnTo>
                <a:lnTo>
                  <a:pt x="2646" y="24695"/>
                </a:lnTo>
                <a:lnTo>
                  <a:pt x="4741" y="22417"/>
                </a:lnTo>
                <a:lnTo>
                  <a:pt x="7129" y="20897"/>
                </a:lnTo>
                <a:lnTo>
                  <a:pt x="9714" y="19885"/>
                </a:lnTo>
                <a:lnTo>
                  <a:pt x="12429" y="19210"/>
                </a:lnTo>
                <a:lnTo>
                  <a:pt x="20738" y="18460"/>
                </a:lnTo>
                <a:lnTo>
                  <a:pt x="30053" y="18126"/>
                </a:lnTo>
                <a:lnTo>
                  <a:pt x="40876" y="17939"/>
                </a:lnTo>
                <a:lnTo>
                  <a:pt x="56450" y="17870"/>
                </a:lnTo>
                <a:lnTo>
                  <a:pt x="61446" y="16874"/>
                </a:lnTo>
                <a:lnTo>
                  <a:pt x="67753" y="15218"/>
                </a:lnTo>
                <a:lnTo>
                  <a:pt x="74934" y="13122"/>
                </a:lnTo>
                <a:lnTo>
                  <a:pt x="81707" y="11725"/>
                </a:lnTo>
                <a:lnTo>
                  <a:pt x="88205" y="10793"/>
                </a:lnTo>
                <a:lnTo>
                  <a:pt x="94522" y="10172"/>
                </a:lnTo>
                <a:lnTo>
                  <a:pt x="104187" y="9482"/>
                </a:lnTo>
                <a:lnTo>
                  <a:pt x="112782" y="9175"/>
                </a:lnTo>
                <a:lnTo>
                  <a:pt x="139760" y="8978"/>
                </a:lnTo>
                <a:lnTo>
                  <a:pt x="149728" y="8963"/>
                </a:lnTo>
                <a:lnTo>
                  <a:pt x="162327" y="7959"/>
                </a:lnTo>
                <a:lnTo>
                  <a:pt x="176679" y="6299"/>
                </a:lnTo>
                <a:lnTo>
                  <a:pt x="192200" y="4199"/>
                </a:lnTo>
                <a:lnTo>
                  <a:pt x="207509" y="2799"/>
                </a:lnTo>
                <a:lnTo>
                  <a:pt x="222675" y="1866"/>
                </a:lnTo>
                <a:lnTo>
                  <a:pt x="259785" y="553"/>
                </a:lnTo>
                <a:lnTo>
                  <a:pt x="285994" y="164"/>
                </a:lnTo>
                <a:lnTo>
                  <a:pt x="34825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61"/>
          <p:cNvSpPr/>
          <p:nvPr/>
        </p:nvSpPr>
        <p:spPr>
          <a:xfrm>
            <a:off x="4947046" y="3554015"/>
            <a:ext cx="267892" cy="17861"/>
          </a:xfrm>
          <a:custGeom>
            <a:avLst/>
            <a:gdLst/>
            <a:ahLst/>
            <a:cxnLst/>
            <a:rect l="0" t="0" r="0" b="0"/>
            <a:pathLst>
              <a:path w="267892" h="17861">
                <a:moveTo>
                  <a:pt x="0" y="17860"/>
                </a:moveTo>
                <a:lnTo>
                  <a:pt x="17170" y="17860"/>
                </a:lnTo>
                <a:lnTo>
                  <a:pt x="21368" y="16867"/>
                </a:lnTo>
                <a:lnTo>
                  <a:pt x="25160" y="15214"/>
                </a:lnTo>
                <a:lnTo>
                  <a:pt x="28680" y="13119"/>
                </a:lnTo>
                <a:lnTo>
                  <a:pt x="32019" y="11723"/>
                </a:lnTo>
                <a:lnTo>
                  <a:pt x="35236" y="10792"/>
                </a:lnTo>
                <a:lnTo>
                  <a:pt x="38374" y="10171"/>
                </a:lnTo>
                <a:lnTo>
                  <a:pt x="41458" y="9757"/>
                </a:lnTo>
                <a:lnTo>
                  <a:pt x="47530" y="9298"/>
                </a:lnTo>
                <a:lnTo>
                  <a:pt x="56182" y="9093"/>
                </a:lnTo>
                <a:lnTo>
                  <a:pt x="82646" y="8962"/>
                </a:lnTo>
                <a:lnTo>
                  <a:pt x="88832" y="7959"/>
                </a:lnTo>
                <a:lnTo>
                  <a:pt x="93948" y="6299"/>
                </a:lnTo>
                <a:lnTo>
                  <a:pt x="98351" y="4199"/>
                </a:lnTo>
                <a:lnTo>
                  <a:pt x="103270" y="2799"/>
                </a:lnTo>
                <a:lnTo>
                  <a:pt x="108534" y="1866"/>
                </a:lnTo>
                <a:lnTo>
                  <a:pt x="114028" y="1244"/>
                </a:lnTo>
                <a:lnTo>
                  <a:pt x="120667" y="830"/>
                </a:lnTo>
                <a:lnTo>
                  <a:pt x="135982" y="369"/>
                </a:lnTo>
                <a:lnTo>
                  <a:pt x="169149" y="49"/>
                </a:lnTo>
                <a:lnTo>
                  <a:pt x="26789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62"/>
          <p:cNvSpPr/>
          <p:nvPr/>
        </p:nvSpPr>
        <p:spPr>
          <a:xfrm>
            <a:off x="3991580" y="3518336"/>
            <a:ext cx="17850" cy="44610"/>
          </a:xfrm>
          <a:custGeom>
            <a:avLst/>
            <a:gdLst/>
            <a:ahLst/>
            <a:cxnLst/>
            <a:rect l="0" t="0" r="0" b="0"/>
            <a:pathLst>
              <a:path w="17850" h="44610">
                <a:moveTo>
                  <a:pt x="8920" y="44609"/>
                </a:moveTo>
                <a:lnTo>
                  <a:pt x="8920" y="35128"/>
                </a:lnTo>
                <a:lnTo>
                  <a:pt x="7927" y="30351"/>
                </a:lnTo>
                <a:lnTo>
                  <a:pt x="6274" y="25182"/>
                </a:lnTo>
                <a:lnTo>
                  <a:pt x="1231" y="12108"/>
                </a:lnTo>
                <a:lnTo>
                  <a:pt x="817" y="10043"/>
                </a:lnTo>
                <a:lnTo>
                  <a:pt x="542" y="7675"/>
                </a:lnTo>
                <a:lnTo>
                  <a:pt x="0" y="94"/>
                </a:lnTo>
                <a:lnTo>
                  <a:pt x="988" y="50"/>
                </a:lnTo>
                <a:lnTo>
                  <a:pt x="4733" y="0"/>
                </a:lnTo>
                <a:lnTo>
                  <a:pt x="6129" y="979"/>
                </a:lnTo>
                <a:lnTo>
                  <a:pt x="7059" y="2624"/>
                </a:lnTo>
                <a:lnTo>
                  <a:pt x="8552" y="7652"/>
                </a:lnTo>
                <a:lnTo>
                  <a:pt x="8675" y="9057"/>
                </a:lnTo>
                <a:lnTo>
                  <a:pt x="8756" y="10986"/>
                </a:lnTo>
                <a:lnTo>
                  <a:pt x="8887" y="16470"/>
                </a:lnTo>
                <a:lnTo>
                  <a:pt x="9890" y="17912"/>
                </a:lnTo>
                <a:lnTo>
                  <a:pt x="11551" y="19866"/>
                </a:lnTo>
                <a:lnTo>
                  <a:pt x="17849" y="267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63"/>
          <p:cNvSpPr/>
          <p:nvPr/>
        </p:nvSpPr>
        <p:spPr>
          <a:xfrm>
            <a:off x="4527351" y="3473648"/>
            <a:ext cx="17860" cy="22460"/>
          </a:xfrm>
          <a:custGeom>
            <a:avLst/>
            <a:gdLst/>
            <a:ahLst/>
            <a:cxnLst/>
            <a:rect l="0" t="0" r="0" b="0"/>
            <a:pathLst>
              <a:path w="17860" h="22460">
                <a:moveTo>
                  <a:pt x="0" y="0"/>
                </a:moveTo>
                <a:lnTo>
                  <a:pt x="7688" y="0"/>
                </a:lnTo>
                <a:lnTo>
                  <a:pt x="8102" y="992"/>
                </a:lnTo>
                <a:lnTo>
                  <a:pt x="8378" y="2646"/>
                </a:lnTo>
                <a:lnTo>
                  <a:pt x="8562" y="4741"/>
                </a:lnTo>
                <a:lnTo>
                  <a:pt x="8684" y="7129"/>
                </a:lnTo>
                <a:lnTo>
                  <a:pt x="8920" y="17383"/>
                </a:lnTo>
                <a:lnTo>
                  <a:pt x="8927" y="22459"/>
                </a:lnTo>
                <a:lnTo>
                  <a:pt x="8929" y="16025"/>
                </a:lnTo>
                <a:lnTo>
                  <a:pt x="9922" y="13660"/>
                </a:lnTo>
                <a:lnTo>
                  <a:pt x="11575" y="12083"/>
                </a:lnTo>
                <a:lnTo>
                  <a:pt x="17859"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64"/>
          <p:cNvSpPr/>
          <p:nvPr/>
        </p:nvSpPr>
        <p:spPr>
          <a:xfrm>
            <a:off x="5402460" y="3491507"/>
            <a:ext cx="1" cy="17861"/>
          </a:xfrm>
          <a:custGeom>
            <a:avLst/>
            <a:gdLst/>
            <a:ahLst/>
            <a:cxnLst/>
            <a:rect l="0" t="0" r="0" b="0"/>
            <a:pathLst>
              <a:path w="1" h="17861">
                <a:moveTo>
                  <a:pt x="0" y="1786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365"/>
          <p:cNvSpPr/>
          <p:nvPr/>
        </p:nvSpPr>
        <p:spPr>
          <a:xfrm>
            <a:off x="142890" y="3804046"/>
            <a:ext cx="292479" cy="267359"/>
          </a:xfrm>
          <a:custGeom>
            <a:avLst/>
            <a:gdLst/>
            <a:ahLst/>
            <a:cxnLst/>
            <a:rect l="0" t="0" r="0" b="0"/>
            <a:pathLst>
              <a:path w="292479" h="267359">
                <a:moveTo>
                  <a:pt x="98211" y="0"/>
                </a:moveTo>
                <a:lnTo>
                  <a:pt x="83990" y="0"/>
                </a:lnTo>
                <a:lnTo>
                  <a:pt x="78808" y="993"/>
                </a:lnTo>
                <a:lnTo>
                  <a:pt x="70405" y="4741"/>
                </a:lnTo>
                <a:lnTo>
                  <a:pt x="65783" y="8122"/>
                </a:lnTo>
                <a:lnTo>
                  <a:pt x="60718" y="12360"/>
                </a:lnTo>
                <a:lnTo>
                  <a:pt x="55356" y="17170"/>
                </a:lnTo>
                <a:lnTo>
                  <a:pt x="41461" y="30452"/>
                </a:lnTo>
                <a:lnTo>
                  <a:pt x="17769" y="53751"/>
                </a:lnTo>
                <a:lnTo>
                  <a:pt x="13825" y="58654"/>
                </a:lnTo>
                <a:lnTo>
                  <a:pt x="10204" y="63908"/>
                </a:lnTo>
                <a:lnTo>
                  <a:pt x="6797" y="69394"/>
                </a:lnTo>
                <a:lnTo>
                  <a:pt x="4526" y="75036"/>
                </a:lnTo>
                <a:lnTo>
                  <a:pt x="3012" y="80782"/>
                </a:lnTo>
                <a:lnTo>
                  <a:pt x="2003" y="86597"/>
                </a:lnTo>
                <a:lnTo>
                  <a:pt x="1330" y="92458"/>
                </a:lnTo>
                <a:lnTo>
                  <a:pt x="882" y="98350"/>
                </a:lnTo>
                <a:lnTo>
                  <a:pt x="583" y="104262"/>
                </a:lnTo>
                <a:lnTo>
                  <a:pt x="250" y="116123"/>
                </a:lnTo>
                <a:lnTo>
                  <a:pt x="0" y="162501"/>
                </a:lnTo>
                <a:lnTo>
                  <a:pt x="987" y="169850"/>
                </a:lnTo>
                <a:lnTo>
                  <a:pt x="2637" y="176733"/>
                </a:lnTo>
                <a:lnTo>
                  <a:pt x="4730" y="183307"/>
                </a:lnTo>
                <a:lnTo>
                  <a:pt x="8109" y="191658"/>
                </a:lnTo>
                <a:lnTo>
                  <a:pt x="12346" y="201194"/>
                </a:lnTo>
                <a:lnTo>
                  <a:pt x="17155" y="211520"/>
                </a:lnTo>
                <a:lnTo>
                  <a:pt x="22346" y="219396"/>
                </a:lnTo>
                <a:lnTo>
                  <a:pt x="27790" y="225639"/>
                </a:lnTo>
                <a:lnTo>
                  <a:pt x="33405" y="230794"/>
                </a:lnTo>
                <a:lnTo>
                  <a:pt x="39132" y="235222"/>
                </a:lnTo>
                <a:lnTo>
                  <a:pt x="44934" y="239166"/>
                </a:lnTo>
                <a:lnTo>
                  <a:pt x="50787" y="242788"/>
                </a:lnTo>
                <a:lnTo>
                  <a:pt x="56673" y="246195"/>
                </a:lnTo>
                <a:lnTo>
                  <a:pt x="68505" y="252626"/>
                </a:lnTo>
                <a:lnTo>
                  <a:pt x="86322" y="261825"/>
                </a:lnTo>
                <a:lnTo>
                  <a:pt x="92270" y="263847"/>
                </a:lnTo>
                <a:lnTo>
                  <a:pt x="98219" y="265195"/>
                </a:lnTo>
                <a:lnTo>
                  <a:pt x="104169" y="266094"/>
                </a:lnTo>
                <a:lnTo>
                  <a:pt x="111113" y="266693"/>
                </a:lnTo>
                <a:lnTo>
                  <a:pt x="118719" y="267092"/>
                </a:lnTo>
                <a:lnTo>
                  <a:pt x="126766" y="267358"/>
                </a:lnTo>
                <a:lnTo>
                  <a:pt x="134115" y="266544"/>
                </a:lnTo>
                <a:lnTo>
                  <a:pt x="140998" y="265009"/>
                </a:lnTo>
                <a:lnTo>
                  <a:pt x="147572" y="262993"/>
                </a:lnTo>
                <a:lnTo>
                  <a:pt x="153939" y="260657"/>
                </a:lnTo>
                <a:lnTo>
                  <a:pt x="160167" y="258107"/>
                </a:lnTo>
                <a:lnTo>
                  <a:pt x="166304" y="255415"/>
                </a:lnTo>
                <a:lnTo>
                  <a:pt x="198644" y="242146"/>
                </a:lnTo>
                <a:lnTo>
                  <a:pt x="208822" y="236837"/>
                </a:lnTo>
                <a:lnTo>
                  <a:pt x="217593" y="231313"/>
                </a:lnTo>
                <a:lnTo>
                  <a:pt x="225424" y="225646"/>
                </a:lnTo>
                <a:lnTo>
                  <a:pt x="232629" y="219884"/>
                </a:lnTo>
                <a:lnTo>
                  <a:pt x="239417" y="214058"/>
                </a:lnTo>
                <a:lnTo>
                  <a:pt x="245926" y="208190"/>
                </a:lnTo>
                <a:lnTo>
                  <a:pt x="251258" y="202293"/>
                </a:lnTo>
                <a:lnTo>
                  <a:pt x="255805" y="196378"/>
                </a:lnTo>
                <a:lnTo>
                  <a:pt x="259828" y="190450"/>
                </a:lnTo>
                <a:lnTo>
                  <a:pt x="264495" y="184514"/>
                </a:lnTo>
                <a:lnTo>
                  <a:pt x="269590" y="178572"/>
                </a:lnTo>
                <a:lnTo>
                  <a:pt x="274972" y="172626"/>
                </a:lnTo>
                <a:lnTo>
                  <a:pt x="279552" y="165686"/>
                </a:lnTo>
                <a:lnTo>
                  <a:pt x="283597" y="158082"/>
                </a:lnTo>
                <a:lnTo>
                  <a:pt x="287286" y="150037"/>
                </a:lnTo>
                <a:lnTo>
                  <a:pt x="289745" y="142689"/>
                </a:lnTo>
                <a:lnTo>
                  <a:pt x="291385" y="135806"/>
                </a:lnTo>
                <a:lnTo>
                  <a:pt x="292478" y="129232"/>
                </a:lnTo>
                <a:lnTo>
                  <a:pt x="292215" y="120882"/>
                </a:lnTo>
                <a:lnTo>
                  <a:pt x="291047" y="111346"/>
                </a:lnTo>
                <a:lnTo>
                  <a:pt x="289276" y="101020"/>
                </a:lnTo>
                <a:lnTo>
                  <a:pt x="286111" y="91159"/>
                </a:lnTo>
                <a:lnTo>
                  <a:pt x="282017" y="81609"/>
                </a:lnTo>
                <a:lnTo>
                  <a:pt x="277303" y="72265"/>
                </a:lnTo>
                <a:lnTo>
                  <a:pt x="273168" y="65044"/>
                </a:lnTo>
                <a:lnTo>
                  <a:pt x="269419" y="59238"/>
                </a:lnTo>
                <a:lnTo>
                  <a:pt x="265928" y="54375"/>
                </a:lnTo>
                <a:lnTo>
                  <a:pt x="258640" y="49149"/>
                </a:lnTo>
                <a:lnTo>
                  <a:pt x="248820" y="43680"/>
                </a:lnTo>
                <a:lnTo>
                  <a:pt x="237312" y="38050"/>
                </a:lnTo>
                <a:lnTo>
                  <a:pt x="227656" y="34296"/>
                </a:lnTo>
                <a:lnTo>
                  <a:pt x="219234" y="31794"/>
                </a:lnTo>
                <a:lnTo>
                  <a:pt x="211635" y="30126"/>
                </a:lnTo>
                <a:lnTo>
                  <a:pt x="205577" y="29014"/>
                </a:lnTo>
                <a:lnTo>
                  <a:pt x="200546" y="28272"/>
                </a:lnTo>
                <a:lnTo>
                  <a:pt x="187508"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366"/>
          <p:cNvSpPr/>
          <p:nvPr/>
        </p:nvSpPr>
        <p:spPr>
          <a:xfrm>
            <a:off x="3835218" y="3143629"/>
            <a:ext cx="415314" cy="534876"/>
          </a:xfrm>
          <a:custGeom>
            <a:avLst/>
            <a:gdLst/>
            <a:ahLst/>
            <a:cxnLst/>
            <a:rect l="0" t="0" r="0" b="0"/>
            <a:pathLst>
              <a:path w="415314" h="534876">
                <a:moveTo>
                  <a:pt x="343875" y="35339"/>
                </a:moveTo>
                <a:lnTo>
                  <a:pt x="334394" y="25859"/>
                </a:lnTo>
                <a:lnTo>
                  <a:pt x="330609" y="23066"/>
                </a:lnTo>
                <a:lnTo>
                  <a:pt x="320542" y="18143"/>
                </a:lnTo>
                <a:lnTo>
                  <a:pt x="311275" y="11833"/>
                </a:lnTo>
                <a:lnTo>
                  <a:pt x="305243" y="10009"/>
                </a:lnTo>
                <a:lnTo>
                  <a:pt x="296269" y="8982"/>
                </a:lnTo>
                <a:lnTo>
                  <a:pt x="293286" y="7846"/>
                </a:lnTo>
                <a:lnTo>
                  <a:pt x="287326" y="3938"/>
                </a:lnTo>
                <a:lnTo>
                  <a:pt x="276078" y="1539"/>
                </a:lnTo>
                <a:lnTo>
                  <a:pt x="268912" y="900"/>
                </a:lnTo>
                <a:lnTo>
                  <a:pt x="260165" y="474"/>
                </a:lnTo>
                <a:lnTo>
                  <a:pt x="239863" y="0"/>
                </a:lnTo>
                <a:lnTo>
                  <a:pt x="228894" y="865"/>
                </a:lnTo>
                <a:lnTo>
                  <a:pt x="217612" y="2435"/>
                </a:lnTo>
                <a:lnTo>
                  <a:pt x="206121" y="4473"/>
                </a:lnTo>
                <a:lnTo>
                  <a:pt x="194493" y="6824"/>
                </a:lnTo>
                <a:lnTo>
                  <a:pt x="170988" y="12083"/>
                </a:lnTo>
                <a:lnTo>
                  <a:pt x="161148" y="14874"/>
                </a:lnTo>
                <a:lnTo>
                  <a:pt x="152604" y="17727"/>
                </a:lnTo>
                <a:lnTo>
                  <a:pt x="144924" y="20621"/>
                </a:lnTo>
                <a:lnTo>
                  <a:pt x="135834" y="25527"/>
                </a:lnTo>
                <a:lnTo>
                  <a:pt x="125807" y="31775"/>
                </a:lnTo>
                <a:lnTo>
                  <a:pt x="115152" y="38916"/>
                </a:lnTo>
                <a:lnTo>
                  <a:pt x="106065" y="44669"/>
                </a:lnTo>
                <a:lnTo>
                  <a:pt x="98023" y="49497"/>
                </a:lnTo>
                <a:lnTo>
                  <a:pt x="90677" y="53707"/>
                </a:lnTo>
                <a:lnTo>
                  <a:pt x="79869" y="61031"/>
                </a:lnTo>
                <a:lnTo>
                  <a:pt x="75597" y="64374"/>
                </a:lnTo>
                <a:lnTo>
                  <a:pt x="62914" y="78671"/>
                </a:lnTo>
                <a:lnTo>
                  <a:pt x="55365" y="88039"/>
                </a:lnTo>
                <a:lnTo>
                  <a:pt x="44331" y="103741"/>
                </a:lnTo>
                <a:lnTo>
                  <a:pt x="35127" y="118326"/>
                </a:lnTo>
                <a:lnTo>
                  <a:pt x="24422" y="134730"/>
                </a:lnTo>
                <a:lnTo>
                  <a:pt x="15696" y="149297"/>
                </a:lnTo>
                <a:lnTo>
                  <a:pt x="9502" y="162385"/>
                </a:lnTo>
                <a:lnTo>
                  <a:pt x="6749" y="174818"/>
                </a:lnTo>
                <a:lnTo>
                  <a:pt x="5526" y="186957"/>
                </a:lnTo>
                <a:lnTo>
                  <a:pt x="3990" y="201944"/>
                </a:lnTo>
                <a:lnTo>
                  <a:pt x="0" y="225141"/>
                </a:lnTo>
                <a:lnTo>
                  <a:pt x="211" y="241404"/>
                </a:lnTo>
                <a:lnTo>
                  <a:pt x="3612" y="253924"/>
                </a:lnTo>
                <a:lnTo>
                  <a:pt x="8431" y="269410"/>
                </a:lnTo>
                <a:lnTo>
                  <a:pt x="13880" y="288860"/>
                </a:lnTo>
                <a:lnTo>
                  <a:pt x="16722" y="299603"/>
                </a:lnTo>
                <a:lnTo>
                  <a:pt x="19609" y="308750"/>
                </a:lnTo>
                <a:lnTo>
                  <a:pt x="25463" y="324204"/>
                </a:lnTo>
                <a:lnTo>
                  <a:pt x="31371" y="337687"/>
                </a:lnTo>
                <a:lnTo>
                  <a:pt x="38297" y="352278"/>
                </a:lnTo>
                <a:lnTo>
                  <a:pt x="47990" y="371993"/>
                </a:lnTo>
                <a:lnTo>
                  <a:pt x="54345" y="381814"/>
                </a:lnTo>
                <a:lnTo>
                  <a:pt x="61558" y="391338"/>
                </a:lnTo>
                <a:lnTo>
                  <a:pt x="69344" y="400664"/>
                </a:lnTo>
                <a:lnTo>
                  <a:pt x="85932" y="421609"/>
                </a:lnTo>
                <a:lnTo>
                  <a:pt x="94522" y="432751"/>
                </a:lnTo>
                <a:lnTo>
                  <a:pt x="106713" y="447777"/>
                </a:lnTo>
                <a:lnTo>
                  <a:pt x="116431" y="458754"/>
                </a:lnTo>
                <a:lnTo>
                  <a:pt x="127364" y="470248"/>
                </a:lnTo>
                <a:lnTo>
                  <a:pt x="134050" y="476091"/>
                </a:lnTo>
                <a:lnTo>
                  <a:pt x="141484" y="481971"/>
                </a:lnTo>
                <a:lnTo>
                  <a:pt x="149417" y="487875"/>
                </a:lnTo>
                <a:lnTo>
                  <a:pt x="156689" y="492803"/>
                </a:lnTo>
                <a:lnTo>
                  <a:pt x="163522" y="497081"/>
                </a:lnTo>
                <a:lnTo>
                  <a:pt x="176406" y="504480"/>
                </a:lnTo>
                <a:lnTo>
                  <a:pt x="188746" y="511075"/>
                </a:lnTo>
                <a:lnTo>
                  <a:pt x="224782" y="529404"/>
                </a:lnTo>
                <a:lnTo>
                  <a:pt x="232730" y="531403"/>
                </a:lnTo>
                <a:lnTo>
                  <a:pt x="241997" y="532736"/>
                </a:lnTo>
                <a:lnTo>
                  <a:pt x="252144" y="533625"/>
                </a:lnTo>
                <a:lnTo>
                  <a:pt x="260893" y="534217"/>
                </a:lnTo>
                <a:lnTo>
                  <a:pt x="275906" y="534875"/>
                </a:lnTo>
                <a:lnTo>
                  <a:pt x="282688" y="534058"/>
                </a:lnTo>
                <a:lnTo>
                  <a:pt x="295514" y="530505"/>
                </a:lnTo>
                <a:lnTo>
                  <a:pt x="344333" y="514397"/>
                </a:lnTo>
                <a:lnTo>
                  <a:pt x="356647" y="508538"/>
                </a:lnTo>
                <a:lnTo>
                  <a:pt x="361319" y="505586"/>
                </a:lnTo>
                <a:lnTo>
                  <a:pt x="369157" y="497015"/>
                </a:lnTo>
                <a:lnTo>
                  <a:pt x="372636" y="491951"/>
                </a:lnTo>
                <a:lnTo>
                  <a:pt x="381793" y="483679"/>
                </a:lnTo>
                <a:lnTo>
                  <a:pt x="387013" y="480084"/>
                </a:lnTo>
                <a:lnTo>
                  <a:pt x="395459" y="470798"/>
                </a:lnTo>
                <a:lnTo>
                  <a:pt x="405792" y="454414"/>
                </a:lnTo>
                <a:lnTo>
                  <a:pt x="415313" y="4371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367"/>
          <p:cNvSpPr/>
          <p:nvPr/>
        </p:nvSpPr>
        <p:spPr>
          <a:xfrm>
            <a:off x="5411390" y="2419954"/>
            <a:ext cx="750095" cy="26781"/>
          </a:xfrm>
          <a:custGeom>
            <a:avLst/>
            <a:gdLst/>
            <a:ahLst/>
            <a:cxnLst/>
            <a:rect l="0" t="0" r="0" b="0"/>
            <a:pathLst>
              <a:path w="750095" h="26781">
                <a:moveTo>
                  <a:pt x="0" y="8921"/>
                </a:moveTo>
                <a:lnTo>
                  <a:pt x="9481" y="4180"/>
                </a:lnTo>
                <a:lnTo>
                  <a:pt x="13266" y="2783"/>
                </a:lnTo>
                <a:lnTo>
                  <a:pt x="16781" y="1853"/>
                </a:lnTo>
                <a:lnTo>
                  <a:pt x="20118" y="1232"/>
                </a:lnTo>
                <a:lnTo>
                  <a:pt x="42345" y="542"/>
                </a:lnTo>
                <a:lnTo>
                  <a:pt x="139900" y="0"/>
                </a:lnTo>
                <a:lnTo>
                  <a:pt x="144861" y="989"/>
                </a:lnTo>
                <a:lnTo>
                  <a:pt x="149160" y="2641"/>
                </a:lnTo>
                <a:lnTo>
                  <a:pt x="153018" y="4734"/>
                </a:lnTo>
                <a:lnTo>
                  <a:pt x="157575" y="6129"/>
                </a:lnTo>
                <a:lnTo>
                  <a:pt x="162597" y="7060"/>
                </a:lnTo>
                <a:lnTo>
                  <a:pt x="167929" y="7680"/>
                </a:lnTo>
                <a:lnTo>
                  <a:pt x="181791" y="8369"/>
                </a:lnTo>
                <a:lnTo>
                  <a:pt x="205464" y="8812"/>
                </a:lnTo>
                <a:lnTo>
                  <a:pt x="436214" y="8921"/>
                </a:lnTo>
                <a:lnTo>
                  <a:pt x="443606" y="9913"/>
                </a:lnTo>
                <a:lnTo>
                  <a:pt x="452503" y="11566"/>
                </a:lnTo>
                <a:lnTo>
                  <a:pt x="462403" y="13661"/>
                </a:lnTo>
                <a:lnTo>
                  <a:pt x="478925" y="15058"/>
                </a:lnTo>
                <a:lnTo>
                  <a:pt x="499861" y="15988"/>
                </a:lnTo>
                <a:lnTo>
                  <a:pt x="574924" y="17687"/>
                </a:lnTo>
                <a:lnTo>
                  <a:pt x="693166" y="17850"/>
                </a:lnTo>
                <a:lnTo>
                  <a:pt x="698251" y="18842"/>
                </a:lnTo>
                <a:lnTo>
                  <a:pt x="702634" y="20496"/>
                </a:lnTo>
                <a:lnTo>
                  <a:pt x="706547" y="22591"/>
                </a:lnTo>
                <a:lnTo>
                  <a:pt x="711141" y="23987"/>
                </a:lnTo>
                <a:lnTo>
                  <a:pt x="716188" y="24918"/>
                </a:lnTo>
                <a:lnTo>
                  <a:pt x="721537" y="25539"/>
                </a:lnTo>
                <a:lnTo>
                  <a:pt x="730126" y="26228"/>
                </a:lnTo>
                <a:lnTo>
                  <a:pt x="750094" y="267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368"/>
          <p:cNvSpPr/>
          <p:nvPr/>
        </p:nvSpPr>
        <p:spPr>
          <a:xfrm>
            <a:off x="4429125" y="4036218"/>
            <a:ext cx="446485" cy="17828"/>
          </a:xfrm>
          <a:custGeom>
            <a:avLst/>
            <a:gdLst/>
            <a:ahLst/>
            <a:cxnLst/>
            <a:rect l="0" t="0" r="0" b="0"/>
            <a:pathLst>
              <a:path w="446485" h="17828">
                <a:moveTo>
                  <a:pt x="0" y="0"/>
                </a:moveTo>
                <a:lnTo>
                  <a:pt x="4740" y="0"/>
                </a:lnTo>
                <a:lnTo>
                  <a:pt x="6136" y="992"/>
                </a:lnTo>
                <a:lnTo>
                  <a:pt x="7067" y="2646"/>
                </a:lnTo>
                <a:lnTo>
                  <a:pt x="7688" y="4741"/>
                </a:lnTo>
                <a:lnTo>
                  <a:pt x="9094" y="6137"/>
                </a:lnTo>
                <a:lnTo>
                  <a:pt x="11024" y="7068"/>
                </a:lnTo>
                <a:lnTo>
                  <a:pt x="13302" y="7689"/>
                </a:lnTo>
                <a:lnTo>
                  <a:pt x="16805" y="8102"/>
                </a:lnTo>
                <a:lnTo>
                  <a:pt x="25989" y="8562"/>
                </a:lnTo>
                <a:lnTo>
                  <a:pt x="47057" y="8821"/>
                </a:lnTo>
                <a:lnTo>
                  <a:pt x="67411" y="8898"/>
                </a:lnTo>
                <a:lnTo>
                  <a:pt x="73714" y="9901"/>
                </a:lnTo>
                <a:lnTo>
                  <a:pt x="79900" y="11562"/>
                </a:lnTo>
                <a:lnTo>
                  <a:pt x="86009" y="13661"/>
                </a:lnTo>
                <a:lnTo>
                  <a:pt x="92066" y="15061"/>
                </a:lnTo>
                <a:lnTo>
                  <a:pt x="98088" y="15993"/>
                </a:lnTo>
                <a:lnTo>
                  <a:pt x="104087" y="16616"/>
                </a:lnTo>
                <a:lnTo>
                  <a:pt x="113048" y="17030"/>
                </a:lnTo>
                <a:lnTo>
                  <a:pt x="146384" y="17614"/>
                </a:lnTo>
                <a:lnTo>
                  <a:pt x="216624" y="17827"/>
                </a:lnTo>
                <a:lnTo>
                  <a:pt x="234705" y="16846"/>
                </a:lnTo>
                <a:lnTo>
                  <a:pt x="250728" y="15200"/>
                </a:lnTo>
                <a:lnTo>
                  <a:pt x="265378" y="13110"/>
                </a:lnTo>
                <a:lnTo>
                  <a:pt x="277129" y="11716"/>
                </a:lnTo>
                <a:lnTo>
                  <a:pt x="286948" y="10788"/>
                </a:lnTo>
                <a:lnTo>
                  <a:pt x="302157" y="9755"/>
                </a:lnTo>
                <a:lnTo>
                  <a:pt x="312224" y="9297"/>
                </a:lnTo>
                <a:lnTo>
                  <a:pt x="346174" y="9002"/>
                </a:lnTo>
                <a:lnTo>
                  <a:pt x="446484"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369"/>
          <p:cNvSpPr/>
          <p:nvPr/>
        </p:nvSpPr>
        <p:spPr>
          <a:xfrm>
            <a:off x="2830832" y="4278965"/>
            <a:ext cx="321348" cy="275165"/>
          </a:xfrm>
          <a:custGeom>
            <a:avLst/>
            <a:gdLst/>
            <a:ahLst/>
            <a:cxnLst/>
            <a:rect l="0" t="0" r="0" b="0"/>
            <a:pathLst>
              <a:path w="321348" h="275165">
                <a:moveTo>
                  <a:pt x="303488" y="78722"/>
                </a:moveTo>
                <a:lnTo>
                  <a:pt x="298747" y="69241"/>
                </a:lnTo>
                <a:lnTo>
                  <a:pt x="293774" y="61941"/>
                </a:lnTo>
                <a:lnTo>
                  <a:pt x="288257" y="55389"/>
                </a:lnTo>
                <a:lnTo>
                  <a:pt x="280564" y="47114"/>
                </a:lnTo>
                <a:lnTo>
                  <a:pt x="272467" y="38804"/>
                </a:lnTo>
                <a:lnTo>
                  <a:pt x="264421" y="30735"/>
                </a:lnTo>
                <a:lnTo>
                  <a:pt x="261568" y="28871"/>
                </a:lnTo>
                <a:lnTo>
                  <a:pt x="252813" y="25256"/>
                </a:lnTo>
                <a:lnTo>
                  <a:pt x="243935" y="19334"/>
                </a:lnTo>
                <a:lnTo>
                  <a:pt x="234028" y="16146"/>
                </a:lnTo>
                <a:lnTo>
                  <a:pt x="224331" y="11885"/>
                </a:lnTo>
                <a:lnTo>
                  <a:pt x="216982" y="9359"/>
                </a:lnTo>
                <a:lnTo>
                  <a:pt x="208114" y="6683"/>
                </a:lnTo>
                <a:lnTo>
                  <a:pt x="198233" y="3907"/>
                </a:lnTo>
                <a:lnTo>
                  <a:pt x="186685" y="2057"/>
                </a:lnTo>
                <a:lnTo>
                  <a:pt x="174026" y="823"/>
                </a:lnTo>
                <a:lnTo>
                  <a:pt x="160625" y="0"/>
                </a:lnTo>
                <a:lnTo>
                  <a:pt x="148715" y="444"/>
                </a:lnTo>
                <a:lnTo>
                  <a:pt x="137798" y="1732"/>
                </a:lnTo>
                <a:lnTo>
                  <a:pt x="127544" y="3583"/>
                </a:lnTo>
                <a:lnTo>
                  <a:pt x="119715" y="4817"/>
                </a:lnTo>
                <a:lnTo>
                  <a:pt x="113504" y="5639"/>
                </a:lnTo>
                <a:lnTo>
                  <a:pt x="108371" y="6188"/>
                </a:lnTo>
                <a:lnTo>
                  <a:pt x="102965" y="7546"/>
                </a:lnTo>
                <a:lnTo>
                  <a:pt x="97376" y="9443"/>
                </a:lnTo>
                <a:lnTo>
                  <a:pt x="91666" y="11700"/>
                </a:lnTo>
                <a:lnTo>
                  <a:pt x="82676" y="14208"/>
                </a:lnTo>
                <a:lnTo>
                  <a:pt x="78889" y="14877"/>
                </a:lnTo>
                <a:lnTo>
                  <a:pt x="72036" y="18266"/>
                </a:lnTo>
                <a:lnTo>
                  <a:pt x="68819" y="20558"/>
                </a:lnTo>
                <a:lnTo>
                  <a:pt x="63698" y="23079"/>
                </a:lnTo>
                <a:lnTo>
                  <a:pt x="57308" y="25752"/>
                </a:lnTo>
                <a:lnTo>
                  <a:pt x="50071" y="28526"/>
                </a:lnTo>
                <a:lnTo>
                  <a:pt x="43262" y="32359"/>
                </a:lnTo>
                <a:lnTo>
                  <a:pt x="36738" y="36899"/>
                </a:lnTo>
                <a:lnTo>
                  <a:pt x="30405" y="41911"/>
                </a:lnTo>
                <a:lnTo>
                  <a:pt x="23368" y="50125"/>
                </a:lnTo>
                <a:lnTo>
                  <a:pt x="19248" y="57082"/>
                </a:lnTo>
                <a:lnTo>
                  <a:pt x="14110" y="63482"/>
                </a:lnTo>
                <a:lnTo>
                  <a:pt x="12342" y="67570"/>
                </a:lnTo>
                <a:lnTo>
                  <a:pt x="11164" y="72279"/>
                </a:lnTo>
                <a:lnTo>
                  <a:pt x="10379" y="77403"/>
                </a:lnTo>
                <a:lnTo>
                  <a:pt x="8863" y="83796"/>
                </a:lnTo>
                <a:lnTo>
                  <a:pt x="6861" y="91035"/>
                </a:lnTo>
                <a:lnTo>
                  <a:pt x="4533" y="98837"/>
                </a:lnTo>
                <a:lnTo>
                  <a:pt x="2982" y="105030"/>
                </a:lnTo>
                <a:lnTo>
                  <a:pt x="1947" y="110151"/>
                </a:lnTo>
                <a:lnTo>
                  <a:pt x="1258" y="114558"/>
                </a:lnTo>
                <a:lnTo>
                  <a:pt x="798" y="119480"/>
                </a:lnTo>
                <a:lnTo>
                  <a:pt x="491" y="124745"/>
                </a:lnTo>
                <a:lnTo>
                  <a:pt x="287" y="130240"/>
                </a:lnTo>
                <a:lnTo>
                  <a:pt x="0" y="152195"/>
                </a:lnTo>
                <a:lnTo>
                  <a:pt x="951" y="160446"/>
                </a:lnTo>
                <a:lnTo>
                  <a:pt x="2578" y="168923"/>
                </a:lnTo>
                <a:lnTo>
                  <a:pt x="4655" y="177552"/>
                </a:lnTo>
                <a:lnTo>
                  <a:pt x="7031" y="185288"/>
                </a:lnTo>
                <a:lnTo>
                  <a:pt x="9608" y="192430"/>
                </a:lnTo>
                <a:lnTo>
                  <a:pt x="12318" y="199176"/>
                </a:lnTo>
                <a:lnTo>
                  <a:pt x="14125" y="204665"/>
                </a:lnTo>
                <a:lnTo>
                  <a:pt x="15329" y="209317"/>
                </a:lnTo>
                <a:lnTo>
                  <a:pt x="16132" y="213410"/>
                </a:lnTo>
                <a:lnTo>
                  <a:pt x="19670" y="220604"/>
                </a:lnTo>
                <a:lnTo>
                  <a:pt x="24550" y="227109"/>
                </a:lnTo>
                <a:lnTo>
                  <a:pt x="30026" y="233307"/>
                </a:lnTo>
                <a:lnTo>
                  <a:pt x="34859" y="237341"/>
                </a:lnTo>
                <a:lnTo>
                  <a:pt x="41059" y="242015"/>
                </a:lnTo>
                <a:lnTo>
                  <a:pt x="48168" y="247116"/>
                </a:lnTo>
                <a:lnTo>
                  <a:pt x="54892" y="251508"/>
                </a:lnTo>
                <a:lnTo>
                  <a:pt x="61359" y="255428"/>
                </a:lnTo>
                <a:lnTo>
                  <a:pt x="67655" y="259034"/>
                </a:lnTo>
                <a:lnTo>
                  <a:pt x="77295" y="263041"/>
                </a:lnTo>
                <a:lnTo>
                  <a:pt x="87864" y="265813"/>
                </a:lnTo>
                <a:lnTo>
                  <a:pt x="105790" y="270353"/>
                </a:lnTo>
                <a:lnTo>
                  <a:pt x="113150" y="271960"/>
                </a:lnTo>
                <a:lnTo>
                  <a:pt x="119049" y="273032"/>
                </a:lnTo>
                <a:lnTo>
                  <a:pt x="123974" y="273747"/>
                </a:lnTo>
                <a:lnTo>
                  <a:pt x="129242" y="274223"/>
                </a:lnTo>
                <a:lnTo>
                  <a:pt x="134738" y="274540"/>
                </a:lnTo>
                <a:lnTo>
                  <a:pt x="146136" y="274893"/>
                </a:lnTo>
                <a:lnTo>
                  <a:pt x="168671" y="275092"/>
                </a:lnTo>
                <a:lnTo>
                  <a:pt x="246035" y="275164"/>
                </a:lnTo>
                <a:lnTo>
                  <a:pt x="257248" y="274176"/>
                </a:lnTo>
                <a:lnTo>
                  <a:pt x="265716" y="272525"/>
                </a:lnTo>
                <a:lnTo>
                  <a:pt x="272353" y="270432"/>
                </a:lnTo>
                <a:lnTo>
                  <a:pt x="278763" y="269036"/>
                </a:lnTo>
                <a:lnTo>
                  <a:pt x="285020" y="268106"/>
                </a:lnTo>
                <a:lnTo>
                  <a:pt x="291176" y="267486"/>
                </a:lnTo>
                <a:lnTo>
                  <a:pt x="300662" y="266797"/>
                </a:lnTo>
                <a:lnTo>
                  <a:pt x="304580" y="266613"/>
                </a:lnTo>
                <a:lnTo>
                  <a:pt x="308185" y="265498"/>
                </a:lnTo>
                <a:lnTo>
                  <a:pt x="311580" y="263763"/>
                </a:lnTo>
                <a:lnTo>
                  <a:pt x="321347" y="2573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70"/>
          <p:cNvSpPr/>
          <p:nvPr/>
        </p:nvSpPr>
        <p:spPr>
          <a:xfrm>
            <a:off x="3591271" y="4313161"/>
            <a:ext cx="319933" cy="299306"/>
          </a:xfrm>
          <a:custGeom>
            <a:avLst/>
            <a:gdLst/>
            <a:ahLst/>
            <a:cxnLst/>
            <a:rect l="0" t="0" r="0" b="0"/>
            <a:pathLst>
              <a:path w="319933" h="299306">
                <a:moveTo>
                  <a:pt x="221705" y="53456"/>
                </a:moveTo>
                <a:lnTo>
                  <a:pt x="216965" y="43975"/>
                </a:lnTo>
                <a:lnTo>
                  <a:pt x="211991" y="36675"/>
                </a:lnTo>
                <a:lnTo>
                  <a:pt x="209276" y="33338"/>
                </a:lnTo>
                <a:lnTo>
                  <a:pt x="200968" y="26986"/>
                </a:lnTo>
                <a:lnTo>
                  <a:pt x="195974" y="23903"/>
                </a:lnTo>
                <a:lnTo>
                  <a:pt x="192644" y="20855"/>
                </a:lnTo>
                <a:lnTo>
                  <a:pt x="190425" y="17832"/>
                </a:lnTo>
                <a:lnTo>
                  <a:pt x="188945" y="14824"/>
                </a:lnTo>
                <a:lnTo>
                  <a:pt x="185975" y="12818"/>
                </a:lnTo>
                <a:lnTo>
                  <a:pt x="177382" y="10590"/>
                </a:lnTo>
                <a:lnTo>
                  <a:pt x="169595" y="6953"/>
                </a:lnTo>
                <a:lnTo>
                  <a:pt x="166129" y="4595"/>
                </a:lnTo>
                <a:lnTo>
                  <a:pt x="159632" y="1974"/>
                </a:lnTo>
                <a:lnTo>
                  <a:pt x="150397" y="499"/>
                </a:lnTo>
                <a:lnTo>
                  <a:pt x="142387" y="154"/>
                </a:lnTo>
                <a:lnTo>
                  <a:pt x="128906" y="0"/>
                </a:lnTo>
                <a:lnTo>
                  <a:pt x="122136" y="952"/>
                </a:lnTo>
                <a:lnTo>
                  <a:pt x="115638" y="2578"/>
                </a:lnTo>
                <a:lnTo>
                  <a:pt x="109322" y="4654"/>
                </a:lnTo>
                <a:lnTo>
                  <a:pt x="99658" y="9607"/>
                </a:lnTo>
                <a:lnTo>
                  <a:pt x="92056" y="15116"/>
                </a:lnTo>
                <a:lnTo>
                  <a:pt x="82198" y="23796"/>
                </a:lnTo>
                <a:lnTo>
                  <a:pt x="72993" y="32651"/>
                </a:lnTo>
                <a:lnTo>
                  <a:pt x="49069" y="56434"/>
                </a:lnTo>
                <a:lnTo>
                  <a:pt x="45099" y="61394"/>
                </a:lnTo>
                <a:lnTo>
                  <a:pt x="40468" y="67678"/>
                </a:lnTo>
                <a:lnTo>
                  <a:pt x="35396" y="74843"/>
                </a:lnTo>
                <a:lnTo>
                  <a:pt x="30030" y="84581"/>
                </a:lnTo>
                <a:lnTo>
                  <a:pt x="24469" y="96034"/>
                </a:lnTo>
                <a:lnTo>
                  <a:pt x="18776" y="108630"/>
                </a:lnTo>
                <a:lnTo>
                  <a:pt x="14982" y="119012"/>
                </a:lnTo>
                <a:lnTo>
                  <a:pt x="12452" y="127918"/>
                </a:lnTo>
                <a:lnTo>
                  <a:pt x="10766" y="135839"/>
                </a:lnTo>
                <a:lnTo>
                  <a:pt x="8649" y="142112"/>
                </a:lnTo>
                <a:lnTo>
                  <a:pt x="6246" y="147287"/>
                </a:lnTo>
                <a:lnTo>
                  <a:pt x="3652" y="151729"/>
                </a:lnTo>
                <a:lnTo>
                  <a:pt x="1922" y="156674"/>
                </a:lnTo>
                <a:lnTo>
                  <a:pt x="769" y="161955"/>
                </a:lnTo>
                <a:lnTo>
                  <a:pt x="0" y="167461"/>
                </a:lnTo>
                <a:lnTo>
                  <a:pt x="480" y="175100"/>
                </a:lnTo>
                <a:lnTo>
                  <a:pt x="1792" y="184161"/>
                </a:lnTo>
                <a:lnTo>
                  <a:pt x="3659" y="194171"/>
                </a:lnTo>
                <a:lnTo>
                  <a:pt x="4904" y="203821"/>
                </a:lnTo>
                <a:lnTo>
                  <a:pt x="5733" y="213230"/>
                </a:lnTo>
                <a:lnTo>
                  <a:pt x="6286" y="222479"/>
                </a:lnTo>
                <a:lnTo>
                  <a:pt x="7647" y="229638"/>
                </a:lnTo>
                <a:lnTo>
                  <a:pt x="9547" y="235403"/>
                </a:lnTo>
                <a:lnTo>
                  <a:pt x="11805" y="240238"/>
                </a:lnTo>
                <a:lnTo>
                  <a:pt x="16287" y="246438"/>
                </a:lnTo>
                <a:lnTo>
                  <a:pt x="22252" y="253548"/>
                </a:lnTo>
                <a:lnTo>
                  <a:pt x="29205" y="261265"/>
                </a:lnTo>
                <a:lnTo>
                  <a:pt x="35825" y="267402"/>
                </a:lnTo>
                <a:lnTo>
                  <a:pt x="42223" y="272485"/>
                </a:lnTo>
                <a:lnTo>
                  <a:pt x="48472" y="276866"/>
                </a:lnTo>
                <a:lnTo>
                  <a:pt x="58062" y="284380"/>
                </a:lnTo>
                <a:lnTo>
                  <a:pt x="62008" y="287772"/>
                </a:lnTo>
                <a:lnTo>
                  <a:pt x="67615" y="290033"/>
                </a:lnTo>
                <a:lnTo>
                  <a:pt x="74330" y="291542"/>
                </a:lnTo>
                <a:lnTo>
                  <a:pt x="81783" y="292547"/>
                </a:lnTo>
                <a:lnTo>
                  <a:pt x="88736" y="294209"/>
                </a:lnTo>
                <a:lnTo>
                  <a:pt x="95356" y="296309"/>
                </a:lnTo>
                <a:lnTo>
                  <a:pt x="101754" y="298702"/>
                </a:lnTo>
                <a:lnTo>
                  <a:pt x="110980" y="299305"/>
                </a:lnTo>
                <a:lnTo>
                  <a:pt x="122091" y="298715"/>
                </a:lnTo>
                <a:lnTo>
                  <a:pt x="134460" y="297329"/>
                </a:lnTo>
                <a:lnTo>
                  <a:pt x="144690" y="296405"/>
                </a:lnTo>
                <a:lnTo>
                  <a:pt x="153494" y="295789"/>
                </a:lnTo>
                <a:lnTo>
                  <a:pt x="161349" y="295379"/>
                </a:lnTo>
                <a:lnTo>
                  <a:pt x="170554" y="293121"/>
                </a:lnTo>
                <a:lnTo>
                  <a:pt x="180659" y="289631"/>
                </a:lnTo>
                <a:lnTo>
                  <a:pt x="191364" y="285319"/>
                </a:lnTo>
                <a:lnTo>
                  <a:pt x="200485" y="281454"/>
                </a:lnTo>
                <a:lnTo>
                  <a:pt x="215912" y="274512"/>
                </a:lnTo>
                <a:lnTo>
                  <a:pt x="221812" y="271272"/>
                </a:lnTo>
                <a:lnTo>
                  <a:pt x="231013" y="265026"/>
                </a:lnTo>
                <a:lnTo>
                  <a:pt x="238410" y="258943"/>
                </a:lnTo>
                <a:lnTo>
                  <a:pt x="248152" y="249940"/>
                </a:lnTo>
                <a:lnTo>
                  <a:pt x="263332" y="235030"/>
                </a:lnTo>
                <a:lnTo>
                  <a:pt x="278254" y="220144"/>
                </a:lnTo>
                <a:lnTo>
                  <a:pt x="284210" y="211544"/>
                </a:lnTo>
                <a:lnTo>
                  <a:pt x="287187" y="206473"/>
                </a:lnTo>
                <a:lnTo>
                  <a:pt x="293142" y="198193"/>
                </a:lnTo>
                <a:lnTo>
                  <a:pt x="296119" y="194595"/>
                </a:lnTo>
                <a:lnTo>
                  <a:pt x="299095" y="188228"/>
                </a:lnTo>
                <a:lnTo>
                  <a:pt x="302072" y="180015"/>
                </a:lnTo>
                <a:lnTo>
                  <a:pt x="311002" y="152140"/>
                </a:lnTo>
                <a:lnTo>
                  <a:pt x="319932" y="891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371"/>
          <p:cNvSpPr/>
          <p:nvPr/>
        </p:nvSpPr>
        <p:spPr>
          <a:xfrm>
            <a:off x="3502237" y="1796268"/>
            <a:ext cx="248232" cy="141475"/>
          </a:xfrm>
          <a:custGeom>
            <a:avLst/>
            <a:gdLst/>
            <a:ahLst/>
            <a:cxnLst/>
            <a:rect l="0" t="0" r="0" b="0"/>
            <a:pathLst>
              <a:path w="248232" h="141475">
                <a:moveTo>
                  <a:pt x="176794" y="43247"/>
                </a:moveTo>
                <a:lnTo>
                  <a:pt x="172053" y="33766"/>
                </a:lnTo>
                <a:lnTo>
                  <a:pt x="169665" y="29981"/>
                </a:lnTo>
                <a:lnTo>
                  <a:pt x="167080" y="26466"/>
                </a:lnTo>
                <a:lnTo>
                  <a:pt x="164365" y="23130"/>
                </a:lnTo>
                <a:lnTo>
                  <a:pt x="162555" y="19914"/>
                </a:lnTo>
                <a:lnTo>
                  <a:pt x="161348" y="16777"/>
                </a:lnTo>
                <a:lnTo>
                  <a:pt x="160544" y="13694"/>
                </a:lnTo>
                <a:lnTo>
                  <a:pt x="159015" y="11639"/>
                </a:lnTo>
                <a:lnTo>
                  <a:pt x="157003" y="10269"/>
                </a:lnTo>
                <a:lnTo>
                  <a:pt x="154671" y="9355"/>
                </a:lnTo>
                <a:lnTo>
                  <a:pt x="149433" y="5695"/>
                </a:lnTo>
                <a:lnTo>
                  <a:pt x="146647" y="3329"/>
                </a:lnTo>
                <a:lnTo>
                  <a:pt x="141813" y="1753"/>
                </a:lnTo>
                <a:lnTo>
                  <a:pt x="135614" y="701"/>
                </a:lnTo>
                <a:lnTo>
                  <a:pt x="128504" y="0"/>
                </a:lnTo>
                <a:lnTo>
                  <a:pt x="122773" y="525"/>
                </a:lnTo>
                <a:lnTo>
                  <a:pt x="117959" y="1867"/>
                </a:lnTo>
                <a:lnTo>
                  <a:pt x="113758" y="3755"/>
                </a:lnTo>
                <a:lnTo>
                  <a:pt x="103799" y="8497"/>
                </a:lnTo>
                <a:lnTo>
                  <a:pt x="98365" y="11151"/>
                </a:lnTo>
                <a:lnTo>
                  <a:pt x="92758" y="12920"/>
                </a:lnTo>
                <a:lnTo>
                  <a:pt x="87036" y="14099"/>
                </a:lnTo>
                <a:lnTo>
                  <a:pt x="81236" y="14885"/>
                </a:lnTo>
                <a:lnTo>
                  <a:pt x="75386" y="16402"/>
                </a:lnTo>
                <a:lnTo>
                  <a:pt x="69501" y="18405"/>
                </a:lnTo>
                <a:lnTo>
                  <a:pt x="63593" y="20733"/>
                </a:lnTo>
                <a:lnTo>
                  <a:pt x="58663" y="23276"/>
                </a:lnTo>
                <a:lnTo>
                  <a:pt x="54384" y="25965"/>
                </a:lnTo>
                <a:lnTo>
                  <a:pt x="50538" y="28749"/>
                </a:lnTo>
                <a:lnTo>
                  <a:pt x="45991" y="32589"/>
                </a:lnTo>
                <a:lnTo>
                  <a:pt x="40975" y="37134"/>
                </a:lnTo>
                <a:lnTo>
                  <a:pt x="27080" y="50365"/>
                </a:lnTo>
                <a:lnTo>
                  <a:pt x="23406" y="53946"/>
                </a:lnTo>
                <a:lnTo>
                  <a:pt x="19965" y="58317"/>
                </a:lnTo>
                <a:lnTo>
                  <a:pt x="16679" y="63216"/>
                </a:lnTo>
                <a:lnTo>
                  <a:pt x="13496" y="68466"/>
                </a:lnTo>
                <a:lnTo>
                  <a:pt x="10381" y="72958"/>
                </a:lnTo>
                <a:lnTo>
                  <a:pt x="7313" y="76945"/>
                </a:lnTo>
                <a:lnTo>
                  <a:pt x="4276" y="80595"/>
                </a:lnTo>
                <a:lnTo>
                  <a:pt x="2251" y="84021"/>
                </a:lnTo>
                <a:lnTo>
                  <a:pt x="900" y="87297"/>
                </a:lnTo>
                <a:lnTo>
                  <a:pt x="0" y="90473"/>
                </a:lnTo>
                <a:lnTo>
                  <a:pt x="393" y="93583"/>
                </a:lnTo>
                <a:lnTo>
                  <a:pt x="1646" y="96648"/>
                </a:lnTo>
                <a:lnTo>
                  <a:pt x="3474" y="99683"/>
                </a:lnTo>
                <a:lnTo>
                  <a:pt x="4693" y="102700"/>
                </a:lnTo>
                <a:lnTo>
                  <a:pt x="5505" y="105702"/>
                </a:lnTo>
                <a:lnTo>
                  <a:pt x="6047" y="108696"/>
                </a:lnTo>
                <a:lnTo>
                  <a:pt x="7400" y="111685"/>
                </a:lnTo>
                <a:lnTo>
                  <a:pt x="9294" y="114669"/>
                </a:lnTo>
                <a:lnTo>
                  <a:pt x="11549" y="117651"/>
                </a:lnTo>
                <a:lnTo>
                  <a:pt x="14045" y="119639"/>
                </a:lnTo>
                <a:lnTo>
                  <a:pt x="16701" y="120964"/>
                </a:lnTo>
                <a:lnTo>
                  <a:pt x="23290" y="123429"/>
                </a:lnTo>
                <a:lnTo>
                  <a:pt x="27825" y="125475"/>
                </a:lnTo>
                <a:lnTo>
                  <a:pt x="32833" y="127831"/>
                </a:lnTo>
                <a:lnTo>
                  <a:pt x="37164" y="129402"/>
                </a:lnTo>
                <a:lnTo>
                  <a:pt x="44622" y="131148"/>
                </a:lnTo>
                <a:lnTo>
                  <a:pt x="48991" y="131613"/>
                </a:lnTo>
                <a:lnTo>
                  <a:pt x="53889" y="131923"/>
                </a:lnTo>
                <a:lnTo>
                  <a:pt x="59139" y="132130"/>
                </a:lnTo>
                <a:lnTo>
                  <a:pt x="63630" y="131276"/>
                </a:lnTo>
                <a:lnTo>
                  <a:pt x="71267" y="127681"/>
                </a:lnTo>
                <a:lnTo>
                  <a:pt x="77669" y="125333"/>
                </a:lnTo>
                <a:lnTo>
                  <a:pt x="85906" y="122776"/>
                </a:lnTo>
                <a:lnTo>
                  <a:pt x="95366" y="120079"/>
                </a:lnTo>
                <a:lnTo>
                  <a:pt x="113815" y="114436"/>
                </a:lnTo>
                <a:lnTo>
                  <a:pt x="122901" y="111542"/>
                </a:lnTo>
                <a:lnTo>
                  <a:pt x="129952" y="108621"/>
                </a:lnTo>
                <a:lnTo>
                  <a:pt x="135644" y="105681"/>
                </a:lnTo>
                <a:lnTo>
                  <a:pt x="140431" y="102729"/>
                </a:lnTo>
                <a:lnTo>
                  <a:pt x="144614" y="100761"/>
                </a:lnTo>
                <a:lnTo>
                  <a:pt x="151908" y="98575"/>
                </a:lnTo>
                <a:lnTo>
                  <a:pt x="156235" y="96999"/>
                </a:lnTo>
                <a:lnTo>
                  <a:pt x="161104" y="94957"/>
                </a:lnTo>
                <a:lnTo>
                  <a:pt x="166334" y="92603"/>
                </a:lnTo>
                <a:lnTo>
                  <a:pt x="169820" y="90042"/>
                </a:lnTo>
                <a:lnTo>
                  <a:pt x="172145" y="87342"/>
                </a:lnTo>
                <a:lnTo>
                  <a:pt x="173694" y="84550"/>
                </a:lnTo>
                <a:lnTo>
                  <a:pt x="175720" y="81697"/>
                </a:lnTo>
                <a:lnTo>
                  <a:pt x="178062" y="78802"/>
                </a:lnTo>
                <a:lnTo>
                  <a:pt x="180616" y="75880"/>
                </a:lnTo>
                <a:lnTo>
                  <a:pt x="183311" y="73932"/>
                </a:lnTo>
                <a:lnTo>
                  <a:pt x="188950" y="71768"/>
                </a:lnTo>
                <a:lnTo>
                  <a:pt x="190851" y="70198"/>
                </a:lnTo>
                <a:lnTo>
                  <a:pt x="192119" y="68160"/>
                </a:lnTo>
                <a:lnTo>
                  <a:pt x="192964" y="65809"/>
                </a:lnTo>
                <a:lnTo>
                  <a:pt x="193527" y="63249"/>
                </a:lnTo>
                <a:lnTo>
                  <a:pt x="193902" y="60551"/>
                </a:lnTo>
                <a:lnTo>
                  <a:pt x="194152" y="57759"/>
                </a:lnTo>
                <a:lnTo>
                  <a:pt x="194319" y="54906"/>
                </a:lnTo>
                <a:lnTo>
                  <a:pt x="194609" y="44978"/>
                </a:lnTo>
                <a:lnTo>
                  <a:pt x="194647" y="31985"/>
                </a:lnTo>
                <a:lnTo>
                  <a:pt x="194653" y="38921"/>
                </a:lnTo>
                <a:lnTo>
                  <a:pt x="195645" y="41356"/>
                </a:lnTo>
                <a:lnTo>
                  <a:pt x="197299" y="43971"/>
                </a:lnTo>
                <a:lnTo>
                  <a:pt x="199394" y="46706"/>
                </a:lnTo>
                <a:lnTo>
                  <a:pt x="201782" y="51506"/>
                </a:lnTo>
                <a:lnTo>
                  <a:pt x="204367" y="57683"/>
                </a:lnTo>
                <a:lnTo>
                  <a:pt x="207082" y="64777"/>
                </a:lnTo>
                <a:lnTo>
                  <a:pt x="210877" y="73476"/>
                </a:lnTo>
                <a:lnTo>
                  <a:pt x="220385" y="93724"/>
                </a:lnTo>
                <a:lnTo>
                  <a:pt x="225698" y="103687"/>
                </a:lnTo>
                <a:lnTo>
                  <a:pt x="231225" y="113306"/>
                </a:lnTo>
                <a:lnTo>
                  <a:pt x="248231" y="1414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372"/>
          <p:cNvSpPr/>
          <p:nvPr/>
        </p:nvSpPr>
        <p:spPr>
          <a:xfrm>
            <a:off x="5366742" y="1839515"/>
            <a:ext cx="89298" cy="187525"/>
          </a:xfrm>
          <a:custGeom>
            <a:avLst/>
            <a:gdLst/>
            <a:ahLst/>
            <a:cxnLst/>
            <a:rect l="0" t="0" r="0" b="0"/>
            <a:pathLst>
              <a:path w="89298" h="187525">
                <a:moveTo>
                  <a:pt x="0" y="0"/>
                </a:moveTo>
                <a:lnTo>
                  <a:pt x="4740" y="9481"/>
                </a:lnTo>
                <a:lnTo>
                  <a:pt x="8121" y="15251"/>
                </a:lnTo>
                <a:lnTo>
                  <a:pt x="17169" y="29598"/>
                </a:lnTo>
                <a:lnTo>
                  <a:pt x="20376" y="36599"/>
                </a:lnTo>
                <a:lnTo>
                  <a:pt x="22513" y="43251"/>
                </a:lnTo>
                <a:lnTo>
                  <a:pt x="23938" y="49670"/>
                </a:lnTo>
                <a:lnTo>
                  <a:pt x="26873" y="58910"/>
                </a:lnTo>
                <a:lnTo>
                  <a:pt x="30814" y="70032"/>
                </a:lnTo>
                <a:lnTo>
                  <a:pt x="35425" y="82406"/>
                </a:lnTo>
                <a:lnTo>
                  <a:pt x="41476" y="96610"/>
                </a:lnTo>
                <a:lnTo>
                  <a:pt x="56137" y="128266"/>
                </a:lnTo>
                <a:lnTo>
                  <a:pt x="62229" y="140081"/>
                </a:lnTo>
                <a:lnTo>
                  <a:pt x="67283" y="148950"/>
                </a:lnTo>
                <a:lnTo>
                  <a:pt x="71644" y="155855"/>
                </a:lnTo>
                <a:lnTo>
                  <a:pt x="75544" y="161450"/>
                </a:lnTo>
                <a:lnTo>
                  <a:pt x="79136" y="166173"/>
                </a:lnTo>
                <a:lnTo>
                  <a:pt x="89297" y="18752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73"/>
          <p:cNvSpPr/>
          <p:nvPr/>
        </p:nvSpPr>
        <p:spPr>
          <a:xfrm>
            <a:off x="5348882" y="1910953"/>
            <a:ext cx="169665" cy="62508"/>
          </a:xfrm>
          <a:custGeom>
            <a:avLst/>
            <a:gdLst/>
            <a:ahLst/>
            <a:cxnLst/>
            <a:rect l="0" t="0" r="0" b="0"/>
            <a:pathLst>
              <a:path w="169665" h="62508">
                <a:moveTo>
                  <a:pt x="169664" y="0"/>
                </a:moveTo>
                <a:lnTo>
                  <a:pt x="144807" y="12429"/>
                </a:lnTo>
                <a:lnTo>
                  <a:pt x="140194" y="14239"/>
                </a:lnTo>
                <a:lnTo>
                  <a:pt x="136127" y="15446"/>
                </a:lnTo>
                <a:lnTo>
                  <a:pt x="132423" y="16250"/>
                </a:lnTo>
                <a:lnTo>
                  <a:pt x="125986" y="18771"/>
                </a:lnTo>
                <a:lnTo>
                  <a:pt x="117725" y="22436"/>
                </a:lnTo>
                <a:lnTo>
                  <a:pt x="92428" y="34429"/>
                </a:lnTo>
                <a:lnTo>
                  <a:pt x="85431" y="37835"/>
                </a:lnTo>
                <a:lnTo>
                  <a:pt x="78783" y="40106"/>
                </a:lnTo>
                <a:lnTo>
                  <a:pt x="72365" y="41620"/>
                </a:lnTo>
                <a:lnTo>
                  <a:pt x="66103" y="42629"/>
                </a:lnTo>
                <a:lnTo>
                  <a:pt x="57959" y="44294"/>
                </a:lnTo>
                <a:lnTo>
                  <a:pt x="48561" y="46397"/>
                </a:lnTo>
                <a:lnTo>
                  <a:pt x="0" y="625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374"/>
          <p:cNvSpPr/>
          <p:nvPr/>
        </p:nvSpPr>
        <p:spPr>
          <a:xfrm>
            <a:off x="5447109" y="1821656"/>
            <a:ext cx="294681" cy="196326"/>
          </a:xfrm>
          <a:custGeom>
            <a:avLst/>
            <a:gdLst/>
            <a:ahLst/>
            <a:cxnLst/>
            <a:rect l="0" t="0" r="0" b="0"/>
            <a:pathLst>
              <a:path w="294681" h="196326">
                <a:moveTo>
                  <a:pt x="0" y="0"/>
                </a:moveTo>
                <a:lnTo>
                  <a:pt x="0" y="9481"/>
                </a:lnTo>
                <a:lnTo>
                  <a:pt x="992" y="15250"/>
                </a:lnTo>
                <a:lnTo>
                  <a:pt x="2646" y="22073"/>
                </a:lnTo>
                <a:lnTo>
                  <a:pt x="4741" y="29598"/>
                </a:lnTo>
                <a:lnTo>
                  <a:pt x="7129" y="36599"/>
                </a:lnTo>
                <a:lnTo>
                  <a:pt x="9713" y="43251"/>
                </a:lnTo>
                <a:lnTo>
                  <a:pt x="12429" y="49670"/>
                </a:lnTo>
                <a:lnTo>
                  <a:pt x="14239" y="54941"/>
                </a:lnTo>
                <a:lnTo>
                  <a:pt x="15446" y="59448"/>
                </a:lnTo>
                <a:lnTo>
                  <a:pt x="16250" y="63444"/>
                </a:lnTo>
                <a:lnTo>
                  <a:pt x="16786" y="68093"/>
                </a:lnTo>
                <a:lnTo>
                  <a:pt x="17144" y="73176"/>
                </a:lnTo>
                <a:lnTo>
                  <a:pt x="17383" y="78550"/>
                </a:lnTo>
                <a:lnTo>
                  <a:pt x="18534" y="85109"/>
                </a:lnTo>
                <a:lnTo>
                  <a:pt x="20293" y="92458"/>
                </a:lnTo>
                <a:lnTo>
                  <a:pt x="22459" y="100334"/>
                </a:lnTo>
                <a:lnTo>
                  <a:pt x="23902" y="107569"/>
                </a:lnTo>
                <a:lnTo>
                  <a:pt x="24865" y="114376"/>
                </a:lnTo>
                <a:lnTo>
                  <a:pt x="25506" y="120899"/>
                </a:lnTo>
                <a:lnTo>
                  <a:pt x="26926" y="126240"/>
                </a:lnTo>
                <a:lnTo>
                  <a:pt x="28864" y="130793"/>
                </a:lnTo>
                <a:lnTo>
                  <a:pt x="31149" y="134820"/>
                </a:lnTo>
                <a:lnTo>
                  <a:pt x="33664" y="138497"/>
                </a:lnTo>
                <a:lnTo>
                  <a:pt x="36333" y="141941"/>
                </a:lnTo>
                <a:lnTo>
                  <a:pt x="39105" y="145228"/>
                </a:lnTo>
                <a:lnTo>
                  <a:pt x="41945" y="150397"/>
                </a:lnTo>
                <a:lnTo>
                  <a:pt x="44830" y="156819"/>
                </a:lnTo>
                <a:lnTo>
                  <a:pt x="47746" y="164078"/>
                </a:lnTo>
                <a:lnTo>
                  <a:pt x="50682" y="169908"/>
                </a:lnTo>
                <a:lnTo>
                  <a:pt x="53632" y="174788"/>
                </a:lnTo>
                <a:lnTo>
                  <a:pt x="60754" y="185008"/>
                </a:lnTo>
                <a:lnTo>
                  <a:pt x="64374" y="189051"/>
                </a:lnTo>
                <a:lnTo>
                  <a:pt x="66729" y="191518"/>
                </a:lnTo>
                <a:lnTo>
                  <a:pt x="69291" y="193163"/>
                </a:lnTo>
                <a:lnTo>
                  <a:pt x="74783" y="194991"/>
                </a:lnTo>
                <a:lnTo>
                  <a:pt x="83453" y="196020"/>
                </a:lnTo>
                <a:lnTo>
                  <a:pt x="87565" y="196325"/>
                </a:lnTo>
                <a:lnTo>
                  <a:pt x="91173" y="193750"/>
                </a:lnTo>
                <a:lnTo>
                  <a:pt x="93524" y="191674"/>
                </a:lnTo>
                <a:lnTo>
                  <a:pt x="95091" y="189298"/>
                </a:lnTo>
                <a:lnTo>
                  <a:pt x="96833" y="184013"/>
                </a:lnTo>
                <a:lnTo>
                  <a:pt x="100253" y="178356"/>
                </a:lnTo>
                <a:lnTo>
                  <a:pt x="102554" y="175459"/>
                </a:lnTo>
                <a:lnTo>
                  <a:pt x="106072" y="170551"/>
                </a:lnTo>
                <a:lnTo>
                  <a:pt x="115274" y="157160"/>
                </a:lnTo>
                <a:lnTo>
                  <a:pt x="118521" y="150413"/>
                </a:lnTo>
                <a:lnTo>
                  <a:pt x="120686" y="143932"/>
                </a:lnTo>
                <a:lnTo>
                  <a:pt x="122129" y="137626"/>
                </a:lnTo>
                <a:lnTo>
                  <a:pt x="124083" y="133423"/>
                </a:lnTo>
                <a:lnTo>
                  <a:pt x="126379" y="130620"/>
                </a:lnTo>
                <a:lnTo>
                  <a:pt x="128901" y="128752"/>
                </a:lnTo>
                <a:lnTo>
                  <a:pt x="130582" y="126514"/>
                </a:lnTo>
                <a:lnTo>
                  <a:pt x="131703" y="124030"/>
                </a:lnTo>
                <a:lnTo>
                  <a:pt x="132451" y="121382"/>
                </a:lnTo>
                <a:lnTo>
                  <a:pt x="133941" y="119617"/>
                </a:lnTo>
                <a:lnTo>
                  <a:pt x="135927" y="118440"/>
                </a:lnTo>
                <a:lnTo>
                  <a:pt x="141502" y="116551"/>
                </a:lnTo>
                <a:lnTo>
                  <a:pt x="147208" y="116223"/>
                </a:lnTo>
                <a:lnTo>
                  <a:pt x="148740" y="117170"/>
                </a:lnTo>
                <a:lnTo>
                  <a:pt x="149762" y="118793"/>
                </a:lnTo>
                <a:lnTo>
                  <a:pt x="150443" y="120867"/>
                </a:lnTo>
                <a:lnTo>
                  <a:pt x="153845" y="125817"/>
                </a:lnTo>
                <a:lnTo>
                  <a:pt x="156142" y="128527"/>
                </a:lnTo>
                <a:lnTo>
                  <a:pt x="158665" y="130333"/>
                </a:lnTo>
                <a:lnTo>
                  <a:pt x="166956" y="133867"/>
                </a:lnTo>
                <a:lnTo>
                  <a:pt x="172760" y="138210"/>
                </a:lnTo>
                <a:lnTo>
                  <a:pt x="174704" y="140757"/>
                </a:lnTo>
                <a:lnTo>
                  <a:pt x="176001" y="143447"/>
                </a:lnTo>
                <a:lnTo>
                  <a:pt x="176865" y="146233"/>
                </a:lnTo>
                <a:lnTo>
                  <a:pt x="179426" y="149082"/>
                </a:lnTo>
                <a:lnTo>
                  <a:pt x="192510" y="158825"/>
                </a:lnTo>
                <a:lnTo>
                  <a:pt x="197793" y="163430"/>
                </a:lnTo>
                <a:lnTo>
                  <a:pt x="203299" y="168485"/>
                </a:lnTo>
                <a:lnTo>
                  <a:pt x="212064" y="174101"/>
                </a:lnTo>
                <a:lnTo>
                  <a:pt x="215790" y="175598"/>
                </a:lnTo>
                <a:lnTo>
                  <a:pt x="218274" y="175605"/>
                </a:lnTo>
                <a:lnTo>
                  <a:pt x="219930" y="174616"/>
                </a:lnTo>
                <a:lnTo>
                  <a:pt x="224907" y="168485"/>
                </a:lnTo>
                <a:lnTo>
                  <a:pt x="229935" y="163187"/>
                </a:lnTo>
                <a:lnTo>
                  <a:pt x="235477" y="157525"/>
                </a:lnTo>
                <a:lnTo>
                  <a:pt x="238344" y="153634"/>
                </a:lnTo>
                <a:lnTo>
                  <a:pt x="241248" y="149055"/>
                </a:lnTo>
                <a:lnTo>
                  <a:pt x="244175" y="144018"/>
                </a:lnTo>
                <a:lnTo>
                  <a:pt x="250075" y="133131"/>
                </a:lnTo>
                <a:lnTo>
                  <a:pt x="253037" y="127449"/>
                </a:lnTo>
                <a:lnTo>
                  <a:pt x="255011" y="122669"/>
                </a:lnTo>
                <a:lnTo>
                  <a:pt x="256328" y="118490"/>
                </a:lnTo>
                <a:lnTo>
                  <a:pt x="257205" y="114712"/>
                </a:lnTo>
                <a:lnTo>
                  <a:pt x="256798" y="110209"/>
                </a:lnTo>
                <a:lnTo>
                  <a:pt x="255535" y="105223"/>
                </a:lnTo>
                <a:lnTo>
                  <a:pt x="253700" y="99914"/>
                </a:lnTo>
                <a:lnTo>
                  <a:pt x="252477" y="95383"/>
                </a:lnTo>
                <a:lnTo>
                  <a:pt x="251662" y="91370"/>
                </a:lnTo>
                <a:lnTo>
                  <a:pt x="251118" y="87702"/>
                </a:lnTo>
                <a:lnTo>
                  <a:pt x="249764" y="84265"/>
                </a:lnTo>
                <a:lnTo>
                  <a:pt x="247868" y="80981"/>
                </a:lnTo>
                <a:lnTo>
                  <a:pt x="245613" y="77800"/>
                </a:lnTo>
                <a:lnTo>
                  <a:pt x="243117" y="76671"/>
                </a:lnTo>
                <a:lnTo>
                  <a:pt x="240460" y="76911"/>
                </a:lnTo>
                <a:lnTo>
                  <a:pt x="233809" y="79684"/>
                </a:lnTo>
                <a:lnTo>
                  <a:pt x="230254" y="85355"/>
                </a:lnTo>
                <a:lnTo>
                  <a:pt x="227917" y="89646"/>
                </a:lnTo>
                <a:lnTo>
                  <a:pt x="226359" y="95482"/>
                </a:lnTo>
                <a:lnTo>
                  <a:pt x="225320" y="102350"/>
                </a:lnTo>
                <a:lnTo>
                  <a:pt x="224627" y="109905"/>
                </a:lnTo>
                <a:lnTo>
                  <a:pt x="224165" y="115934"/>
                </a:lnTo>
                <a:lnTo>
                  <a:pt x="223653" y="125279"/>
                </a:lnTo>
                <a:lnTo>
                  <a:pt x="223425" y="132739"/>
                </a:lnTo>
                <a:lnTo>
                  <a:pt x="223364" y="136118"/>
                </a:lnTo>
                <a:lnTo>
                  <a:pt x="224315" y="139362"/>
                </a:lnTo>
                <a:lnTo>
                  <a:pt x="225942" y="142517"/>
                </a:lnTo>
                <a:lnTo>
                  <a:pt x="228019" y="145613"/>
                </a:lnTo>
                <a:lnTo>
                  <a:pt x="230326" y="151699"/>
                </a:lnTo>
                <a:lnTo>
                  <a:pt x="230941" y="154710"/>
                </a:lnTo>
                <a:lnTo>
                  <a:pt x="233336" y="158703"/>
                </a:lnTo>
                <a:lnTo>
                  <a:pt x="236917" y="163349"/>
                </a:lnTo>
                <a:lnTo>
                  <a:pt x="241288" y="168430"/>
                </a:lnTo>
                <a:lnTo>
                  <a:pt x="246187" y="171818"/>
                </a:lnTo>
                <a:lnTo>
                  <a:pt x="251437" y="174077"/>
                </a:lnTo>
                <a:lnTo>
                  <a:pt x="256921" y="175582"/>
                </a:lnTo>
                <a:lnTo>
                  <a:pt x="265661" y="179901"/>
                </a:lnTo>
                <a:lnTo>
                  <a:pt x="272853" y="184136"/>
                </a:lnTo>
                <a:lnTo>
                  <a:pt x="276160" y="185265"/>
                </a:lnTo>
                <a:lnTo>
                  <a:pt x="294680" y="1875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75"/>
          <p:cNvSpPr/>
          <p:nvPr/>
        </p:nvSpPr>
        <p:spPr>
          <a:xfrm>
            <a:off x="3723679" y="4827090"/>
            <a:ext cx="910829" cy="48520"/>
          </a:xfrm>
          <a:custGeom>
            <a:avLst/>
            <a:gdLst/>
            <a:ahLst/>
            <a:cxnLst/>
            <a:rect l="0" t="0" r="0" b="0"/>
            <a:pathLst>
              <a:path w="910829" h="48520">
                <a:moveTo>
                  <a:pt x="0" y="12800"/>
                </a:moveTo>
                <a:lnTo>
                  <a:pt x="18962" y="12800"/>
                </a:lnTo>
                <a:lnTo>
                  <a:pt x="28516" y="11808"/>
                </a:lnTo>
                <a:lnTo>
                  <a:pt x="38855" y="10155"/>
                </a:lnTo>
                <a:lnTo>
                  <a:pt x="88704" y="371"/>
                </a:lnTo>
                <a:lnTo>
                  <a:pt x="117145" y="0"/>
                </a:lnTo>
                <a:lnTo>
                  <a:pt x="131675" y="1290"/>
                </a:lnTo>
                <a:lnTo>
                  <a:pt x="147315" y="2150"/>
                </a:lnTo>
                <a:lnTo>
                  <a:pt x="180567" y="3106"/>
                </a:lnTo>
                <a:lnTo>
                  <a:pt x="278235" y="3803"/>
                </a:lnTo>
                <a:lnTo>
                  <a:pt x="330818" y="3850"/>
                </a:lnTo>
                <a:lnTo>
                  <a:pt x="348537" y="4849"/>
                </a:lnTo>
                <a:lnTo>
                  <a:pt x="366304" y="6507"/>
                </a:lnTo>
                <a:lnTo>
                  <a:pt x="384101" y="8605"/>
                </a:lnTo>
                <a:lnTo>
                  <a:pt x="400927" y="10004"/>
                </a:lnTo>
                <a:lnTo>
                  <a:pt x="417105" y="10936"/>
                </a:lnTo>
                <a:lnTo>
                  <a:pt x="432851" y="11557"/>
                </a:lnTo>
                <a:lnTo>
                  <a:pt x="468868" y="12247"/>
                </a:lnTo>
                <a:lnTo>
                  <a:pt x="543841" y="12691"/>
                </a:lnTo>
                <a:lnTo>
                  <a:pt x="561991" y="13719"/>
                </a:lnTo>
                <a:lnTo>
                  <a:pt x="580043" y="15398"/>
                </a:lnTo>
                <a:lnTo>
                  <a:pt x="616969" y="19908"/>
                </a:lnTo>
                <a:lnTo>
                  <a:pt x="656531" y="25220"/>
                </a:lnTo>
                <a:lnTo>
                  <a:pt x="691974" y="30888"/>
                </a:lnTo>
                <a:lnTo>
                  <a:pt x="726247" y="36714"/>
                </a:lnTo>
                <a:lnTo>
                  <a:pt x="764631" y="42611"/>
                </a:lnTo>
                <a:lnTo>
                  <a:pt x="784590" y="44580"/>
                </a:lnTo>
                <a:lnTo>
                  <a:pt x="804841" y="45893"/>
                </a:lnTo>
                <a:lnTo>
                  <a:pt x="910828" y="485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376"/>
          <p:cNvSpPr/>
          <p:nvPr/>
        </p:nvSpPr>
        <p:spPr>
          <a:xfrm>
            <a:off x="5357812" y="4813133"/>
            <a:ext cx="767954" cy="26748"/>
          </a:xfrm>
          <a:custGeom>
            <a:avLst/>
            <a:gdLst/>
            <a:ahLst/>
            <a:cxnLst/>
            <a:rect l="0" t="0" r="0" b="0"/>
            <a:pathLst>
              <a:path w="767954" h="26748">
                <a:moveTo>
                  <a:pt x="0" y="8898"/>
                </a:moveTo>
                <a:lnTo>
                  <a:pt x="4741" y="4158"/>
                </a:lnTo>
                <a:lnTo>
                  <a:pt x="7129" y="2761"/>
                </a:lnTo>
                <a:lnTo>
                  <a:pt x="9713" y="1830"/>
                </a:lnTo>
                <a:lnTo>
                  <a:pt x="12429" y="1209"/>
                </a:lnTo>
                <a:lnTo>
                  <a:pt x="18092" y="520"/>
                </a:lnTo>
                <a:lnTo>
                  <a:pt x="35761" y="0"/>
                </a:lnTo>
                <a:lnTo>
                  <a:pt x="40708" y="982"/>
                </a:lnTo>
                <a:lnTo>
                  <a:pt x="45990" y="2628"/>
                </a:lnTo>
                <a:lnTo>
                  <a:pt x="51496" y="4718"/>
                </a:lnTo>
                <a:lnTo>
                  <a:pt x="57151" y="6111"/>
                </a:lnTo>
                <a:lnTo>
                  <a:pt x="62906" y="7040"/>
                </a:lnTo>
                <a:lnTo>
                  <a:pt x="68726" y="7659"/>
                </a:lnTo>
                <a:lnTo>
                  <a:pt x="77839" y="8347"/>
                </a:lnTo>
                <a:lnTo>
                  <a:pt x="96515" y="8789"/>
                </a:lnTo>
                <a:lnTo>
                  <a:pt x="103039" y="9817"/>
                </a:lnTo>
                <a:lnTo>
                  <a:pt x="110364" y="11495"/>
                </a:lnTo>
                <a:lnTo>
                  <a:pt x="118225" y="13606"/>
                </a:lnTo>
                <a:lnTo>
                  <a:pt x="124457" y="15014"/>
                </a:lnTo>
                <a:lnTo>
                  <a:pt x="129604" y="15952"/>
                </a:lnTo>
                <a:lnTo>
                  <a:pt x="134027" y="16577"/>
                </a:lnTo>
                <a:lnTo>
                  <a:pt x="144235" y="17272"/>
                </a:lnTo>
                <a:lnTo>
                  <a:pt x="166429" y="17663"/>
                </a:lnTo>
                <a:lnTo>
                  <a:pt x="227242" y="17818"/>
                </a:lnTo>
                <a:lnTo>
                  <a:pt x="233846" y="18813"/>
                </a:lnTo>
                <a:lnTo>
                  <a:pt x="240233" y="20469"/>
                </a:lnTo>
                <a:lnTo>
                  <a:pt x="246476" y="22566"/>
                </a:lnTo>
                <a:lnTo>
                  <a:pt x="256591" y="23963"/>
                </a:lnTo>
                <a:lnTo>
                  <a:pt x="269287" y="24894"/>
                </a:lnTo>
                <a:lnTo>
                  <a:pt x="308736" y="26389"/>
                </a:lnTo>
                <a:lnTo>
                  <a:pt x="332220" y="26685"/>
                </a:lnTo>
                <a:lnTo>
                  <a:pt x="388614" y="26747"/>
                </a:lnTo>
                <a:lnTo>
                  <a:pt x="403935" y="25759"/>
                </a:lnTo>
                <a:lnTo>
                  <a:pt x="416134" y="24107"/>
                </a:lnTo>
                <a:lnTo>
                  <a:pt x="426251" y="22014"/>
                </a:lnTo>
                <a:lnTo>
                  <a:pt x="434980" y="20618"/>
                </a:lnTo>
                <a:lnTo>
                  <a:pt x="442784" y="19688"/>
                </a:lnTo>
                <a:lnTo>
                  <a:pt x="449970" y="19068"/>
                </a:lnTo>
                <a:lnTo>
                  <a:pt x="460602" y="18379"/>
                </a:lnTo>
                <a:lnTo>
                  <a:pt x="477457" y="17991"/>
                </a:lnTo>
                <a:lnTo>
                  <a:pt x="505078" y="17860"/>
                </a:lnTo>
                <a:lnTo>
                  <a:pt x="514321" y="16857"/>
                </a:lnTo>
                <a:lnTo>
                  <a:pt x="525443" y="15196"/>
                </a:lnTo>
                <a:lnTo>
                  <a:pt x="537819" y="13097"/>
                </a:lnTo>
                <a:lnTo>
                  <a:pt x="547062" y="11697"/>
                </a:lnTo>
                <a:lnTo>
                  <a:pt x="554216" y="10764"/>
                </a:lnTo>
                <a:lnTo>
                  <a:pt x="559977" y="10142"/>
                </a:lnTo>
                <a:lnTo>
                  <a:pt x="566794" y="8735"/>
                </a:lnTo>
                <a:lnTo>
                  <a:pt x="574316" y="6805"/>
                </a:lnTo>
                <a:lnTo>
                  <a:pt x="582307" y="4526"/>
                </a:lnTo>
                <a:lnTo>
                  <a:pt x="589619" y="3007"/>
                </a:lnTo>
                <a:lnTo>
                  <a:pt x="596478" y="1994"/>
                </a:lnTo>
                <a:lnTo>
                  <a:pt x="603035" y="1319"/>
                </a:lnTo>
                <a:lnTo>
                  <a:pt x="612966" y="568"/>
                </a:lnTo>
                <a:lnTo>
                  <a:pt x="629617" y="235"/>
                </a:lnTo>
                <a:lnTo>
                  <a:pt x="705994" y="3"/>
                </a:lnTo>
                <a:lnTo>
                  <a:pt x="713749" y="984"/>
                </a:lnTo>
                <a:lnTo>
                  <a:pt x="720903" y="2630"/>
                </a:lnTo>
                <a:lnTo>
                  <a:pt x="727657" y="4719"/>
                </a:lnTo>
                <a:lnTo>
                  <a:pt x="735135" y="6112"/>
                </a:lnTo>
                <a:lnTo>
                  <a:pt x="743098" y="7041"/>
                </a:lnTo>
                <a:lnTo>
                  <a:pt x="767953" y="88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377"/>
          <p:cNvSpPr/>
          <p:nvPr/>
        </p:nvSpPr>
        <p:spPr>
          <a:xfrm>
            <a:off x="3723679" y="2995230"/>
            <a:ext cx="250032" cy="183739"/>
          </a:xfrm>
          <a:custGeom>
            <a:avLst/>
            <a:gdLst/>
            <a:ahLst/>
            <a:cxnLst/>
            <a:rect l="0" t="0" r="0" b="0"/>
            <a:pathLst>
              <a:path w="250032" h="183739">
                <a:moveTo>
                  <a:pt x="0" y="5145"/>
                </a:moveTo>
                <a:lnTo>
                  <a:pt x="4741" y="404"/>
                </a:lnTo>
                <a:lnTo>
                  <a:pt x="6137" y="0"/>
                </a:lnTo>
                <a:lnTo>
                  <a:pt x="7068" y="722"/>
                </a:lnTo>
                <a:lnTo>
                  <a:pt x="7688" y="2196"/>
                </a:lnTo>
                <a:lnTo>
                  <a:pt x="11024" y="6480"/>
                </a:lnTo>
                <a:lnTo>
                  <a:pt x="15814" y="11691"/>
                </a:lnTo>
                <a:lnTo>
                  <a:pt x="24089" y="20203"/>
                </a:lnTo>
                <a:lnTo>
                  <a:pt x="38732" y="34933"/>
                </a:lnTo>
                <a:lnTo>
                  <a:pt x="57894" y="51457"/>
                </a:lnTo>
                <a:lnTo>
                  <a:pt x="71338" y="62808"/>
                </a:lnTo>
                <a:lnTo>
                  <a:pt x="83278" y="72361"/>
                </a:lnTo>
                <a:lnTo>
                  <a:pt x="94214" y="80713"/>
                </a:lnTo>
                <a:lnTo>
                  <a:pt x="104481" y="88266"/>
                </a:lnTo>
                <a:lnTo>
                  <a:pt x="113311" y="94293"/>
                </a:lnTo>
                <a:lnTo>
                  <a:pt x="121181" y="99303"/>
                </a:lnTo>
                <a:lnTo>
                  <a:pt x="128413" y="103636"/>
                </a:lnTo>
                <a:lnTo>
                  <a:pt x="134226" y="107517"/>
                </a:lnTo>
                <a:lnTo>
                  <a:pt x="139093" y="111096"/>
                </a:lnTo>
                <a:lnTo>
                  <a:pt x="143331" y="114474"/>
                </a:lnTo>
                <a:lnTo>
                  <a:pt x="147147" y="117718"/>
                </a:lnTo>
                <a:lnTo>
                  <a:pt x="150684" y="120873"/>
                </a:lnTo>
                <a:lnTo>
                  <a:pt x="157260" y="127025"/>
                </a:lnTo>
                <a:lnTo>
                  <a:pt x="163490" y="133066"/>
                </a:lnTo>
                <a:lnTo>
                  <a:pt x="166540" y="135074"/>
                </a:lnTo>
                <a:lnTo>
                  <a:pt x="172575" y="137305"/>
                </a:lnTo>
                <a:lnTo>
                  <a:pt x="178565" y="140942"/>
                </a:lnTo>
                <a:lnTo>
                  <a:pt x="184534" y="145866"/>
                </a:lnTo>
                <a:lnTo>
                  <a:pt x="190494" y="151362"/>
                </a:lnTo>
                <a:lnTo>
                  <a:pt x="194465" y="154217"/>
                </a:lnTo>
                <a:lnTo>
                  <a:pt x="199097" y="157112"/>
                </a:lnTo>
                <a:lnTo>
                  <a:pt x="204169" y="160034"/>
                </a:lnTo>
                <a:lnTo>
                  <a:pt x="208542" y="162975"/>
                </a:lnTo>
                <a:lnTo>
                  <a:pt x="212450" y="165927"/>
                </a:lnTo>
                <a:lnTo>
                  <a:pt x="221110" y="173054"/>
                </a:lnTo>
                <a:lnTo>
                  <a:pt x="224941" y="176675"/>
                </a:lnTo>
                <a:lnTo>
                  <a:pt x="227351" y="179029"/>
                </a:lnTo>
                <a:lnTo>
                  <a:pt x="229950" y="180599"/>
                </a:lnTo>
                <a:lnTo>
                  <a:pt x="232676" y="181645"/>
                </a:lnTo>
                <a:lnTo>
                  <a:pt x="250031" y="18373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378"/>
          <p:cNvSpPr/>
          <p:nvPr/>
        </p:nvSpPr>
        <p:spPr>
          <a:xfrm>
            <a:off x="3839765" y="3098601"/>
            <a:ext cx="142841" cy="116074"/>
          </a:xfrm>
          <a:custGeom>
            <a:avLst/>
            <a:gdLst/>
            <a:ahLst/>
            <a:cxnLst/>
            <a:rect l="0" t="0" r="0" b="0"/>
            <a:pathLst>
              <a:path w="142841" h="116074">
                <a:moveTo>
                  <a:pt x="125016" y="0"/>
                </a:moveTo>
                <a:lnTo>
                  <a:pt x="117327" y="7689"/>
                </a:lnTo>
                <a:lnTo>
                  <a:pt x="116914" y="10087"/>
                </a:lnTo>
                <a:lnTo>
                  <a:pt x="116638" y="13670"/>
                </a:lnTo>
                <a:lnTo>
                  <a:pt x="116331" y="21950"/>
                </a:lnTo>
                <a:lnTo>
                  <a:pt x="116195" y="28938"/>
                </a:lnTo>
                <a:lnTo>
                  <a:pt x="117151" y="32191"/>
                </a:lnTo>
                <a:lnTo>
                  <a:pt x="118780" y="35351"/>
                </a:lnTo>
                <a:lnTo>
                  <a:pt x="120859" y="38450"/>
                </a:lnTo>
                <a:lnTo>
                  <a:pt x="122245" y="42501"/>
                </a:lnTo>
                <a:lnTo>
                  <a:pt x="123169" y="47185"/>
                </a:lnTo>
                <a:lnTo>
                  <a:pt x="123784" y="52293"/>
                </a:lnTo>
                <a:lnTo>
                  <a:pt x="125187" y="56690"/>
                </a:lnTo>
                <a:lnTo>
                  <a:pt x="127114" y="60614"/>
                </a:lnTo>
                <a:lnTo>
                  <a:pt x="129391" y="64222"/>
                </a:lnTo>
                <a:lnTo>
                  <a:pt x="130909" y="68611"/>
                </a:lnTo>
                <a:lnTo>
                  <a:pt x="131922" y="73522"/>
                </a:lnTo>
                <a:lnTo>
                  <a:pt x="132596" y="78780"/>
                </a:lnTo>
                <a:lnTo>
                  <a:pt x="134038" y="83278"/>
                </a:lnTo>
                <a:lnTo>
                  <a:pt x="135991" y="87269"/>
                </a:lnTo>
                <a:lnTo>
                  <a:pt x="141515" y="96062"/>
                </a:lnTo>
                <a:lnTo>
                  <a:pt x="141969" y="97776"/>
                </a:lnTo>
                <a:lnTo>
                  <a:pt x="142271" y="99910"/>
                </a:lnTo>
                <a:lnTo>
                  <a:pt x="142472" y="102326"/>
                </a:lnTo>
                <a:lnTo>
                  <a:pt x="142607" y="104928"/>
                </a:lnTo>
                <a:lnTo>
                  <a:pt x="142840" y="114421"/>
                </a:lnTo>
                <a:lnTo>
                  <a:pt x="141859" y="114976"/>
                </a:lnTo>
                <a:lnTo>
                  <a:pt x="138124" y="115593"/>
                </a:lnTo>
                <a:lnTo>
                  <a:pt x="135739" y="115757"/>
                </a:lnTo>
                <a:lnTo>
                  <a:pt x="133157" y="115867"/>
                </a:lnTo>
                <a:lnTo>
                  <a:pt x="126624" y="116043"/>
                </a:lnTo>
                <a:lnTo>
                  <a:pt x="116011" y="116073"/>
                </a:lnTo>
                <a:lnTo>
                  <a:pt x="111076" y="115085"/>
                </a:lnTo>
                <a:lnTo>
                  <a:pt x="105800" y="113434"/>
                </a:lnTo>
                <a:lnTo>
                  <a:pt x="100299" y="111342"/>
                </a:lnTo>
                <a:lnTo>
                  <a:pt x="95640" y="109947"/>
                </a:lnTo>
                <a:lnTo>
                  <a:pt x="91541" y="109016"/>
                </a:lnTo>
                <a:lnTo>
                  <a:pt x="87816" y="108397"/>
                </a:lnTo>
                <a:lnTo>
                  <a:pt x="83349" y="107983"/>
                </a:lnTo>
                <a:lnTo>
                  <a:pt x="78386" y="107708"/>
                </a:lnTo>
                <a:lnTo>
                  <a:pt x="73094" y="107524"/>
                </a:lnTo>
                <a:lnTo>
                  <a:pt x="67581" y="106409"/>
                </a:lnTo>
                <a:lnTo>
                  <a:pt x="61921" y="104674"/>
                </a:lnTo>
                <a:lnTo>
                  <a:pt x="56164" y="102525"/>
                </a:lnTo>
                <a:lnTo>
                  <a:pt x="50341" y="101092"/>
                </a:lnTo>
                <a:lnTo>
                  <a:pt x="44475" y="100137"/>
                </a:lnTo>
                <a:lnTo>
                  <a:pt x="38580" y="99500"/>
                </a:lnTo>
                <a:lnTo>
                  <a:pt x="31673" y="98084"/>
                </a:lnTo>
                <a:lnTo>
                  <a:pt x="24092" y="96147"/>
                </a:lnTo>
                <a:lnTo>
                  <a:pt x="0" y="892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379"/>
          <p:cNvSpPr/>
          <p:nvPr/>
        </p:nvSpPr>
        <p:spPr>
          <a:xfrm>
            <a:off x="3370114" y="5179431"/>
            <a:ext cx="688855" cy="580184"/>
          </a:xfrm>
          <a:custGeom>
            <a:avLst/>
            <a:gdLst/>
            <a:ahLst/>
            <a:cxnLst/>
            <a:rect l="0" t="0" r="0" b="0"/>
            <a:pathLst>
              <a:path w="688855" h="580184">
                <a:moveTo>
                  <a:pt x="541089" y="151592"/>
                </a:moveTo>
                <a:lnTo>
                  <a:pt x="536348" y="142111"/>
                </a:lnTo>
                <a:lnTo>
                  <a:pt x="535944" y="139318"/>
                </a:lnTo>
                <a:lnTo>
                  <a:pt x="536666" y="137456"/>
                </a:lnTo>
                <a:lnTo>
                  <a:pt x="538141" y="136215"/>
                </a:lnTo>
                <a:lnTo>
                  <a:pt x="538131" y="135388"/>
                </a:lnTo>
                <a:lnTo>
                  <a:pt x="537133" y="134836"/>
                </a:lnTo>
                <a:lnTo>
                  <a:pt x="535475" y="134468"/>
                </a:lnTo>
                <a:lnTo>
                  <a:pt x="534370" y="133231"/>
                </a:lnTo>
                <a:lnTo>
                  <a:pt x="533632" y="131413"/>
                </a:lnTo>
                <a:lnTo>
                  <a:pt x="533141" y="129210"/>
                </a:lnTo>
                <a:lnTo>
                  <a:pt x="529950" y="124116"/>
                </a:lnTo>
                <a:lnTo>
                  <a:pt x="527710" y="121368"/>
                </a:lnTo>
                <a:lnTo>
                  <a:pt x="526216" y="118544"/>
                </a:lnTo>
                <a:lnTo>
                  <a:pt x="523122" y="109829"/>
                </a:lnTo>
                <a:lnTo>
                  <a:pt x="518882" y="103927"/>
                </a:lnTo>
                <a:lnTo>
                  <a:pt x="516363" y="101956"/>
                </a:lnTo>
                <a:lnTo>
                  <a:pt x="513691" y="100642"/>
                </a:lnTo>
                <a:lnTo>
                  <a:pt x="507014" y="98533"/>
                </a:lnTo>
                <a:lnTo>
                  <a:pt x="498566" y="91979"/>
                </a:lnTo>
                <a:lnTo>
                  <a:pt x="493085" y="90371"/>
                </a:lnTo>
                <a:lnTo>
                  <a:pt x="491227" y="88950"/>
                </a:lnTo>
                <a:lnTo>
                  <a:pt x="489988" y="87010"/>
                </a:lnTo>
                <a:lnTo>
                  <a:pt x="489162" y="84725"/>
                </a:lnTo>
                <a:lnTo>
                  <a:pt x="485599" y="79540"/>
                </a:lnTo>
                <a:lnTo>
                  <a:pt x="483260" y="76768"/>
                </a:lnTo>
                <a:lnTo>
                  <a:pt x="480708" y="74921"/>
                </a:lnTo>
                <a:lnTo>
                  <a:pt x="471303" y="71712"/>
                </a:lnTo>
                <a:lnTo>
                  <a:pt x="470753" y="70557"/>
                </a:lnTo>
                <a:lnTo>
                  <a:pt x="470141" y="66629"/>
                </a:lnTo>
                <a:lnTo>
                  <a:pt x="468985" y="65184"/>
                </a:lnTo>
                <a:lnTo>
                  <a:pt x="467223" y="64221"/>
                </a:lnTo>
                <a:lnTo>
                  <a:pt x="465056" y="63579"/>
                </a:lnTo>
                <a:lnTo>
                  <a:pt x="463611" y="62159"/>
                </a:lnTo>
                <a:lnTo>
                  <a:pt x="462648" y="60220"/>
                </a:lnTo>
                <a:lnTo>
                  <a:pt x="462006" y="57935"/>
                </a:lnTo>
                <a:lnTo>
                  <a:pt x="460585" y="56412"/>
                </a:lnTo>
                <a:lnTo>
                  <a:pt x="458646" y="55397"/>
                </a:lnTo>
                <a:lnTo>
                  <a:pt x="456362" y="54719"/>
                </a:lnTo>
                <a:lnTo>
                  <a:pt x="454838" y="53276"/>
                </a:lnTo>
                <a:lnTo>
                  <a:pt x="453823" y="51322"/>
                </a:lnTo>
                <a:lnTo>
                  <a:pt x="452193" y="45796"/>
                </a:lnTo>
                <a:lnTo>
                  <a:pt x="451067" y="45343"/>
                </a:lnTo>
                <a:lnTo>
                  <a:pt x="447170" y="44839"/>
                </a:lnTo>
                <a:lnTo>
                  <a:pt x="445734" y="43712"/>
                </a:lnTo>
                <a:lnTo>
                  <a:pt x="444777" y="41969"/>
                </a:lnTo>
                <a:lnTo>
                  <a:pt x="444139" y="39815"/>
                </a:lnTo>
                <a:lnTo>
                  <a:pt x="442721" y="38379"/>
                </a:lnTo>
                <a:lnTo>
                  <a:pt x="440784" y="37421"/>
                </a:lnTo>
                <a:lnTo>
                  <a:pt x="438500" y="36783"/>
                </a:lnTo>
                <a:lnTo>
                  <a:pt x="436978" y="35365"/>
                </a:lnTo>
                <a:lnTo>
                  <a:pt x="435962" y="33428"/>
                </a:lnTo>
                <a:lnTo>
                  <a:pt x="435286" y="31144"/>
                </a:lnTo>
                <a:lnTo>
                  <a:pt x="433842" y="29621"/>
                </a:lnTo>
                <a:lnTo>
                  <a:pt x="431888" y="28606"/>
                </a:lnTo>
                <a:lnTo>
                  <a:pt x="426363" y="26977"/>
                </a:lnTo>
                <a:lnTo>
                  <a:pt x="418143" y="20519"/>
                </a:lnTo>
                <a:lnTo>
                  <a:pt x="412693" y="18923"/>
                </a:lnTo>
                <a:lnTo>
                  <a:pt x="397142" y="16906"/>
                </a:lnTo>
                <a:lnTo>
                  <a:pt x="350413" y="7983"/>
                </a:lnTo>
                <a:lnTo>
                  <a:pt x="336581" y="5251"/>
                </a:lnTo>
                <a:lnTo>
                  <a:pt x="324383" y="3430"/>
                </a:lnTo>
                <a:lnTo>
                  <a:pt x="302892" y="1407"/>
                </a:lnTo>
                <a:lnTo>
                  <a:pt x="286065" y="507"/>
                </a:lnTo>
                <a:lnTo>
                  <a:pt x="265435" y="0"/>
                </a:lnTo>
                <a:lnTo>
                  <a:pt x="250896" y="874"/>
                </a:lnTo>
                <a:lnTo>
                  <a:pt x="231206" y="4570"/>
                </a:lnTo>
                <a:lnTo>
                  <a:pt x="211871" y="9520"/>
                </a:lnTo>
                <a:lnTo>
                  <a:pt x="192363" y="15027"/>
                </a:lnTo>
                <a:lnTo>
                  <a:pt x="170464" y="20782"/>
                </a:lnTo>
                <a:lnTo>
                  <a:pt x="155440" y="26646"/>
                </a:lnTo>
                <a:lnTo>
                  <a:pt x="141403" y="35527"/>
                </a:lnTo>
                <a:lnTo>
                  <a:pt x="137710" y="38497"/>
                </a:lnTo>
                <a:lnTo>
                  <a:pt x="133263" y="40476"/>
                </a:lnTo>
                <a:lnTo>
                  <a:pt x="123031" y="42676"/>
                </a:lnTo>
                <a:lnTo>
                  <a:pt x="111868" y="48945"/>
                </a:lnTo>
                <a:lnTo>
                  <a:pt x="94428" y="63631"/>
                </a:lnTo>
                <a:lnTo>
                  <a:pt x="75497" y="81631"/>
                </a:lnTo>
                <a:lnTo>
                  <a:pt x="62204" y="95733"/>
                </a:lnTo>
                <a:lnTo>
                  <a:pt x="52041" y="112993"/>
                </a:lnTo>
                <a:lnTo>
                  <a:pt x="42284" y="131791"/>
                </a:lnTo>
                <a:lnTo>
                  <a:pt x="37896" y="141368"/>
                </a:lnTo>
                <a:lnTo>
                  <a:pt x="33978" y="150729"/>
                </a:lnTo>
                <a:lnTo>
                  <a:pt x="26980" y="167084"/>
                </a:lnTo>
                <a:lnTo>
                  <a:pt x="20562" y="177659"/>
                </a:lnTo>
                <a:lnTo>
                  <a:pt x="17461" y="190798"/>
                </a:lnTo>
                <a:lnTo>
                  <a:pt x="14402" y="209479"/>
                </a:lnTo>
                <a:lnTo>
                  <a:pt x="9349" y="247765"/>
                </a:lnTo>
                <a:lnTo>
                  <a:pt x="7104" y="268088"/>
                </a:lnTo>
                <a:lnTo>
                  <a:pt x="3460" y="283074"/>
                </a:lnTo>
                <a:lnTo>
                  <a:pt x="1099" y="289848"/>
                </a:lnTo>
                <a:lnTo>
                  <a:pt x="518" y="295356"/>
                </a:lnTo>
                <a:lnTo>
                  <a:pt x="1122" y="300021"/>
                </a:lnTo>
                <a:lnTo>
                  <a:pt x="3447" y="307849"/>
                </a:lnTo>
                <a:lnTo>
                  <a:pt x="4481" y="314636"/>
                </a:lnTo>
                <a:lnTo>
                  <a:pt x="2294" y="323605"/>
                </a:lnTo>
                <a:lnTo>
                  <a:pt x="322" y="328776"/>
                </a:lnTo>
                <a:lnTo>
                  <a:pt x="0" y="333215"/>
                </a:lnTo>
                <a:lnTo>
                  <a:pt x="777" y="337166"/>
                </a:lnTo>
                <a:lnTo>
                  <a:pt x="2287" y="340792"/>
                </a:lnTo>
                <a:lnTo>
                  <a:pt x="3965" y="355405"/>
                </a:lnTo>
                <a:lnTo>
                  <a:pt x="5703" y="372152"/>
                </a:lnTo>
                <a:lnTo>
                  <a:pt x="11267" y="388151"/>
                </a:lnTo>
                <a:lnTo>
                  <a:pt x="13357" y="404026"/>
                </a:lnTo>
                <a:lnTo>
                  <a:pt x="13846" y="411951"/>
                </a:lnTo>
                <a:lnTo>
                  <a:pt x="14968" y="415454"/>
                </a:lnTo>
                <a:lnTo>
                  <a:pt x="18862" y="421991"/>
                </a:lnTo>
                <a:lnTo>
                  <a:pt x="28453" y="434273"/>
                </a:lnTo>
                <a:lnTo>
                  <a:pt x="32009" y="443268"/>
                </a:lnTo>
                <a:lnTo>
                  <a:pt x="39898" y="453209"/>
                </a:lnTo>
                <a:lnTo>
                  <a:pt x="57193" y="471197"/>
                </a:lnTo>
                <a:lnTo>
                  <a:pt x="79623" y="493788"/>
                </a:lnTo>
                <a:lnTo>
                  <a:pt x="96214" y="502447"/>
                </a:lnTo>
                <a:lnTo>
                  <a:pt x="107584" y="507535"/>
                </a:lnTo>
                <a:lnTo>
                  <a:pt x="128154" y="515833"/>
                </a:lnTo>
                <a:lnTo>
                  <a:pt x="146226" y="522829"/>
                </a:lnTo>
                <a:lnTo>
                  <a:pt x="160873" y="529245"/>
                </a:lnTo>
                <a:lnTo>
                  <a:pt x="181935" y="535404"/>
                </a:lnTo>
                <a:lnTo>
                  <a:pt x="194497" y="538435"/>
                </a:lnTo>
                <a:lnTo>
                  <a:pt x="213745" y="544450"/>
                </a:lnTo>
                <a:lnTo>
                  <a:pt x="230900" y="550430"/>
                </a:lnTo>
                <a:lnTo>
                  <a:pt x="251753" y="556395"/>
                </a:lnTo>
                <a:lnTo>
                  <a:pt x="266313" y="562353"/>
                </a:lnTo>
                <a:lnTo>
                  <a:pt x="271585" y="565331"/>
                </a:lnTo>
                <a:lnTo>
                  <a:pt x="282733" y="568640"/>
                </a:lnTo>
                <a:lnTo>
                  <a:pt x="300167" y="570503"/>
                </a:lnTo>
                <a:lnTo>
                  <a:pt x="312965" y="571931"/>
                </a:lnTo>
                <a:lnTo>
                  <a:pt x="328576" y="575873"/>
                </a:lnTo>
                <a:lnTo>
                  <a:pt x="348081" y="578286"/>
                </a:lnTo>
                <a:lnTo>
                  <a:pt x="367995" y="579359"/>
                </a:lnTo>
                <a:lnTo>
                  <a:pt x="389370" y="579963"/>
                </a:lnTo>
                <a:lnTo>
                  <a:pt x="408382" y="580142"/>
                </a:lnTo>
                <a:lnTo>
                  <a:pt x="437790" y="580183"/>
                </a:lnTo>
                <a:lnTo>
                  <a:pt x="451387" y="579203"/>
                </a:lnTo>
                <a:lnTo>
                  <a:pt x="463428" y="577556"/>
                </a:lnTo>
                <a:lnTo>
                  <a:pt x="483753" y="573081"/>
                </a:lnTo>
                <a:lnTo>
                  <a:pt x="499400" y="567786"/>
                </a:lnTo>
                <a:lnTo>
                  <a:pt x="524106" y="559225"/>
                </a:lnTo>
                <a:lnTo>
                  <a:pt x="540797" y="555146"/>
                </a:lnTo>
                <a:lnTo>
                  <a:pt x="561463" y="547631"/>
                </a:lnTo>
                <a:lnTo>
                  <a:pt x="569326" y="545890"/>
                </a:lnTo>
                <a:lnTo>
                  <a:pt x="576128" y="542471"/>
                </a:lnTo>
                <a:lnTo>
                  <a:pt x="593473" y="529676"/>
                </a:lnTo>
                <a:lnTo>
                  <a:pt x="610012" y="518067"/>
                </a:lnTo>
                <a:lnTo>
                  <a:pt x="628713" y="507969"/>
                </a:lnTo>
                <a:lnTo>
                  <a:pt x="632247" y="505262"/>
                </a:lnTo>
                <a:lnTo>
                  <a:pt x="634603" y="502466"/>
                </a:lnTo>
                <a:lnTo>
                  <a:pt x="636174" y="499609"/>
                </a:lnTo>
                <a:lnTo>
                  <a:pt x="637221" y="496713"/>
                </a:lnTo>
                <a:lnTo>
                  <a:pt x="641030" y="490849"/>
                </a:lnTo>
                <a:lnTo>
                  <a:pt x="651560" y="479000"/>
                </a:lnTo>
                <a:lnTo>
                  <a:pt x="657325" y="465117"/>
                </a:lnTo>
                <a:lnTo>
                  <a:pt x="663195" y="448694"/>
                </a:lnTo>
                <a:lnTo>
                  <a:pt x="671085" y="432878"/>
                </a:lnTo>
                <a:lnTo>
                  <a:pt x="673864" y="417058"/>
                </a:lnTo>
                <a:lnTo>
                  <a:pt x="675680" y="399692"/>
                </a:lnTo>
                <a:lnTo>
                  <a:pt x="681068" y="359159"/>
                </a:lnTo>
                <a:lnTo>
                  <a:pt x="682677" y="343724"/>
                </a:lnTo>
                <a:lnTo>
                  <a:pt x="686038" y="328265"/>
                </a:lnTo>
                <a:lnTo>
                  <a:pt x="688323" y="319976"/>
                </a:lnTo>
                <a:lnTo>
                  <a:pt x="688854" y="310481"/>
                </a:lnTo>
                <a:lnTo>
                  <a:pt x="688216" y="300182"/>
                </a:lnTo>
                <a:lnTo>
                  <a:pt x="686799" y="289347"/>
                </a:lnTo>
                <a:lnTo>
                  <a:pt x="685224" y="274663"/>
                </a:lnTo>
                <a:lnTo>
                  <a:pt x="684337" y="258172"/>
                </a:lnTo>
                <a:lnTo>
                  <a:pt x="684038" y="239562"/>
                </a:lnTo>
                <a:lnTo>
                  <a:pt x="683986" y="224731"/>
                </a:lnTo>
                <a:lnTo>
                  <a:pt x="681328" y="208242"/>
                </a:lnTo>
                <a:lnTo>
                  <a:pt x="679230" y="198288"/>
                </a:lnTo>
                <a:lnTo>
                  <a:pt x="674253" y="181937"/>
                </a:lnTo>
                <a:lnTo>
                  <a:pt x="668734" y="167063"/>
                </a:lnTo>
                <a:lnTo>
                  <a:pt x="662973" y="150531"/>
                </a:lnTo>
                <a:lnTo>
                  <a:pt x="657106" y="138553"/>
                </a:lnTo>
                <a:lnTo>
                  <a:pt x="630386" y="9801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380"/>
          <p:cNvSpPr/>
          <p:nvPr/>
        </p:nvSpPr>
        <p:spPr>
          <a:xfrm>
            <a:off x="89296" y="5857875"/>
            <a:ext cx="80369" cy="128248"/>
          </a:xfrm>
          <a:custGeom>
            <a:avLst/>
            <a:gdLst/>
            <a:ahLst/>
            <a:cxnLst/>
            <a:rect l="0" t="0" r="0" b="0"/>
            <a:pathLst>
              <a:path w="80369" h="128248">
                <a:moveTo>
                  <a:pt x="0" y="35718"/>
                </a:moveTo>
                <a:lnTo>
                  <a:pt x="0" y="65271"/>
                </a:lnTo>
                <a:lnTo>
                  <a:pt x="993" y="68318"/>
                </a:lnTo>
                <a:lnTo>
                  <a:pt x="2646" y="71343"/>
                </a:lnTo>
                <a:lnTo>
                  <a:pt x="4741" y="74351"/>
                </a:lnTo>
                <a:lnTo>
                  <a:pt x="7129" y="80325"/>
                </a:lnTo>
                <a:lnTo>
                  <a:pt x="9714" y="88276"/>
                </a:lnTo>
                <a:lnTo>
                  <a:pt x="12429" y="97546"/>
                </a:lnTo>
                <a:lnTo>
                  <a:pt x="15232" y="104718"/>
                </a:lnTo>
                <a:lnTo>
                  <a:pt x="18092" y="110491"/>
                </a:lnTo>
                <a:lnTo>
                  <a:pt x="20991" y="115333"/>
                </a:lnTo>
                <a:lnTo>
                  <a:pt x="23916" y="119552"/>
                </a:lnTo>
                <a:lnTo>
                  <a:pt x="26858" y="123358"/>
                </a:lnTo>
                <a:lnTo>
                  <a:pt x="29812" y="126887"/>
                </a:lnTo>
                <a:lnTo>
                  <a:pt x="31781" y="128247"/>
                </a:lnTo>
                <a:lnTo>
                  <a:pt x="33094" y="128162"/>
                </a:lnTo>
                <a:lnTo>
                  <a:pt x="35544" y="125422"/>
                </a:lnTo>
                <a:lnTo>
                  <a:pt x="39941" y="120896"/>
                </a:lnTo>
                <a:lnTo>
                  <a:pt x="42502" y="117309"/>
                </a:lnTo>
                <a:lnTo>
                  <a:pt x="45202" y="112932"/>
                </a:lnTo>
                <a:lnTo>
                  <a:pt x="47994" y="108030"/>
                </a:lnTo>
                <a:lnTo>
                  <a:pt x="50848" y="100793"/>
                </a:lnTo>
                <a:lnTo>
                  <a:pt x="53742" y="92000"/>
                </a:lnTo>
                <a:lnTo>
                  <a:pt x="8036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381"/>
          <p:cNvSpPr/>
          <p:nvPr/>
        </p:nvSpPr>
        <p:spPr>
          <a:xfrm>
            <a:off x="5661421" y="4911328"/>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 Finally, many people have the intuitive feeling that, just as a leopard is a constituent of the sentence ( The monkey saw a leopard), so too is the longer phrase saw a leopard. That is, they sense that the sentence consists of two major parts, </a:t>
            </a:r>
            <a:r>
              <a:rPr lang="en-US" i="1" dirty="0" smtClean="0">
                <a:solidFill>
                  <a:srgbClr val="FF0000"/>
                </a:solidFill>
              </a:rPr>
              <a:t>the monkey </a:t>
            </a:r>
            <a:r>
              <a:rPr lang="en-US" dirty="0" smtClean="0"/>
              <a:t>and </a:t>
            </a:r>
            <a:r>
              <a:rPr lang="en-US" i="1" dirty="0" smtClean="0">
                <a:solidFill>
                  <a:srgbClr val="FF0000"/>
                </a:solidFill>
              </a:rPr>
              <a:t>saw a leopard</a:t>
            </a:r>
            <a:r>
              <a:rPr lang="en-US" dirty="0" smtClean="0"/>
              <a:t>. Or to put it in terms of the sentence’s meaning, the sentence consists of </a:t>
            </a:r>
            <a:r>
              <a:rPr lang="en-US" dirty="0" smtClean="0">
                <a:solidFill>
                  <a:srgbClr val="FF0000"/>
                </a:solidFill>
              </a:rPr>
              <a:t>(who-did-it?)</a:t>
            </a:r>
            <a:r>
              <a:rPr lang="en-US" dirty="0" smtClean="0"/>
              <a:t> part (the monkey) and a </a:t>
            </a:r>
            <a:r>
              <a:rPr lang="en-US" dirty="0" smtClean="0">
                <a:solidFill>
                  <a:srgbClr val="FF0000"/>
                </a:solidFill>
              </a:rPr>
              <a:t>(did-what?) </a:t>
            </a:r>
            <a:r>
              <a:rPr lang="en-US" dirty="0" smtClean="0"/>
              <a:t>part ( saw a leopard). Let us give the latter constituent the name </a:t>
            </a:r>
            <a:r>
              <a:rPr lang="en-US" dirty="0" smtClean="0">
                <a:solidFill>
                  <a:srgbClr val="993300"/>
                </a:solidFill>
              </a:rPr>
              <a:t>VERB PHRASE (VP). </a:t>
            </a:r>
            <a:r>
              <a:rPr lang="en-US" dirty="0" smtClean="0"/>
              <a:t>We observe that it consists of a verb </a:t>
            </a:r>
            <a:r>
              <a:rPr lang="en-US" dirty="0" smtClean="0">
                <a:solidFill>
                  <a:srgbClr val="002060"/>
                </a:solidFill>
              </a:rPr>
              <a:t>( saw) </a:t>
            </a:r>
            <a:r>
              <a:rPr lang="en-US" dirty="0" smtClean="0"/>
              <a:t>followed by a noun phrase </a:t>
            </a:r>
            <a:r>
              <a:rPr lang="en-US" dirty="0" smtClean="0">
                <a:solidFill>
                  <a:srgbClr val="002060"/>
                </a:solidFill>
              </a:rPr>
              <a:t>( a leopard). </a:t>
            </a:r>
            <a:r>
              <a:rPr lang="en-US" dirty="0" smtClean="0"/>
              <a:t>Therefore, we can infer:</a:t>
            </a:r>
          </a:p>
          <a:p>
            <a:endParaRPr lang="en-US" dirty="0"/>
          </a:p>
          <a:p>
            <a:pPr algn="ctr"/>
            <a:r>
              <a:rPr lang="en-US" dirty="0" smtClean="0">
                <a:solidFill>
                  <a:srgbClr val="002060"/>
                </a:solidFill>
              </a:rPr>
              <a:t>VP---&gt; V + NP</a:t>
            </a:r>
          </a:p>
          <a:p>
            <a:r>
              <a:rPr lang="en-US" dirty="0" smtClean="0"/>
              <a:t>- Now, We can revise the rules:</a:t>
            </a:r>
          </a:p>
          <a:p>
            <a:pPr algn="ctr"/>
            <a:r>
              <a:rPr lang="en-US" dirty="0" smtClean="0">
                <a:solidFill>
                  <a:srgbClr val="002060"/>
                </a:solidFill>
              </a:rPr>
              <a:t>S---&gt; NP + VP</a:t>
            </a:r>
          </a:p>
          <a:p>
            <a:pPr algn="ctr"/>
            <a:r>
              <a:rPr lang="en-US" dirty="0" smtClean="0">
                <a:solidFill>
                  <a:srgbClr val="002060"/>
                </a:solidFill>
              </a:rPr>
              <a:t>NP---&gt; Art + N</a:t>
            </a:r>
          </a:p>
          <a:p>
            <a:pPr algn="ctr"/>
            <a:r>
              <a:rPr lang="en-US" dirty="0" smtClean="0">
                <a:solidFill>
                  <a:srgbClr val="002060"/>
                </a:solidFill>
              </a:rPr>
              <a:t>VP---&gt; V + NP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4"/>
          <p:cNvSpPr/>
          <p:nvPr/>
        </p:nvSpPr>
        <p:spPr>
          <a:xfrm>
            <a:off x="6335295" y="1947268"/>
            <a:ext cx="1074678" cy="526145"/>
          </a:xfrm>
          <a:custGeom>
            <a:avLst/>
            <a:gdLst/>
            <a:ahLst/>
            <a:cxnLst/>
            <a:rect l="0" t="0" r="0" b="0"/>
            <a:pathLst>
              <a:path w="1074678" h="526145">
                <a:moveTo>
                  <a:pt x="1013837" y="151208"/>
                </a:moveTo>
                <a:lnTo>
                  <a:pt x="1013837" y="120782"/>
                </a:lnTo>
                <a:lnTo>
                  <a:pt x="1012845" y="118026"/>
                </a:lnTo>
                <a:lnTo>
                  <a:pt x="1004124" y="103827"/>
                </a:lnTo>
                <a:lnTo>
                  <a:pt x="1001409" y="98785"/>
                </a:lnTo>
                <a:lnTo>
                  <a:pt x="993101" y="90536"/>
                </a:lnTo>
                <a:lnTo>
                  <a:pt x="971596" y="77157"/>
                </a:lnTo>
                <a:lnTo>
                  <a:pt x="944657" y="63231"/>
                </a:lnTo>
                <a:lnTo>
                  <a:pt x="916280" y="51278"/>
                </a:lnTo>
                <a:lnTo>
                  <a:pt x="886161" y="39342"/>
                </a:lnTo>
                <a:lnTo>
                  <a:pt x="855291" y="33396"/>
                </a:lnTo>
                <a:lnTo>
                  <a:pt x="836702" y="28018"/>
                </a:lnTo>
                <a:lnTo>
                  <a:pt x="815380" y="21456"/>
                </a:lnTo>
                <a:lnTo>
                  <a:pt x="797196" y="17082"/>
                </a:lnTo>
                <a:lnTo>
                  <a:pt x="766409" y="12222"/>
                </a:lnTo>
                <a:lnTo>
                  <a:pt x="742143" y="10061"/>
                </a:lnTo>
                <a:lnTo>
                  <a:pt x="709101" y="6199"/>
                </a:lnTo>
                <a:lnTo>
                  <a:pt x="685915" y="2424"/>
                </a:lnTo>
                <a:lnTo>
                  <a:pt x="662380" y="746"/>
                </a:lnTo>
                <a:lnTo>
                  <a:pt x="638692" y="0"/>
                </a:lnTo>
                <a:lnTo>
                  <a:pt x="606996" y="661"/>
                </a:lnTo>
                <a:lnTo>
                  <a:pt x="513448" y="6523"/>
                </a:lnTo>
                <a:lnTo>
                  <a:pt x="498674" y="7127"/>
                </a:lnTo>
                <a:lnTo>
                  <a:pt x="474934" y="9513"/>
                </a:lnTo>
                <a:lnTo>
                  <a:pt x="411515" y="17457"/>
                </a:lnTo>
                <a:lnTo>
                  <a:pt x="335640" y="28344"/>
                </a:lnTo>
                <a:lnTo>
                  <a:pt x="302643" y="34756"/>
                </a:lnTo>
                <a:lnTo>
                  <a:pt x="269977" y="43943"/>
                </a:lnTo>
                <a:lnTo>
                  <a:pt x="249647" y="50949"/>
                </a:lnTo>
                <a:lnTo>
                  <a:pt x="217460" y="60677"/>
                </a:lnTo>
                <a:lnTo>
                  <a:pt x="183994" y="72570"/>
                </a:lnTo>
                <a:lnTo>
                  <a:pt x="156770" y="82378"/>
                </a:lnTo>
                <a:lnTo>
                  <a:pt x="144101" y="88536"/>
                </a:lnTo>
                <a:lnTo>
                  <a:pt x="117423" y="103561"/>
                </a:lnTo>
                <a:lnTo>
                  <a:pt x="99894" y="113499"/>
                </a:lnTo>
                <a:lnTo>
                  <a:pt x="83124" y="127577"/>
                </a:lnTo>
                <a:lnTo>
                  <a:pt x="68066" y="141726"/>
                </a:lnTo>
                <a:lnTo>
                  <a:pt x="46057" y="163556"/>
                </a:lnTo>
                <a:lnTo>
                  <a:pt x="35363" y="176871"/>
                </a:lnTo>
                <a:lnTo>
                  <a:pt x="23766" y="192877"/>
                </a:lnTo>
                <a:lnTo>
                  <a:pt x="14045" y="206549"/>
                </a:lnTo>
                <a:lnTo>
                  <a:pt x="8899" y="216484"/>
                </a:lnTo>
                <a:lnTo>
                  <a:pt x="5011" y="231624"/>
                </a:lnTo>
                <a:lnTo>
                  <a:pt x="584" y="253094"/>
                </a:lnTo>
                <a:lnTo>
                  <a:pt x="0" y="263780"/>
                </a:lnTo>
                <a:lnTo>
                  <a:pt x="602" y="273881"/>
                </a:lnTo>
                <a:lnTo>
                  <a:pt x="8697" y="330442"/>
                </a:lnTo>
                <a:lnTo>
                  <a:pt x="11361" y="343127"/>
                </a:lnTo>
                <a:lnTo>
                  <a:pt x="14129" y="352576"/>
                </a:lnTo>
                <a:lnTo>
                  <a:pt x="19851" y="365721"/>
                </a:lnTo>
                <a:lnTo>
                  <a:pt x="28650" y="378699"/>
                </a:lnTo>
                <a:lnTo>
                  <a:pt x="40512" y="394619"/>
                </a:lnTo>
                <a:lnTo>
                  <a:pt x="49434" y="408207"/>
                </a:lnTo>
                <a:lnTo>
                  <a:pt x="52410" y="411838"/>
                </a:lnTo>
                <a:lnTo>
                  <a:pt x="70819" y="426428"/>
                </a:lnTo>
                <a:lnTo>
                  <a:pt x="85644" y="438579"/>
                </a:lnTo>
                <a:lnTo>
                  <a:pt x="115282" y="453203"/>
                </a:lnTo>
                <a:lnTo>
                  <a:pt x="164964" y="474844"/>
                </a:lnTo>
                <a:lnTo>
                  <a:pt x="190407" y="483562"/>
                </a:lnTo>
                <a:lnTo>
                  <a:pt x="212298" y="489421"/>
                </a:lnTo>
                <a:lnTo>
                  <a:pt x="256108" y="502884"/>
                </a:lnTo>
                <a:lnTo>
                  <a:pt x="282509" y="510245"/>
                </a:lnTo>
                <a:lnTo>
                  <a:pt x="314944" y="515228"/>
                </a:lnTo>
                <a:lnTo>
                  <a:pt x="345442" y="516911"/>
                </a:lnTo>
                <a:lnTo>
                  <a:pt x="375373" y="518195"/>
                </a:lnTo>
                <a:lnTo>
                  <a:pt x="453144" y="523426"/>
                </a:lnTo>
                <a:lnTo>
                  <a:pt x="493443" y="524998"/>
                </a:lnTo>
                <a:lnTo>
                  <a:pt x="534539" y="525882"/>
                </a:lnTo>
                <a:lnTo>
                  <a:pt x="560827" y="526144"/>
                </a:lnTo>
                <a:lnTo>
                  <a:pt x="590580" y="523560"/>
                </a:lnTo>
                <a:lnTo>
                  <a:pt x="609626" y="521482"/>
                </a:lnTo>
                <a:lnTo>
                  <a:pt x="638727" y="519173"/>
                </a:lnTo>
                <a:lnTo>
                  <a:pt x="669199" y="517873"/>
                </a:lnTo>
                <a:lnTo>
                  <a:pt x="684055" y="516576"/>
                </a:lnTo>
                <a:lnTo>
                  <a:pt x="706552" y="510268"/>
                </a:lnTo>
                <a:lnTo>
                  <a:pt x="730092" y="504928"/>
                </a:lnTo>
                <a:lnTo>
                  <a:pt x="771235" y="496344"/>
                </a:lnTo>
                <a:lnTo>
                  <a:pt x="800624" y="492257"/>
                </a:lnTo>
                <a:lnTo>
                  <a:pt x="821899" y="486306"/>
                </a:lnTo>
                <a:lnTo>
                  <a:pt x="848850" y="475406"/>
                </a:lnTo>
                <a:lnTo>
                  <a:pt x="877199" y="466650"/>
                </a:lnTo>
                <a:lnTo>
                  <a:pt x="901033" y="457772"/>
                </a:lnTo>
                <a:lnTo>
                  <a:pt x="931356" y="447866"/>
                </a:lnTo>
                <a:lnTo>
                  <a:pt x="960625" y="431812"/>
                </a:lnTo>
                <a:lnTo>
                  <a:pt x="982580" y="416811"/>
                </a:lnTo>
                <a:lnTo>
                  <a:pt x="1003033" y="401113"/>
                </a:lnTo>
                <a:lnTo>
                  <a:pt x="1020117" y="385437"/>
                </a:lnTo>
                <a:lnTo>
                  <a:pt x="1031842" y="371396"/>
                </a:lnTo>
                <a:lnTo>
                  <a:pt x="1042676" y="356226"/>
                </a:lnTo>
                <a:lnTo>
                  <a:pt x="1050798" y="342869"/>
                </a:lnTo>
                <a:lnTo>
                  <a:pt x="1055069" y="332963"/>
                </a:lnTo>
                <a:lnTo>
                  <a:pt x="1060119" y="316517"/>
                </a:lnTo>
                <a:lnTo>
                  <a:pt x="1062551" y="309039"/>
                </a:lnTo>
                <a:lnTo>
                  <a:pt x="1065165" y="298101"/>
                </a:lnTo>
                <a:lnTo>
                  <a:pt x="1067899" y="284855"/>
                </a:lnTo>
                <a:lnTo>
                  <a:pt x="1070714" y="270072"/>
                </a:lnTo>
                <a:lnTo>
                  <a:pt x="1072592" y="259224"/>
                </a:lnTo>
                <a:lnTo>
                  <a:pt x="1074677" y="244525"/>
                </a:lnTo>
                <a:lnTo>
                  <a:pt x="1072958" y="232039"/>
                </a:lnTo>
                <a:lnTo>
                  <a:pt x="1069058" y="216499"/>
                </a:lnTo>
                <a:lnTo>
                  <a:pt x="1068511" y="212595"/>
                </a:lnTo>
                <a:lnTo>
                  <a:pt x="1062999" y="197619"/>
                </a:lnTo>
                <a:lnTo>
                  <a:pt x="1053240" y="181910"/>
                </a:lnTo>
                <a:lnTo>
                  <a:pt x="1049556" y="1690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5"/>
          <p:cNvSpPr/>
          <p:nvPr/>
        </p:nvSpPr>
        <p:spPr>
          <a:xfrm>
            <a:off x="3312914" y="2678907"/>
            <a:ext cx="2500313" cy="52336"/>
          </a:xfrm>
          <a:custGeom>
            <a:avLst/>
            <a:gdLst/>
            <a:ahLst/>
            <a:cxnLst/>
            <a:rect l="0" t="0" r="0" b="0"/>
            <a:pathLst>
              <a:path w="2500313" h="52336">
                <a:moveTo>
                  <a:pt x="0" y="26788"/>
                </a:moveTo>
                <a:lnTo>
                  <a:pt x="56558" y="26788"/>
                </a:lnTo>
                <a:lnTo>
                  <a:pt x="58541" y="27780"/>
                </a:lnTo>
                <a:lnTo>
                  <a:pt x="59863" y="29434"/>
                </a:lnTo>
                <a:lnTo>
                  <a:pt x="60744" y="31528"/>
                </a:lnTo>
                <a:lnTo>
                  <a:pt x="64309" y="32925"/>
                </a:lnTo>
                <a:lnTo>
                  <a:pt x="76206" y="34476"/>
                </a:lnTo>
                <a:lnTo>
                  <a:pt x="153775" y="36688"/>
                </a:lnTo>
                <a:lnTo>
                  <a:pt x="168993" y="38349"/>
                </a:lnTo>
                <a:lnTo>
                  <a:pt x="184100" y="40448"/>
                </a:lnTo>
                <a:lnTo>
                  <a:pt x="198139" y="41848"/>
                </a:lnTo>
                <a:lnTo>
                  <a:pt x="224322" y="43403"/>
                </a:lnTo>
                <a:lnTo>
                  <a:pt x="298639" y="44633"/>
                </a:lnTo>
                <a:lnTo>
                  <a:pt x="333712" y="45637"/>
                </a:lnTo>
                <a:lnTo>
                  <a:pt x="341537" y="47292"/>
                </a:lnTo>
                <a:lnTo>
                  <a:pt x="349731" y="49387"/>
                </a:lnTo>
                <a:lnTo>
                  <a:pt x="357177" y="50784"/>
                </a:lnTo>
                <a:lnTo>
                  <a:pt x="370742" y="52335"/>
                </a:lnTo>
                <a:lnTo>
                  <a:pt x="377138" y="51757"/>
                </a:lnTo>
                <a:lnTo>
                  <a:pt x="383386" y="50379"/>
                </a:lnTo>
                <a:lnTo>
                  <a:pt x="389536" y="48469"/>
                </a:lnTo>
                <a:lnTo>
                  <a:pt x="400581" y="47195"/>
                </a:lnTo>
                <a:lnTo>
                  <a:pt x="431374" y="45779"/>
                </a:lnTo>
                <a:lnTo>
                  <a:pt x="478277" y="44983"/>
                </a:lnTo>
                <a:lnTo>
                  <a:pt x="491492" y="43879"/>
                </a:lnTo>
                <a:lnTo>
                  <a:pt x="503278" y="42150"/>
                </a:lnTo>
                <a:lnTo>
                  <a:pt x="514112" y="40006"/>
                </a:lnTo>
                <a:lnTo>
                  <a:pt x="523320" y="38577"/>
                </a:lnTo>
                <a:lnTo>
                  <a:pt x="538842" y="36988"/>
                </a:lnTo>
                <a:lnTo>
                  <a:pt x="548735" y="35573"/>
                </a:lnTo>
                <a:lnTo>
                  <a:pt x="572958" y="31353"/>
                </a:lnTo>
                <a:lnTo>
                  <a:pt x="583386" y="29832"/>
                </a:lnTo>
                <a:lnTo>
                  <a:pt x="592322" y="28817"/>
                </a:lnTo>
                <a:lnTo>
                  <a:pt x="688637" y="20918"/>
                </a:lnTo>
                <a:lnTo>
                  <a:pt x="716496" y="19218"/>
                </a:lnTo>
                <a:lnTo>
                  <a:pt x="738595" y="18261"/>
                </a:lnTo>
                <a:lnTo>
                  <a:pt x="750365" y="17135"/>
                </a:lnTo>
                <a:lnTo>
                  <a:pt x="784610" y="13237"/>
                </a:lnTo>
                <a:lnTo>
                  <a:pt x="802870" y="11801"/>
                </a:lnTo>
                <a:lnTo>
                  <a:pt x="839034" y="10205"/>
                </a:lnTo>
                <a:lnTo>
                  <a:pt x="858004" y="8788"/>
                </a:lnTo>
                <a:lnTo>
                  <a:pt x="877596" y="6850"/>
                </a:lnTo>
                <a:lnTo>
                  <a:pt x="897603" y="4566"/>
                </a:lnTo>
                <a:lnTo>
                  <a:pt x="921855" y="3044"/>
                </a:lnTo>
                <a:lnTo>
                  <a:pt x="977906" y="1352"/>
                </a:lnTo>
                <a:lnTo>
                  <a:pt x="1078680" y="118"/>
                </a:lnTo>
                <a:lnTo>
                  <a:pt x="1194048" y="0"/>
                </a:lnTo>
                <a:lnTo>
                  <a:pt x="1199852" y="992"/>
                </a:lnTo>
                <a:lnTo>
                  <a:pt x="1205706" y="2645"/>
                </a:lnTo>
                <a:lnTo>
                  <a:pt x="1211593" y="4740"/>
                </a:lnTo>
                <a:lnTo>
                  <a:pt x="1218494" y="6136"/>
                </a:lnTo>
                <a:lnTo>
                  <a:pt x="1234100" y="7687"/>
                </a:lnTo>
                <a:lnTo>
                  <a:pt x="1308391" y="8924"/>
                </a:lnTo>
                <a:lnTo>
                  <a:pt x="1327632" y="9919"/>
                </a:lnTo>
                <a:lnTo>
                  <a:pt x="1359335" y="13668"/>
                </a:lnTo>
                <a:lnTo>
                  <a:pt x="1379496" y="15065"/>
                </a:lnTo>
                <a:lnTo>
                  <a:pt x="1425711" y="16617"/>
                </a:lnTo>
                <a:lnTo>
                  <a:pt x="1498810" y="17749"/>
                </a:lnTo>
                <a:lnTo>
                  <a:pt x="1681086" y="17858"/>
                </a:lnTo>
                <a:lnTo>
                  <a:pt x="1689247" y="18850"/>
                </a:lnTo>
                <a:lnTo>
                  <a:pt x="1697665" y="20504"/>
                </a:lnTo>
                <a:lnTo>
                  <a:pt x="1706253" y="22599"/>
                </a:lnTo>
                <a:lnTo>
                  <a:pt x="1712970" y="23995"/>
                </a:lnTo>
                <a:lnTo>
                  <a:pt x="1723080" y="25547"/>
                </a:lnTo>
                <a:lnTo>
                  <a:pt x="1792829" y="26778"/>
                </a:lnTo>
                <a:lnTo>
                  <a:pt x="1836320" y="27778"/>
                </a:lnTo>
                <a:lnTo>
                  <a:pt x="1846315" y="29433"/>
                </a:lnTo>
                <a:lnTo>
                  <a:pt x="1855954" y="31528"/>
                </a:lnTo>
                <a:lnTo>
                  <a:pt x="1864366" y="32924"/>
                </a:lnTo>
                <a:lnTo>
                  <a:pt x="1879002" y="34476"/>
                </a:lnTo>
                <a:lnTo>
                  <a:pt x="1949327" y="35472"/>
                </a:lnTo>
                <a:lnTo>
                  <a:pt x="2027385" y="34653"/>
                </a:lnTo>
                <a:lnTo>
                  <a:pt x="2054058" y="33023"/>
                </a:lnTo>
                <a:lnTo>
                  <a:pt x="2113097" y="28635"/>
                </a:lnTo>
                <a:lnTo>
                  <a:pt x="2166694" y="27031"/>
                </a:lnTo>
                <a:lnTo>
                  <a:pt x="2500312" y="2678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6"/>
          <p:cNvSpPr/>
          <p:nvPr/>
        </p:nvSpPr>
        <p:spPr>
          <a:xfrm>
            <a:off x="4473773" y="2429136"/>
            <a:ext cx="1616272" cy="293178"/>
          </a:xfrm>
          <a:custGeom>
            <a:avLst/>
            <a:gdLst/>
            <a:ahLst/>
            <a:cxnLst/>
            <a:rect l="0" t="0" r="0" b="0"/>
            <a:pathLst>
              <a:path w="1616272" h="293178">
                <a:moveTo>
                  <a:pt x="17859" y="26528"/>
                </a:moveTo>
                <a:lnTo>
                  <a:pt x="13119" y="26528"/>
                </a:lnTo>
                <a:lnTo>
                  <a:pt x="11722" y="27520"/>
                </a:lnTo>
                <a:lnTo>
                  <a:pt x="10792" y="29173"/>
                </a:lnTo>
                <a:lnTo>
                  <a:pt x="10171" y="31268"/>
                </a:lnTo>
                <a:lnTo>
                  <a:pt x="6836" y="36241"/>
                </a:lnTo>
                <a:lnTo>
                  <a:pt x="4557" y="38957"/>
                </a:lnTo>
                <a:lnTo>
                  <a:pt x="3038" y="41759"/>
                </a:lnTo>
                <a:lnTo>
                  <a:pt x="1350" y="47518"/>
                </a:lnTo>
                <a:lnTo>
                  <a:pt x="400" y="56339"/>
                </a:lnTo>
                <a:lnTo>
                  <a:pt x="178" y="64913"/>
                </a:lnTo>
                <a:lnTo>
                  <a:pt x="0" y="161989"/>
                </a:lnTo>
                <a:lnTo>
                  <a:pt x="992" y="167437"/>
                </a:lnTo>
                <a:lnTo>
                  <a:pt x="2646" y="174045"/>
                </a:lnTo>
                <a:lnTo>
                  <a:pt x="7688" y="191817"/>
                </a:lnTo>
                <a:lnTo>
                  <a:pt x="8562" y="199636"/>
                </a:lnTo>
                <a:lnTo>
                  <a:pt x="8821" y="208236"/>
                </a:lnTo>
                <a:lnTo>
                  <a:pt x="8920" y="225969"/>
                </a:lnTo>
                <a:lnTo>
                  <a:pt x="9915" y="227950"/>
                </a:lnTo>
                <a:lnTo>
                  <a:pt x="11571" y="229270"/>
                </a:lnTo>
                <a:lnTo>
                  <a:pt x="13668" y="230150"/>
                </a:lnTo>
                <a:lnTo>
                  <a:pt x="15065" y="231729"/>
                </a:lnTo>
                <a:lnTo>
                  <a:pt x="15996" y="233774"/>
                </a:lnTo>
                <a:lnTo>
                  <a:pt x="17031" y="238692"/>
                </a:lnTo>
                <a:lnTo>
                  <a:pt x="17492" y="244185"/>
                </a:lnTo>
                <a:lnTo>
                  <a:pt x="18606" y="246046"/>
                </a:lnTo>
                <a:lnTo>
                  <a:pt x="20342" y="247287"/>
                </a:lnTo>
                <a:lnTo>
                  <a:pt x="25515" y="249279"/>
                </a:lnTo>
                <a:lnTo>
                  <a:pt x="31152" y="249624"/>
                </a:lnTo>
                <a:lnTo>
                  <a:pt x="33666" y="250665"/>
                </a:lnTo>
                <a:lnTo>
                  <a:pt x="41945" y="255878"/>
                </a:lnTo>
                <a:lnTo>
                  <a:pt x="51850" y="258328"/>
                </a:lnTo>
                <a:lnTo>
                  <a:pt x="101049" y="258651"/>
                </a:lnTo>
                <a:lnTo>
                  <a:pt x="153279" y="258699"/>
                </a:lnTo>
                <a:lnTo>
                  <a:pt x="202831" y="266801"/>
                </a:lnTo>
                <a:lnTo>
                  <a:pt x="255134" y="267520"/>
                </a:lnTo>
                <a:lnTo>
                  <a:pt x="348924" y="267628"/>
                </a:lnTo>
                <a:lnTo>
                  <a:pt x="395517" y="270275"/>
                </a:lnTo>
                <a:lnTo>
                  <a:pt x="468094" y="274697"/>
                </a:lnTo>
                <a:lnTo>
                  <a:pt x="517864" y="276313"/>
                </a:lnTo>
                <a:lnTo>
                  <a:pt x="746464" y="276559"/>
                </a:lnTo>
                <a:lnTo>
                  <a:pt x="796224" y="283627"/>
                </a:lnTo>
                <a:lnTo>
                  <a:pt x="842195" y="285244"/>
                </a:lnTo>
                <a:lnTo>
                  <a:pt x="972873" y="285486"/>
                </a:lnTo>
                <a:lnTo>
                  <a:pt x="1005541" y="288133"/>
                </a:lnTo>
                <a:lnTo>
                  <a:pt x="1039339" y="293177"/>
                </a:lnTo>
                <a:lnTo>
                  <a:pt x="1052611" y="291221"/>
                </a:lnTo>
                <a:lnTo>
                  <a:pt x="1065124" y="288036"/>
                </a:lnTo>
                <a:lnTo>
                  <a:pt x="1113215" y="285588"/>
                </a:lnTo>
                <a:lnTo>
                  <a:pt x="1193970" y="285489"/>
                </a:lnTo>
                <a:lnTo>
                  <a:pt x="1235272" y="290229"/>
                </a:lnTo>
                <a:lnTo>
                  <a:pt x="1258754" y="289911"/>
                </a:lnTo>
                <a:lnTo>
                  <a:pt x="1267795" y="288437"/>
                </a:lnTo>
                <a:lnTo>
                  <a:pt x="1283131" y="289445"/>
                </a:lnTo>
                <a:lnTo>
                  <a:pt x="1289999" y="291102"/>
                </a:lnTo>
                <a:lnTo>
                  <a:pt x="1296562" y="291216"/>
                </a:lnTo>
                <a:lnTo>
                  <a:pt x="1340522" y="286122"/>
                </a:lnTo>
                <a:lnTo>
                  <a:pt x="1389664" y="285526"/>
                </a:lnTo>
                <a:lnTo>
                  <a:pt x="1420736" y="284501"/>
                </a:lnTo>
                <a:lnTo>
                  <a:pt x="1451206" y="277387"/>
                </a:lnTo>
                <a:lnTo>
                  <a:pt x="1457912" y="276927"/>
                </a:lnTo>
                <a:lnTo>
                  <a:pt x="1477430" y="271431"/>
                </a:lnTo>
                <a:lnTo>
                  <a:pt x="1500987" y="263366"/>
                </a:lnTo>
                <a:lnTo>
                  <a:pt x="1519827" y="254239"/>
                </a:lnTo>
                <a:lnTo>
                  <a:pt x="1531693" y="251094"/>
                </a:lnTo>
                <a:lnTo>
                  <a:pt x="1538333" y="250358"/>
                </a:lnTo>
                <a:lnTo>
                  <a:pt x="1541493" y="249170"/>
                </a:lnTo>
                <a:lnTo>
                  <a:pt x="1547650" y="245204"/>
                </a:lnTo>
                <a:lnTo>
                  <a:pt x="1556694" y="237393"/>
                </a:lnTo>
                <a:lnTo>
                  <a:pt x="1561671" y="231596"/>
                </a:lnTo>
                <a:lnTo>
                  <a:pt x="1567965" y="223764"/>
                </a:lnTo>
                <a:lnTo>
                  <a:pt x="1585234" y="201638"/>
                </a:lnTo>
                <a:lnTo>
                  <a:pt x="1586651" y="198830"/>
                </a:lnTo>
                <a:lnTo>
                  <a:pt x="1588225" y="193065"/>
                </a:lnTo>
                <a:lnTo>
                  <a:pt x="1591571" y="184549"/>
                </a:lnTo>
                <a:lnTo>
                  <a:pt x="1593851" y="179501"/>
                </a:lnTo>
                <a:lnTo>
                  <a:pt x="1596365" y="176135"/>
                </a:lnTo>
                <a:lnTo>
                  <a:pt x="1599032" y="173891"/>
                </a:lnTo>
                <a:lnTo>
                  <a:pt x="1601803" y="172394"/>
                </a:lnTo>
                <a:lnTo>
                  <a:pt x="1603649" y="170405"/>
                </a:lnTo>
                <a:lnTo>
                  <a:pt x="1604881" y="168087"/>
                </a:lnTo>
                <a:lnTo>
                  <a:pt x="1605702" y="165549"/>
                </a:lnTo>
                <a:lnTo>
                  <a:pt x="1606249" y="160880"/>
                </a:lnTo>
                <a:lnTo>
                  <a:pt x="1606614" y="154791"/>
                </a:lnTo>
                <a:lnTo>
                  <a:pt x="1606858" y="147756"/>
                </a:lnTo>
                <a:lnTo>
                  <a:pt x="1608012" y="142073"/>
                </a:lnTo>
                <a:lnTo>
                  <a:pt x="1611940" y="133113"/>
                </a:lnTo>
                <a:lnTo>
                  <a:pt x="1613385" y="127350"/>
                </a:lnTo>
                <a:lnTo>
                  <a:pt x="1614347" y="120532"/>
                </a:lnTo>
                <a:lnTo>
                  <a:pt x="1615893" y="102423"/>
                </a:lnTo>
                <a:lnTo>
                  <a:pt x="1616161" y="94545"/>
                </a:lnTo>
                <a:lnTo>
                  <a:pt x="1616271" y="72928"/>
                </a:lnTo>
                <a:lnTo>
                  <a:pt x="1613626" y="69309"/>
                </a:lnTo>
                <a:lnTo>
                  <a:pt x="1606559" y="61693"/>
                </a:lnTo>
                <a:lnTo>
                  <a:pt x="1600023" y="54971"/>
                </a:lnTo>
                <a:lnTo>
                  <a:pt x="1598495" y="54420"/>
                </a:lnTo>
                <a:lnTo>
                  <a:pt x="1590611" y="52651"/>
                </a:lnTo>
                <a:lnTo>
                  <a:pt x="1574517" y="45671"/>
                </a:lnTo>
                <a:lnTo>
                  <a:pt x="1525879" y="37333"/>
                </a:lnTo>
                <a:lnTo>
                  <a:pt x="1500265" y="28956"/>
                </a:lnTo>
                <a:lnTo>
                  <a:pt x="1451987" y="21929"/>
                </a:lnTo>
                <a:lnTo>
                  <a:pt x="1406221" y="15522"/>
                </a:lnTo>
                <a:lnTo>
                  <a:pt x="1370120" y="11715"/>
                </a:lnTo>
                <a:lnTo>
                  <a:pt x="1324309" y="10022"/>
                </a:lnTo>
                <a:lnTo>
                  <a:pt x="1272043" y="8936"/>
                </a:lnTo>
                <a:lnTo>
                  <a:pt x="954048" y="8668"/>
                </a:lnTo>
                <a:lnTo>
                  <a:pt x="909303" y="3928"/>
                </a:lnTo>
                <a:lnTo>
                  <a:pt x="861468" y="566"/>
                </a:lnTo>
                <a:lnTo>
                  <a:pt x="845565" y="106"/>
                </a:lnTo>
                <a:lnTo>
                  <a:pt x="831882" y="2548"/>
                </a:lnTo>
                <a:lnTo>
                  <a:pt x="825455" y="4588"/>
                </a:lnTo>
                <a:lnTo>
                  <a:pt x="810377" y="4209"/>
                </a:lnTo>
                <a:lnTo>
                  <a:pt x="781184" y="621"/>
                </a:lnTo>
                <a:lnTo>
                  <a:pt x="700767" y="0"/>
                </a:lnTo>
                <a:lnTo>
                  <a:pt x="653095" y="2501"/>
                </a:lnTo>
                <a:lnTo>
                  <a:pt x="609236" y="6841"/>
                </a:lnTo>
                <a:lnTo>
                  <a:pt x="563531" y="8508"/>
                </a:lnTo>
                <a:lnTo>
                  <a:pt x="364710" y="8668"/>
                </a:lnTo>
                <a:lnTo>
                  <a:pt x="302597" y="14805"/>
                </a:lnTo>
                <a:lnTo>
                  <a:pt x="267440" y="16357"/>
                </a:lnTo>
                <a:lnTo>
                  <a:pt x="224034" y="19692"/>
                </a:lnTo>
                <a:lnTo>
                  <a:pt x="170560" y="24502"/>
                </a:lnTo>
                <a:lnTo>
                  <a:pt x="154187" y="26620"/>
                </a:lnTo>
                <a:lnTo>
                  <a:pt x="137407" y="32398"/>
                </a:lnTo>
                <a:lnTo>
                  <a:pt x="107156" y="354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7"/>
          <p:cNvSpPr/>
          <p:nvPr/>
        </p:nvSpPr>
        <p:spPr>
          <a:xfrm>
            <a:off x="2678906" y="2964765"/>
            <a:ext cx="401837" cy="35499"/>
          </a:xfrm>
          <a:custGeom>
            <a:avLst/>
            <a:gdLst/>
            <a:ahLst/>
            <a:cxnLst/>
            <a:rect l="0" t="0" r="0" b="0"/>
            <a:pathLst>
              <a:path w="401837" h="35499">
                <a:moveTo>
                  <a:pt x="0" y="17750"/>
                </a:moveTo>
                <a:lnTo>
                  <a:pt x="4740" y="13010"/>
                </a:lnTo>
                <a:lnTo>
                  <a:pt x="7129" y="11613"/>
                </a:lnTo>
                <a:lnTo>
                  <a:pt x="9713" y="10682"/>
                </a:lnTo>
                <a:lnTo>
                  <a:pt x="15231" y="9648"/>
                </a:lnTo>
                <a:lnTo>
                  <a:pt x="26858" y="8984"/>
                </a:lnTo>
                <a:lnTo>
                  <a:pt x="42888" y="8830"/>
                </a:lnTo>
                <a:lnTo>
                  <a:pt x="56923" y="8821"/>
                </a:lnTo>
                <a:lnTo>
                  <a:pt x="59777" y="7829"/>
                </a:lnTo>
                <a:lnTo>
                  <a:pt x="62671" y="6175"/>
                </a:lnTo>
                <a:lnTo>
                  <a:pt x="65593" y="4080"/>
                </a:lnTo>
                <a:lnTo>
                  <a:pt x="68533" y="2684"/>
                </a:lnTo>
                <a:lnTo>
                  <a:pt x="71486" y="1753"/>
                </a:lnTo>
                <a:lnTo>
                  <a:pt x="78613" y="259"/>
                </a:lnTo>
                <a:lnTo>
                  <a:pt x="84588" y="0"/>
                </a:lnTo>
                <a:lnTo>
                  <a:pt x="88142" y="956"/>
                </a:lnTo>
                <a:lnTo>
                  <a:pt x="92495" y="2585"/>
                </a:lnTo>
                <a:lnTo>
                  <a:pt x="97382" y="4664"/>
                </a:lnTo>
                <a:lnTo>
                  <a:pt x="101632" y="6049"/>
                </a:lnTo>
                <a:lnTo>
                  <a:pt x="105458" y="6973"/>
                </a:lnTo>
                <a:lnTo>
                  <a:pt x="112355" y="7999"/>
                </a:lnTo>
                <a:lnTo>
                  <a:pt x="123800" y="8577"/>
                </a:lnTo>
                <a:lnTo>
                  <a:pt x="167944" y="8820"/>
                </a:lnTo>
                <a:lnTo>
                  <a:pt x="169509" y="9812"/>
                </a:lnTo>
                <a:lnTo>
                  <a:pt x="171545" y="11466"/>
                </a:lnTo>
                <a:lnTo>
                  <a:pt x="173895" y="13560"/>
                </a:lnTo>
                <a:lnTo>
                  <a:pt x="176453" y="14957"/>
                </a:lnTo>
                <a:lnTo>
                  <a:pt x="179151" y="15888"/>
                </a:lnTo>
                <a:lnTo>
                  <a:pt x="181942" y="16509"/>
                </a:lnTo>
                <a:lnTo>
                  <a:pt x="187771" y="16922"/>
                </a:lnTo>
                <a:lnTo>
                  <a:pt x="195626" y="17199"/>
                </a:lnTo>
                <a:lnTo>
                  <a:pt x="221590" y="17677"/>
                </a:lnTo>
                <a:lnTo>
                  <a:pt x="247621" y="17741"/>
                </a:lnTo>
                <a:lnTo>
                  <a:pt x="254377" y="18736"/>
                </a:lnTo>
                <a:lnTo>
                  <a:pt x="261858" y="20392"/>
                </a:lnTo>
                <a:lnTo>
                  <a:pt x="269822" y="22488"/>
                </a:lnTo>
                <a:lnTo>
                  <a:pt x="277116" y="23885"/>
                </a:lnTo>
                <a:lnTo>
                  <a:pt x="283963" y="24817"/>
                </a:lnTo>
                <a:lnTo>
                  <a:pt x="295869" y="25852"/>
                </a:lnTo>
                <a:lnTo>
                  <a:pt x="304469" y="26312"/>
                </a:lnTo>
                <a:lnTo>
                  <a:pt x="309143" y="27427"/>
                </a:lnTo>
                <a:lnTo>
                  <a:pt x="314244" y="29162"/>
                </a:lnTo>
                <a:lnTo>
                  <a:pt x="319629" y="31311"/>
                </a:lnTo>
                <a:lnTo>
                  <a:pt x="324211" y="32744"/>
                </a:lnTo>
                <a:lnTo>
                  <a:pt x="328258" y="33699"/>
                </a:lnTo>
                <a:lnTo>
                  <a:pt x="335400" y="34761"/>
                </a:lnTo>
                <a:lnTo>
                  <a:pt x="344999" y="35358"/>
                </a:lnTo>
                <a:lnTo>
                  <a:pt x="351109" y="35498"/>
                </a:lnTo>
                <a:lnTo>
                  <a:pt x="354127" y="34543"/>
                </a:lnTo>
                <a:lnTo>
                  <a:pt x="357132" y="32914"/>
                </a:lnTo>
                <a:lnTo>
                  <a:pt x="364342" y="27911"/>
                </a:lnTo>
                <a:lnTo>
                  <a:pt x="375072" y="27045"/>
                </a:lnTo>
                <a:lnTo>
                  <a:pt x="380019" y="26842"/>
                </a:lnTo>
                <a:lnTo>
                  <a:pt x="401836" y="26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8"/>
          <p:cNvSpPr/>
          <p:nvPr/>
        </p:nvSpPr>
        <p:spPr>
          <a:xfrm>
            <a:off x="4384476" y="3742780"/>
            <a:ext cx="1044775" cy="25549"/>
          </a:xfrm>
          <a:custGeom>
            <a:avLst/>
            <a:gdLst/>
            <a:ahLst/>
            <a:cxnLst/>
            <a:rect l="0" t="0" r="0" b="0"/>
            <a:pathLst>
              <a:path w="1044775" h="25549">
                <a:moveTo>
                  <a:pt x="0" y="7688"/>
                </a:moveTo>
                <a:lnTo>
                  <a:pt x="0" y="0"/>
                </a:lnTo>
                <a:lnTo>
                  <a:pt x="5953" y="578"/>
                </a:lnTo>
                <a:lnTo>
                  <a:pt x="37813" y="5140"/>
                </a:lnTo>
                <a:lnTo>
                  <a:pt x="45053" y="5990"/>
                </a:lnTo>
                <a:lnTo>
                  <a:pt x="50871" y="6556"/>
                </a:lnTo>
                <a:lnTo>
                  <a:pt x="63800" y="7353"/>
                </a:lnTo>
                <a:lnTo>
                  <a:pt x="89198" y="7668"/>
                </a:lnTo>
                <a:lnTo>
                  <a:pt x="311207" y="7688"/>
                </a:lnTo>
                <a:lnTo>
                  <a:pt x="330502" y="8680"/>
                </a:lnTo>
                <a:lnTo>
                  <a:pt x="347335" y="10334"/>
                </a:lnTo>
                <a:lnTo>
                  <a:pt x="362526" y="12429"/>
                </a:lnTo>
                <a:lnTo>
                  <a:pt x="376621" y="13825"/>
                </a:lnTo>
                <a:lnTo>
                  <a:pt x="389987" y="14756"/>
                </a:lnTo>
                <a:lnTo>
                  <a:pt x="402866" y="15377"/>
                </a:lnTo>
                <a:lnTo>
                  <a:pt x="446281" y="16066"/>
                </a:lnTo>
                <a:lnTo>
                  <a:pt x="839612" y="16618"/>
                </a:lnTo>
                <a:lnTo>
                  <a:pt x="845491" y="15626"/>
                </a:lnTo>
                <a:lnTo>
                  <a:pt x="852387" y="13972"/>
                </a:lnTo>
                <a:lnTo>
                  <a:pt x="859962" y="11878"/>
                </a:lnTo>
                <a:lnTo>
                  <a:pt x="866995" y="10481"/>
                </a:lnTo>
                <a:lnTo>
                  <a:pt x="873669" y="9550"/>
                </a:lnTo>
                <a:lnTo>
                  <a:pt x="880102" y="8930"/>
                </a:lnTo>
                <a:lnTo>
                  <a:pt x="905771" y="8240"/>
                </a:lnTo>
                <a:lnTo>
                  <a:pt x="969737" y="7721"/>
                </a:lnTo>
                <a:lnTo>
                  <a:pt x="977882" y="8702"/>
                </a:lnTo>
                <a:lnTo>
                  <a:pt x="987280" y="10349"/>
                </a:lnTo>
                <a:lnTo>
                  <a:pt x="997515" y="12438"/>
                </a:lnTo>
                <a:lnTo>
                  <a:pt x="1005331" y="13832"/>
                </a:lnTo>
                <a:lnTo>
                  <a:pt x="1011533" y="14761"/>
                </a:lnTo>
                <a:lnTo>
                  <a:pt x="1016660" y="15380"/>
                </a:lnTo>
                <a:lnTo>
                  <a:pt x="1025003" y="16068"/>
                </a:lnTo>
                <a:lnTo>
                  <a:pt x="1044774" y="255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9"/>
          <p:cNvSpPr/>
          <p:nvPr/>
        </p:nvSpPr>
        <p:spPr>
          <a:xfrm>
            <a:off x="5179218" y="1634868"/>
            <a:ext cx="598117" cy="820797"/>
          </a:xfrm>
          <a:custGeom>
            <a:avLst/>
            <a:gdLst/>
            <a:ahLst/>
            <a:cxnLst/>
            <a:rect l="0" t="0" r="0" b="0"/>
            <a:pathLst>
              <a:path w="598117" h="820797">
                <a:moveTo>
                  <a:pt x="571500" y="17124"/>
                </a:moveTo>
                <a:lnTo>
                  <a:pt x="580981" y="7643"/>
                </a:lnTo>
                <a:lnTo>
                  <a:pt x="584766" y="4850"/>
                </a:lnTo>
                <a:lnTo>
                  <a:pt x="596313" y="0"/>
                </a:lnTo>
                <a:lnTo>
                  <a:pt x="596972" y="747"/>
                </a:lnTo>
                <a:lnTo>
                  <a:pt x="597703" y="4223"/>
                </a:lnTo>
                <a:lnTo>
                  <a:pt x="598116" y="11758"/>
                </a:lnTo>
                <a:lnTo>
                  <a:pt x="584017" y="34496"/>
                </a:lnTo>
                <a:lnTo>
                  <a:pt x="566844" y="57340"/>
                </a:lnTo>
                <a:lnTo>
                  <a:pt x="553897" y="79932"/>
                </a:lnTo>
                <a:lnTo>
                  <a:pt x="542142" y="100226"/>
                </a:lnTo>
                <a:lnTo>
                  <a:pt x="528736" y="122444"/>
                </a:lnTo>
                <a:lnTo>
                  <a:pt x="515318" y="147730"/>
                </a:lnTo>
                <a:lnTo>
                  <a:pt x="501386" y="165844"/>
                </a:lnTo>
                <a:lnTo>
                  <a:pt x="484690" y="188520"/>
                </a:lnTo>
                <a:lnTo>
                  <a:pt x="455134" y="228986"/>
                </a:lnTo>
                <a:lnTo>
                  <a:pt x="435377" y="257499"/>
                </a:lnTo>
                <a:lnTo>
                  <a:pt x="423027" y="275762"/>
                </a:lnTo>
                <a:lnTo>
                  <a:pt x="412987" y="288768"/>
                </a:lnTo>
                <a:lnTo>
                  <a:pt x="385956" y="321740"/>
                </a:lnTo>
                <a:lnTo>
                  <a:pt x="374382" y="335295"/>
                </a:lnTo>
                <a:lnTo>
                  <a:pt x="356231" y="355648"/>
                </a:lnTo>
                <a:lnTo>
                  <a:pt x="341549" y="373954"/>
                </a:lnTo>
                <a:lnTo>
                  <a:pt x="328409" y="391020"/>
                </a:lnTo>
                <a:lnTo>
                  <a:pt x="315955" y="405219"/>
                </a:lnTo>
                <a:lnTo>
                  <a:pt x="285284" y="444603"/>
                </a:lnTo>
                <a:lnTo>
                  <a:pt x="245855" y="496833"/>
                </a:lnTo>
                <a:lnTo>
                  <a:pt x="211795" y="543198"/>
                </a:lnTo>
                <a:lnTo>
                  <a:pt x="198744" y="560324"/>
                </a:lnTo>
                <a:lnTo>
                  <a:pt x="188059" y="573726"/>
                </a:lnTo>
                <a:lnTo>
                  <a:pt x="169902" y="594901"/>
                </a:lnTo>
                <a:lnTo>
                  <a:pt x="151911" y="614234"/>
                </a:lnTo>
                <a:lnTo>
                  <a:pt x="134528" y="637112"/>
                </a:lnTo>
                <a:lnTo>
                  <a:pt x="118353" y="656459"/>
                </a:lnTo>
                <a:lnTo>
                  <a:pt x="95110" y="686911"/>
                </a:lnTo>
                <a:lnTo>
                  <a:pt x="77349" y="707814"/>
                </a:lnTo>
                <a:lnTo>
                  <a:pt x="59519" y="732418"/>
                </a:lnTo>
                <a:lnTo>
                  <a:pt x="42660" y="756576"/>
                </a:lnTo>
                <a:lnTo>
                  <a:pt x="24335" y="778114"/>
                </a:lnTo>
                <a:lnTo>
                  <a:pt x="15038" y="792495"/>
                </a:lnTo>
                <a:lnTo>
                  <a:pt x="11645" y="800941"/>
                </a:lnTo>
                <a:lnTo>
                  <a:pt x="10740" y="804583"/>
                </a:lnTo>
                <a:lnTo>
                  <a:pt x="7088" y="811275"/>
                </a:lnTo>
                <a:lnTo>
                  <a:pt x="0" y="82079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30"/>
          <p:cNvSpPr/>
          <p:nvPr/>
        </p:nvSpPr>
        <p:spPr>
          <a:xfrm>
            <a:off x="5206116" y="2312789"/>
            <a:ext cx="223135" cy="168268"/>
          </a:xfrm>
          <a:custGeom>
            <a:avLst/>
            <a:gdLst/>
            <a:ahLst/>
            <a:cxnLst/>
            <a:rect l="0" t="0" r="0" b="0"/>
            <a:pathLst>
              <a:path w="223135" h="168268">
                <a:moveTo>
                  <a:pt x="8821" y="0"/>
                </a:moveTo>
                <a:lnTo>
                  <a:pt x="8821" y="14221"/>
                </a:lnTo>
                <a:lnTo>
                  <a:pt x="7829" y="23371"/>
                </a:lnTo>
                <a:lnTo>
                  <a:pt x="6175" y="34432"/>
                </a:lnTo>
                <a:lnTo>
                  <a:pt x="4081" y="46767"/>
                </a:lnTo>
                <a:lnTo>
                  <a:pt x="2684" y="57967"/>
                </a:lnTo>
                <a:lnTo>
                  <a:pt x="1753" y="68410"/>
                </a:lnTo>
                <a:lnTo>
                  <a:pt x="1132" y="78349"/>
                </a:lnTo>
                <a:lnTo>
                  <a:pt x="443" y="94684"/>
                </a:lnTo>
                <a:lnTo>
                  <a:pt x="0" y="116598"/>
                </a:lnTo>
                <a:lnTo>
                  <a:pt x="956" y="120396"/>
                </a:lnTo>
                <a:lnTo>
                  <a:pt x="2586" y="123920"/>
                </a:lnTo>
                <a:lnTo>
                  <a:pt x="4664" y="127262"/>
                </a:lnTo>
                <a:lnTo>
                  <a:pt x="6050" y="130482"/>
                </a:lnTo>
                <a:lnTo>
                  <a:pt x="6974" y="133621"/>
                </a:lnTo>
                <a:lnTo>
                  <a:pt x="7590" y="136705"/>
                </a:lnTo>
                <a:lnTo>
                  <a:pt x="8000" y="139754"/>
                </a:lnTo>
                <a:lnTo>
                  <a:pt x="8274" y="142778"/>
                </a:lnTo>
                <a:lnTo>
                  <a:pt x="8456" y="145787"/>
                </a:lnTo>
                <a:lnTo>
                  <a:pt x="10562" y="148785"/>
                </a:lnTo>
                <a:lnTo>
                  <a:pt x="13951" y="151776"/>
                </a:lnTo>
                <a:lnTo>
                  <a:pt x="24166" y="158964"/>
                </a:lnTo>
                <a:lnTo>
                  <a:pt x="30855" y="162593"/>
                </a:lnTo>
                <a:lnTo>
                  <a:pt x="35417" y="164950"/>
                </a:lnTo>
                <a:lnTo>
                  <a:pt x="41434" y="166521"/>
                </a:lnTo>
                <a:lnTo>
                  <a:pt x="48422" y="167569"/>
                </a:lnTo>
                <a:lnTo>
                  <a:pt x="56058" y="168267"/>
                </a:lnTo>
                <a:lnTo>
                  <a:pt x="63133" y="167740"/>
                </a:lnTo>
                <a:lnTo>
                  <a:pt x="69833" y="166397"/>
                </a:lnTo>
                <a:lnTo>
                  <a:pt x="76285" y="164509"/>
                </a:lnTo>
                <a:lnTo>
                  <a:pt x="99587" y="157112"/>
                </a:lnTo>
                <a:lnTo>
                  <a:pt x="107034" y="154351"/>
                </a:lnTo>
                <a:lnTo>
                  <a:pt x="113984" y="151518"/>
                </a:lnTo>
                <a:lnTo>
                  <a:pt x="120602" y="148637"/>
                </a:lnTo>
                <a:lnTo>
                  <a:pt x="127990" y="144731"/>
                </a:lnTo>
                <a:lnTo>
                  <a:pt x="135892" y="140144"/>
                </a:lnTo>
                <a:lnTo>
                  <a:pt x="144136" y="135101"/>
                </a:lnTo>
                <a:lnTo>
                  <a:pt x="152610" y="131739"/>
                </a:lnTo>
                <a:lnTo>
                  <a:pt x="161235" y="129498"/>
                </a:lnTo>
                <a:lnTo>
                  <a:pt x="169962" y="128004"/>
                </a:lnTo>
                <a:lnTo>
                  <a:pt x="179748" y="125023"/>
                </a:lnTo>
                <a:lnTo>
                  <a:pt x="190241" y="121052"/>
                </a:lnTo>
                <a:lnTo>
                  <a:pt x="223134"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31"/>
          <p:cNvSpPr/>
          <p:nvPr/>
        </p:nvSpPr>
        <p:spPr>
          <a:xfrm>
            <a:off x="5866804" y="1553765"/>
            <a:ext cx="196445" cy="301659"/>
          </a:xfrm>
          <a:custGeom>
            <a:avLst/>
            <a:gdLst/>
            <a:ahLst/>
            <a:cxnLst/>
            <a:rect l="0" t="0" r="0" b="0"/>
            <a:pathLst>
              <a:path w="196445" h="301659">
                <a:moveTo>
                  <a:pt x="125016" y="0"/>
                </a:moveTo>
                <a:lnTo>
                  <a:pt x="125016" y="4741"/>
                </a:lnTo>
                <a:lnTo>
                  <a:pt x="127000" y="9114"/>
                </a:lnTo>
                <a:lnTo>
                  <a:pt x="130307" y="15006"/>
                </a:lnTo>
                <a:lnTo>
                  <a:pt x="134497" y="21910"/>
                </a:lnTo>
                <a:lnTo>
                  <a:pt x="137290" y="28497"/>
                </a:lnTo>
                <a:lnTo>
                  <a:pt x="139151" y="34873"/>
                </a:lnTo>
                <a:lnTo>
                  <a:pt x="140393" y="41108"/>
                </a:lnTo>
                <a:lnTo>
                  <a:pt x="144418" y="58619"/>
                </a:lnTo>
                <a:lnTo>
                  <a:pt x="146880" y="68845"/>
                </a:lnTo>
                <a:lnTo>
                  <a:pt x="155086" y="106940"/>
                </a:lnTo>
                <a:lnTo>
                  <a:pt x="157961" y="117926"/>
                </a:lnTo>
                <a:lnTo>
                  <a:pt x="160870" y="127235"/>
                </a:lnTo>
                <a:lnTo>
                  <a:pt x="163801" y="135425"/>
                </a:lnTo>
                <a:lnTo>
                  <a:pt x="166748" y="144853"/>
                </a:lnTo>
                <a:lnTo>
                  <a:pt x="172668" y="165913"/>
                </a:lnTo>
                <a:lnTo>
                  <a:pt x="175636" y="175101"/>
                </a:lnTo>
                <a:lnTo>
                  <a:pt x="178606" y="183211"/>
                </a:lnTo>
                <a:lnTo>
                  <a:pt x="181579" y="190601"/>
                </a:lnTo>
                <a:lnTo>
                  <a:pt x="183560" y="197513"/>
                </a:lnTo>
                <a:lnTo>
                  <a:pt x="184881" y="204105"/>
                </a:lnTo>
                <a:lnTo>
                  <a:pt x="185762" y="210484"/>
                </a:lnTo>
                <a:lnTo>
                  <a:pt x="186349" y="216721"/>
                </a:lnTo>
                <a:lnTo>
                  <a:pt x="186741" y="222864"/>
                </a:lnTo>
                <a:lnTo>
                  <a:pt x="187002" y="228943"/>
                </a:lnTo>
                <a:lnTo>
                  <a:pt x="188168" y="235973"/>
                </a:lnTo>
                <a:lnTo>
                  <a:pt x="189937" y="243635"/>
                </a:lnTo>
                <a:lnTo>
                  <a:pt x="192109" y="251721"/>
                </a:lnTo>
                <a:lnTo>
                  <a:pt x="193558" y="259095"/>
                </a:lnTo>
                <a:lnTo>
                  <a:pt x="194523" y="265996"/>
                </a:lnTo>
                <a:lnTo>
                  <a:pt x="195167" y="272580"/>
                </a:lnTo>
                <a:lnTo>
                  <a:pt x="195596" y="277963"/>
                </a:lnTo>
                <a:lnTo>
                  <a:pt x="196072" y="286588"/>
                </a:lnTo>
                <a:lnTo>
                  <a:pt x="196284" y="293729"/>
                </a:lnTo>
                <a:lnTo>
                  <a:pt x="196420" y="301658"/>
                </a:lnTo>
                <a:lnTo>
                  <a:pt x="196444" y="298291"/>
                </a:lnTo>
                <a:lnTo>
                  <a:pt x="193471" y="294110"/>
                </a:lnTo>
                <a:lnTo>
                  <a:pt x="188511" y="288347"/>
                </a:lnTo>
                <a:lnTo>
                  <a:pt x="182229" y="281528"/>
                </a:lnTo>
                <a:lnTo>
                  <a:pt x="178041" y="275990"/>
                </a:lnTo>
                <a:lnTo>
                  <a:pt x="171154" y="263456"/>
                </a:lnTo>
                <a:lnTo>
                  <a:pt x="166027" y="256659"/>
                </a:lnTo>
                <a:lnTo>
                  <a:pt x="160294" y="250481"/>
                </a:lnTo>
                <a:lnTo>
                  <a:pt x="143341" y="233033"/>
                </a:lnTo>
                <a:lnTo>
                  <a:pt x="135248" y="226793"/>
                </a:lnTo>
                <a:lnTo>
                  <a:pt x="127868" y="222633"/>
                </a:lnTo>
                <a:lnTo>
                  <a:pt x="120965" y="219860"/>
                </a:lnTo>
                <a:lnTo>
                  <a:pt x="114377" y="216026"/>
                </a:lnTo>
                <a:lnTo>
                  <a:pt x="108002" y="211486"/>
                </a:lnTo>
                <a:lnTo>
                  <a:pt x="101767" y="206475"/>
                </a:lnTo>
                <a:lnTo>
                  <a:pt x="95626" y="202142"/>
                </a:lnTo>
                <a:lnTo>
                  <a:pt x="89548" y="198262"/>
                </a:lnTo>
                <a:lnTo>
                  <a:pt x="83511" y="194682"/>
                </a:lnTo>
                <a:lnTo>
                  <a:pt x="77502" y="191304"/>
                </a:lnTo>
                <a:lnTo>
                  <a:pt x="65534" y="184904"/>
                </a:lnTo>
                <a:lnTo>
                  <a:pt x="60557" y="182801"/>
                </a:lnTo>
                <a:lnTo>
                  <a:pt x="56246" y="181398"/>
                </a:lnTo>
                <a:lnTo>
                  <a:pt x="52380" y="180464"/>
                </a:lnTo>
                <a:lnTo>
                  <a:pt x="48811" y="178848"/>
                </a:lnTo>
                <a:lnTo>
                  <a:pt x="45439" y="176779"/>
                </a:lnTo>
                <a:lnTo>
                  <a:pt x="42199" y="174407"/>
                </a:lnTo>
                <a:lnTo>
                  <a:pt x="38055" y="172826"/>
                </a:lnTo>
                <a:lnTo>
                  <a:pt x="33307" y="171772"/>
                </a:lnTo>
                <a:lnTo>
                  <a:pt x="28158" y="171070"/>
                </a:lnTo>
                <a:lnTo>
                  <a:pt x="23733" y="169609"/>
                </a:lnTo>
                <a:lnTo>
                  <a:pt x="19791" y="167643"/>
                </a:lnTo>
                <a:lnTo>
                  <a:pt x="16171" y="165340"/>
                </a:lnTo>
                <a:lnTo>
                  <a:pt x="12765" y="163805"/>
                </a:lnTo>
                <a:lnTo>
                  <a:pt x="9502" y="162781"/>
                </a:lnTo>
                <a:lnTo>
                  <a:pt x="0" y="1607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32"/>
          <p:cNvSpPr/>
          <p:nvPr/>
        </p:nvSpPr>
        <p:spPr>
          <a:xfrm>
            <a:off x="6129550" y="1625203"/>
            <a:ext cx="112302" cy="232173"/>
          </a:xfrm>
          <a:custGeom>
            <a:avLst/>
            <a:gdLst/>
            <a:ahLst/>
            <a:cxnLst/>
            <a:rect l="0" t="0" r="0" b="0"/>
            <a:pathLst>
              <a:path w="112302" h="232173">
                <a:moveTo>
                  <a:pt x="5145" y="0"/>
                </a:moveTo>
                <a:lnTo>
                  <a:pt x="405" y="0"/>
                </a:lnTo>
                <a:lnTo>
                  <a:pt x="0" y="992"/>
                </a:lnTo>
                <a:lnTo>
                  <a:pt x="723" y="2645"/>
                </a:lnTo>
                <a:lnTo>
                  <a:pt x="2197" y="4740"/>
                </a:lnTo>
                <a:lnTo>
                  <a:pt x="3179" y="8121"/>
                </a:lnTo>
                <a:lnTo>
                  <a:pt x="3834" y="12359"/>
                </a:lnTo>
                <a:lnTo>
                  <a:pt x="4272" y="17169"/>
                </a:lnTo>
                <a:lnTo>
                  <a:pt x="4563" y="21368"/>
                </a:lnTo>
                <a:lnTo>
                  <a:pt x="4757" y="25159"/>
                </a:lnTo>
                <a:lnTo>
                  <a:pt x="4886" y="28679"/>
                </a:lnTo>
                <a:lnTo>
                  <a:pt x="5965" y="32017"/>
                </a:lnTo>
                <a:lnTo>
                  <a:pt x="7676" y="35235"/>
                </a:lnTo>
                <a:lnTo>
                  <a:pt x="9808" y="38373"/>
                </a:lnTo>
                <a:lnTo>
                  <a:pt x="12179" y="44505"/>
                </a:lnTo>
                <a:lnTo>
                  <a:pt x="12811" y="47529"/>
                </a:lnTo>
                <a:lnTo>
                  <a:pt x="15216" y="52522"/>
                </a:lnTo>
                <a:lnTo>
                  <a:pt x="18805" y="58827"/>
                </a:lnTo>
                <a:lnTo>
                  <a:pt x="23181" y="66007"/>
                </a:lnTo>
                <a:lnTo>
                  <a:pt x="27091" y="72778"/>
                </a:lnTo>
                <a:lnTo>
                  <a:pt x="34081" y="85593"/>
                </a:lnTo>
                <a:lnTo>
                  <a:pt x="37334" y="92781"/>
                </a:lnTo>
                <a:lnTo>
                  <a:pt x="40495" y="100549"/>
                </a:lnTo>
                <a:lnTo>
                  <a:pt x="43594" y="108704"/>
                </a:lnTo>
                <a:lnTo>
                  <a:pt x="47645" y="117118"/>
                </a:lnTo>
                <a:lnTo>
                  <a:pt x="52330" y="125703"/>
                </a:lnTo>
                <a:lnTo>
                  <a:pt x="57438" y="134404"/>
                </a:lnTo>
                <a:lnTo>
                  <a:pt x="61835" y="141196"/>
                </a:lnTo>
                <a:lnTo>
                  <a:pt x="65759" y="146717"/>
                </a:lnTo>
                <a:lnTo>
                  <a:pt x="69366" y="151389"/>
                </a:lnTo>
                <a:lnTo>
                  <a:pt x="72764" y="157481"/>
                </a:lnTo>
                <a:lnTo>
                  <a:pt x="76021" y="164518"/>
                </a:lnTo>
                <a:lnTo>
                  <a:pt x="79185" y="172186"/>
                </a:lnTo>
                <a:lnTo>
                  <a:pt x="82286" y="179283"/>
                </a:lnTo>
                <a:lnTo>
                  <a:pt x="88378" y="192460"/>
                </a:lnTo>
                <a:lnTo>
                  <a:pt x="92384" y="199744"/>
                </a:lnTo>
                <a:lnTo>
                  <a:pt x="97038" y="207576"/>
                </a:lnTo>
                <a:lnTo>
                  <a:pt x="112301" y="2321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33"/>
          <p:cNvSpPr/>
          <p:nvPr/>
        </p:nvSpPr>
        <p:spPr>
          <a:xfrm>
            <a:off x="6116835" y="1562759"/>
            <a:ext cx="194255" cy="138851"/>
          </a:xfrm>
          <a:custGeom>
            <a:avLst/>
            <a:gdLst/>
            <a:ahLst/>
            <a:cxnLst/>
            <a:rect l="0" t="0" r="0" b="0"/>
            <a:pathLst>
              <a:path w="194255" h="138851">
                <a:moveTo>
                  <a:pt x="62508" y="17795"/>
                </a:moveTo>
                <a:lnTo>
                  <a:pt x="67249" y="8314"/>
                </a:lnTo>
                <a:lnTo>
                  <a:pt x="69637" y="5522"/>
                </a:lnTo>
                <a:lnTo>
                  <a:pt x="72222" y="3660"/>
                </a:lnTo>
                <a:lnTo>
                  <a:pt x="77739" y="1591"/>
                </a:lnTo>
                <a:lnTo>
                  <a:pt x="83499" y="671"/>
                </a:lnTo>
                <a:lnTo>
                  <a:pt x="87416" y="426"/>
                </a:lnTo>
                <a:lnTo>
                  <a:pt x="97061" y="154"/>
                </a:lnTo>
                <a:lnTo>
                  <a:pt x="113646" y="0"/>
                </a:lnTo>
                <a:lnTo>
                  <a:pt x="118428" y="971"/>
                </a:lnTo>
                <a:lnTo>
                  <a:pt x="122609" y="2610"/>
                </a:lnTo>
                <a:lnTo>
                  <a:pt x="126388" y="4695"/>
                </a:lnTo>
                <a:lnTo>
                  <a:pt x="131884" y="7078"/>
                </a:lnTo>
                <a:lnTo>
                  <a:pt x="138525" y="9658"/>
                </a:lnTo>
                <a:lnTo>
                  <a:pt x="145928" y="12370"/>
                </a:lnTo>
                <a:lnTo>
                  <a:pt x="151856" y="15171"/>
                </a:lnTo>
                <a:lnTo>
                  <a:pt x="156800" y="18030"/>
                </a:lnTo>
                <a:lnTo>
                  <a:pt x="161088" y="20928"/>
                </a:lnTo>
                <a:lnTo>
                  <a:pt x="165931" y="24845"/>
                </a:lnTo>
                <a:lnTo>
                  <a:pt x="171144" y="29440"/>
                </a:lnTo>
                <a:lnTo>
                  <a:pt x="181237" y="38846"/>
                </a:lnTo>
                <a:lnTo>
                  <a:pt x="189029" y="46333"/>
                </a:lnTo>
                <a:lnTo>
                  <a:pt x="191503" y="49719"/>
                </a:lnTo>
                <a:lnTo>
                  <a:pt x="193154" y="52968"/>
                </a:lnTo>
                <a:lnTo>
                  <a:pt x="194254" y="56127"/>
                </a:lnTo>
                <a:lnTo>
                  <a:pt x="193995" y="58232"/>
                </a:lnTo>
                <a:lnTo>
                  <a:pt x="192830" y="59636"/>
                </a:lnTo>
                <a:lnTo>
                  <a:pt x="191062" y="60572"/>
                </a:lnTo>
                <a:lnTo>
                  <a:pt x="189882" y="63180"/>
                </a:lnTo>
                <a:lnTo>
                  <a:pt x="189096" y="66903"/>
                </a:lnTo>
                <a:lnTo>
                  <a:pt x="188572" y="71370"/>
                </a:lnTo>
                <a:lnTo>
                  <a:pt x="187230" y="75340"/>
                </a:lnTo>
                <a:lnTo>
                  <a:pt x="185344" y="78979"/>
                </a:lnTo>
                <a:lnTo>
                  <a:pt x="183094" y="82397"/>
                </a:lnTo>
                <a:lnTo>
                  <a:pt x="179610" y="85668"/>
                </a:lnTo>
                <a:lnTo>
                  <a:pt x="175302" y="88840"/>
                </a:lnTo>
                <a:lnTo>
                  <a:pt x="170447" y="91948"/>
                </a:lnTo>
                <a:lnTo>
                  <a:pt x="165225" y="95011"/>
                </a:lnTo>
                <a:lnTo>
                  <a:pt x="159760" y="98046"/>
                </a:lnTo>
                <a:lnTo>
                  <a:pt x="154132" y="101061"/>
                </a:lnTo>
                <a:lnTo>
                  <a:pt x="146411" y="104064"/>
                </a:lnTo>
                <a:lnTo>
                  <a:pt x="137295" y="107058"/>
                </a:lnTo>
                <a:lnTo>
                  <a:pt x="127249" y="110046"/>
                </a:lnTo>
                <a:lnTo>
                  <a:pt x="115590" y="114022"/>
                </a:lnTo>
                <a:lnTo>
                  <a:pt x="89408" y="123732"/>
                </a:lnTo>
                <a:lnTo>
                  <a:pt x="79449" y="127115"/>
                </a:lnTo>
                <a:lnTo>
                  <a:pt x="71818" y="129370"/>
                </a:lnTo>
                <a:lnTo>
                  <a:pt x="65738" y="130874"/>
                </a:lnTo>
                <a:lnTo>
                  <a:pt x="59700" y="131876"/>
                </a:lnTo>
                <a:lnTo>
                  <a:pt x="53691" y="132545"/>
                </a:lnTo>
                <a:lnTo>
                  <a:pt x="47701" y="132990"/>
                </a:lnTo>
                <a:lnTo>
                  <a:pt x="42714" y="134279"/>
                </a:lnTo>
                <a:lnTo>
                  <a:pt x="38398" y="136131"/>
                </a:lnTo>
                <a:lnTo>
                  <a:pt x="34529" y="138358"/>
                </a:lnTo>
                <a:lnTo>
                  <a:pt x="30957" y="138850"/>
                </a:lnTo>
                <a:lnTo>
                  <a:pt x="27584" y="138186"/>
                </a:lnTo>
                <a:lnTo>
                  <a:pt x="24342" y="136751"/>
                </a:lnTo>
                <a:lnTo>
                  <a:pt x="21189" y="135794"/>
                </a:lnTo>
                <a:lnTo>
                  <a:pt x="18095" y="135157"/>
                </a:lnTo>
                <a:lnTo>
                  <a:pt x="10741" y="134133"/>
                </a:lnTo>
                <a:lnTo>
                  <a:pt x="7089" y="133993"/>
                </a:lnTo>
                <a:lnTo>
                  <a:pt x="0" y="13388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34"/>
          <p:cNvSpPr/>
          <p:nvPr/>
        </p:nvSpPr>
        <p:spPr>
          <a:xfrm>
            <a:off x="4451758" y="2353459"/>
            <a:ext cx="513149" cy="423529"/>
          </a:xfrm>
          <a:custGeom>
            <a:avLst/>
            <a:gdLst/>
            <a:ahLst/>
            <a:cxnLst/>
            <a:rect l="0" t="0" r="0" b="0"/>
            <a:pathLst>
              <a:path w="513149" h="423529">
                <a:moveTo>
                  <a:pt x="405992" y="39697"/>
                </a:moveTo>
                <a:lnTo>
                  <a:pt x="401251" y="34956"/>
                </a:lnTo>
                <a:lnTo>
                  <a:pt x="390987" y="29983"/>
                </a:lnTo>
                <a:lnTo>
                  <a:pt x="377494" y="24466"/>
                </a:lnTo>
                <a:lnTo>
                  <a:pt x="364884" y="18706"/>
                </a:lnTo>
                <a:lnTo>
                  <a:pt x="355766" y="15781"/>
                </a:lnTo>
                <a:lnTo>
                  <a:pt x="344726" y="12839"/>
                </a:lnTo>
                <a:lnTo>
                  <a:pt x="332406" y="9885"/>
                </a:lnTo>
                <a:lnTo>
                  <a:pt x="321216" y="6924"/>
                </a:lnTo>
                <a:lnTo>
                  <a:pt x="300845" y="988"/>
                </a:lnTo>
                <a:lnTo>
                  <a:pt x="288268" y="0"/>
                </a:lnTo>
                <a:lnTo>
                  <a:pt x="273931" y="334"/>
                </a:lnTo>
                <a:lnTo>
                  <a:pt x="246095" y="2359"/>
                </a:lnTo>
                <a:lnTo>
                  <a:pt x="227109" y="3258"/>
                </a:lnTo>
                <a:lnTo>
                  <a:pt x="212056" y="3658"/>
                </a:lnTo>
                <a:lnTo>
                  <a:pt x="198751" y="4828"/>
                </a:lnTo>
                <a:lnTo>
                  <a:pt x="186223" y="8655"/>
                </a:lnTo>
                <a:lnTo>
                  <a:pt x="174041" y="13664"/>
                </a:lnTo>
                <a:lnTo>
                  <a:pt x="162012" y="19197"/>
                </a:lnTo>
                <a:lnTo>
                  <a:pt x="150051" y="24963"/>
                </a:lnTo>
                <a:lnTo>
                  <a:pt x="138121" y="28188"/>
                </a:lnTo>
                <a:lnTo>
                  <a:pt x="132161" y="29048"/>
                </a:lnTo>
                <a:lnTo>
                  <a:pt x="127195" y="31605"/>
                </a:lnTo>
                <a:lnTo>
                  <a:pt x="114474" y="43693"/>
                </a:lnTo>
                <a:lnTo>
                  <a:pt x="98578" y="54000"/>
                </a:lnTo>
                <a:lnTo>
                  <a:pt x="87132" y="60275"/>
                </a:lnTo>
                <a:lnTo>
                  <a:pt x="72784" y="71663"/>
                </a:lnTo>
                <a:lnTo>
                  <a:pt x="64791" y="78867"/>
                </a:lnTo>
                <a:lnTo>
                  <a:pt x="56485" y="85654"/>
                </a:lnTo>
                <a:lnTo>
                  <a:pt x="47972" y="92163"/>
                </a:lnTo>
                <a:lnTo>
                  <a:pt x="32559" y="104687"/>
                </a:lnTo>
                <a:lnTo>
                  <a:pt x="22402" y="116868"/>
                </a:lnTo>
                <a:lnTo>
                  <a:pt x="17226" y="128896"/>
                </a:lnTo>
                <a:lnTo>
                  <a:pt x="13933" y="139864"/>
                </a:lnTo>
                <a:lnTo>
                  <a:pt x="9163" y="148046"/>
                </a:lnTo>
                <a:lnTo>
                  <a:pt x="6502" y="154594"/>
                </a:lnTo>
                <a:lnTo>
                  <a:pt x="3735" y="162928"/>
                </a:lnTo>
                <a:lnTo>
                  <a:pt x="899" y="172452"/>
                </a:lnTo>
                <a:lnTo>
                  <a:pt x="0" y="181778"/>
                </a:lnTo>
                <a:lnTo>
                  <a:pt x="393" y="190973"/>
                </a:lnTo>
                <a:lnTo>
                  <a:pt x="1647" y="200078"/>
                </a:lnTo>
                <a:lnTo>
                  <a:pt x="2484" y="208134"/>
                </a:lnTo>
                <a:lnTo>
                  <a:pt x="3041" y="215488"/>
                </a:lnTo>
                <a:lnTo>
                  <a:pt x="3413" y="222376"/>
                </a:lnTo>
                <a:lnTo>
                  <a:pt x="3825" y="235319"/>
                </a:lnTo>
                <a:lnTo>
                  <a:pt x="4090" y="259798"/>
                </a:lnTo>
                <a:lnTo>
                  <a:pt x="6097" y="266798"/>
                </a:lnTo>
                <a:lnTo>
                  <a:pt x="9418" y="274442"/>
                </a:lnTo>
                <a:lnTo>
                  <a:pt x="13617" y="282514"/>
                </a:lnTo>
                <a:lnTo>
                  <a:pt x="16416" y="289880"/>
                </a:lnTo>
                <a:lnTo>
                  <a:pt x="18283" y="296774"/>
                </a:lnTo>
                <a:lnTo>
                  <a:pt x="21348" y="308735"/>
                </a:lnTo>
                <a:lnTo>
                  <a:pt x="26018" y="317358"/>
                </a:lnTo>
                <a:lnTo>
                  <a:pt x="38966" y="337271"/>
                </a:lnTo>
                <a:lnTo>
                  <a:pt x="44229" y="344244"/>
                </a:lnTo>
                <a:lnTo>
                  <a:pt x="55370" y="357283"/>
                </a:lnTo>
                <a:lnTo>
                  <a:pt x="64290" y="367047"/>
                </a:lnTo>
                <a:lnTo>
                  <a:pt x="74890" y="378122"/>
                </a:lnTo>
                <a:lnTo>
                  <a:pt x="82226" y="384576"/>
                </a:lnTo>
                <a:lnTo>
                  <a:pt x="97512" y="393789"/>
                </a:lnTo>
                <a:lnTo>
                  <a:pt x="108817" y="399808"/>
                </a:lnTo>
                <a:lnTo>
                  <a:pt x="117810" y="403145"/>
                </a:lnTo>
                <a:lnTo>
                  <a:pt x="126106" y="405620"/>
                </a:lnTo>
                <a:lnTo>
                  <a:pt x="136408" y="410027"/>
                </a:lnTo>
                <a:lnTo>
                  <a:pt x="143918" y="412592"/>
                </a:lnTo>
                <a:lnTo>
                  <a:pt x="152893" y="415293"/>
                </a:lnTo>
                <a:lnTo>
                  <a:pt x="162845" y="418086"/>
                </a:lnTo>
                <a:lnTo>
                  <a:pt x="171464" y="419949"/>
                </a:lnTo>
                <a:lnTo>
                  <a:pt x="186333" y="422018"/>
                </a:lnTo>
                <a:lnTo>
                  <a:pt x="199556" y="422938"/>
                </a:lnTo>
                <a:lnTo>
                  <a:pt x="212047" y="423346"/>
                </a:lnTo>
                <a:lnTo>
                  <a:pt x="224213" y="423528"/>
                </a:lnTo>
                <a:lnTo>
                  <a:pt x="232220" y="422584"/>
                </a:lnTo>
                <a:lnTo>
                  <a:pt x="241527" y="420963"/>
                </a:lnTo>
                <a:lnTo>
                  <a:pt x="289720" y="411232"/>
                </a:lnTo>
                <a:lnTo>
                  <a:pt x="300696" y="409426"/>
                </a:lnTo>
                <a:lnTo>
                  <a:pt x="309997" y="408222"/>
                </a:lnTo>
                <a:lnTo>
                  <a:pt x="325624" y="405892"/>
                </a:lnTo>
                <a:lnTo>
                  <a:pt x="339184" y="401549"/>
                </a:lnTo>
                <a:lnTo>
                  <a:pt x="351825" y="396312"/>
                </a:lnTo>
                <a:lnTo>
                  <a:pt x="357974" y="393526"/>
                </a:lnTo>
                <a:lnTo>
                  <a:pt x="368027" y="387700"/>
                </a:lnTo>
                <a:lnTo>
                  <a:pt x="406649" y="363515"/>
                </a:lnTo>
                <a:lnTo>
                  <a:pt x="416352" y="357771"/>
                </a:lnTo>
                <a:lnTo>
                  <a:pt x="432424" y="348743"/>
                </a:lnTo>
                <a:lnTo>
                  <a:pt x="446182" y="341423"/>
                </a:lnTo>
                <a:lnTo>
                  <a:pt x="458911" y="332216"/>
                </a:lnTo>
                <a:lnTo>
                  <a:pt x="470191" y="322503"/>
                </a:lnTo>
                <a:lnTo>
                  <a:pt x="478511" y="314878"/>
                </a:lnTo>
                <a:lnTo>
                  <a:pt x="485517" y="305536"/>
                </a:lnTo>
                <a:lnTo>
                  <a:pt x="491938" y="294770"/>
                </a:lnTo>
                <a:lnTo>
                  <a:pt x="498099" y="283370"/>
                </a:lnTo>
                <a:lnTo>
                  <a:pt x="501498" y="271688"/>
                </a:lnTo>
                <a:lnTo>
                  <a:pt x="504002" y="259883"/>
                </a:lnTo>
                <a:lnTo>
                  <a:pt x="506058" y="253956"/>
                </a:lnTo>
                <a:lnTo>
                  <a:pt x="513148" y="2361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35"/>
          <p:cNvSpPr/>
          <p:nvPr/>
        </p:nvSpPr>
        <p:spPr>
          <a:xfrm>
            <a:off x="6929437" y="4018392"/>
            <a:ext cx="491134" cy="35687"/>
          </a:xfrm>
          <a:custGeom>
            <a:avLst/>
            <a:gdLst/>
            <a:ahLst/>
            <a:cxnLst/>
            <a:rect l="0" t="0" r="0" b="0"/>
            <a:pathLst>
              <a:path w="491134" h="35687">
                <a:moveTo>
                  <a:pt x="0" y="26756"/>
                </a:moveTo>
                <a:lnTo>
                  <a:pt x="14222" y="22016"/>
                </a:lnTo>
                <a:lnTo>
                  <a:pt x="20395" y="20619"/>
                </a:lnTo>
                <a:lnTo>
                  <a:pt x="26495" y="19688"/>
                </a:lnTo>
                <a:lnTo>
                  <a:pt x="32546" y="19068"/>
                </a:lnTo>
                <a:lnTo>
                  <a:pt x="37572" y="17662"/>
                </a:lnTo>
                <a:lnTo>
                  <a:pt x="41916" y="15732"/>
                </a:lnTo>
                <a:lnTo>
                  <a:pt x="45803" y="13454"/>
                </a:lnTo>
                <a:lnTo>
                  <a:pt x="50379" y="11934"/>
                </a:lnTo>
                <a:lnTo>
                  <a:pt x="55414" y="10922"/>
                </a:lnTo>
                <a:lnTo>
                  <a:pt x="60755" y="10247"/>
                </a:lnTo>
                <a:lnTo>
                  <a:pt x="74627" y="9497"/>
                </a:lnTo>
                <a:lnTo>
                  <a:pt x="82494" y="9297"/>
                </a:lnTo>
                <a:lnTo>
                  <a:pt x="89722" y="8171"/>
                </a:lnTo>
                <a:lnTo>
                  <a:pt x="96526" y="6428"/>
                </a:lnTo>
                <a:lnTo>
                  <a:pt x="103046" y="4275"/>
                </a:lnTo>
                <a:lnTo>
                  <a:pt x="115330" y="2839"/>
                </a:lnTo>
                <a:lnTo>
                  <a:pt x="131457" y="1881"/>
                </a:lnTo>
                <a:lnTo>
                  <a:pt x="176202" y="534"/>
                </a:lnTo>
                <a:lnTo>
                  <a:pt x="213840" y="79"/>
                </a:lnTo>
                <a:lnTo>
                  <a:pt x="283626" y="0"/>
                </a:lnTo>
                <a:lnTo>
                  <a:pt x="309138" y="981"/>
                </a:lnTo>
                <a:lnTo>
                  <a:pt x="333093" y="2628"/>
                </a:lnTo>
                <a:lnTo>
                  <a:pt x="356007" y="4717"/>
                </a:lnTo>
                <a:lnTo>
                  <a:pt x="377236" y="7102"/>
                </a:lnTo>
                <a:lnTo>
                  <a:pt x="431589" y="14208"/>
                </a:lnTo>
                <a:lnTo>
                  <a:pt x="443499" y="15414"/>
                </a:lnTo>
                <a:lnTo>
                  <a:pt x="453424" y="16218"/>
                </a:lnTo>
                <a:lnTo>
                  <a:pt x="460041" y="17746"/>
                </a:lnTo>
                <a:lnTo>
                  <a:pt x="464451" y="19758"/>
                </a:lnTo>
                <a:lnTo>
                  <a:pt x="467392" y="22090"/>
                </a:lnTo>
                <a:lnTo>
                  <a:pt x="470345" y="23646"/>
                </a:lnTo>
                <a:lnTo>
                  <a:pt x="473305" y="24682"/>
                </a:lnTo>
                <a:lnTo>
                  <a:pt x="476272" y="25374"/>
                </a:lnTo>
                <a:lnTo>
                  <a:pt x="485186" y="26346"/>
                </a:lnTo>
                <a:lnTo>
                  <a:pt x="487168" y="27475"/>
                </a:lnTo>
                <a:lnTo>
                  <a:pt x="488490" y="29220"/>
                </a:lnTo>
                <a:lnTo>
                  <a:pt x="491133" y="356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36"/>
          <p:cNvSpPr/>
          <p:nvPr/>
        </p:nvSpPr>
        <p:spPr>
          <a:xfrm>
            <a:off x="6911578" y="4063017"/>
            <a:ext cx="419696" cy="35710"/>
          </a:xfrm>
          <a:custGeom>
            <a:avLst/>
            <a:gdLst/>
            <a:ahLst/>
            <a:cxnLst/>
            <a:rect l="0" t="0" r="0" b="0"/>
            <a:pathLst>
              <a:path w="419696" h="35710">
                <a:moveTo>
                  <a:pt x="0" y="8920"/>
                </a:moveTo>
                <a:lnTo>
                  <a:pt x="14221" y="4180"/>
                </a:lnTo>
                <a:lnTo>
                  <a:pt x="19402" y="2783"/>
                </a:lnTo>
                <a:lnTo>
                  <a:pt x="23849" y="1852"/>
                </a:lnTo>
                <a:lnTo>
                  <a:pt x="27806" y="1232"/>
                </a:lnTo>
                <a:lnTo>
                  <a:pt x="38381" y="818"/>
                </a:lnTo>
                <a:lnTo>
                  <a:pt x="106013" y="99"/>
                </a:lnTo>
                <a:lnTo>
                  <a:pt x="178958" y="0"/>
                </a:lnTo>
                <a:lnTo>
                  <a:pt x="187766" y="989"/>
                </a:lnTo>
                <a:lnTo>
                  <a:pt x="196616" y="2641"/>
                </a:lnTo>
                <a:lnTo>
                  <a:pt x="205491" y="4734"/>
                </a:lnTo>
                <a:lnTo>
                  <a:pt x="229267" y="8113"/>
                </a:lnTo>
                <a:lnTo>
                  <a:pt x="303311" y="17161"/>
                </a:lnTo>
                <a:lnTo>
                  <a:pt x="333175" y="21359"/>
                </a:lnTo>
                <a:lnTo>
                  <a:pt x="356062" y="25150"/>
                </a:lnTo>
                <a:lnTo>
                  <a:pt x="387445" y="31016"/>
                </a:lnTo>
                <a:lnTo>
                  <a:pt x="397203" y="32581"/>
                </a:lnTo>
                <a:lnTo>
                  <a:pt x="419695" y="357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37"/>
          <p:cNvSpPr/>
          <p:nvPr/>
        </p:nvSpPr>
        <p:spPr>
          <a:xfrm>
            <a:off x="3080742" y="4339841"/>
            <a:ext cx="821532" cy="44636"/>
          </a:xfrm>
          <a:custGeom>
            <a:avLst/>
            <a:gdLst/>
            <a:ahLst/>
            <a:cxnLst/>
            <a:rect l="0" t="0" r="0" b="0"/>
            <a:pathLst>
              <a:path w="821532" h="44636">
                <a:moveTo>
                  <a:pt x="0" y="44635"/>
                </a:moveTo>
                <a:lnTo>
                  <a:pt x="74103" y="44635"/>
                </a:lnTo>
                <a:lnTo>
                  <a:pt x="96035" y="42651"/>
                </a:lnTo>
                <a:lnTo>
                  <a:pt x="182354" y="32361"/>
                </a:lnTo>
                <a:lnTo>
                  <a:pt x="201936" y="30499"/>
                </a:lnTo>
                <a:lnTo>
                  <a:pt x="217968" y="29258"/>
                </a:lnTo>
                <a:lnTo>
                  <a:pt x="234609" y="27438"/>
                </a:lnTo>
                <a:lnTo>
                  <a:pt x="268974" y="22771"/>
                </a:lnTo>
                <a:lnTo>
                  <a:pt x="295401" y="20137"/>
                </a:lnTo>
                <a:lnTo>
                  <a:pt x="364453" y="14565"/>
                </a:lnTo>
                <a:lnTo>
                  <a:pt x="391797" y="11690"/>
                </a:lnTo>
                <a:lnTo>
                  <a:pt x="413003" y="8781"/>
                </a:lnTo>
                <a:lnTo>
                  <a:pt x="430116" y="5850"/>
                </a:lnTo>
                <a:lnTo>
                  <a:pt x="445494" y="3895"/>
                </a:lnTo>
                <a:lnTo>
                  <a:pt x="459715" y="2592"/>
                </a:lnTo>
                <a:lnTo>
                  <a:pt x="473164" y="1724"/>
                </a:lnTo>
                <a:lnTo>
                  <a:pt x="487091" y="1145"/>
                </a:lnTo>
                <a:lnTo>
                  <a:pt x="515795" y="501"/>
                </a:lnTo>
                <a:lnTo>
                  <a:pt x="620233" y="0"/>
                </a:lnTo>
                <a:lnTo>
                  <a:pt x="635739" y="988"/>
                </a:lnTo>
                <a:lnTo>
                  <a:pt x="691516" y="6126"/>
                </a:lnTo>
                <a:lnTo>
                  <a:pt x="707073" y="7056"/>
                </a:lnTo>
                <a:lnTo>
                  <a:pt x="721413" y="7676"/>
                </a:lnTo>
                <a:lnTo>
                  <a:pt x="733950" y="9082"/>
                </a:lnTo>
                <a:lnTo>
                  <a:pt x="745284" y="11011"/>
                </a:lnTo>
                <a:lnTo>
                  <a:pt x="821531" y="1784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38"/>
          <p:cNvSpPr/>
          <p:nvPr/>
        </p:nvSpPr>
        <p:spPr>
          <a:xfrm>
            <a:off x="3304518" y="4438088"/>
            <a:ext cx="588085" cy="571310"/>
          </a:xfrm>
          <a:custGeom>
            <a:avLst/>
            <a:gdLst/>
            <a:ahLst/>
            <a:cxnLst/>
            <a:rect l="0" t="0" r="0" b="0"/>
            <a:pathLst>
              <a:path w="588085" h="571310">
                <a:moveTo>
                  <a:pt x="454880" y="62474"/>
                </a:moveTo>
                <a:lnTo>
                  <a:pt x="454880" y="49172"/>
                </a:lnTo>
                <a:lnTo>
                  <a:pt x="453888" y="47652"/>
                </a:lnTo>
                <a:lnTo>
                  <a:pt x="452234" y="46640"/>
                </a:lnTo>
                <a:lnTo>
                  <a:pt x="450140" y="45965"/>
                </a:lnTo>
                <a:lnTo>
                  <a:pt x="445166" y="42569"/>
                </a:lnTo>
                <a:lnTo>
                  <a:pt x="442451" y="40275"/>
                </a:lnTo>
                <a:lnTo>
                  <a:pt x="440641" y="37753"/>
                </a:lnTo>
                <a:lnTo>
                  <a:pt x="438630" y="32305"/>
                </a:lnTo>
                <a:lnTo>
                  <a:pt x="437101" y="30455"/>
                </a:lnTo>
                <a:lnTo>
                  <a:pt x="435090" y="29221"/>
                </a:lnTo>
                <a:lnTo>
                  <a:pt x="432757" y="28400"/>
                </a:lnTo>
                <a:lnTo>
                  <a:pt x="427519" y="24840"/>
                </a:lnTo>
                <a:lnTo>
                  <a:pt x="420891" y="19951"/>
                </a:lnTo>
                <a:lnTo>
                  <a:pt x="406996" y="12612"/>
                </a:lnTo>
                <a:lnTo>
                  <a:pt x="399533" y="10548"/>
                </a:lnTo>
                <a:lnTo>
                  <a:pt x="385013" y="9385"/>
                </a:lnTo>
                <a:lnTo>
                  <a:pt x="373888" y="6467"/>
                </a:lnTo>
                <a:lnTo>
                  <a:pt x="362329" y="2856"/>
                </a:lnTo>
                <a:lnTo>
                  <a:pt x="350577" y="1250"/>
                </a:lnTo>
                <a:lnTo>
                  <a:pt x="336093" y="537"/>
                </a:lnTo>
                <a:lnTo>
                  <a:pt x="313851" y="136"/>
                </a:lnTo>
                <a:lnTo>
                  <a:pt x="279076" y="0"/>
                </a:lnTo>
                <a:lnTo>
                  <a:pt x="267232" y="980"/>
                </a:lnTo>
                <a:lnTo>
                  <a:pt x="254375" y="2627"/>
                </a:lnTo>
                <a:lnTo>
                  <a:pt x="240843" y="4717"/>
                </a:lnTo>
                <a:lnTo>
                  <a:pt x="229837" y="6110"/>
                </a:lnTo>
                <a:lnTo>
                  <a:pt x="212316" y="7658"/>
                </a:lnTo>
                <a:lnTo>
                  <a:pt x="202882" y="10055"/>
                </a:lnTo>
                <a:lnTo>
                  <a:pt x="192623" y="13637"/>
                </a:lnTo>
                <a:lnTo>
                  <a:pt x="181816" y="18010"/>
                </a:lnTo>
                <a:lnTo>
                  <a:pt x="164515" y="25514"/>
                </a:lnTo>
                <a:lnTo>
                  <a:pt x="150212" y="32157"/>
                </a:lnTo>
                <a:lnTo>
                  <a:pt x="137240" y="38416"/>
                </a:lnTo>
                <a:lnTo>
                  <a:pt x="119569" y="49798"/>
                </a:lnTo>
                <a:lnTo>
                  <a:pt x="109300" y="57000"/>
                </a:lnTo>
                <a:lnTo>
                  <a:pt x="92599" y="70293"/>
                </a:lnTo>
                <a:lnTo>
                  <a:pt x="78561" y="81825"/>
                </a:lnTo>
                <a:lnTo>
                  <a:pt x="65708" y="90257"/>
                </a:lnTo>
                <a:lnTo>
                  <a:pt x="60494" y="95879"/>
                </a:lnTo>
                <a:lnTo>
                  <a:pt x="47424" y="117020"/>
                </a:lnTo>
                <a:lnTo>
                  <a:pt x="36986" y="130042"/>
                </a:lnTo>
                <a:lnTo>
                  <a:pt x="28378" y="142444"/>
                </a:lnTo>
                <a:lnTo>
                  <a:pt x="21246" y="154571"/>
                </a:lnTo>
                <a:lnTo>
                  <a:pt x="14768" y="166575"/>
                </a:lnTo>
                <a:lnTo>
                  <a:pt x="8582" y="183817"/>
                </a:lnTo>
                <a:lnTo>
                  <a:pt x="5543" y="193971"/>
                </a:lnTo>
                <a:lnTo>
                  <a:pt x="3518" y="203717"/>
                </a:lnTo>
                <a:lnTo>
                  <a:pt x="2167" y="213190"/>
                </a:lnTo>
                <a:lnTo>
                  <a:pt x="1267" y="222483"/>
                </a:lnTo>
                <a:lnTo>
                  <a:pt x="666" y="233639"/>
                </a:lnTo>
                <a:lnTo>
                  <a:pt x="0" y="259264"/>
                </a:lnTo>
                <a:lnTo>
                  <a:pt x="814" y="275026"/>
                </a:lnTo>
                <a:lnTo>
                  <a:pt x="2349" y="292481"/>
                </a:lnTo>
                <a:lnTo>
                  <a:pt x="4364" y="311062"/>
                </a:lnTo>
                <a:lnTo>
                  <a:pt x="7693" y="328410"/>
                </a:lnTo>
                <a:lnTo>
                  <a:pt x="11896" y="344937"/>
                </a:lnTo>
                <a:lnTo>
                  <a:pt x="16682" y="360915"/>
                </a:lnTo>
                <a:lnTo>
                  <a:pt x="20865" y="373552"/>
                </a:lnTo>
                <a:lnTo>
                  <a:pt x="24646" y="383961"/>
                </a:lnTo>
                <a:lnTo>
                  <a:pt x="32486" y="401810"/>
                </a:lnTo>
                <a:lnTo>
                  <a:pt x="37354" y="410737"/>
                </a:lnTo>
                <a:lnTo>
                  <a:pt x="47063" y="427601"/>
                </a:lnTo>
                <a:lnTo>
                  <a:pt x="54685" y="441711"/>
                </a:lnTo>
                <a:lnTo>
                  <a:pt x="61083" y="450236"/>
                </a:lnTo>
                <a:lnTo>
                  <a:pt x="69318" y="459889"/>
                </a:lnTo>
                <a:lnTo>
                  <a:pt x="87066" y="479212"/>
                </a:lnTo>
                <a:lnTo>
                  <a:pt x="101569" y="494415"/>
                </a:lnTo>
                <a:lnTo>
                  <a:pt x="111190" y="502239"/>
                </a:lnTo>
                <a:lnTo>
                  <a:pt x="122566" y="510432"/>
                </a:lnTo>
                <a:lnTo>
                  <a:pt x="135111" y="518871"/>
                </a:lnTo>
                <a:lnTo>
                  <a:pt x="146451" y="525488"/>
                </a:lnTo>
                <a:lnTo>
                  <a:pt x="156987" y="530892"/>
                </a:lnTo>
                <a:lnTo>
                  <a:pt x="166988" y="535487"/>
                </a:lnTo>
                <a:lnTo>
                  <a:pt x="176632" y="539543"/>
                </a:lnTo>
                <a:lnTo>
                  <a:pt x="186037" y="543239"/>
                </a:lnTo>
                <a:lnTo>
                  <a:pt x="204426" y="549991"/>
                </a:lnTo>
                <a:lnTo>
                  <a:pt x="249442" y="565429"/>
                </a:lnTo>
                <a:lnTo>
                  <a:pt x="267332" y="568783"/>
                </a:lnTo>
                <a:lnTo>
                  <a:pt x="285205" y="570274"/>
                </a:lnTo>
                <a:lnTo>
                  <a:pt x="303070" y="570936"/>
                </a:lnTo>
                <a:lnTo>
                  <a:pt x="339344" y="571309"/>
                </a:lnTo>
                <a:lnTo>
                  <a:pt x="351067" y="570370"/>
                </a:lnTo>
                <a:lnTo>
                  <a:pt x="361858" y="568751"/>
                </a:lnTo>
                <a:lnTo>
                  <a:pt x="372030" y="566679"/>
                </a:lnTo>
                <a:lnTo>
                  <a:pt x="388623" y="561732"/>
                </a:lnTo>
                <a:lnTo>
                  <a:pt x="403604" y="556226"/>
                </a:lnTo>
                <a:lnTo>
                  <a:pt x="420184" y="550471"/>
                </a:lnTo>
                <a:lnTo>
                  <a:pt x="434830" y="547253"/>
                </a:lnTo>
                <a:lnTo>
                  <a:pt x="441513" y="546394"/>
                </a:lnTo>
                <a:lnTo>
                  <a:pt x="446961" y="543837"/>
                </a:lnTo>
                <a:lnTo>
                  <a:pt x="451585" y="540148"/>
                </a:lnTo>
                <a:lnTo>
                  <a:pt x="460361" y="531751"/>
                </a:lnTo>
                <a:lnTo>
                  <a:pt x="476458" y="519460"/>
                </a:lnTo>
                <a:lnTo>
                  <a:pt x="487952" y="505688"/>
                </a:lnTo>
                <a:lnTo>
                  <a:pt x="499675" y="492292"/>
                </a:lnTo>
                <a:lnTo>
                  <a:pt x="510508" y="479723"/>
                </a:lnTo>
                <a:lnTo>
                  <a:pt x="518630" y="467522"/>
                </a:lnTo>
                <a:lnTo>
                  <a:pt x="525547" y="455485"/>
                </a:lnTo>
                <a:lnTo>
                  <a:pt x="531928" y="441536"/>
                </a:lnTo>
                <a:lnTo>
                  <a:pt x="535019" y="432260"/>
                </a:lnTo>
                <a:lnTo>
                  <a:pt x="538071" y="422107"/>
                </a:lnTo>
                <a:lnTo>
                  <a:pt x="544109" y="405535"/>
                </a:lnTo>
                <a:lnTo>
                  <a:pt x="565551" y="355025"/>
                </a:lnTo>
                <a:lnTo>
                  <a:pt x="571324" y="339859"/>
                </a:lnTo>
                <a:lnTo>
                  <a:pt x="576166" y="325780"/>
                </a:lnTo>
                <a:lnTo>
                  <a:pt x="580386" y="312426"/>
                </a:lnTo>
                <a:lnTo>
                  <a:pt x="583199" y="299554"/>
                </a:lnTo>
                <a:lnTo>
                  <a:pt x="585074" y="287004"/>
                </a:lnTo>
                <a:lnTo>
                  <a:pt x="586325" y="274668"/>
                </a:lnTo>
                <a:lnTo>
                  <a:pt x="587158" y="264460"/>
                </a:lnTo>
                <a:lnTo>
                  <a:pt x="588084" y="247827"/>
                </a:lnTo>
                <a:lnTo>
                  <a:pt x="586347" y="238628"/>
                </a:lnTo>
                <a:lnTo>
                  <a:pt x="583204" y="228527"/>
                </a:lnTo>
                <a:lnTo>
                  <a:pt x="579125" y="217825"/>
                </a:lnTo>
                <a:lnTo>
                  <a:pt x="571946" y="200641"/>
                </a:lnTo>
                <a:lnTo>
                  <a:pt x="565449" y="186389"/>
                </a:lnTo>
                <a:lnTo>
                  <a:pt x="562327" y="179811"/>
                </a:lnTo>
                <a:lnTo>
                  <a:pt x="553107" y="15177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339"/>
          <p:cNvSpPr/>
          <p:nvPr/>
        </p:nvSpPr>
        <p:spPr>
          <a:xfrm>
            <a:off x="4152304" y="4866679"/>
            <a:ext cx="285751" cy="17861"/>
          </a:xfrm>
          <a:custGeom>
            <a:avLst/>
            <a:gdLst/>
            <a:ahLst/>
            <a:cxnLst/>
            <a:rect l="0" t="0" r="0" b="0"/>
            <a:pathLst>
              <a:path w="285751" h="17861">
                <a:moveTo>
                  <a:pt x="0" y="17860"/>
                </a:moveTo>
                <a:lnTo>
                  <a:pt x="44110" y="17860"/>
                </a:lnTo>
                <a:lnTo>
                  <a:pt x="54211" y="16868"/>
                </a:lnTo>
                <a:lnTo>
                  <a:pt x="64914" y="15214"/>
                </a:lnTo>
                <a:lnTo>
                  <a:pt x="76019" y="13120"/>
                </a:lnTo>
                <a:lnTo>
                  <a:pt x="84413" y="11723"/>
                </a:lnTo>
                <a:lnTo>
                  <a:pt x="91002" y="10792"/>
                </a:lnTo>
                <a:lnTo>
                  <a:pt x="96387" y="10171"/>
                </a:lnTo>
                <a:lnTo>
                  <a:pt x="105930" y="9757"/>
                </a:lnTo>
                <a:lnTo>
                  <a:pt x="132408" y="9298"/>
                </a:lnTo>
                <a:lnTo>
                  <a:pt x="146811" y="8183"/>
                </a:lnTo>
                <a:lnTo>
                  <a:pt x="161374" y="6448"/>
                </a:lnTo>
                <a:lnTo>
                  <a:pt x="176044" y="4298"/>
                </a:lnTo>
                <a:lnTo>
                  <a:pt x="190785" y="2866"/>
                </a:lnTo>
                <a:lnTo>
                  <a:pt x="205573" y="1911"/>
                </a:lnTo>
                <a:lnTo>
                  <a:pt x="245990" y="377"/>
                </a:lnTo>
                <a:lnTo>
                  <a:pt x="28575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340"/>
          <p:cNvSpPr/>
          <p:nvPr/>
        </p:nvSpPr>
        <p:spPr>
          <a:xfrm>
            <a:off x="4143375" y="4938126"/>
            <a:ext cx="258961" cy="26781"/>
          </a:xfrm>
          <a:custGeom>
            <a:avLst/>
            <a:gdLst/>
            <a:ahLst/>
            <a:cxnLst/>
            <a:rect l="0" t="0" r="0" b="0"/>
            <a:pathLst>
              <a:path w="258961" h="26781">
                <a:moveTo>
                  <a:pt x="0" y="26780"/>
                </a:moveTo>
                <a:lnTo>
                  <a:pt x="12428" y="14351"/>
                </a:lnTo>
                <a:lnTo>
                  <a:pt x="15231" y="12541"/>
                </a:lnTo>
                <a:lnTo>
                  <a:pt x="18091" y="11334"/>
                </a:lnTo>
                <a:lnTo>
                  <a:pt x="20990" y="10529"/>
                </a:lnTo>
                <a:lnTo>
                  <a:pt x="24907" y="9993"/>
                </a:lnTo>
                <a:lnTo>
                  <a:pt x="29504" y="9635"/>
                </a:lnTo>
                <a:lnTo>
                  <a:pt x="34551" y="9397"/>
                </a:lnTo>
                <a:lnTo>
                  <a:pt x="40894" y="8246"/>
                </a:lnTo>
                <a:lnTo>
                  <a:pt x="48098" y="6486"/>
                </a:lnTo>
                <a:lnTo>
                  <a:pt x="55878" y="4321"/>
                </a:lnTo>
                <a:lnTo>
                  <a:pt x="62057" y="2878"/>
                </a:lnTo>
                <a:lnTo>
                  <a:pt x="67168" y="1915"/>
                </a:lnTo>
                <a:lnTo>
                  <a:pt x="71568" y="1274"/>
                </a:lnTo>
                <a:lnTo>
                  <a:pt x="76485" y="846"/>
                </a:lnTo>
                <a:lnTo>
                  <a:pt x="81748" y="561"/>
                </a:lnTo>
                <a:lnTo>
                  <a:pt x="92887" y="244"/>
                </a:lnTo>
                <a:lnTo>
                  <a:pt x="134991" y="13"/>
                </a:lnTo>
                <a:lnTo>
                  <a:pt x="173105" y="0"/>
                </a:lnTo>
                <a:lnTo>
                  <a:pt x="189817" y="990"/>
                </a:lnTo>
                <a:lnTo>
                  <a:pt x="203935" y="2641"/>
                </a:lnTo>
                <a:lnTo>
                  <a:pt x="216324" y="4734"/>
                </a:lnTo>
                <a:lnTo>
                  <a:pt x="225575" y="6130"/>
                </a:lnTo>
                <a:lnTo>
                  <a:pt x="232735" y="7060"/>
                </a:lnTo>
                <a:lnTo>
                  <a:pt x="258960" y="89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341"/>
          <p:cNvSpPr/>
          <p:nvPr/>
        </p:nvSpPr>
        <p:spPr>
          <a:xfrm>
            <a:off x="4545210" y="4920267"/>
            <a:ext cx="303611" cy="17851"/>
          </a:xfrm>
          <a:custGeom>
            <a:avLst/>
            <a:gdLst/>
            <a:ahLst/>
            <a:cxnLst/>
            <a:rect l="0" t="0" r="0" b="0"/>
            <a:pathLst>
              <a:path w="303611" h="17851">
                <a:moveTo>
                  <a:pt x="0" y="8920"/>
                </a:moveTo>
                <a:lnTo>
                  <a:pt x="14222" y="4180"/>
                </a:lnTo>
                <a:lnTo>
                  <a:pt x="19403" y="2783"/>
                </a:lnTo>
                <a:lnTo>
                  <a:pt x="23850" y="1852"/>
                </a:lnTo>
                <a:lnTo>
                  <a:pt x="27806" y="1231"/>
                </a:lnTo>
                <a:lnTo>
                  <a:pt x="31436" y="818"/>
                </a:lnTo>
                <a:lnTo>
                  <a:pt x="38115" y="358"/>
                </a:lnTo>
                <a:lnTo>
                  <a:pt x="215590" y="0"/>
                </a:lnTo>
                <a:lnTo>
                  <a:pt x="225086" y="989"/>
                </a:lnTo>
                <a:lnTo>
                  <a:pt x="232409" y="2641"/>
                </a:lnTo>
                <a:lnTo>
                  <a:pt x="238284" y="4734"/>
                </a:lnTo>
                <a:lnTo>
                  <a:pt x="244184" y="6129"/>
                </a:lnTo>
                <a:lnTo>
                  <a:pt x="250102" y="7059"/>
                </a:lnTo>
                <a:lnTo>
                  <a:pt x="256032" y="7679"/>
                </a:lnTo>
                <a:lnTo>
                  <a:pt x="261969" y="9085"/>
                </a:lnTo>
                <a:lnTo>
                  <a:pt x="267912" y="11014"/>
                </a:lnTo>
                <a:lnTo>
                  <a:pt x="273858" y="13293"/>
                </a:lnTo>
                <a:lnTo>
                  <a:pt x="278814" y="14812"/>
                </a:lnTo>
                <a:lnTo>
                  <a:pt x="283111" y="15824"/>
                </a:lnTo>
                <a:lnTo>
                  <a:pt x="286967" y="16500"/>
                </a:lnTo>
                <a:lnTo>
                  <a:pt x="290530" y="16950"/>
                </a:lnTo>
                <a:lnTo>
                  <a:pt x="297135" y="17450"/>
                </a:lnTo>
                <a:lnTo>
                  <a:pt x="303610" y="178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342"/>
          <p:cNvSpPr/>
          <p:nvPr/>
        </p:nvSpPr>
        <p:spPr>
          <a:xfrm>
            <a:off x="4580929" y="4966147"/>
            <a:ext cx="267892" cy="7689"/>
          </a:xfrm>
          <a:custGeom>
            <a:avLst/>
            <a:gdLst/>
            <a:ahLst/>
            <a:cxnLst/>
            <a:rect l="0" t="0" r="0" b="0"/>
            <a:pathLst>
              <a:path w="267892" h="7689">
                <a:moveTo>
                  <a:pt x="0" y="7688"/>
                </a:moveTo>
                <a:lnTo>
                  <a:pt x="26650" y="7688"/>
                </a:lnTo>
                <a:lnTo>
                  <a:pt x="40587" y="6697"/>
                </a:lnTo>
                <a:lnTo>
                  <a:pt x="77240" y="2948"/>
                </a:lnTo>
                <a:lnTo>
                  <a:pt x="98126" y="1552"/>
                </a:lnTo>
                <a:lnTo>
                  <a:pt x="119987" y="621"/>
                </a:lnTo>
                <a:lnTo>
                  <a:pt x="142500" y="0"/>
                </a:lnTo>
                <a:lnTo>
                  <a:pt x="165445" y="578"/>
                </a:lnTo>
                <a:lnTo>
                  <a:pt x="267891" y="76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343"/>
          <p:cNvSpPr/>
          <p:nvPr/>
        </p:nvSpPr>
        <p:spPr>
          <a:xfrm>
            <a:off x="2884289" y="5223867"/>
            <a:ext cx="508993" cy="116087"/>
          </a:xfrm>
          <a:custGeom>
            <a:avLst/>
            <a:gdLst/>
            <a:ahLst/>
            <a:cxnLst/>
            <a:rect l="0" t="0" r="0" b="0"/>
            <a:pathLst>
              <a:path w="508993" h="116087">
                <a:moveTo>
                  <a:pt x="508992" y="0"/>
                </a:moveTo>
                <a:lnTo>
                  <a:pt x="390690" y="0"/>
                </a:lnTo>
                <a:lnTo>
                  <a:pt x="371585" y="992"/>
                </a:lnTo>
                <a:lnTo>
                  <a:pt x="353887" y="2646"/>
                </a:lnTo>
                <a:lnTo>
                  <a:pt x="337128" y="4740"/>
                </a:lnTo>
                <a:lnTo>
                  <a:pt x="320994" y="8121"/>
                </a:lnTo>
                <a:lnTo>
                  <a:pt x="305277" y="12359"/>
                </a:lnTo>
                <a:lnTo>
                  <a:pt x="289838" y="17169"/>
                </a:lnTo>
                <a:lnTo>
                  <a:pt x="169406" y="52017"/>
                </a:lnTo>
                <a:lnTo>
                  <a:pt x="148656" y="58490"/>
                </a:lnTo>
                <a:lnTo>
                  <a:pt x="129862" y="64791"/>
                </a:lnTo>
                <a:lnTo>
                  <a:pt x="95750" y="77082"/>
                </a:lnTo>
                <a:lnTo>
                  <a:pt x="80700" y="83138"/>
                </a:lnTo>
                <a:lnTo>
                  <a:pt x="66699" y="89160"/>
                </a:lnTo>
                <a:lnTo>
                  <a:pt x="0"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44"/>
          <p:cNvSpPr/>
          <p:nvPr/>
        </p:nvSpPr>
        <p:spPr>
          <a:xfrm>
            <a:off x="3375421" y="5170289"/>
            <a:ext cx="70814" cy="160735"/>
          </a:xfrm>
          <a:custGeom>
            <a:avLst/>
            <a:gdLst/>
            <a:ahLst/>
            <a:cxnLst/>
            <a:rect l="0" t="0" r="0" b="0"/>
            <a:pathLst>
              <a:path w="70814" h="160735">
                <a:moveTo>
                  <a:pt x="0" y="0"/>
                </a:moveTo>
                <a:lnTo>
                  <a:pt x="34339" y="17169"/>
                </a:lnTo>
                <a:lnTo>
                  <a:pt x="41744" y="21368"/>
                </a:lnTo>
                <a:lnTo>
                  <a:pt x="47673" y="25159"/>
                </a:lnTo>
                <a:lnTo>
                  <a:pt x="52618" y="28679"/>
                </a:lnTo>
                <a:lnTo>
                  <a:pt x="56907" y="32018"/>
                </a:lnTo>
                <a:lnTo>
                  <a:pt x="60759" y="35235"/>
                </a:lnTo>
                <a:lnTo>
                  <a:pt x="64318" y="38373"/>
                </a:lnTo>
                <a:lnTo>
                  <a:pt x="66692" y="42449"/>
                </a:lnTo>
                <a:lnTo>
                  <a:pt x="68274" y="47151"/>
                </a:lnTo>
                <a:lnTo>
                  <a:pt x="69328" y="52270"/>
                </a:lnTo>
                <a:lnTo>
                  <a:pt x="70031" y="57667"/>
                </a:lnTo>
                <a:lnTo>
                  <a:pt x="70500" y="63249"/>
                </a:lnTo>
                <a:lnTo>
                  <a:pt x="70813" y="68955"/>
                </a:lnTo>
                <a:lnTo>
                  <a:pt x="70029" y="74743"/>
                </a:lnTo>
                <a:lnTo>
                  <a:pt x="68514" y="80587"/>
                </a:lnTo>
                <a:lnTo>
                  <a:pt x="66512" y="86467"/>
                </a:lnTo>
                <a:lnTo>
                  <a:pt x="63193" y="93363"/>
                </a:lnTo>
                <a:lnTo>
                  <a:pt x="58996" y="100937"/>
                </a:lnTo>
                <a:lnTo>
                  <a:pt x="54214" y="108963"/>
                </a:lnTo>
                <a:lnTo>
                  <a:pt x="47057" y="118283"/>
                </a:lnTo>
                <a:lnTo>
                  <a:pt x="38316" y="128465"/>
                </a:lnTo>
                <a:lnTo>
                  <a:pt x="8930" y="16073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345"/>
          <p:cNvSpPr/>
          <p:nvPr/>
        </p:nvSpPr>
        <p:spPr>
          <a:xfrm>
            <a:off x="4170164" y="5991820"/>
            <a:ext cx="205383" cy="8931"/>
          </a:xfrm>
          <a:custGeom>
            <a:avLst/>
            <a:gdLst/>
            <a:ahLst/>
            <a:cxnLst/>
            <a:rect l="0" t="0" r="0" b="0"/>
            <a:pathLst>
              <a:path w="205383" h="8931">
                <a:moveTo>
                  <a:pt x="0" y="0"/>
                </a:moveTo>
                <a:lnTo>
                  <a:pt x="9480" y="4741"/>
                </a:lnTo>
                <a:lnTo>
                  <a:pt x="13265" y="6137"/>
                </a:lnTo>
                <a:lnTo>
                  <a:pt x="16781" y="7068"/>
                </a:lnTo>
                <a:lnTo>
                  <a:pt x="20117" y="7688"/>
                </a:lnTo>
                <a:lnTo>
                  <a:pt x="35239" y="8102"/>
                </a:lnTo>
                <a:lnTo>
                  <a:pt x="205382"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346"/>
          <p:cNvSpPr/>
          <p:nvPr/>
        </p:nvSpPr>
        <p:spPr>
          <a:xfrm>
            <a:off x="4196953" y="5938242"/>
            <a:ext cx="223243" cy="26790"/>
          </a:xfrm>
          <a:custGeom>
            <a:avLst/>
            <a:gdLst/>
            <a:ahLst/>
            <a:cxnLst/>
            <a:rect l="0" t="0" r="0" b="0"/>
            <a:pathLst>
              <a:path w="223243" h="26790">
                <a:moveTo>
                  <a:pt x="0" y="0"/>
                </a:moveTo>
                <a:lnTo>
                  <a:pt x="14221" y="4740"/>
                </a:lnTo>
                <a:lnTo>
                  <a:pt x="20395" y="7129"/>
                </a:lnTo>
                <a:lnTo>
                  <a:pt x="26495" y="9713"/>
                </a:lnTo>
                <a:lnTo>
                  <a:pt x="32546" y="12428"/>
                </a:lnTo>
                <a:lnTo>
                  <a:pt x="38564" y="14239"/>
                </a:lnTo>
                <a:lnTo>
                  <a:pt x="44561" y="15446"/>
                </a:lnTo>
                <a:lnTo>
                  <a:pt x="50543" y="16250"/>
                </a:lnTo>
                <a:lnTo>
                  <a:pt x="57508" y="16786"/>
                </a:lnTo>
                <a:lnTo>
                  <a:pt x="65127" y="17144"/>
                </a:lnTo>
                <a:lnTo>
                  <a:pt x="81531" y="17541"/>
                </a:lnTo>
                <a:lnTo>
                  <a:pt x="125169" y="17818"/>
                </a:lnTo>
                <a:lnTo>
                  <a:pt x="134047" y="18824"/>
                </a:lnTo>
                <a:lnTo>
                  <a:pt x="142943" y="20487"/>
                </a:lnTo>
                <a:lnTo>
                  <a:pt x="151850" y="22587"/>
                </a:lnTo>
                <a:lnTo>
                  <a:pt x="162749" y="23988"/>
                </a:lnTo>
                <a:lnTo>
                  <a:pt x="174976" y="24921"/>
                </a:lnTo>
                <a:lnTo>
                  <a:pt x="223242"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47"/>
          <p:cNvSpPr/>
          <p:nvPr/>
        </p:nvSpPr>
        <p:spPr>
          <a:xfrm>
            <a:off x="4616648" y="5991820"/>
            <a:ext cx="366118" cy="35720"/>
          </a:xfrm>
          <a:custGeom>
            <a:avLst/>
            <a:gdLst/>
            <a:ahLst/>
            <a:cxnLst/>
            <a:rect l="0" t="0" r="0" b="0"/>
            <a:pathLst>
              <a:path w="366118" h="35720">
                <a:moveTo>
                  <a:pt x="0" y="0"/>
                </a:moveTo>
                <a:lnTo>
                  <a:pt x="14221" y="4741"/>
                </a:lnTo>
                <a:lnTo>
                  <a:pt x="22379" y="6137"/>
                </a:lnTo>
                <a:lnTo>
                  <a:pt x="31787" y="7068"/>
                </a:lnTo>
                <a:lnTo>
                  <a:pt x="42027" y="7688"/>
                </a:lnTo>
                <a:lnTo>
                  <a:pt x="61343" y="8378"/>
                </a:lnTo>
                <a:lnTo>
                  <a:pt x="86795" y="8684"/>
                </a:lnTo>
                <a:lnTo>
                  <a:pt x="131180" y="8821"/>
                </a:lnTo>
                <a:lnTo>
                  <a:pt x="154921" y="9849"/>
                </a:lnTo>
                <a:lnTo>
                  <a:pt x="178687" y="11527"/>
                </a:lnTo>
                <a:lnTo>
                  <a:pt x="202469" y="13638"/>
                </a:lnTo>
                <a:lnTo>
                  <a:pt x="224276" y="16037"/>
                </a:lnTo>
                <a:lnTo>
                  <a:pt x="280434" y="23162"/>
                </a:lnTo>
                <a:lnTo>
                  <a:pt x="294112" y="24371"/>
                </a:lnTo>
                <a:lnTo>
                  <a:pt x="306208" y="25177"/>
                </a:lnTo>
                <a:lnTo>
                  <a:pt x="317248" y="26707"/>
                </a:lnTo>
                <a:lnTo>
                  <a:pt x="366117"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348"/>
          <p:cNvSpPr/>
          <p:nvPr/>
        </p:nvSpPr>
        <p:spPr>
          <a:xfrm>
            <a:off x="4572000" y="6054328"/>
            <a:ext cx="348258" cy="80368"/>
          </a:xfrm>
          <a:custGeom>
            <a:avLst/>
            <a:gdLst/>
            <a:ahLst/>
            <a:cxnLst/>
            <a:rect l="0" t="0" r="0" b="0"/>
            <a:pathLst>
              <a:path w="348258" h="80368">
                <a:moveTo>
                  <a:pt x="0" y="0"/>
                </a:moveTo>
                <a:lnTo>
                  <a:pt x="14221" y="4740"/>
                </a:lnTo>
                <a:lnTo>
                  <a:pt x="20394" y="7129"/>
                </a:lnTo>
                <a:lnTo>
                  <a:pt x="26495" y="9713"/>
                </a:lnTo>
                <a:lnTo>
                  <a:pt x="32546" y="12428"/>
                </a:lnTo>
                <a:lnTo>
                  <a:pt x="39556" y="15231"/>
                </a:lnTo>
                <a:lnTo>
                  <a:pt x="55284" y="20991"/>
                </a:lnTo>
                <a:lnTo>
                  <a:pt x="63645" y="22923"/>
                </a:lnTo>
                <a:lnTo>
                  <a:pt x="72195" y="24212"/>
                </a:lnTo>
                <a:lnTo>
                  <a:pt x="80872" y="25071"/>
                </a:lnTo>
                <a:lnTo>
                  <a:pt x="94595" y="27628"/>
                </a:lnTo>
                <a:lnTo>
                  <a:pt x="131008" y="35761"/>
                </a:lnTo>
                <a:lnTo>
                  <a:pt x="276648" y="71403"/>
                </a:lnTo>
                <a:lnTo>
                  <a:pt x="288612" y="74391"/>
                </a:lnTo>
                <a:lnTo>
                  <a:pt x="299564" y="76383"/>
                </a:lnTo>
                <a:lnTo>
                  <a:pt x="309842" y="77711"/>
                </a:lnTo>
                <a:lnTo>
                  <a:pt x="348257"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49"/>
          <p:cNvSpPr/>
          <p:nvPr/>
        </p:nvSpPr>
        <p:spPr>
          <a:xfrm>
            <a:off x="7447359" y="4089796"/>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Labeled Brackets and Boxes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grpSp>
        <p:nvGrpSpPr>
          <p:cNvPr id="49" name="مجموعة 48"/>
          <p:cNvGrpSpPr/>
          <p:nvPr/>
        </p:nvGrpSpPr>
        <p:grpSpPr>
          <a:xfrm>
            <a:off x="1705570" y="2707524"/>
            <a:ext cx="5125641" cy="667898"/>
            <a:chOff x="1705570" y="2707524"/>
            <a:chExt cx="5125641" cy="667898"/>
          </a:xfrm>
        </p:grpSpPr>
        <p:sp>
          <p:nvSpPr>
            <p:cNvPr id="24" name="SMARTPenAnnotation0"/>
            <p:cNvSpPr/>
            <p:nvPr/>
          </p:nvSpPr>
          <p:spPr>
            <a:xfrm>
              <a:off x="1705570" y="2759273"/>
              <a:ext cx="338088" cy="17860"/>
            </a:xfrm>
            <a:custGeom>
              <a:avLst/>
              <a:gdLst/>
              <a:ahLst/>
              <a:cxnLst/>
              <a:rect l="0" t="0" r="0" b="0"/>
              <a:pathLst>
                <a:path w="338088" h="17860">
                  <a:moveTo>
                    <a:pt x="330398" y="0"/>
                  </a:moveTo>
                  <a:lnTo>
                    <a:pt x="338087" y="0"/>
                  </a:lnTo>
                  <a:lnTo>
                    <a:pt x="268070" y="0"/>
                  </a:lnTo>
                  <a:lnTo>
                    <a:pt x="254120" y="992"/>
                  </a:lnTo>
                  <a:lnTo>
                    <a:pt x="202515" y="6137"/>
                  </a:lnTo>
                  <a:lnTo>
                    <a:pt x="190572" y="7068"/>
                  </a:lnTo>
                  <a:lnTo>
                    <a:pt x="173004" y="8102"/>
                  </a:lnTo>
                  <a:lnTo>
                    <a:pt x="161888" y="8562"/>
                  </a:lnTo>
                  <a:lnTo>
                    <a:pt x="150052" y="8821"/>
                  </a:lnTo>
                  <a:lnTo>
                    <a:pt x="144683" y="9849"/>
                  </a:lnTo>
                  <a:lnTo>
                    <a:pt x="138127" y="11527"/>
                  </a:lnTo>
                  <a:lnTo>
                    <a:pt x="130780" y="13638"/>
                  </a:lnTo>
                  <a:lnTo>
                    <a:pt x="124890" y="15045"/>
                  </a:lnTo>
                  <a:lnTo>
                    <a:pt x="119971" y="15983"/>
                  </a:lnTo>
                  <a:lnTo>
                    <a:pt x="115699" y="16608"/>
                  </a:lnTo>
                  <a:lnTo>
                    <a:pt x="111859" y="17025"/>
                  </a:lnTo>
                  <a:lnTo>
                    <a:pt x="104947" y="17489"/>
                  </a:lnTo>
                  <a:lnTo>
                    <a:pt x="81256" y="17749"/>
                  </a:lnTo>
                  <a:lnTo>
                    <a:pt x="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
            <p:cNvSpPr/>
            <p:nvPr/>
          </p:nvSpPr>
          <p:spPr>
            <a:xfrm>
              <a:off x="1893093" y="2821781"/>
              <a:ext cx="71439" cy="250032"/>
            </a:xfrm>
            <a:custGeom>
              <a:avLst/>
              <a:gdLst/>
              <a:ahLst/>
              <a:cxnLst/>
              <a:rect l="0" t="0" r="0" b="0"/>
              <a:pathLst>
                <a:path w="71439" h="250032">
                  <a:moveTo>
                    <a:pt x="0" y="0"/>
                  </a:moveTo>
                  <a:lnTo>
                    <a:pt x="9481" y="4740"/>
                  </a:lnTo>
                  <a:lnTo>
                    <a:pt x="12274" y="7129"/>
                  </a:lnTo>
                  <a:lnTo>
                    <a:pt x="14136" y="9713"/>
                  </a:lnTo>
                  <a:lnTo>
                    <a:pt x="15377" y="12429"/>
                  </a:lnTo>
                  <a:lnTo>
                    <a:pt x="17197" y="17215"/>
                  </a:lnTo>
                  <a:lnTo>
                    <a:pt x="21865" y="30472"/>
                  </a:lnTo>
                  <a:lnTo>
                    <a:pt x="23506" y="36189"/>
                  </a:lnTo>
                  <a:lnTo>
                    <a:pt x="24600" y="40993"/>
                  </a:lnTo>
                  <a:lnTo>
                    <a:pt x="25330" y="45188"/>
                  </a:lnTo>
                  <a:lnTo>
                    <a:pt x="26809" y="49969"/>
                  </a:lnTo>
                  <a:lnTo>
                    <a:pt x="28787" y="55141"/>
                  </a:lnTo>
                  <a:lnTo>
                    <a:pt x="31097" y="60573"/>
                  </a:lnTo>
                  <a:lnTo>
                    <a:pt x="32638" y="66179"/>
                  </a:lnTo>
                  <a:lnTo>
                    <a:pt x="33665" y="71900"/>
                  </a:lnTo>
                  <a:lnTo>
                    <a:pt x="34350" y="77699"/>
                  </a:lnTo>
                  <a:lnTo>
                    <a:pt x="35798" y="83549"/>
                  </a:lnTo>
                  <a:lnTo>
                    <a:pt x="37756" y="89434"/>
                  </a:lnTo>
                  <a:lnTo>
                    <a:pt x="40054" y="95341"/>
                  </a:lnTo>
                  <a:lnTo>
                    <a:pt x="41585" y="101264"/>
                  </a:lnTo>
                  <a:lnTo>
                    <a:pt x="42607" y="107197"/>
                  </a:lnTo>
                  <a:lnTo>
                    <a:pt x="43287" y="113136"/>
                  </a:lnTo>
                  <a:lnTo>
                    <a:pt x="43741" y="118088"/>
                  </a:lnTo>
                  <a:lnTo>
                    <a:pt x="44043" y="122382"/>
                  </a:lnTo>
                  <a:lnTo>
                    <a:pt x="44245" y="126236"/>
                  </a:lnTo>
                  <a:lnTo>
                    <a:pt x="45372" y="130790"/>
                  </a:lnTo>
                  <a:lnTo>
                    <a:pt x="47115" y="135811"/>
                  </a:lnTo>
                  <a:lnTo>
                    <a:pt x="49270" y="141142"/>
                  </a:lnTo>
                  <a:lnTo>
                    <a:pt x="50706" y="146680"/>
                  </a:lnTo>
                  <a:lnTo>
                    <a:pt x="51663" y="152357"/>
                  </a:lnTo>
                  <a:lnTo>
                    <a:pt x="52302" y="158126"/>
                  </a:lnTo>
                  <a:lnTo>
                    <a:pt x="55657" y="180411"/>
                  </a:lnTo>
                  <a:lnTo>
                    <a:pt x="57941" y="194688"/>
                  </a:lnTo>
                  <a:lnTo>
                    <a:pt x="60455" y="205198"/>
                  </a:lnTo>
                  <a:lnTo>
                    <a:pt x="63124" y="213197"/>
                  </a:lnTo>
                  <a:lnTo>
                    <a:pt x="65895" y="219522"/>
                  </a:lnTo>
                  <a:lnTo>
                    <a:pt x="67743" y="224731"/>
                  </a:lnTo>
                  <a:lnTo>
                    <a:pt x="68974" y="229195"/>
                  </a:lnTo>
                  <a:lnTo>
                    <a:pt x="70343" y="236802"/>
                  </a:lnTo>
                  <a:lnTo>
                    <a:pt x="70708" y="240219"/>
                  </a:lnTo>
                  <a:lnTo>
                    <a:pt x="71438" y="25003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
            <p:cNvSpPr/>
            <p:nvPr/>
          </p:nvSpPr>
          <p:spPr>
            <a:xfrm>
              <a:off x="2018109" y="2839640"/>
              <a:ext cx="330399" cy="276821"/>
            </a:xfrm>
            <a:custGeom>
              <a:avLst/>
              <a:gdLst/>
              <a:ahLst/>
              <a:cxnLst/>
              <a:rect l="0" t="0" r="0" b="0"/>
              <a:pathLst>
                <a:path w="330399" h="276821">
                  <a:moveTo>
                    <a:pt x="0" y="0"/>
                  </a:moveTo>
                  <a:lnTo>
                    <a:pt x="0" y="30071"/>
                  </a:lnTo>
                  <a:lnTo>
                    <a:pt x="992" y="32946"/>
                  </a:lnTo>
                  <a:lnTo>
                    <a:pt x="4740" y="38786"/>
                  </a:lnTo>
                  <a:lnTo>
                    <a:pt x="6137" y="43717"/>
                  </a:lnTo>
                  <a:lnTo>
                    <a:pt x="7068" y="49980"/>
                  </a:lnTo>
                  <a:lnTo>
                    <a:pt x="7688" y="57133"/>
                  </a:lnTo>
                  <a:lnTo>
                    <a:pt x="9094" y="63886"/>
                  </a:lnTo>
                  <a:lnTo>
                    <a:pt x="11024" y="70372"/>
                  </a:lnTo>
                  <a:lnTo>
                    <a:pt x="15813" y="83862"/>
                  </a:lnTo>
                  <a:lnTo>
                    <a:pt x="21250" y="99780"/>
                  </a:lnTo>
                  <a:lnTo>
                    <a:pt x="23096" y="107200"/>
                  </a:lnTo>
                  <a:lnTo>
                    <a:pt x="24327" y="114131"/>
                  </a:lnTo>
                  <a:lnTo>
                    <a:pt x="25148" y="120735"/>
                  </a:lnTo>
                  <a:lnTo>
                    <a:pt x="26687" y="127123"/>
                  </a:lnTo>
                  <a:lnTo>
                    <a:pt x="28705" y="133366"/>
                  </a:lnTo>
                  <a:lnTo>
                    <a:pt x="31043" y="139512"/>
                  </a:lnTo>
                  <a:lnTo>
                    <a:pt x="32602" y="144602"/>
                  </a:lnTo>
                  <a:lnTo>
                    <a:pt x="34333" y="152903"/>
                  </a:lnTo>
                  <a:lnTo>
                    <a:pt x="35787" y="157498"/>
                  </a:lnTo>
                  <a:lnTo>
                    <a:pt x="37749" y="162546"/>
                  </a:lnTo>
                  <a:lnTo>
                    <a:pt x="40049" y="167895"/>
                  </a:lnTo>
                  <a:lnTo>
                    <a:pt x="42604" y="176485"/>
                  </a:lnTo>
                  <a:lnTo>
                    <a:pt x="44732" y="184602"/>
                  </a:lnTo>
                  <a:lnTo>
                    <a:pt x="46688" y="189545"/>
                  </a:lnTo>
                  <a:lnTo>
                    <a:pt x="48985" y="194824"/>
                  </a:lnTo>
                  <a:lnTo>
                    <a:pt x="51537" y="203336"/>
                  </a:lnTo>
                  <a:lnTo>
                    <a:pt x="52671" y="210426"/>
                  </a:lnTo>
                  <a:lnTo>
                    <a:pt x="53175" y="216885"/>
                  </a:lnTo>
                  <a:lnTo>
                    <a:pt x="54301" y="219004"/>
                  </a:lnTo>
                  <a:lnTo>
                    <a:pt x="56045" y="220417"/>
                  </a:lnTo>
                  <a:lnTo>
                    <a:pt x="61231" y="222684"/>
                  </a:lnTo>
                  <a:lnTo>
                    <a:pt x="61657" y="221878"/>
                  </a:lnTo>
                  <a:lnTo>
                    <a:pt x="62256" y="216003"/>
                  </a:lnTo>
                  <a:lnTo>
                    <a:pt x="62396" y="210765"/>
                  </a:lnTo>
                  <a:lnTo>
                    <a:pt x="63425" y="205994"/>
                  </a:lnTo>
                  <a:lnTo>
                    <a:pt x="65104" y="199837"/>
                  </a:lnTo>
                  <a:lnTo>
                    <a:pt x="67215" y="192756"/>
                  </a:lnTo>
                  <a:lnTo>
                    <a:pt x="72207" y="174305"/>
                  </a:lnTo>
                  <a:lnTo>
                    <a:pt x="74927" y="163828"/>
                  </a:lnTo>
                  <a:lnTo>
                    <a:pt x="77732" y="155852"/>
                  </a:lnTo>
                  <a:lnTo>
                    <a:pt x="80595" y="149542"/>
                  </a:lnTo>
                  <a:lnTo>
                    <a:pt x="83496" y="144343"/>
                  </a:lnTo>
                  <a:lnTo>
                    <a:pt x="89364" y="135921"/>
                  </a:lnTo>
                  <a:lnTo>
                    <a:pt x="96476" y="127170"/>
                  </a:lnTo>
                  <a:lnTo>
                    <a:pt x="98052" y="126452"/>
                  </a:lnTo>
                  <a:lnTo>
                    <a:pt x="102448" y="125654"/>
                  </a:lnTo>
                  <a:lnTo>
                    <a:pt x="104018" y="126433"/>
                  </a:lnTo>
                  <a:lnTo>
                    <a:pt x="105064" y="127945"/>
                  </a:lnTo>
                  <a:lnTo>
                    <a:pt x="107218" y="133263"/>
                  </a:lnTo>
                  <a:lnTo>
                    <a:pt x="111483" y="142241"/>
                  </a:lnTo>
                  <a:lnTo>
                    <a:pt x="116686" y="150200"/>
                  </a:lnTo>
                  <a:lnTo>
                    <a:pt x="122306" y="157045"/>
                  </a:lnTo>
                  <a:lnTo>
                    <a:pt x="128110" y="163394"/>
                  </a:lnTo>
                  <a:lnTo>
                    <a:pt x="130056" y="167469"/>
                  </a:lnTo>
                  <a:lnTo>
                    <a:pt x="131352" y="172169"/>
                  </a:lnTo>
                  <a:lnTo>
                    <a:pt x="132216" y="177287"/>
                  </a:lnTo>
                  <a:lnTo>
                    <a:pt x="136761" y="186653"/>
                  </a:lnTo>
                  <a:lnTo>
                    <a:pt x="143760" y="198849"/>
                  </a:lnTo>
                  <a:lnTo>
                    <a:pt x="152395" y="212933"/>
                  </a:lnTo>
                  <a:lnTo>
                    <a:pt x="159143" y="222323"/>
                  </a:lnTo>
                  <a:lnTo>
                    <a:pt x="164635" y="228582"/>
                  </a:lnTo>
                  <a:lnTo>
                    <a:pt x="173382" y="235537"/>
                  </a:lnTo>
                  <a:lnTo>
                    <a:pt x="180577" y="238629"/>
                  </a:lnTo>
                  <a:lnTo>
                    <a:pt x="190206" y="240369"/>
                  </a:lnTo>
                  <a:lnTo>
                    <a:pt x="199342" y="240885"/>
                  </a:lnTo>
                  <a:lnTo>
                    <a:pt x="201356" y="239965"/>
                  </a:lnTo>
                  <a:lnTo>
                    <a:pt x="202698" y="238359"/>
                  </a:lnTo>
                  <a:lnTo>
                    <a:pt x="203593" y="236297"/>
                  </a:lnTo>
                  <a:lnTo>
                    <a:pt x="209879" y="228713"/>
                  </a:lnTo>
                  <a:lnTo>
                    <a:pt x="214333" y="223913"/>
                  </a:lnTo>
                  <a:lnTo>
                    <a:pt x="217303" y="218729"/>
                  </a:lnTo>
                  <a:lnTo>
                    <a:pt x="219283" y="213288"/>
                  </a:lnTo>
                  <a:lnTo>
                    <a:pt x="220602" y="207676"/>
                  </a:lnTo>
                  <a:lnTo>
                    <a:pt x="222474" y="202943"/>
                  </a:lnTo>
                  <a:lnTo>
                    <a:pt x="227200" y="195038"/>
                  </a:lnTo>
                  <a:lnTo>
                    <a:pt x="229850" y="190549"/>
                  </a:lnTo>
                  <a:lnTo>
                    <a:pt x="232608" y="185572"/>
                  </a:lnTo>
                  <a:lnTo>
                    <a:pt x="235439" y="180269"/>
                  </a:lnTo>
                  <a:lnTo>
                    <a:pt x="238585" y="171732"/>
                  </a:lnTo>
                  <a:lnTo>
                    <a:pt x="239983" y="164630"/>
                  </a:lnTo>
                  <a:lnTo>
                    <a:pt x="240604" y="158166"/>
                  </a:lnTo>
                  <a:lnTo>
                    <a:pt x="240881" y="151986"/>
                  </a:lnTo>
                  <a:lnTo>
                    <a:pt x="241003" y="144940"/>
                  </a:lnTo>
                  <a:lnTo>
                    <a:pt x="241058" y="135194"/>
                  </a:lnTo>
                  <a:lnTo>
                    <a:pt x="240080" y="131801"/>
                  </a:lnTo>
                  <a:lnTo>
                    <a:pt x="238436" y="129540"/>
                  </a:lnTo>
                  <a:lnTo>
                    <a:pt x="236348" y="128032"/>
                  </a:lnTo>
                  <a:lnTo>
                    <a:pt x="234956" y="126034"/>
                  </a:lnTo>
                  <a:lnTo>
                    <a:pt x="233409" y="121169"/>
                  </a:lnTo>
                  <a:lnTo>
                    <a:pt x="232005" y="120467"/>
                  </a:lnTo>
                  <a:lnTo>
                    <a:pt x="230076" y="120991"/>
                  </a:lnTo>
                  <a:lnTo>
                    <a:pt x="224592" y="124221"/>
                  </a:lnTo>
                  <a:lnTo>
                    <a:pt x="215672" y="132634"/>
                  </a:lnTo>
                  <a:lnTo>
                    <a:pt x="214917" y="138654"/>
                  </a:lnTo>
                  <a:lnTo>
                    <a:pt x="214581" y="146952"/>
                  </a:lnTo>
                  <a:lnTo>
                    <a:pt x="214432" y="153948"/>
                  </a:lnTo>
                  <a:lnTo>
                    <a:pt x="215384" y="158194"/>
                  </a:lnTo>
                  <a:lnTo>
                    <a:pt x="217011" y="163010"/>
                  </a:lnTo>
                  <a:lnTo>
                    <a:pt x="219088" y="168205"/>
                  </a:lnTo>
                  <a:lnTo>
                    <a:pt x="224042" y="176622"/>
                  </a:lnTo>
                  <a:lnTo>
                    <a:pt x="226752" y="180256"/>
                  </a:lnTo>
                  <a:lnTo>
                    <a:pt x="229551" y="186647"/>
                  </a:lnTo>
                  <a:lnTo>
                    <a:pt x="232409" y="194877"/>
                  </a:lnTo>
                  <a:lnTo>
                    <a:pt x="235306" y="204332"/>
                  </a:lnTo>
                  <a:lnTo>
                    <a:pt x="240214" y="213612"/>
                  </a:lnTo>
                  <a:lnTo>
                    <a:pt x="246463" y="222775"/>
                  </a:lnTo>
                  <a:lnTo>
                    <a:pt x="253606" y="231861"/>
                  </a:lnTo>
                  <a:lnTo>
                    <a:pt x="259359" y="238910"/>
                  </a:lnTo>
                  <a:lnTo>
                    <a:pt x="264188" y="244601"/>
                  </a:lnTo>
                  <a:lnTo>
                    <a:pt x="268398" y="249388"/>
                  </a:lnTo>
                  <a:lnTo>
                    <a:pt x="275723" y="257352"/>
                  </a:lnTo>
                  <a:lnTo>
                    <a:pt x="279065" y="260865"/>
                  </a:lnTo>
                  <a:lnTo>
                    <a:pt x="282286" y="263207"/>
                  </a:lnTo>
                  <a:lnTo>
                    <a:pt x="292551" y="267495"/>
                  </a:lnTo>
                  <a:lnTo>
                    <a:pt x="302332" y="272014"/>
                  </a:lnTo>
                  <a:lnTo>
                    <a:pt x="310649" y="274685"/>
                  </a:lnTo>
                  <a:lnTo>
                    <a:pt x="320909" y="276188"/>
                  </a:lnTo>
                  <a:lnTo>
                    <a:pt x="330398" y="2768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
            <p:cNvSpPr/>
            <p:nvPr/>
          </p:nvSpPr>
          <p:spPr>
            <a:xfrm>
              <a:off x="2607836" y="2893531"/>
              <a:ext cx="249665" cy="182056"/>
            </a:xfrm>
            <a:custGeom>
              <a:avLst/>
              <a:gdLst/>
              <a:ahLst/>
              <a:cxnLst/>
              <a:rect l="0" t="0" r="0" b="0"/>
              <a:pathLst>
                <a:path w="249665" h="182056">
                  <a:moveTo>
                    <a:pt x="8562" y="88984"/>
                  </a:moveTo>
                  <a:lnTo>
                    <a:pt x="3822" y="84244"/>
                  </a:lnTo>
                  <a:lnTo>
                    <a:pt x="2425" y="83839"/>
                  </a:lnTo>
                  <a:lnTo>
                    <a:pt x="1494" y="84562"/>
                  </a:lnTo>
                  <a:lnTo>
                    <a:pt x="873" y="86036"/>
                  </a:lnTo>
                  <a:lnTo>
                    <a:pt x="184" y="90320"/>
                  </a:lnTo>
                  <a:lnTo>
                    <a:pt x="0" y="92851"/>
                  </a:lnTo>
                  <a:lnTo>
                    <a:pt x="1862" y="97515"/>
                  </a:lnTo>
                  <a:lnTo>
                    <a:pt x="5087" y="103601"/>
                  </a:lnTo>
                  <a:lnTo>
                    <a:pt x="9222" y="110635"/>
                  </a:lnTo>
                  <a:lnTo>
                    <a:pt x="11979" y="116317"/>
                  </a:lnTo>
                  <a:lnTo>
                    <a:pt x="13816" y="121097"/>
                  </a:lnTo>
                  <a:lnTo>
                    <a:pt x="15041" y="125275"/>
                  </a:lnTo>
                  <a:lnTo>
                    <a:pt x="17843" y="133022"/>
                  </a:lnTo>
                  <a:lnTo>
                    <a:pt x="32653" y="171341"/>
                  </a:lnTo>
                  <a:lnTo>
                    <a:pt x="33553" y="174647"/>
                  </a:lnTo>
                  <a:lnTo>
                    <a:pt x="34152" y="177842"/>
                  </a:lnTo>
                  <a:lnTo>
                    <a:pt x="34552" y="180965"/>
                  </a:lnTo>
                  <a:lnTo>
                    <a:pt x="33826" y="182055"/>
                  </a:lnTo>
                  <a:lnTo>
                    <a:pt x="32350" y="181789"/>
                  </a:lnTo>
                  <a:lnTo>
                    <a:pt x="30374" y="180620"/>
                  </a:lnTo>
                  <a:lnTo>
                    <a:pt x="29056" y="178848"/>
                  </a:lnTo>
                  <a:lnTo>
                    <a:pt x="28178" y="176675"/>
                  </a:lnTo>
                  <a:lnTo>
                    <a:pt x="27593" y="174233"/>
                  </a:lnTo>
                  <a:lnTo>
                    <a:pt x="27202" y="170622"/>
                  </a:lnTo>
                  <a:lnTo>
                    <a:pt x="26942" y="166229"/>
                  </a:lnTo>
                  <a:lnTo>
                    <a:pt x="26653" y="157050"/>
                  </a:lnTo>
                  <a:lnTo>
                    <a:pt x="26524" y="149663"/>
                  </a:lnTo>
                  <a:lnTo>
                    <a:pt x="26452" y="120964"/>
                  </a:lnTo>
                  <a:lnTo>
                    <a:pt x="27434" y="108319"/>
                  </a:lnTo>
                  <a:lnTo>
                    <a:pt x="29081" y="94929"/>
                  </a:lnTo>
                  <a:lnTo>
                    <a:pt x="31171" y="81041"/>
                  </a:lnTo>
                  <a:lnTo>
                    <a:pt x="34549" y="69798"/>
                  </a:lnTo>
                  <a:lnTo>
                    <a:pt x="38785" y="60319"/>
                  </a:lnTo>
                  <a:lnTo>
                    <a:pt x="50361" y="40327"/>
                  </a:lnTo>
                  <a:lnTo>
                    <a:pt x="52303" y="38687"/>
                  </a:lnTo>
                  <a:lnTo>
                    <a:pt x="54590" y="37593"/>
                  </a:lnTo>
                  <a:lnTo>
                    <a:pt x="59777" y="36378"/>
                  </a:lnTo>
                  <a:lnTo>
                    <a:pt x="65389" y="35838"/>
                  </a:lnTo>
                  <a:lnTo>
                    <a:pt x="67283" y="36686"/>
                  </a:lnTo>
                  <a:lnTo>
                    <a:pt x="68545" y="38244"/>
                  </a:lnTo>
                  <a:lnTo>
                    <a:pt x="69387" y="40275"/>
                  </a:lnTo>
                  <a:lnTo>
                    <a:pt x="75613" y="45177"/>
                  </a:lnTo>
                  <a:lnTo>
                    <a:pt x="80052" y="47873"/>
                  </a:lnTo>
                  <a:lnTo>
                    <a:pt x="83011" y="50663"/>
                  </a:lnTo>
                  <a:lnTo>
                    <a:pt x="84984" y="53514"/>
                  </a:lnTo>
                  <a:lnTo>
                    <a:pt x="86299" y="56408"/>
                  </a:lnTo>
                  <a:lnTo>
                    <a:pt x="90152" y="63298"/>
                  </a:lnTo>
                  <a:lnTo>
                    <a:pt x="102371" y="84183"/>
                  </a:lnTo>
                  <a:lnTo>
                    <a:pt x="106820" y="92728"/>
                  </a:lnTo>
                  <a:lnTo>
                    <a:pt x="109786" y="99418"/>
                  </a:lnTo>
                  <a:lnTo>
                    <a:pt x="111763" y="104870"/>
                  </a:lnTo>
                  <a:lnTo>
                    <a:pt x="114074" y="110489"/>
                  </a:lnTo>
                  <a:lnTo>
                    <a:pt x="116606" y="116219"/>
                  </a:lnTo>
                  <a:lnTo>
                    <a:pt x="119287" y="122024"/>
                  </a:lnTo>
                  <a:lnTo>
                    <a:pt x="122066" y="128870"/>
                  </a:lnTo>
                  <a:lnTo>
                    <a:pt x="124911" y="136410"/>
                  </a:lnTo>
                  <a:lnTo>
                    <a:pt x="131866" y="155679"/>
                  </a:lnTo>
                  <a:lnTo>
                    <a:pt x="132436" y="149322"/>
                  </a:lnTo>
                  <a:lnTo>
                    <a:pt x="132817" y="137147"/>
                  </a:lnTo>
                  <a:lnTo>
                    <a:pt x="133070" y="121093"/>
                  </a:lnTo>
                  <a:lnTo>
                    <a:pt x="134232" y="105429"/>
                  </a:lnTo>
                  <a:lnTo>
                    <a:pt x="135998" y="90025"/>
                  </a:lnTo>
                  <a:lnTo>
                    <a:pt x="138168" y="74795"/>
                  </a:lnTo>
                  <a:lnTo>
                    <a:pt x="140606" y="63650"/>
                  </a:lnTo>
                  <a:lnTo>
                    <a:pt x="143224" y="55228"/>
                  </a:lnTo>
                  <a:lnTo>
                    <a:pt x="145962" y="48620"/>
                  </a:lnTo>
                  <a:lnTo>
                    <a:pt x="147787" y="42231"/>
                  </a:lnTo>
                  <a:lnTo>
                    <a:pt x="149004" y="35988"/>
                  </a:lnTo>
                  <a:lnTo>
                    <a:pt x="149815" y="29840"/>
                  </a:lnTo>
                  <a:lnTo>
                    <a:pt x="151348" y="23758"/>
                  </a:lnTo>
                  <a:lnTo>
                    <a:pt x="153362" y="17719"/>
                  </a:lnTo>
                  <a:lnTo>
                    <a:pt x="155697" y="11708"/>
                  </a:lnTo>
                  <a:lnTo>
                    <a:pt x="158246" y="7701"/>
                  </a:lnTo>
                  <a:lnTo>
                    <a:pt x="160937" y="5030"/>
                  </a:lnTo>
                  <a:lnTo>
                    <a:pt x="163723" y="3249"/>
                  </a:lnTo>
                  <a:lnTo>
                    <a:pt x="169465" y="1270"/>
                  </a:lnTo>
                  <a:lnTo>
                    <a:pt x="176495" y="0"/>
                  </a:lnTo>
                  <a:lnTo>
                    <a:pt x="180103" y="2472"/>
                  </a:lnTo>
                  <a:lnTo>
                    <a:pt x="185013" y="6878"/>
                  </a:lnTo>
                  <a:lnTo>
                    <a:pt x="190503" y="12143"/>
                  </a:lnTo>
                  <a:lnTo>
                    <a:pt x="199172" y="20686"/>
                  </a:lnTo>
                  <a:lnTo>
                    <a:pt x="202112" y="25593"/>
                  </a:lnTo>
                  <a:lnTo>
                    <a:pt x="205064" y="31841"/>
                  </a:lnTo>
                  <a:lnTo>
                    <a:pt x="208024" y="38982"/>
                  </a:lnTo>
                  <a:lnTo>
                    <a:pt x="210990" y="45727"/>
                  </a:lnTo>
                  <a:lnTo>
                    <a:pt x="216931" y="58514"/>
                  </a:lnTo>
                  <a:lnTo>
                    <a:pt x="234782" y="94875"/>
                  </a:lnTo>
                  <a:lnTo>
                    <a:pt x="243711" y="112778"/>
                  </a:lnTo>
                  <a:lnTo>
                    <a:pt x="245695" y="117745"/>
                  </a:lnTo>
                  <a:lnTo>
                    <a:pt x="247018" y="122049"/>
                  </a:lnTo>
                  <a:lnTo>
                    <a:pt x="249664" y="13363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
            <p:cNvSpPr/>
            <p:nvPr/>
          </p:nvSpPr>
          <p:spPr>
            <a:xfrm>
              <a:off x="2938372" y="2928937"/>
              <a:ext cx="78467" cy="124965"/>
            </a:xfrm>
            <a:custGeom>
              <a:avLst/>
              <a:gdLst/>
              <a:ahLst/>
              <a:cxnLst/>
              <a:rect l="0" t="0" r="0" b="0"/>
              <a:pathLst>
                <a:path w="78467" h="124965">
                  <a:moveTo>
                    <a:pt x="44143" y="0"/>
                  </a:moveTo>
                  <a:lnTo>
                    <a:pt x="29922" y="4741"/>
                  </a:lnTo>
                  <a:lnTo>
                    <a:pt x="25732" y="7129"/>
                  </a:lnTo>
                  <a:lnTo>
                    <a:pt x="22940" y="9714"/>
                  </a:lnTo>
                  <a:lnTo>
                    <a:pt x="21078" y="12429"/>
                  </a:lnTo>
                  <a:lnTo>
                    <a:pt x="18844" y="15231"/>
                  </a:lnTo>
                  <a:lnTo>
                    <a:pt x="16363" y="18092"/>
                  </a:lnTo>
                  <a:lnTo>
                    <a:pt x="13717" y="20991"/>
                  </a:lnTo>
                  <a:lnTo>
                    <a:pt x="10961" y="26892"/>
                  </a:lnTo>
                  <a:lnTo>
                    <a:pt x="8131" y="34796"/>
                  </a:lnTo>
                  <a:lnTo>
                    <a:pt x="5252" y="44033"/>
                  </a:lnTo>
                  <a:lnTo>
                    <a:pt x="3333" y="53168"/>
                  </a:lnTo>
                  <a:lnTo>
                    <a:pt x="2054" y="62234"/>
                  </a:lnTo>
                  <a:lnTo>
                    <a:pt x="1201" y="71255"/>
                  </a:lnTo>
                  <a:lnTo>
                    <a:pt x="632" y="79253"/>
                  </a:lnTo>
                  <a:lnTo>
                    <a:pt x="253" y="86570"/>
                  </a:lnTo>
                  <a:lnTo>
                    <a:pt x="0" y="93432"/>
                  </a:lnTo>
                  <a:lnTo>
                    <a:pt x="824" y="98999"/>
                  </a:lnTo>
                  <a:lnTo>
                    <a:pt x="2365" y="103702"/>
                  </a:lnTo>
                  <a:lnTo>
                    <a:pt x="4385" y="107830"/>
                  </a:lnTo>
                  <a:lnTo>
                    <a:pt x="6724" y="111575"/>
                  </a:lnTo>
                  <a:lnTo>
                    <a:pt x="9275" y="115063"/>
                  </a:lnTo>
                  <a:lnTo>
                    <a:pt x="11968" y="118381"/>
                  </a:lnTo>
                  <a:lnTo>
                    <a:pt x="14755" y="120592"/>
                  </a:lnTo>
                  <a:lnTo>
                    <a:pt x="17606" y="122067"/>
                  </a:lnTo>
                  <a:lnTo>
                    <a:pt x="20499" y="123050"/>
                  </a:lnTo>
                  <a:lnTo>
                    <a:pt x="23419" y="123705"/>
                  </a:lnTo>
                  <a:lnTo>
                    <a:pt x="26358" y="124142"/>
                  </a:lnTo>
                  <a:lnTo>
                    <a:pt x="29310" y="124433"/>
                  </a:lnTo>
                  <a:lnTo>
                    <a:pt x="32270" y="124627"/>
                  </a:lnTo>
                  <a:lnTo>
                    <a:pt x="35236" y="124757"/>
                  </a:lnTo>
                  <a:lnTo>
                    <a:pt x="41176" y="124901"/>
                  </a:lnTo>
                  <a:lnTo>
                    <a:pt x="47124" y="124964"/>
                  </a:lnTo>
                  <a:lnTo>
                    <a:pt x="50099" y="123989"/>
                  </a:lnTo>
                  <a:lnTo>
                    <a:pt x="53075" y="122347"/>
                  </a:lnTo>
                  <a:lnTo>
                    <a:pt x="56051" y="120260"/>
                  </a:lnTo>
                  <a:lnTo>
                    <a:pt x="59027" y="117877"/>
                  </a:lnTo>
                  <a:lnTo>
                    <a:pt x="62003" y="115295"/>
                  </a:lnTo>
                  <a:lnTo>
                    <a:pt x="64979" y="112582"/>
                  </a:lnTo>
                  <a:lnTo>
                    <a:pt x="66964" y="109781"/>
                  </a:lnTo>
                  <a:lnTo>
                    <a:pt x="68287" y="106922"/>
                  </a:lnTo>
                  <a:lnTo>
                    <a:pt x="69169" y="104023"/>
                  </a:lnTo>
                  <a:lnTo>
                    <a:pt x="75150" y="85723"/>
                  </a:lnTo>
                  <a:lnTo>
                    <a:pt x="76721" y="78977"/>
                  </a:lnTo>
                  <a:lnTo>
                    <a:pt x="77768" y="72495"/>
                  </a:lnTo>
                  <a:lnTo>
                    <a:pt x="78466" y="66189"/>
                  </a:lnTo>
                  <a:lnTo>
                    <a:pt x="77939" y="60993"/>
                  </a:lnTo>
                  <a:lnTo>
                    <a:pt x="76596" y="56537"/>
                  </a:lnTo>
                  <a:lnTo>
                    <a:pt x="74708" y="52575"/>
                  </a:lnTo>
                  <a:lnTo>
                    <a:pt x="72457" y="48940"/>
                  </a:lnTo>
                  <a:lnTo>
                    <a:pt x="69964" y="45525"/>
                  </a:lnTo>
                  <a:lnTo>
                    <a:pt x="62003"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
            <p:cNvSpPr/>
            <p:nvPr/>
          </p:nvSpPr>
          <p:spPr>
            <a:xfrm>
              <a:off x="3080742" y="2964656"/>
              <a:ext cx="160735" cy="116087"/>
            </a:xfrm>
            <a:custGeom>
              <a:avLst/>
              <a:gdLst/>
              <a:ahLst/>
              <a:cxnLst/>
              <a:rect l="0" t="0" r="0" b="0"/>
              <a:pathLst>
                <a:path w="160735" h="116087">
                  <a:moveTo>
                    <a:pt x="0" y="0"/>
                  </a:moveTo>
                  <a:lnTo>
                    <a:pt x="0" y="14221"/>
                  </a:lnTo>
                  <a:lnTo>
                    <a:pt x="992" y="21387"/>
                  </a:lnTo>
                  <a:lnTo>
                    <a:pt x="2645" y="29141"/>
                  </a:lnTo>
                  <a:lnTo>
                    <a:pt x="4740" y="37287"/>
                  </a:lnTo>
                  <a:lnTo>
                    <a:pt x="7129" y="44701"/>
                  </a:lnTo>
                  <a:lnTo>
                    <a:pt x="9713" y="51629"/>
                  </a:lnTo>
                  <a:lnTo>
                    <a:pt x="16250" y="67525"/>
                  </a:lnTo>
                  <a:lnTo>
                    <a:pt x="16786" y="69821"/>
                  </a:lnTo>
                  <a:lnTo>
                    <a:pt x="17144" y="72344"/>
                  </a:lnTo>
                  <a:lnTo>
                    <a:pt x="17382" y="75018"/>
                  </a:lnTo>
                  <a:lnTo>
                    <a:pt x="18533" y="77794"/>
                  </a:lnTo>
                  <a:lnTo>
                    <a:pt x="20293" y="80636"/>
                  </a:lnTo>
                  <a:lnTo>
                    <a:pt x="25506" y="87586"/>
                  </a:lnTo>
                  <a:lnTo>
                    <a:pt x="25933" y="87164"/>
                  </a:lnTo>
                  <a:lnTo>
                    <a:pt x="26409" y="84049"/>
                  </a:lnTo>
                  <a:lnTo>
                    <a:pt x="26535" y="81829"/>
                  </a:lnTo>
                  <a:lnTo>
                    <a:pt x="26676" y="76718"/>
                  </a:lnTo>
                  <a:lnTo>
                    <a:pt x="26779" y="59472"/>
                  </a:lnTo>
                  <a:lnTo>
                    <a:pt x="27774" y="56515"/>
                  </a:lnTo>
                  <a:lnTo>
                    <a:pt x="29430" y="53552"/>
                  </a:lnTo>
                  <a:lnTo>
                    <a:pt x="31526" y="50584"/>
                  </a:lnTo>
                  <a:lnTo>
                    <a:pt x="33916" y="46621"/>
                  </a:lnTo>
                  <a:lnTo>
                    <a:pt x="36501" y="41995"/>
                  </a:lnTo>
                  <a:lnTo>
                    <a:pt x="39217" y="36926"/>
                  </a:lnTo>
                  <a:lnTo>
                    <a:pt x="41027" y="32555"/>
                  </a:lnTo>
                  <a:lnTo>
                    <a:pt x="42234" y="28648"/>
                  </a:lnTo>
                  <a:lnTo>
                    <a:pt x="43039" y="25052"/>
                  </a:lnTo>
                  <a:lnTo>
                    <a:pt x="44568" y="22655"/>
                  </a:lnTo>
                  <a:lnTo>
                    <a:pt x="46579" y="21056"/>
                  </a:lnTo>
                  <a:lnTo>
                    <a:pt x="48912" y="19990"/>
                  </a:lnTo>
                  <a:lnTo>
                    <a:pt x="50467" y="18288"/>
                  </a:lnTo>
                  <a:lnTo>
                    <a:pt x="51504" y="16161"/>
                  </a:lnTo>
                  <a:lnTo>
                    <a:pt x="52195" y="13750"/>
                  </a:lnTo>
                  <a:lnTo>
                    <a:pt x="53648" y="12143"/>
                  </a:lnTo>
                  <a:lnTo>
                    <a:pt x="55609" y="11072"/>
                  </a:lnTo>
                  <a:lnTo>
                    <a:pt x="57909" y="10358"/>
                  </a:lnTo>
                  <a:lnTo>
                    <a:pt x="60434" y="8890"/>
                  </a:lnTo>
                  <a:lnTo>
                    <a:pt x="63109" y="6919"/>
                  </a:lnTo>
                  <a:lnTo>
                    <a:pt x="69792" y="1366"/>
                  </a:lnTo>
                  <a:lnTo>
                    <a:pt x="71333" y="1903"/>
                  </a:lnTo>
                  <a:lnTo>
                    <a:pt x="75690" y="5145"/>
                  </a:lnTo>
                  <a:lnTo>
                    <a:pt x="78241" y="6407"/>
                  </a:lnTo>
                  <a:lnTo>
                    <a:pt x="80934" y="7248"/>
                  </a:lnTo>
                  <a:lnTo>
                    <a:pt x="83722" y="7808"/>
                  </a:lnTo>
                  <a:lnTo>
                    <a:pt x="86572" y="9174"/>
                  </a:lnTo>
                  <a:lnTo>
                    <a:pt x="89465" y="11077"/>
                  </a:lnTo>
                  <a:lnTo>
                    <a:pt x="92385" y="13338"/>
                  </a:lnTo>
                  <a:lnTo>
                    <a:pt x="95324" y="15837"/>
                  </a:lnTo>
                  <a:lnTo>
                    <a:pt x="98276" y="18496"/>
                  </a:lnTo>
                  <a:lnTo>
                    <a:pt x="101236" y="21260"/>
                  </a:lnTo>
                  <a:lnTo>
                    <a:pt x="103209" y="24095"/>
                  </a:lnTo>
                  <a:lnTo>
                    <a:pt x="104525" y="26977"/>
                  </a:lnTo>
                  <a:lnTo>
                    <a:pt x="105402" y="29891"/>
                  </a:lnTo>
                  <a:lnTo>
                    <a:pt x="108963" y="35802"/>
                  </a:lnTo>
                  <a:lnTo>
                    <a:pt x="114314" y="43712"/>
                  </a:lnTo>
                  <a:lnTo>
                    <a:pt x="120858" y="52954"/>
                  </a:lnTo>
                  <a:lnTo>
                    <a:pt x="126212" y="60107"/>
                  </a:lnTo>
                  <a:lnTo>
                    <a:pt x="130774" y="65868"/>
                  </a:lnTo>
                  <a:lnTo>
                    <a:pt x="134808" y="70701"/>
                  </a:lnTo>
                  <a:lnTo>
                    <a:pt x="138489" y="74915"/>
                  </a:lnTo>
                  <a:lnTo>
                    <a:pt x="141935" y="78717"/>
                  </a:lnTo>
                  <a:lnTo>
                    <a:pt x="145225" y="82243"/>
                  </a:lnTo>
                  <a:lnTo>
                    <a:pt x="147418" y="85587"/>
                  </a:lnTo>
                  <a:lnTo>
                    <a:pt x="148880" y="88808"/>
                  </a:lnTo>
                  <a:lnTo>
                    <a:pt x="160734"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6"/>
            <p:cNvSpPr/>
            <p:nvPr/>
          </p:nvSpPr>
          <p:spPr>
            <a:xfrm>
              <a:off x="3232546" y="2794992"/>
              <a:ext cx="89298" cy="285751"/>
            </a:xfrm>
            <a:custGeom>
              <a:avLst/>
              <a:gdLst/>
              <a:ahLst/>
              <a:cxnLst/>
              <a:rect l="0" t="0" r="0" b="0"/>
              <a:pathLst>
                <a:path w="89298" h="285751">
                  <a:moveTo>
                    <a:pt x="0" y="0"/>
                  </a:moveTo>
                  <a:lnTo>
                    <a:pt x="4741" y="14221"/>
                  </a:lnTo>
                  <a:lnTo>
                    <a:pt x="6137" y="19403"/>
                  </a:lnTo>
                  <a:lnTo>
                    <a:pt x="7689" y="27806"/>
                  </a:lnTo>
                  <a:lnTo>
                    <a:pt x="9095" y="32428"/>
                  </a:lnTo>
                  <a:lnTo>
                    <a:pt x="11024" y="37493"/>
                  </a:lnTo>
                  <a:lnTo>
                    <a:pt x="13303" y="42855"/>
                  </a:lnTo>
                  <a:lnTo>
                    <a:pt x="16806" y="56351"/>
                  </a:lnTo>
                  <a:lnTo>
                    <a:pt x="25990" y="97805"/>
                  </a:lnTo>
                  <a:lnTo>
                    <a:pt x="30226" y="114813"/>
                  </a:lnTo>
                  <a:lnTo>
                    <a:pt x="34041" y="128136"/>
                  </a:lnTo>
                  <a:lnTo>
                    <a:pt x="47294" y="168516"/>
                  </a:lnTo>
                  <a:lnTo>
                    <a:pt x="56077" y="192305"/>
                  </a:lnTo>
                  <a:lnTo>
                    <a:pt x="72178" y="233588"/>
                  </a:lnTo>
                  <a:lnTo>
                    <a:pt x="89297" y="2857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7"/>
            <p:cNvSpPr/>
            <p:nvPr/>
          </p:nvSpPr>
          <p:spPr>
            <a:xfrm>
              <a:off x="3288316" y="2830710"/>
              <a:ext cx="256770" cy="241103"/>
            </a:xfrm>
            <a:custGeom>
              <a:avLst/>
              <a:gdLst/>
              <a:ahLst/>
              <a:cxnLst/>
              <a:rect l="0" t="0" r="0" b="0"/>
              <a:pathLst>
                <a:path w="256770" h="241103">
                  <a:moveTo>
                    <a:pt x="149613" y="0"/>
                  </a:moveTo>
                  <a:lnTo>
                    <a:pt x="140132" y="9481"/>
                  </a:lnTo>
                  <a:lnTo>
                    <a:pt x="136347" y="14258"/>
                  </a:lnTo>
                  <a:lnTo>
                    <a:pt x="132832" y="19428"/>
                  </a:lnTo>
                  <a:lnTo>
                    <a:pt x="129496" y="24858"/>
                  </a:lnTo>
                  <a:lnTo>
                    <a:pt x="126280" y="29471"/>
                  </a:lnTo>
                  <a:lnTo>
                    <a:pt x="123143" y="33538"/>
                  </a:lnTo>
                  <a:lnTo>
                    <a:pt x="120061" y="37241"/>
                  </a:lnTo>
                  <a:lnTo>
                    <a:pt x="114036" y="42687"/>
                  </a:lnTo>
                  <a:lnTo>
                    <a:pt x="106052" y="49294"/>
                  </a:lnTo>
                  <a:lnTo>
                    <a:pt x="96760" y="56675"/>
                  </a:lnTo>
                  <a:lnTo>
                    <a:pt x="87589" y="63581"/>
                  </a:lnTo>
                  <a:lnTo>
                    <a:pt x="69461" y="76545"/>
                  </a:lnTo>
                  <a:lnTo>
                    <a:pt x="61452" y="81788"/>
                  </a:lnTo>
                  <a:lnTo>
                    <a:pt x="54128" y="86275"/>
                  </a:lnTo>
                  <a:lnTo>
                    <a:pt x="47261" y="90259"/>
                  </a:lnTo>
                  <a:lnTo>
                    <a:pt x="41691" y="94900"/>
                  </a:lnTo>
                  <a:lnTo>
                    <a:pt x="36986" y="99978"/>
                  </a:lnTo>
                  <a:lnTo>
                    <a:pt x="32856" y="105347"/>
                  </a:lnTo>
                  <a:lnTo>
                    <a:pt x="28119" y="111903"/>
                  </a:lnTo>
                  <a:lnTo>
                    <a:pt x="17564" y="127126"/>
                  </a:lnTo>
                  <a:lnTo>
                    <a:pt x="12963" y="133368"/>
                  </a:lnTo>
                  <a:lnTo>
                    <a:pt x="8904" y="138521"/>
                  </a:lnTo>
                  <a:lnTo>
                    <a:pt x="5205" y="142949"/>
                  </a:lnTo>
                  <a:lnTo>
                    <a:pt x="2740" y="146894"/>
                  </a:lnTo>
                  <a:lnTo>
                    <a:pt x="0" y="153922"/>
                  </a:lnTo>
                  <a:lnTo>
                    <a:pt x="262" y="157185"/>
                  </a:lnTo>
                  <a:lnTo>
                    <a:pt x="1428" y="160352"/>
                  </a:lnTo>
                  <a:lnTo>
                    <a:pt x="5370" y="166518"/>
                  </a:lnTo>
                  <a:lnTo>
                    <a:pt x="10430" y="172566"/>
                  </a:lnTo>
                  <a:lnTo>
                    <a:pt x="14160" y="175567"/>
                  </a:lnTo>
                  <a:lnTo>
                    <a:pt x="18631" y="178561"/>
                  </a:lnTo>
                  <a:lnTo>
                    <a:pt x="23597" y="181548"/>
                  </a:lnTo>
                  <a:lnTo>
                    <a:pt x="28891" y="184533"/>
                  </a:lnTo>
                  <a:lnTo>
                    <a:pt x="40066" y="190494"/>
                  </a:lnTo>
                  <a:lnTo>
                    <a:pt x="48800" y="193473"/>
                  </a:lnTo>
                  <a:lnTo>
                    <a:pt x="59584" y="196451"/>
                  </a:lnTo>
                  <a:lnTo>
                    <a:pt x="71735" y="199428"/>
                  </a:lnTo>
                  <a:lnTo>
                    <a:pt x="85788" y="202406"/>
                  </a:lnTo>
                  <a:lnTo>
                    <a:pt x="117278" y="208359"/>
                  </a:lnTo>
                  <a:lnTo>
                    <a:pt x="131033" y="211336"/>
                  </a:lnTo>
                  <a:lnTo>
                    <a:pt x="143179" y="214313"/>
                  </a:lnTo>
                  <a:lnTo>
                    <a:pt x="154254" y="217289"/>
                  </a:lnTo>
                  <a:lnTo>
                    <a:pt x="168582" y="220266"/>
                  </a:lnTo>
                  <a:lnTo>
                    <a:pt x="185079" y="223243"/>
                  </a:lnTo>
                  <a:lnTo>
                    <a:pt x="256769" y="24110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
            <p:cNvSpPr/>
            <p:nvPr/>
          </p:nvSpPr>
          <p:spPr>
            <a:xfrm>
              <a:off x="3536156" y="2965168"/>
              <a:ext cx="98227" cy="142364"/>
            </a:xfrm>
            <a:custGeom>
              <a:avLst/>
              <a:gdLst/>
              <a:ahLst/>
              <a:cxnLst/>
              <a:rect l="0" t="0" r="0" b="0"/>
              <a:pathLst>
                <a:path w="98227" h="142364">
                  <a:moveTo>
                    <a:pt x="0" y="35207"/>
                  </a:moveTo>
                  <a:lnTo>
                    <a:pt x="32546" y="35207"/>
                  </a:lnTo>
                  <a:lnTo>
                    <a:pt x="38564" y="34214"/>
                  </a:lnTo>
                  <a:lnTo>
                    <a:pt x="44561" y="32561"/>
                  </a:lnTo>
                  <a:lnTo>
                    <a:pt x="50543" y="30466"/>
                  </a:lnTo>
                  <a:lnTo>
                    <a:pt x="55523" y="29069"/>
                  </a:lnTo>
                  <a:lnTo>
                    <a:pt x="59836" y="28139"/>
                  </a:lnTo>
                  <a:lnTo>
                    <a:pt x="63703" y="27518"/>
                  </a:lnTo>
                  <a:lnTo>
                    <a:pt x="67273" y="26112"/>
                  </a:lnTo>
                  <a:lnTo>
                    <a:pt x="70645" y="24183"/>
                  </a:lnTo>
                  <a:lnTo>
                    <a:pt x="73886" y="21904"/>
                  </a:lnTo>
                  <a:lnTo>
                    <a:pt x="77038" y="19393"/>
                  </a:lnTo>
                  <a:lnTo>
                    <a:pt x="80132" y="16727"/>
                  </a:lnTo>
                  <a:lnTo>
                    <a:pt x="83187" y="13957"/>
                  </a:lnTo>
                  <a:lnTo>
                    <a:pt x="85224" y="11118"/>
                  </a:lnTo>
                  <a:lnTo>
                    <a:pt x="86581" y="8234"/>
                  </a:lnTo>
                  <a:lnTo>
                    <a:pt x="87487" y="5318"/>
                  </a:lnTo>
                  <a:lnTo>
                    <a:pt x="87098" y="3375"/>
                  </a:lnTo>
                  <a:lnTo>
                    <a:pt x="85846" y="2079"/>
                  </a:lnTo>
                  <a:lnTo>
                    <a:pt x="84020" y="1216"/>
                  </a:lnTo>
                  <a:lnTo>
                    <a:pt x="81810" y="639"/>
                  </a:lnTo>
                  <a:lnTo>
                    <a:pt x="79345" y="256"/>
                  </a:lnTo>
                  <a:lnTo>
                    <a:pt x="76709" y="0"/>
                  </a:lnTo>
                  <a:lnTo>
                    <a:pt x="73960" y="821"/>
                  </a:lnTo>
                  <a:lnTo>
                    <a:pt x="71135" y="2361"/>
                  </a:lnTo>
                  <a:lnTo>
                    <a:pt x="68259" y="4380"/>
                  </a:lnTo>
                  <a:lnTo>
                    <a:pt x="49990" y="16702"/>
                  </a:lnTo>
                  <a:lnTo>
                    <a:pt x="44241" y="20886"/>
                  </a:lnTo>
                  <a:lnTo>
                    <a:pt x="39416" y="24667"/>
                  </a:lnTo>
                  <a:lnTo>
                    <a:pt x="35207" y="28180"/>
                  </a:lnTo>
                  <a:lnTo>
                    <a:pt x="31409" y="32507"/>
                  </a:lnTo>
                  <a:lnTo>
                    <a:pt x="27884" y="37375"/>
                  </a:lnTo>
                  <a:lnTo>
                    <a:pt x="24542" y="42605"/>
                  </a:lnTo>
                  <a:lnTo>
                    <a:pt x="21322" y="49069"/>
                  </a:lnTo>
                  <a:lnTo>
                    <a:pt x="18184" y="56354"/>
                  </a:lnTo>
                  <a:lnTo>
                    <a:pt x="15099" y="64188"/>
                  </a:lnTo>
                  <a:lnTo>
                    <a:pt x="13042" y="70403"/>
                  </a:lnTo>
                  <a:lnTo>
                    <a:pt x="11672" y="75538"/>
                  </a:lnTo>
                  <a:lnTo>
                    <a:pt x="10758" y="79953"/>
                  </a:lnTo>
                  <a:lnTo>
                    <a:pt x="11140" y="85874"/>
                  </a:lnTo>
                  <a:lnTo>
                    <a:pt x="12388" y="92797"/>
                  </a:lnTo>
                  <a:lnTo>
                    <a:pt x="14212" y="100389"/>
                  </a:lnTo>
                  <a:lnTo>
                    <a:pt x="16420" y="106443"/>
                  </a:lnTo>
                  <a:lnTo>
                    <a:pt x="18884" y="111471"/>
                  </a:lnTo>
                  <a:lnTo>
                    <a:pt x="21519" y="115815"/>
                  </a:lnTo>
                  <a:lnTo>
                    <a:pt x="25260" y="119703"/>
                  </a:lnTo>
                  <a:lnTo>
                    <a:pt x="29738" y="123288"/>
                  </a:lnTo>
                  <a:lnTo>
                    <a:pt x="34708" y="126670"/>
                  </a:lnTo>
                  <a:lnTo>
                    <a:pt x="39014" y="129916"/>
                  </a:lnTo>
                  <a:lnTo>
                    <a:pt x="42876" y="133073"/>
                  </a:lnTo>
                  <a:lnTo>
                    <a:pt x="46443" y="136170"/>
                  </a:lnTo>
                  <a:lnTo>
                    <a:pt x="50806" y="138234"/>
                  </a:lnTo>
                  <a:lnTo>
                    <a:pt x="55699" y="139610"/>
                  </a:lnTo>
                  <a:lnTo>
                    <a:pt x="60945" y="140528"/>
                  </a:lnTo>
                  <a:lnTo>
                    <a:pt x="65435" y="141139"/>
                  </a:lnTo>
                  <a:lnTo>
                    <a:pt x="69420" y="141547"/>
                  </a:lnTo>
                  <a:lnTo>
                    <a:pt x="73069" y="141819"/>
                  </a:lnTo>
                  <a:lnTo>
                    <a:pt x="77486" y="142000"/>
                  </a:lnTo>
                  <a:lnTo>
                    <a:pt x="98226" y="14236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
            <p:cNvSpPr/>
            <p:nvPr/>
          </p:nvSpPr>
          <p:spPr>
            <a:xfrm>
              <a:off x="3679031" y="2982515"/>
              <a:ext cx="98227" cy="80368"/>
            </a:xfrm>
            <a:custGeom>
              <a:avLst/>
              <a:gdLst/>
              <a:ahLst/>
              <a:cxnLst/>
              <a:rect l="0" t="0" r="0" b="0"/>
              <a:pathLst>
                <a:path w="98227" h="80368">
                  <a:moveTo>
                    <a:pt x="0" y="0"/>
                  </a:moveTo>
                  <a:lnTo>
                    <a:pt x="4741" y="9481"/>
                  </a:lnTo>
                  <a:lnTo>
                    <a:pt x="7129" y="12274"/>
                  </a:lnTo>
                  <a:lnTo>
                    <a:pt x="9713" y="14136"/>
                  </a:lnTo>
                  <a:lnTo>
                    <a:pt x="12429" y="15377"/>
                  </a:lnTo>
                  <a:lnTo>
                    <a:pt x="14239" y="17197"/>
                  </a:lnTo>
                  <a:lnTo>
                    <a:pt x="15446" y="19402"/>
                  </a:lnTo>
                  <a:lnTo>
                    <a:pt x="16250" y="21864"/>
                  </a:lnTo>
                  <a:lnTo>
                    <a:pt x="17779" y="24498"/>
                  </a:lnTo>
                  <a:lnTo>
                    <a:pt x="19790" y="27246"/>
                  </a:lnTo>
                  <a:lnTo>
                    <a:pt x="22123" y="30071"/>
                  </a:lnTo>
                  <a:lnTo>
                    <a:pt x="24670" y="33938"/>
                  </a:lnTo>
                  <a:lnTo>
                    <a:pt x="27361" y="38500"/>
                  </a:lnTo>
                  <a:lnTo>
                    <a:pt x="30147" y="43526"/>
                  </a:lnTo>
                  <a:lnTo>
                    <a:pt x="33988" y="46877"/>
                  </a:lnTo>
                  <a:lnTo>
                    <a:pt x="38534" y="49111"/>
                  </a:lnTo>
                  <a:lnTo>
                    <a:pt x="43549" y="50600"/>
                  </a:lnTo>
                  <a:lnTo>
                    <a:pt x="47884" y="52585"/>
                  </a:lnTo>
                  <a:lnTo>
                    <a:pt x="51766" y="54900"/>
                  </a:lnTo>
                  <a:lnTo>
                    <a:pt x="55347" y="57436"/>
                  </a:lnTo>
                  <a:lnTo>
                    <a:pt x="58726" y="60119"/>
                  </a:lnTo>
                  <a:lnTo>
                    <a:pt x="61971" y="62900"/>
                  </a:lnTo>
                  <a:lnTo>
                    <a:pt x="65126" y="65746"/>
                  </a:lnTo>
                  <a:lnTo>
                    <a:pt x="68222" y="67643"/>
                  </a:lnTo>
                  <a:lnTo>
                    <a:pt x="71278" y="68908"/>
                  </a:lnTo>
                  <a:lnTo>
                    <a:pt x="78572" y="70938"/>
                  </a:lnTo>
                  <a:lnTo>
                    <a:pt x="80162" y="72097"/>
                  </a:lnTo>
                  <a:lnTo>
                    <a:pt x="82215" y="73861"/>
                  </a:lnTo>
                  <a:lnTo>
                    <a:pt x="98226"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0"/>
            <p:cNvSpPr/>
            <p:nvPr/>
          </p:nvSpPr>
          <p:spPr>
            <a:xfrm>
              <a:off x="3761008" y="2946796"/>
              <a:ext cx="34110" cy="428626"/>
            </a:xfrm>
            <a:custGeom>
              <a:avLst/>
              <a:gdLst/>
              <a:ahLst/>
              <a:cxnLst/>
              <a:rect l="0" t="0" r="0" b="0"/>
              <a:pathLst>
                <a:path w="34110" h="428626">
                  <a:moveTo>
                    <a:pt x="34109" y="0"/>
                  </a:moveTo>
                  <a:lnTo>
                    <a:pt x="29368" y="14222"/>
                  </a:lnTo>
                  <a:lnTo>
                    <a:pt x="27972" y="19403"/>
                  </a:lnTo>
                  <a:lnTo>
                    <a:pt x="27041" y="23850"/>
                  </a:lnTo>
                  <a:lnTo>
                    <a:pt x="26420" y="27806"/>
                  </a:lnTo>
                  <a:lnTo>
                    <a:pt x="25014" y="34413"/>
                  </a:lnTo>
                  <a:lnTo>
                    <a:pt x="20806" y="52336"/>
                  </a:lnTo>
                  <a:lnTo>
                    <a:pt x="19287" y="61680"/>
                  </a:lnTo>
                  <a:lnTo>
                    <a:pt x="18275" y="70886"/>
                  </a:lnTo>
                  <a:lnTo>
                    <a:pt x="17600" y="80000"/>
                  </a:lnTo>
                  <a:lnTo>
                    <a:pt x="17149" y="89052"/>
                  </a:lnTo>
                  <a:lnTo>
                    <a:pt x="16649" y="107048"/>
                  </a:lnTo>
                  <a:lnTo>
                    <a:pt x="16285" y="168414"/>
                  </a:lnTo>
                  <a:lnTo>
                    <a:pt x="11519" y="257709"/>
                  </a:lnTo>
                  <a:lnTo>
                    <a:pt x="9127" y="286900"/>
                  </a:lnTo>
                  <a:lnTo>
                    <a:pt x="6540" y="311321"/>
                  </a:lnTo>
                  <a:lnTo>
                    <a:pt x="3824" y="332563"/>
                  </a:lnTo>
                  <a:lnTo>
                    <a:pt x="2013" y="348709"/>
                  </a:lnTo>
                  <a:lnTo>
                    <a:pt x="805" y="361457"/>
                  </a:lnTo>
                  <a:lnTo>
                    <a:pt x="0" y="371940"/>
                  </a:lnTo>
                  <a:lnTo>
                    <a:pt x="456" y="380914"/>
                  </a:lnTo>
                  <a:lnTo>
                    <a:pt x="1751" y="388880"/>
                  </a:lnTo>
                  <a:lnTo>
                    <a:pt x="3607" y="396175"/>
                  </a:lnTo>
                  <a:lnTo>
                    <a:pt x="4845" y="402031"/>
                  </a:lnTo>
                  <a:lnTo>
                    <a:pt x="5670" y="406927"/>
                  </a:lnTo>
                  <a:lnTo>
                    <a:pt x="6586" y="415013"/>
                  </a:lnTo>
                  <a:lnTo>
                    <a:pt x="7175" y="425643"/>
                  </a:lnTo>
                  <a:lnTo>
                    <a:pt x="7320" y="42862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1"/>
            <p:cNvSpPr/>
            <p:nvPr/>
          </p:nvSpPr>
          <p:spPr>
            <a:xfrm>
              <a:off x="4108384" y="2839749"/>
              <a:ext cx="168366" cy="294526"/>
            </a:xfrm>
            <a:custGeom>
              <a:avLst/>
              <a:gdLst/>
              <a:ahLst/>
              <a:cxnLst/>
              <a:rect l="0" t="0" r="0" b="0"/>
              <a:pathLst>
                <a:path w="168366" h="294526">
                  <a:moveTo>
                    <a:pt x="142147" y="8821"/>
                  </a:moveTo>
                  <a:lnTo>
                    <a:pt x="142147" y="4080"/>
                  </a:lnTo>
                  <a:lnTo>
                    <a:pt x="141155" y="2684"/>
                  </a:lnTo>
                  <a:lnTo>
                    <a:pt x="139501" y="1753"/>
                  </a:lnTo>
                  <a:lnTo>
                    <a:pt x="135018" y="719"/>
                  </a:lnTo>
                  <a:lnTo>
                    <a:pt x="132433" y="443"/>
                  </a:lnTo>
                  <a:lnTo>
                    <a:pt x="129718" y="259"/>
                  </a:lnTo>
                  <a:lnTo>
                    <a:pt x="126916" y="136"/>
                  </a:lnTo>
                  <a:lnTo>
                    <a:pt x="121156" y="0"/>
                  </a:lnTo>
                  <a:lnTo>
                    <a:pt x="117239" y="956"/>
                  </a:lnTo>
                  <a:lnTo>
                    <a:pt x="112643" y="2586"/>
                  </a:lnTo>
                  <a:lnTo>
                    <a:pt x="107595" y="4664"/>
                  </a:lnTo>
                  <a:lnTo>
                    <a:pt x="102245" y="7042"/>
                  </a:lnTo>
                  <a:lnTo>
                    <a:pt x="91009" y="12330"/>
                  </a:lnTo>
                  <a:lnTo>
                    <a:pt x="66172" y="25924"/>
                  </a:lnTo>
                  <a:lnTo>
                    <a:pt x="49825" y="35106"/>
                  </a:lnTo>
                  <a:lnTo>
                    <a:pt x="37935" y="43212"/>
                  </a:lnTo>
                  <a:lnTo>
                    <a:pt x="29016" y="50600"/>
                  </a:lnTo>
                  <a:lnTo>
                    <a:pt x="7573" y="71975"/>
                  </a:lnTo>
                  <a:lnTo>
                    <a:pt x="4806" y="76720"/>
                  </a:lnTo>
                  <a:lnTo>
                    <a:pt x="2961" y="81868"/>
                  </a:lnTo>
                  <a:lnTo>
                    <a:pt x="1731" y="87285"/>
                  </a:lnTo>
                  <a:lnTo>
                    <a:pt x="912" y="92880"/>
                  </a:lnTo>
                  <a:lnTo>
                    <a:pt x="365" y="98595"/>
                  </a:lnTo>
                  <a:lnTo>
                    <a:pt x="0" y="104389"/>
                  </a:lnTo>
                  <a:lnTo>
                    <a:pt x="750" y="110236"/>
                  </a:lnTo>
                  <a:lnTo>
                    <a:pt x="2242" y="116119"/>
                  </a:lnTo>
                  <a:lnTo>
                    <a:pt x="4228" y="122024"/>
                  </a:lnTo>
                  <a:lnTo>
                    <a:pt x="6545" y="127946"/>
                  </a:lnTo>
                  <a:lnTo>
                    <a:pt x="9081" y="133878"/>
                  </a:lnTo>
                  <a:lnTo>
                    <a:pt x="11764" y="139817"/>
                  </a:lnTo>
                  <a:lnTo>
                    <a:pt x="15538" y="145761"/>
                  </a:lnTo>
                  <a:lnTo>
                    <a:pt x="20038" y="151708"/>
                  </a:lnTo>
                  <a:lnTo>
                    <a:pt x="25022" y="157657"/>
                  </a:lnTo>
                  <a:lnTo>
                    <a:pt x="30329" y="163608"/>
                  </a:lnTo>
                  <a:lnTo>
                    <a:pt x="41518" y="175511"/>
                  </a:lnTo>
                  <a:lnTo>
                    <a:pt x="50256" y="182455"/>
                  </a:lnTo>
                  <a:lnTo>
                    <a:pt x="61043" y="190061"/>
                  </a:lnTo>
                  <a:lnTo>
                    <a:pt x="73194" y="198109"/>
                  </a:lnTo>
                  <a:lnTo>
                    <a:pt x="83280" y="205458"/>
                  </a:lnTo>
                  <a:lnTo>
                    <a:pt x="91989" y="212342"/>
                  </a:lnTo>
                  <a:lnTo>
                    <a:pt x="99778" y="218916"/>
                  </a:lnTo>
                  <a:lnTo>
                    <a:pt x="106956" y="224290"/>
                  </a:lnTo>
                  <a:lnTo>
                    <a:pt x="113725" y="228866"/>
                  </a:lnTo>
                  <a:lnTo>
                    <a:pt x="120222" y="232908"/>
                  </a:lnTo>
                  <a:lnTo>
                    <a:pt x="126538" y="237587"/>
                  </a:lnTo>
                  <a:lnTo>
                    <a:pt x="132733" y="242691"/>
                  </a:lnTo>
                  <a:lnTo>
                    <a:pt x="143916" y="252662"/>
                  </a:lnTo>
                  <a:lnTo>
                    <a:pt x="152194" y="260400"/>
                  </a:lnTo>
                  <a:lnTo>
                    <a:pt x="162432" y="270335"/>
                  </a:lnTo>
                  <a:lnTo>
                    <a:pt x="164600" y="273453"/>
                  </a:lnTo>
                  <a:lnTo>
                    <a:pt x="167009" y="279563"/>
                  </a:lnTo>
                  <a:lnTo>
                    <a:pt x="168365" y="288580"/>
                  </a:lnTo>
                  <a:lnTo>
                    <a:pt x="167563" y="290577"/>
                  </a:lnTo>
                  <a:lnTo>
                    <a:pt x="166036" y="291909"/>
                  </a:lnTo>
                  <a:lnTo>
                    <a:pt x="164026" y="292796"/>
                  </a:lnTo>
                  <a:lnTo>
                    <a:pt x="159147" y="293782"/>
                  </a:lnTo>
                  <a:lnTo>
                    <a:pt x="156457" y="294045"/>
                  </a:lnTo>
                  <a:lnTo>
                    <a:pt x="151687" y="294220"/>
                  </a:lnTo>
                  <a:lnTo>
                    <a:pt x="125290" y="294502"/>
                  </a:lnTo>
                  <a:lnTo>
                    <a:pt x="119002" y="294525"/>
                  </a:lnTo>
                  <a:lnTo>
                    <a:pt x="113819" y="293548"/>
                  </a:lnTo>
                  <a:lnTo>
                    <a:pt x="109371" y="291905"/>
                  </a:lnTo>
                  <a:lnTo>
                    <a:pt x="105413" y="289817"/>
                  </a:lnTo>
                  <a:lnTo>
                    <a:pt x="101783" y="287433"/>
                  </a:lnTo>
                  <a:lnTo>
                    <a:pt x="98370" y="284851"/>
                  </a:lnTo>
                  <a:lnTo>
                    <a:pt x="88569" y="2767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2"/>
            <p:cNvSpPr/>
            <p:nvPr/>
          </p:nvSpPr>
          <p:spPr>
            <a:xfrm>
              <a:off x="4332694" y="3010040"/>
              <a:ext cx="158939" cy="133211"/>
            </a:xfrm>
            <a:custGeom>
              <a:avLst/>
              <a:gdLst/>
              <a:ahLst/>
              <a:cxnLst/>
              <a:rect l="0" t="0" r="0" b="0"/>
              <a:pathLst>
                <a:path w="158939" h="133211">
                  <a:moveTo>
                    <a:pt x="96431" y="17124"/>
                  </a:moveTo>
                  <a:lnTo>
                    <a:pt x="86950" y="7643"/>
                  </a:lnTo>
                  <a:lnTo>
                    <a:pt x="83165" y="4850"/>
                  </a:lnTo>
                  <a:lnTo>
                    <a:pt x="79649" y="2988"/>
                  </a:lnTo>
                  <a:lnTo>
                    <a:pt x="76313" y="1747"/>
                  </a:lnTo>
                  <a:lnTo>
                    <a:pt x="73097" y="919"/>
                  </a:lnTo>
                  <a:lnTo>
                    <a:pt x="69961" y="368"/>
                  </a:lnTo>
                  <a:lnTo>
                    <a:pt x="66878" y="0"/>
                  </a:lnTo>
                  <a:lnTo>
                    <a:pt x="63830" y="747"/>
                  </a:lnTo>
                  <a:lnTo>
                    <a:pt x="60806" y="2237"/>
                  </a:lnTo>
                  <a:lnTo>
                    <a:pt x="57798" y="4223"/>
                  </a:lnTo>
                  <a:lnTo>
                    <a:pt x="54801" y="6539"/>
                  </a:lnTo>
                  <a:lnTo>
                    <a:pt x="51810" y="9075"/>
                  </a:lnTo>
                  <a:lnTo>
                    <a:pt x="48824" y="11758"/>
                  </a:lnTo>
                  <a:lnTo>
                    <a:pt x="44849" y="13546"/>
                  </a:lnTo>
                  <a:lnTo>
                    <a:pt x="40215" y="14739"/>
                  </a:lnTo>
                  <a:lnTo>
                    <a:pt x="35141" y="15534"/>
                  </a:lnTo>
                  <a:lnTo>
                    <a:pt x="30766" y="18048"/>
                  </a:lnTo>
                  <a:lnTo>
                    <a:pt x="26858" y="21709"/>
                  </a:lnTo>
                  <a:lnTo>
                    <a:pt x="23259" y="26133"/>
                  </a:lnTo>
                  <a:lnTo>
                    <a:pt x="19869" y="30075"/>
                  </a:lnTo>
                  <a:lnTo>
                    <a:pt x="16616" y="33696"/>
                  </a:lnTo>
                  <a:lnTo>
                    <a:pt x="13455" y="37101"/>
                  </a:lnTo>
                  <a:lnTo>
                    <a:pt x="10356" y="42348"/>
                  </a:lnTo>
                  <a:lnTo>
                    <a:pt x="7298" y="48823"/>
                  </a:lnTo>
                  <a:lnTo>
                    <a:pt x="4266" y="56116"/>
                  </a:lnTo>
                  <a:lnTo>
                    <a:pt x="2246" y="61970"/>
                  </a:lnTo>
                  <a:lnTo>
                    <a:pt x="898" y="66865"/>
                  </a:lnTo>
                  <a:lnTo>
                    <a:pt x="0" y="71120"/>
                  </a:lnTo>
                  <a:lnTo>
                    <a:pt x="394" y="74950"/>
                  </a:lnTo>
                  <a:lnTo>
                    <a:pt x="1648" y="78495"/>
                  </a:lnTo>
                  <a:lnTo>
                    <a:pt x="3476" y="81850"/>
                  </a:lnTo>
                  <a:lnTo>
                    <a:pt x="14501" y="103349"/>
                  </a:lnTo>
                  <a:lnTo>
                    <a:pt x="16014" y="104373"/>
                  </a:lnTo>
                  <a:lnTo>
                    <a:pt x="20341" y="105510"/>
                  </a:lnTo>
                  <a:lnTo>
                    <a:pt x="22884" y="105814"/>
                  </a:lnTo>
                  <a:lnTo>
                    <a:pt x="25571" y="106016"/>
                  </a:lnTo>
                  <a:lnTo>
                    <a:pt x="28355" y="106151"/>
                  </a:lnTo>
                  <a:lnTo>
                    <a:pt x="31203" y="105248"/>
                  </a:lnTo>
                  <a:lnTo>
                    <a:pt x="34094" y="103655"/>
                  </a:lnTo>
                  <a:lnTo>
                    <a:pt x="37014" y="101600"/>
                  </a:lnTo>
                  <a:lnTo>
                    <a:pt x="39952" y="100230"/>
                  </a:lnTo>
                  <a:lnTo>
                    <a:pt x="42903" y="99317"/>
                  </a:lnTo>
                  <a:lnTo>
                    <a:pt x="45863" y="98708"/>
                  </a:lnTo>
                  <a:lnTo>
                    <a:pt x="47836" y="96318"/>
                  </a:lnTo>
                  <a:lnTo>
                    <a:pt x="49152" y="92740"/>
                  </a:lnTo>
                  <a:lnTo>
                    <a:pt x="50028" y="88371"/>
                  </a:lnTo>
                  <a:lnTo>
                    <a:pt x="51605" y="84465"/>
                  </a:lnTo>
                  <a:lnTo>
                    <a:pt x="53649" y="80870"/>
                  </a:lnTo>
                  <a:lnTo>
                    <a:pt x="56003" y="77480"/>
                  </a:lnTo>
                  <a:lnTo>
                    <a:pt x="57573" y="74229"/>
                  </a:lnTo>
                  <a:lnTo>
                    <a:pt x="58619" y="71069"/>
                  </a:lnTo>
                  <a:lnTo>
                    <a:pt x="59316" y="67970"/>
                  </a:lnTo>
                  <a:lnTo>
                    <a:pt x="60774" y="62927"/>
                  </a:lnTo>
                  <a:lnTo>
                    <a:pt x="65039" y="49387"/>
                  </a:lnTo>
                  <a:lnTo>
                    <a:pt x="67565" y="43593"/>
                  </a:lnTo>
                  <a:lnTo>
                    <a:pt x="70242" y="38739"/>
                  </a:lnTo>
                  <a:lnTo>
                    <a:pt x="73018" y="34510"/>
                  </a:lnTo>
                  <a:lnTo>
                    <a:pt x="74869" y="32683"/>
                  </a:lnTo>
                  <a:lnTo>
                    <a:pt x="76103" y="32458"/>
                  </a:lnTo>
                  <a:lnTo>
                    <a:pt x="82824" y="39225"/>
                  </a:lnTo>
                  <a:lnTo>
                    <a:pt x="84383" y="41779"/>
                  </a:lnTo>
                  <a:lnTo>
                    <a:pt x="85422" y="44475"/>
                  </a:lnTo>
                  <a:lnTo>
                    <a:pt x="86115" y="47264"/>
                  </a:lnTo>
                  <a:lnTo>
                    <a:pt x="87569" y="51108"/>
                  </a:lnTo>
                  <a:lnTo>
                    <a:pt x="89531" y="55655"/>
                  </a:lnTo>
                  <a:lnTo>
                    <a:pt x="91831" y="60670"/>
                  </a:lnTo>
                  <a:lnTo>
                    <a:pt x="95348" y="66991"/>
                  </a:lnTo>
                  <a:lnTo>
                    <a:pt x="99678" y="74181"/>
                  </a:lnTo>
                  <a:lnTo>
                    <a:pt x="104549" y="81951"/>
                  </a:lnTo>
                  <a:lnTo>
                    <a:pt x="108788" y="88123"/>
                  </a:lnTo>
                  <a:lnTo>
                    <a:pt x="112606" y="93230"/>
                  </a:lnTo>
                  <a:lnTo>
                    <a:pt x="116144" y="97627"/>
                  </a:lnTo>
                  <a:lnTo>
                    <a:pt x="119495" y="101550"/>
                  </a:lnTo>
                  <a:lnTo>
                    <a:pt x="122721" y="105158"/>
                  </a:lnTo>
                  <a:lnTo>
                    <a:pt x="128951" y="111812"/>
                  </a:lnTo>
                  <a:lnTo>
                    <a:pt x="135027" y="118077"/>
                  </a:lnTo>
                  <a:lnTo>
                    <a:pt x="138036" y="120145"/>
                  </a:lnTo>
                  <a:lnTo>
                    <a:pt x="141036" y="121523"/>
                  </a:lnTo>
                  <a:lnTo>
                    <a:pt x="144026" y="122442"/>
                  </a:lnTo>
                  <a:lnTo>
                    <a:pt x="147013" y="123055"/>
                  </a:lnTo>
                  <a:lnTo>
                    <a:pt x="149996" y="123463"/>
                  </a:lnTo>
                  <a:lnTo>
                    <a:pt x="158938" y="13321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3"/>
            <p:cNvSpPr/>
            <p:nvPr/>
          </p:nvSpPr>
          <p:spPr>
            <a:xfrm>
              <a:off x="4545210" y="2982515"/>
              <a:ext cx="210172" cy="128607"/>
            </a:xfrm>
            <a:custGeom>
              <a:avLst/>
              <a:gdLst/>
              <a:ahLst/>
              <a:cxnLst/>
              <a:rect l="0" t="0" r="0" b="0"/>
              <a:pathLst>
                <a:path w="210172" h="128607">
                  <a:moveTo>
                    <a:pt x="0" y="44649"/>
                  </a:moveTo>
                  <a:lnTo>
                    <a:pt x="13303" y="84556"/>
                  </a:lnTo>
                  <a:lnTo>
                    <a:pt x="15814" y="91097"/>
                  </a:lnTo>
                  <a:lnTo>
                    <a:pt x="18480" y="97442"/>
                  </a:lnTo>
                  <a:lnTo>
                    <a:pt x="21250" y="103657"/>
                  </a:lnTo>
                  <a:lnTo>
                    <a:pt x="25081" y="108792"/>
                  </a:lnTo>
                  <a:lnTo>
                    <a:pt x="29619" y="113208"/>
                  </a:lnTo>
                  <a:lnTo>
                    <a:pt x="34629" y="117144"/>
                  </a:lnTo>
                  <a:lnTo>
                    <a:pt x="38962" y="120760"/>
                  </a:lnTo>
                  <a:lnTo>
                    <a:pt x="42842" y="124163"/>
                  </a:lnTo>
                  <a:lnTo>
                    <a:pt x="46420" y="127424"/>
                  </a:lnTo>
                  <a:lnTo>
                    <a:pt x="48806" y="128606"/>
                  </a:lnTo>
                  <a:lnTo>
                    <a:pt x="50397" y="128401"/>
                  </a:lnTo>
                  <a:lnTo>
                    <a:pt x="54152" y="124469"/>
                  </a:lnTo>
                  <a:lnTo>
                    <a:pt x="58133" y="120474"/>
                  </a:lnTo>
                  <a:lnTo>
                    <a:pt x="59591" y="117027"/>
                  </a:lnTo>
                  <a:lnTo>
                    <a:pt x="60563" y="112744"/>
                  </a:lnTo>
                  <a:lnTo>
                    <a:pt x="61212" y="107905"/>
                  </a:lnTo>
                  <a:lnTo>
                    <a:pt x="62636" y="101703"/>
                  </a:lnTo>
                  <a:lnTo>
                    <a:pt x="64578" y="94591"/>
                  </a:lnTo>
                  <a:lnTo>
                    <a:pt x="66865" y="86873"/>
                  </a:lnTo>
                  <a:lnTo>
                    <a:pt x="68389" y="80736"/>
                  </a:lnTo>
                  <a:lnTo>
                    <a:pt x="69406" y="75652"/>
                  </a:lnTo>
                  <a:lnTo>
                    <a:pt x="70083" y="71271"/>
                  </a:lnTo>
                  <a:lnTo>
                    <a:pt x="70535" y="67358"/>
                  </a:lnTo>
                  <a:lnTo>
                    <a:pt x="70836" y="63757"/>
                  </a:lnTo>
                  <a:lnTo>
                    <a:pt x="71036" y="60364"/>
                  </a:lnTo>
                  <a:lnTo>
                    <a:pt x="72162" y="57110"/>
                  </a:lnTo>
                  <a:lnTo>
                    <a:pt x="73905" y="53948"/>
                  </a:lnTo>
                  <a:lnTo>
                    <a:pt x="76059" y="50849"/>
                  </a:lnTo>
                  <a:lnTo>
                    <a:pt x="77495" y="49774"/>
                  </a:lnTo>
                  <a:lnTo>
                    <a:pt x="78453" y="50050"/>
                  </a:lnTo>
                  <a:lnTo>
                    <a:pt x="79091" y="51226"/>
                  </a:lnTo>
                  <a:lnTo>
                    <a:pt x="82446" y="55179"/>
                  </a:lnTo>
                  <a:lnTo>
                    <a:pt x="87245" y="60243"/>
                  </a:lnTo>
                  <a:lnTo>
                    <a:pt x="114910" y="88112"/>
                  </a:lnTo>
                  <a:lnTo>
                    <a:pt x="120263" y="92476"/>
                  </a:lnTo>
                  <a:lnTo>
                    <a:pt x="125816" y="96377"/>
                  </a:lnTo>
                  <a:lnTo>
                    <a:pt x="131502" y="99970"/>
                  </a:lnTo>
                  <a:lnTo>
                    <a:pt x="137278" y="104350"/>
                  </a:lnTo>
                  <a:lnTo>
                    <a:pt x="143113" y="109254"/>
                  </a:lnTo>
                  <a:lnTo>
                    <a:pt x="148987" y="114508"/>
                  </a:lnTo>
                  <a:lnTo>
                    <a:pt x="154887" y="118011"/>
                  </a:lnTo>
                  <a:lnTo>
                    <a:pt x="160805" y="120346"/>
                  </a:lnTo>
                  <a:lnTo>
                    <a:pt x="166735" y="121902"/>
                  </a:lnTo>
                  <a:lnTo>
                    <a:pt x="171680" y="122940"/>
                  </a:lnTo>
                  <a:lnTo>
                    <a:pt x="175970" y="123632"/>
                  </a:lnTo>
                  <a:lnTo>
                    <a:pt x="179821" y="124093"/>
                  </a:lnTo>
                  <a:lnTo>
                    <a:pt x="183381" y="123409"/>
                  </a:lnTo>
                  <a:lnTo>
                    <a:pt x="186746" y="121960"/>
                  </a:lnTo>
                  <a:lnTo>
                    <a:pt x="189982" y="120002"/>
                  </a:lnTo>
                  <a:lnTo>
                    <a:pt x="193132" y="117705"/>
                  </a:lnTo>
                  <a:lnTo>
                    <a:pt x="196223" y="115181"/>
                  </a:lnTo>
                  <a:lnTo>
                    <a:pt x="199277" y="112506"/>
                  </a:lnTo>
                  <a:lnTo>
                    <a:pt x="201313" y="109730"/>
                  </a:lnTo>
                  <a:lnTo>
                    <a:pt x="202669" y="106888"/>
                  </a:lnTo>
                  <a:lnTo>
                    <a:pt x="205169" y="99100"/>
                  </a:lnTo>
                  <a:lnTo>
                    <a:pt x="209588" y="85716"/>
                  </a:lnTo>
                  <a:lnTo>
                    <a:pt x="210171" y="77980"/>
                  </a:lnTo>
                  <a:lnTo>
                    <a:pt x="209567" y="69846"/>
                  </a:lnTo>
                  <a:lnTo>
                    <a:pt x="208173" y="61447"/>
                  </a:lnTo>
                  <a:lnTo>
                    <a:pt x="206250" y="54855"/>
                  </a:lnTo>
                  <a:lnTo>
                    <a:pt x="203977" y="49469"/>
                  </a:lnTo>
                  <a:lnTo>
                    <a:pt x="201470" y="44885"/>
                  </a:lnTo>
                  <a:lnTo>
                    <a:pt x="193199" y="28954"/>
                  </a:lnTo>
                  <a:lnTo>
                    <a:pt x="190316" y="24264"/>
                  </a:lnTo>
                  <a:lnTo>
                    <a:pt x="187401" y="20144"/>
                  </a:lnTo>
                  <a:lnTo>
                    <a:pt x="184465" y="16406"/>
                  </a:lnTo>
                  <a:lnTo>
                    <a:pt x="181516" y="12922"/>
                  </a:lnTo>
                  <a:lnTo>
                    <a:pt x="178558" y="9607"/>
                  </a:lnTo>
                  <a:lnTo>
                    <a:pt x="16966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
            <p:cNvSpPr/>
            <p:nvPr/>
          </p:nvSpPr>
          <p:spPr>
            <a:xfrm>
              <a:off x="5127297" y="2955726"/>
              <a:ext cx="212657" cy="187525"/>
            </a:xfrm>
            <a:custGeom>
              <a:avLst/>
              <a:gdLst/>
              <a:ahLst/>
              <a:cxnLst/>
              <a:rect l="0" t="0" r="0" b="0"/>
              <a:pathLst>
                <a:path w="212657" h="187525">
                  <a:moveTo>
                    <a:pt x="114429" y="0"/>
                  </a:moveTo>
                  <a:lnTo>
                    <a:pt x="100208" y="4741"/>
                  </a:lnTo>
                  <a:lnTo>
                    <a:pt x="95026" y="7129"/>
                  </a:lnTo>
                  <a:lnTo>
                    <a:pt x="90580" y="9714"/>
                  </a:lnTo>
                  <a:lnTo>
                    <a:pt x="86623" y="12429"/>
                  </a:lnTo>
                  <a:lnTo>
                    <a:pt x="82994" y="14239"/>
                  </a:lnTo>
                  <a:lnTo>
                    <a:pt x="79581" y="15446"/>
                  </a:lnTo>
                  <a:lnTo>
                    <a:pt x="76314" y="16251"/>
                  </a:lnTo>
                  <a:lnTo>
                    <a:pt x="72152" y="18771"/>
                  </a:lnTo>
                  <a:lnTo>
                    <a:pt x="67393" y="22436"/>
                  </a:lnTo>
                  <a:lnTo>
                    <a:pt x="62236" y="26864"/>
                  </a:lnTo>
                  <a:lnTo>
                    <a:pt x="56813" y="32792"/>
                  </a:lnTo>
                  <a:lnTo>
                    <a:pt x="51214" y="39721"/>
                  </a:lnTo>
                  <a:lnTo>
                    <a:pt x="45496" y="47316"/>
                  </a:lnTo>
                  <a:lnTo>
                    <a:pt x="38709" y="55357"/>
                  </a:lnTo>
                  <a:lnTo>
                    <a:pt x="31207" y="63694"/>
                  </a:lnTo>
                  <a:lnTo>
                    <a:pt x="23228" y="72228"/>
                  </a:lnTo>
                  <a:lnTo>
                    <a:pt x="17910" y="79902"/>
                  </a:lnTo>
                  <a:lnTo>
                    <a:pt x="14364" y="87002"/>
                  </a:lnTo>
                  <a:lnTo>
                    <a:pt x="12000" y="93720"/>
                  </a:lnTo>
                  <a:lnTo>
                    <a:pt x="9433" y="100183"/>
                  </a:lnTo>
                  <a:lnTo>
                    <a:pt x="6728" y="106476"/>
                  </a:lnTo>
                  <a:lnTo>
                    <a:pt x="3933" y="112656"/>
                  </a:lnTo>
                  <a:lnTo>
                    <a:pt x="2070" y="118760"/>
                  </a:lnTo>
                  <a:lnTo>
                    <a:pt x="828" y="124814"/>
                  </a:lnTo>
                  <a:lnTo>
                    <a:pt x="0" y="130835"/>
                  </a:lnTo>
                  <a:lnTo>
                    <a:pt x="439" y="135840"/>
                  </a:lnTo>
                  <a:lnTo>
                    <a:pt x="1725" y="140170"/>
                  </a:lnTo>
                  <a:lnTo>
                    <a:pt x="3574" y="144048"/>
                  </a:lnTo>
                  <a:lnTo>
                    <a:pt x="5800" y="147626"/>
                  </a:lnTo>
                  <a:lnTo>
                    <a:pt x="8275" y="151003"/>
                  </a:lnTo>
                  <a:lnTo>
                    <a:pt x="10918" y="154247"/>
                  </a:lnTo>
                  <a:lnTo>
                    <a:pt x="13671" y="157402"/>
                  </a:lnTo>
                  <a:lnTo>
                    <a:pt x="16499" y="160497"/>
                  </a:lnTo>
                  <a:lnTo>
                    <a:pt x="19377" y="163553"/>
                  </a:lnTo>
                  <a:lnTo>
                    <a:pt x="23280" y="165590"/>
                  </a:lnTo>
                  <a:lnTo>
                    <a:pt x="27866" y="166948"/>
                  </a:lnTo>
                  <a:lnTo>
                    <a:pt x="32908" y="167853"/>
                  </a:lnTo>
                  <a:lnTo>
                    <a:pt x="37261" y="169449"/>
                  </a:lnTo>
                  <a:lnTo>
                    <a:pt x="41156" y="171505"/>
                  </a:lnTo>
                  <a:lnTo>
                    <a:pt x="44744" y="173868"/>
                  </a:lnTo>
                  <a:lnTo>
                    <a:pt x="49121" y="174451"/>
                  </a:lnTo>
                  <a:lnTo>
                    <a:pt x="54023" y="173848"/>
                  </a:lnTo>
                  <a:lnTo>
                    <a:pt x="59276" y="172453"/>
                  </a:lnTo>
                  <a:lnTo>
                    <a:pt x="63769" y="171524"/>
                  </a:lnTo>
                  <a:lnTo>
                    <a:pt x="67757" y="170904"/>
                  </a:lnTo>
                  <a:lnTo>
                    <a:pt x="71408" y="170490"/>
                  </a:lnTo>
                  <a:lnTo>
                    <a:pt x="75827" y="169223"/>
                  </a:lnTo>
                  <a:lnTo>
                    <a:pt x="80757" y="167386"/>
                  </a:lnTo>
                  <a:lnTo>
                    <a:pt x="86028" y="165168"/>
                  </a:lnTo>
                  <a:lnTo>
                    <a:pt x="90534" y="161706"/>
                  </a:lnTo>
                  <a:lnTo>
                    <a:pt x="94530" y="157414"/>
                  </a:lnTo>
                  <a:lnTo>
                    <a:pt x="98187" y="152567"/>
                  </a:lnTo>
                  <a:lnTo>
                    <a:pt x="102608" y="148344"/>
                  </a:lnTo>
                  <a:lnTo>
                    <a:pt x="107541" y="144537"/>
                  </a:lnTo>
                  <a:lnTo>
                    <a:pt x="112814" y="141006"/>
                  </a:lnTo>
                  <a:lnTo>
                    <a:pt x="116329" y="136668"/>
                  </a:lnTo>
                  <a:lnTo>
                    <a:pt x="118672" y="131792"/>
                  </a:lnTo>
                  <a:lnTo>
                    <a:pt x="120234" y="126557"/>
                  </a:lnTo>
                  <a:lnTo>
                    <a:pt x="123260" y="120090"/>
                  </a:lnTo>
                  <a:lnTo>
                    <a:pt x="127262" y="112802"/>
                  </a:lnTo>
                  <a:lnTo>
                    <a:pt x="131914" y="104967"/>
                  </a:lnTo>
                  <a:lnTo>
                    <a:pt x="135015" y="97759"/>
                  </a:lnTo>
                  <a:lnTo>
                    <a:pt x="137083" y="90970"/>
                  </a:lnTo>
                  <a:lnTo>
                    <a:pt x="138461" y="84459"/>
                  </a:lnTo>
                  <a:lnTo>
                    <a:pt x="139380" y="77142"/>
                  </a:lnTo>
                  <a:lnTo>
                    <a:pt x="139993" y="69287"/>
                  </a:lnTo>
                  <a:lnTo>
                    <a:pt x="140674" y="54607"/>
                  </a:lnTo>
                  <a:lnTo>
                    <a:pt x="141057" y="40764"/>
                  </a:lnTo>
                  <a:lnTo>
                    <a:pt x="141170" y="32363"/>
                  </a:lnTo>
                  <a:lnTo>
                    <a:pt x="141209" y="37408"/>
                  </a:lnTo>
                  <a:lnTo>
                    <a:pt x="141217" y="47959"/>
                  </a:lnTo>
                  <a:lnTo>
                    <a:pt x="142209" y="50824"/>
                  </a:lnTo>
                  <a:lnTo>
                    <a:pt x="145958" y="56654"/>
                  </a:lnTo>
                  <a:lnTo>
                    <a:pt x="147355" y="60589"/>
                  </a:lnTo>
                  <a:lnTo>
                    <a:pt x="148286" y="65198"/>
                  </a:lnTo>
                  <a:lnTo>
                    <a:pt x="148907" y="70254"/>
                  </a:lnTo>
                  <a:lnTo>
                    <a:pt x="151305" y="77594"/>
                  </a:lnTo>
                  <a:lnTo>
                    <a:pt x="154888" y="86456"/>
                  </a:lnTo>
                  <a:lnTo>
                    <a:pt x="159261" y="96333"/>
                  </a:lnTo>
                  <a:lnTo>
                    <a:pt x="163168" y="106886"/>
                  </a:lnTo>
                  <a:lnTo>
                    <a:pt x="166766" y="117890"/>
                  </a:lnTo>
                  <a:lnTo>
                    <a:pt x="170156" y="129195"/>
                  </a:lnTo>
                  <a:lnTo>
                    <a:pt x="173409" y="137724"/>
                  </a:lnTo>
                  <a:lnTo>
                    <a:pt x="176569" y="144402"/>
                  </a:lnTo>
                  <a:lnTo>
                    <a:pt x="179668" y="149846"/>
                  </a:lnTo>
                  <a:lnTo>
                    <a:pt x="181734" y="154468"/>
                  </a:lnTo>
                  <a:lnTo>
                    <a:pt x="183112" y="158541"/>
                  </a:lnTo>
                  <a:lnTo>
                    <a:pt x="184030" y="162249"/>
                  </a:lnTo>
                  <a:lnTo>
                    <a:pt x="185634" y="165713"/>
                  </a:lnTo>
                  <a:lnTo>
                    <a:pt x="187696" y="169014"/>
                  </a:lnTo>
                  <a:lnTo>
                    <a:pt x="190063" y="172208"/>
                  </a:lnTo>
                  <a:lnTo>
                    <a:pt x="192633" y="174336"/>
                  </a:lnTo>
                  <a:lnTo>
                    <a:pt x="195338" y="175756"/>
                  </a:lnTo>
                  <a:lnTo>
                    <a:pt x="198134" y="176701"/>
                  </a:lnTo>
                  <a:lnTo>
                    <a:pt x="203887" y="180399"/>
                  </a:lnTo>
                  <a:lnTo>
                    <a:pt x="212656" y="18752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5"/>
            <p:cNvSpPr/>
            <p:nvPr/>
          </p:nvSpPr>
          <p:spPr>
            <a:xfrm>
              <a:off x="5623143" y="2777132"/>
              <a:ext cx="100787" cy="357189"/>
            </a:xfrm>
            <a:custGeom>
              <a:avLst/>
              <a:gdLst/>
              <a:ahLst/>
              <a:cxnLst/>
              <a:rect l="0" t="0" r="0" b="0"/>
              <a:pathLst>
                <a:path w="100787" h="357189">
                  <a:moveTo>
                    <a:pt x="11489" y="0"/>
                  </a:moveTo>
                  <a:lnTo>
                    <a:pt x="2008" y="0"/>
                  </a:lnTo>
                  <a:lnTo>
                    <a:pt x="208" y="993"/>
                  </a:lnTo>
                  <a:lnTo>
                    <a:pt x="0" y="2646"/>
                  </a:lnTo>
                  <a:lnTo>
                    <a:pt x="853" y="4741"/>
                  </a:lnTo>
                  <a:lnTo>
                    <a:pt x="1801" y="12360"/>
                  </a:lnTo>
                  <a:lnTo>
                    <a:pt x="2222" y="21369"/>
                  </a:lnTo>
                  <a:lnTo>
                    <a:pt x="2410" y="28680"/>
                  </a:lnTo>
                  <a:lnTo>
                    <a:pt x="2515" y="47855"/>
                  </a:lnTo>
                  <a:lnTo>
                    <a:pt x="3522" y="55716"/>
                  </a:lnTo>
                  <a:lnTo>
                    <a:pt x="5186" y="63933"/>
                  </a:lnTo>
                  <a:lnTo>
                    <a:pt x="7287" y="72388"/>
                  </a:lnTo>
                  <a:lnTo>
                    <a:pt x="24466" y="131692"/>
                  </a:lnTo>
                  <a:lnTo>
                    <a:pt x="35023" y="163201"/>
                  </a:lnTo>
                  <a:lnTo>
                    <a:pt x="62628" y="240544"/>
                  </a:lnTo>
                  <a:lnTo>
                    <a:pt x="72371" y="269504"/>
                  </a:lnTo>
                  <a:lnTo>
                    <a:pt x="78866" y="290794"/>
                  </a:lnTo>
                  <a:lnTo>
                    <a:pt x="83196" y="306972"/>
                  </a:lnTo>
                  <a:lnTo>
                    <a:pt x="87075" y="318750"/>
                  </a:lnTo>
                  <a:lnTo>
                    <a:pt x="90653" y="327594"/>
                  </a:lnTo>
                  <a:lnTo>
                    <a:pt x="94031" y="334482"/>
                  </a:lnTo>
                  <a:lnTo>
                    <a:pt x="96283" y="340066"/>
                  </a:lnTo>
                  <a:lnTo>
                    <a:pt x="97784" y="344781"/>
                  </a:lnTo>
                  <a:lnTo>
                    <a:pt x="100786" y="3571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6"/>
            <p:cNvSpPr/>
            <p:nvPr/>
          </p:nvSpPr>
          <p:spPr>
            <a:xfrm>
              <a:off x="5813382" y="2982928"/>
              <a:ext cx="151650" cy="150719"/>
            </a:xfrm>
            <a:custGeom>
              <a:avLst/>
              <a:gdLst/>
              <a:ahLst/>
              <a:cxnLst/>
              <a:rect l="0" t="0" r="0" b="0"/>
              <a:pathLst>
                <a:path w="151650" h="150719">
                  <a:moveTo>
                    <a:pt x="26633" y="62095"/>
                  </a:moveTo>
                  <a:lnTo>
                    <a:pt x="31374" y="66836"/>
                  </a:lnTo>
                  <a:lnTo>
                    <a:pt x="33762" y="68232"/>
                  </a:lnTo>
                  <a:lnTo>
                    <a:pt x="36346" y="69163"/>
                  </a:lnTo>
                  <a:lnTo>
                    <a:pt x="39062" y="69783"/>
                  </a:lnTo>
                  <a:lnTo>
                    <a:pt x="40873" y="69205"/>
                  </a:lnTo>
                  <a:lnTo>
                    <a:pt x="42079" y="67827"/>
                  </a:lnTo>
                  <a:lnTo>
                    <a:pt x="42884" y="65916"/>
                  </a:lnTo>
                  <a:lnTo>
                    <a:pt x="44412" y="64643"/>
                  </a:lnTo>
                  <a:lnTo>
                    <a:pt x="46423" y="63793"/>
                  </a:lnTo>
                  <a:lnTo>
                    <a:pt x="48756" y="63227"/>
                  </a:lnTo>
                  <a:lnTo>
                    <a:pt x="52296" y="60865"/>
                  </a:lnTo>
                  <a:lnTo>
                    <a:pt x="56640" y="57307"/>
                  </a:lnTo>
                  <a:lnTo>
                    <a:pt x="61521" y="52949"/>
                  </a:lnTo>
                  <a:lnTo>
                    <a:pt x="65766" y="50045"/>
                  </a:lnTo>
                  <a:lnTo>
                    <a:pt x="69589" y="48109"/>
                  </a:lnTo>
                  <a:lnTo>
                    <a:pt x="73130" y="46817"/>
                  </a:lnTo>
                  <a:lnTo>
                    <a:pt x="76483" y="44965"/>
                  </a:lnTo>
                  <a:lnTo>
                    <a:pt x="79710" y="42737"/>
                  </a:lnTo>
                  <a:lnTo>
                    <a:pt x="82854" y="40260"/>
                  </a:lnTo>
                  <a:lnTo>
                    <a:pt x="85942" y="37617"/>
                  </a:lnTo>
                  <a:lnTo>
                    <a:pt x="88993" y="34862"/>
                  </a:lnTo>
                  <a:lnTo>
                    <a:pt x="95028" y="29155"/>
                  </a:lnTo>
                  <a:lnTo>
                    <a:pt x="101018" y="23312"/>
                  </a:lnTo>
                  <a:lnTo>
                    <a:pt x="103012" y="20365"/>
                  </a:lnTo>
                  <a:lnTo>
                    <a:pt x="104342" y="17408"/>
                  </a:lnTo>
                  <a:lnTo>
                    <a:pt x="106476" y="10273"/>
                  </a:lnTo>
                  <a:lnTo>
                    <a:pt x="105658" y="8695"/>
                  </a:lnTo>
                  <a:lnTo>
                    <a:pt x="102104" y="4297"/>
                  </a:lnTo>
                  <a:lnTo>
                    <a:pt x="99768" y="2727"/>
                  </a:lnTo>
                  <a:lnTo>
                    <a:pt x="97218" y="1680"/>
                  </a:lnTo>
                  <a:lnTo>
                    <a:pt x="94525" y="983"/>
                  </a:lnTo>
                  <a:lnTo>
                    <a:pt x="91738" y="517"/>
                  </a:lnTo>
                  <a:lnTo>
                    <a:pt x="88888" y="207"/>
                  </a:lnTo>
                  <a:lnTo>
                    <a:pt x="85996" y="0"/>
                  </a:lnTo>
                  <a:lnTo>
                    <a:pt x="83075" y="855"/>
                  </a:lnTo>
                  <a:lnTo>
                    <a:pt x="80136" y="2417"/>
                  </a:lnTo>
                  <a:lnTo>
                    <a:pt x="77185" y="4450"/>
                  </a:lnTo>
                  <a:lnTo>
                    <a:pt x="73233" y="5806"/>
                  </a:lnTo>
                  <a:lnTo>
                    <a:pt x="68614" y="6710"/>
                  </a:lnTo>
                  <a:lnTo>
                    <a:pt x="63550" y="7312"/>
                  </a:lnTo>
                  <a:lnTo>
                    <a:pt x="58189" y="8706"/>
                  </a:lnTo>
                  <a:lnTo>
                    <a:pt x="52632" y="10627"/>
                  </a:lnTo>
                  <a:lnTo>
                    <a:pt x="46942" y="12900"/>
                  </a:lnTo>
                  <a:lnTo>
                    <a:pt x="42157" y="15408"/>
                  </a:lnTo>
                  <a:lnTo>
                    <a:pt x="37975" y="18072"/>
                  </a:lnTo>
                  <a:lnTo>
                    <a:pt x="34194" y="20840"/>
                  </a:lnTo>
                  <a:lnTo>
                    <a:pt x="30682" y="24670"/>
                  </a:lnTo>
                  <a:lnTo>
                    <a:pt x="27348" y="29207"/>
                  </a:lnTo>
                  <a:lnTo>
                    <a:pt x="24133" y="34217"/>
                  </a:lnTo>
                  <a:lnTo>
                    <a:pt x="20997" y="38549"/>
                  </a:lnTo>
                  <a:lnTo>
                    <a:pt x="17915" y="42429"/>
                  </a:lnTo>
                  <a:lnTo>
                    <a:pt x="14868" y="46008"/>
                  </a:lnTo>
                  <a:lnTo>
                    <a:pt x="11844" y="50378"/>
                  </a:lnTo>
                  <a:lnTo>
                    <a:pt x="8837" y="55276"/>
                  </a:lnTo>
                  <a:lnTo>
                    <a:pt x="5839" y="60525"/>
                  </a:lnTo>
                  <a:lnTo>
                    <a:pt x="3841" y="66010"/>
                  </a:lnTo>
                  <a:lnTo>
                    <a:pt x="2509" y="71650"/>
                  </a:lnTo>
                  <a:lnTo>
                    <a:pt x="1620" y="77395"/>
                  </a:lnTo>
                  <a:lnTo>
                    <a:pt x="1028" y="82217"/>
                  </a:lnTo>
                  <a:lnTo>
                    <a:pt x="634" y="86423"/>
                  </a:lnTo>
                  <a:lnTo>
                    <a:pt x="370" y="90220"/>
                  </a:lnTo>
                  <a:lnTo>
                    <a:pt x="195" y="94736"/>
                  </a:lnTo>
                  <a:lnTo>
                    <a:pt x="0" y="105045"/>
                  </a:lnTo>
                  <a:lnTo>
                    <a:pt x="940" y="109580"/>
                  </a:lnTo>
                  <a:lnTo>
                    <a:pt x="2559" y="113595"/>
                  </a:lnTo>
                  <a:lnTo>
                    <a:pt x="4631" y="117264"/>
                  </a:lnTo>
                  <a:lnTo>
                    <a:pt x="7997" y="121695"/>
                  </a:lnTo>
                  <a:lnTo>
                    <a:pt x="12224" y="126633"/>
                  </a:lnTo>
                  <a:lnTo>
                    <a:pt x="17027" y="131909"/>
                  </a:lnTo>
                  <a:lnTo>
                    <a:pt x="22214" y="135427"/>
                  </a:lnTo>
                  <a:lnTo>
                    <a:pt x="27656" y="137772"/>
                  </a:lnTo>
                  <a:lnTo>
                    <a:pt x="40978" y="141370"/>
                  </a:lnTo>
                  <a:lnTo>
                    <a:pt x="60129" y="146276"/>
                  </a:lnTo>
                  <a:lnTo>
                    <a:pt x="68807" y="147981"/>
                  </a:lnTo>
                  <a:lnTo>
                    <a:pt x="76578" y="149118"/>
                  </a:lnTo>
                  <a:lnTo>
                    <a:pt x="83742" y="149876"/>
                  </a:lnTo>
                  <a:lnTo>
                    <a:pt x="91495" y="150381"/>
                  </a:lnTo>
                  <a:lnTo>
                    <a:pt x="99640" y="150718"/>
                  </a:lnTo>
                  <a:lnTo>
                    <a:pt x="151649" y="1424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7"/>
            <p:cNvSpPr/>
            <p:nvPr/>
          </p:nvSpPr>
          <p:spPr>
            <a:xfrm>
              <a:off x="5983423" y="3018601"/>
              <a:ext cx="142343" cy="115561"/>
            </a:xfrm>
            <a:custGeom>
              <a:avLst/>
              <a:gdLst/>
              <a:ahLst/>
              <a:cxnLst/>
              <a:rect l="0" t="0" r="0" b="0"/>
              <a:pathLst>
                <a:path w="142343" h="115561">
                  <a:moveTo>
                    <a:pt x="106623" y="8563"/>
                  </a:moveTo>
                  <a:lnTo>
                    <a:pt x="92402" y="3822"/>
                  </a:lnTo>
                  <a:lnTo>
                    <a:pt x="87221" y="2426"/>
                  </a:lnTo>
                  <a:lnTo>
                    <a:pt x="82774" y="1495"/>
                  </a:lnTo>
                  <a:lnTo>
                    <a:pt x="78818" y="874"/>
                  </a:lnTo>
                  <a:lnTo>
                    <a:pt x="74196" y="461"/>
                  </a:lnTo>
                  <a:lnTo>
                    <a:pt x="69130" y="184"/>
                  </a:lnTo>
                  <a:lnTo>
                    <a:pt x="63769" y="0"/>
                  </a:lnTo>
                  <a:lnTo>
                    <a:pt x="59202" y="870"/>
                  </a:lnTo>
                  <a:lnTo>
                    <a:pt x="55165" y="2442"/>
                  </a:lnTo>
                  <a:lnTo>
                    <a:pt x="51482" y="4482"/>
                  </a:lnTo>
                  <a:lnTo>
                    <a:pt x="42098" y="9395"/>
                  </a:lnTo>
                  <a:lnTo>
                    <a:pt x="36817" y="12094"/>
                  </a:lnTo>
                  <a:lnTo>
                    <a:pt x="32305" y="13893"/>
                  </a:lnTo>
                  <a:lnTo>
                    <a:pt x="28305" y="15093"/>
                  </a:lnTo>
                  <a:lnTo>
                    <a:pt x="24645" y="15893"/>
                  </a:lnTo>
                  <a:lnTo>
                    <a:pt x="21213" y="17418"/>
                  </a:lnTo>
                  <a:lnTo>
                    <a:pt x="17933" y="19427"/>
                  </a:lnTo>
                  <a:lnTo>
                    <a:pt x="14755" y="21759"/>
                  </a:lnTo>
                  <a:lnTo>
                    <a:pt x="11643" y="26290"/>
                  </a:lnTo>
                  <a:lnTo>
                    <a:pt x="8577" y="32287"/>
                  </a:lnTo>
                  <a:lnTo>
                    <a:pt x="5540" y="39262"/>
                  </a:lnTo>
                  <a:lnTo>
                    <a:pt x="3516" y="45896"/>
                  </a:lnTo>
                  <a:lnTo>
                    <a:pt x="2166" y="52303"/>
                  </a:lnTo>
                  <a:lnTo>
                    <a:pt x="1266" y="58559"/>
                  </a:lnTo>
                  <a:lnTo>
                    <a:pt x="667" y="64714"/>
                  </a:lnTo>
                  <a:lnTo>
                    <a:pt x="267" y="70801"/>
                  </a:lnTo>
                  <a:lnTo>
                    <a:pt x="0" y="76844"/>
                  </a:lnTo>
                  <a:lnTo>
                    <a:pt x="815" y="81865"/>
                  </a:lnTo>
                  <a:lnTo>
                    <a:pt x="2350" y="86204"/>
                  </a:lnTo>
                  <a:lnTo>
                    <a:pt x="4366" y="90089"/>
                  </a:lnTo>
                  <a:lnTo>
                    <a:pt x="6702" y="93672"/>
                  </a:lnTo>
                  <a:lnTo>
                    <a:pt x="9251" y="97052"/>
                  </a:lnTo>
                  <a:lnTo>
                    <a:pt x="11943" y="100298"/>
                  </a:lnTo>
                  <a:lnTo>
                    <a:pt x="14729" y="103454"/>
                  </a:lnTo>
                  <a:lnTo>
                    <a:pt x="20472" y="109606"/>
                  </a:lnTo>
                  <a:lnTo>
                    <a:pt x="23392" y="111644"/>
                  </a:lnTo>
                  <a:lnTo>
                    <a:pt x="26331" y="113002"/>
                  </a:lnTo>
                  <a:lnTo>
                    <a:pt x="29283" y="113908"/>
                  </a:lnTo>
                  <a:lnTo>
                    <a:pt x="32243" y="114511"/>
                  </a:lnTo>
                  <a:lnTo>
                    <a:pt x="35208" y="114914"/>
                  </a:lnTo>
                  <a:lnTo>
                    <a:pt x="38178" y="115182"/>
                  </a:lnTo>
                  <a:lnTo>
                    <a:pt x="41149" y="115361"/>
                  </a:lnTo>
                  <a:lnTo>
                    <a:pt x="47097" y="115560"/>
                  </a:lnTo>
                  <a:lnTo>
                    <a:pt x="50072" y="114621"/>
                  </a:lnTo>
                  <a:lnTo>
                    <a:pt x="53048" y="113002"/>
                  </a:lnTo>
                  <a:lnTo>
                    <a:pt x="56023" y="110931"/>
                  </a:lnTo>
                  <a:lnTo>
                    <a:pt x="58999" y="109551"/>
                  </a:lnTo>
                  <a:lnTo>
                    <a:pt x="61975" y="108630"/>
                  </a:lnTo>
                  <a:lnTo>
                    <a:pt x="64952" y="108017"/>
                  </a:lnTo>
                  <a:lnTo>
                    <a:pt x="67928" y="106615"/>
                  </a:lnTo>
                  <a:lnTo>
                    <a:pt x="70905" y="104689"/>
                  </a:lnTo>
                  <a:lnTo>
                    <a:pt x="73881" y="102412"/>
                  </a:lnTo>
                  <a:lnTo>
                    <a:pt x="76858" y="99903"/>
                  </a:lnTo>
                  <a:lnTo>
                    <a:pt x="79834" y="97237"/>
                  </a:lnTo>
                  <a:lnTo>
                    <a:pt x="85787" y="91630"/>
                  </a:lnTo>
                  <a:lnTo>
                    <a:pt x="91741" y="85830"/>
                  </a:lnTo>
                  <a:lnTo>
                    <a:pt x="94717" y="81902"/>
                  </a:lnTo>
                  <a:lnTo>
                    <a:pt x="97694" y="77300"/>
                  </a:lnTo>
                  <a:lnTo>
                    <a:pt x="100670" y="72247"/>
                  </a:lnTo>
                  <a:lnTo>
                    <a:pt x="109269" y="58695"/>
                  </a:lnTo>
                  <a:lnTo>
                    <a:pt x="121478" y="39963"/>
                  </a:lnTo>
                  <a:lnTo>
                    <a:pt x="123472" y="37433"/>
                  </a:lnTo>
                  <a:lnTo>
                    <a:pt x="125793" y="34755"/>
                  </a:lnTo>
                  <a:lnTo>
                    <a:pt x="128333" y="31977"/>
                  </a:lnTo>
                  <a:lnTo>
                    <a:pt x="130026" y="29133"/>
                  </a:lnTo>
                  <a:lnTo>
                    <a:pt x="131155" y="26245"/>
                  </a:lnTo>
                  <a:lnTo>
                    <a:pt x="131907" y="23328"/>
                  </a:lnTo>
                  <a:lnTo>
                    <a:pt x="132409" y="23367"/>
                  </a:lnTo>
                  <a:lnTo>
                    <a:pt x="132744" y="25377"/>
                  </a:lnTo>
                  <a:lnTo>
                    <a:pt x="132967" y="28702"/>
                  </a:lnTo>
                  <a:lnTo>
                    <a:pt x="133116" y="31911"/>
                  </a:lnTo>
                  <a:lnTo>
                    <a:pt x="133281" y="38122"/>
                  </a:lnTo>
                  <a:lnTo>
                    <a:pt x="134317" y="40175"/>
                  </a:lnTo>
                  <a:lnTo>
                    <a:pt x="135999" y="41544"/>
                  </a:lnTo>
                  <a:lnTo>
                    <a:pt x="141089" y="43741"/>
                  </a:lnTo>
                  <a:lnTo>
                    <a:pt x="141507" y="42929"/>
                  </a:lnTo>
                  <a:lnTo>
                    <a:pt x="141971" y="39381"/>
                  </a:lnTo>
                  <a:lnTo>
                    <a:pt x="142342" y="3535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8"/>
            <p:cNvSpPr/>
            <p:nvPr/>
          </p:nvSpPr>
          <p:spPr>
            <a:xfrm>
              <a:off x="6197203" y="3018234"/>
              <a:ext cx="125016" cy="294681"/>
            </a:xfrm>
            <a:custGeom>
              <a:avLst/>
              <a:gdLst/>
              <a:ahLst/>
              <a:cxnLst/>
              <a:rect l="0" t="0" r="0" b="0"/>
              <a:pathLst>
                <a:path w="125016" h="294681">
                  <a:moveTo>
                    <a:pt x="0" y="0"/>
                  </a:moveTo>
                  <a:lnTo>
                    <a:pt x="4740" y="9481"/>
                  </a:lnTo>
                  <a:lnTo>
                    <a:pt x="7129" y="15250"/>
                  </a:lnTo>
                  <a:lnTo>
                    <a:pt x="9713" y="22073"/>
                  </a:lnTo>
                  <a:lnTo>
                    <a:pt x="12428" y="29598"/>
                  </a:lnTo>
                  <a:lnTo>
                    <a:pt x="26029" y="61772"/>
                  </a:lnTo>
                  <a:lnTo>
                    <a:pt x="35212" y="82853"/>
                  </a:lnTo>
                  <a:lnTo>
                    <a:pt x="53353" y="127443"/>
                  </a:lnTo>
                  <a:lnTo>
                    <a:pt x="62357" y="150447"/>
                  </a:lnTo>
                  <a:lnTo>
                    <a:pt x="69353" y="170743"/>
                  </a:lnTo>
                  <a:lnTo>
                    <a:pt x="75009" y="189235"/>
                  </a:lnTo>
                  <a:lnTo>
                    <a:pt x="79771" y="206524"/>
                  </a:lnTo>
                  <a:lnTo>
                    <a:pt x="84931" y="222018"/>
                  </a:lnTo>
                  <a:lnTo>
                    <a:pt x="90355" y="236317"/>
                  </a:lnTo>
                  <a:lnTo>
                    <a:pt x="95955" y="249818"/>
                  </a:lnTo>
                  <a:lnTo>
                    <a:pt x="99689" y="259811"/>
                  </a:lnTo>
                  <a:lnTo>
                    <a:pt x="102177" y="267465"/>
                  </a:lnTo>
                  <a:lnTo>
                    <a:pt x="103837" y="273560"/>
                  </a:lnTo>
                  <a:lnTo>
                    <a:pt x="105935" y="278615"/>
                  </a:lnTo>
                  <a:lnTo>
                    <a:pt x="108327" y="282978"/>
                  </a:lnTo>
                  <a:lnTo>
                    <a:pt x="110913" y="286878"/>
                  </a:lnTo>
                  <a:lnTo>
                    <a:pt x="113630" y="289479"/>
                  </a:lnTo>
                  <a:lnTo>
                    <a:pt x="116433" y="291212"/>
                  </a:lnTo>
                  <a:lnTo>
                    <a:pt x="125015" y="29468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9"/>
            <p:cNvSpPr/>
            <p:nvPr/>
          </p:nvSpPr>
          <p:spPr>
            <a:xfrm>
              <a:off x="6179343" y="2973605"/>
              <a:ext cx="202382" cy="133927"/>
            </a:xfrm>
            <a:custGeom>
              <a:avLst/>
              <a:gdLst/>
              <a:ahLst/>
              <a:cxnLst/>
              <a:rect l="0" t="0" r="0" b="0"/>
              <a:pathLst>
                <a:path w="202382" h="133927">
                  <a:moveTo>
                    <a:pt x="0" y="17840"/>
                  </a:moveTo>
                  <a:lnTo>
                    <a:pt x="4741" y="8359"/>
                  </a:lnTo>
                  <a:lnTo>
                    <a:pt x="7129" y="5566"/>
                  </a:lnTo>
                  <a:lnTo>
                    <a:pt x="9714" y="3704"/>
                  </a:lnTo>
                  <a:lnTo>
                    <a:pt x="15231" y="1635"/>
                  </a:lnTo>
                  <a:lnTo>
                    <a:pt x="20991" y="716"/>
                  </a:lnTo>
                  <a:lnTo>
                    <a:pt x="26859" y="308"/>
                  </a:lnTo>
                  <a:lnTo>
                    <a:pt x="29812" y="198"/>
                  </a:lnTo>
                  <a:lnTo>
                    <a:pt x="43450" y="45"/>
                  </a:lnTo>
                  <a:lnTo>
                    <a:pt x="64799" y="0"/>
                  </a:lnTo>
                  <a:lnTo>
                    <a:pt x="71973" y="985"/>
                  </a:lnTo>
                  <a:lnTo>
                    <a:pt x="78740" y="2635"/>
                  </a:lnTo>
                  <a:lnTo>
                    <a:pt x="108599" y="12411"/>
                  </a:lnTo>
                  <a:lnTo>
                    <a:pt x="130948" y="20719"/>
                  </a:lnTo>
                  <a:lnTo>
                    <a:pt x="143854" y="25712"/>
                  </a:lnTo>
                  <a:lnTo>
                    <a:pt x="155434" y="31026"/>
                  </a:lnTo>
                  <a:lnTo>
                    <a:pt x="166130" y="36552"/>
                  </a:lnTo>
                  <a:lnTo>
                    <a:pt x="176238" y="42221"/>
                  </a:lnTo>
                  <a:lnTo>
                    <a:pt x="183969" y="46992"/>
                  </a:lnTo>
                  <a:lnTo>
                    <a:pt x="190115" y="51166"/>
                  </a:lnTo>
                  <a:lnTo>
                    <a:pt x="195204" y="54940"/>
                  </a:lnTo>
                  <a:lnTo>
                    <a:pt x="198597" y="59440"/>
                  </a:lnTo>
                  <a:lnTo>
                    <a:pt x="200859" y="64425"/>
                  </a:lnTo>
                  <a:lnTo>
                    <a:pt x="202367" y="69733"/>
                  </a:lnTo>
                  <a:lnTo>
                    <a:pt x="202381" y="74263"/>
                  </a:lnTo>
                  <a:lnTo>
                    <a:pt x="201397" y="78276"/>
                  </a:lnTo>
                  <a:lnTo>
                    <a:pt x="199749" y="81943"/>
                  </a:lnTo>
                  <a:lnTo>
                    <a:pt x="196666" y="85380"/>
                  </a:lnTo>
                  <a:lnTo>
                    <a:pt x="192627" y="88664"/>
                  </a:lnTo>
                  <a:lnTo>
                    <a:pt x="187949" y="91845"/>
                  </a:lnTo>
                  <a:lnTo>
                    <a:pt x="182846" y="94958"/>
                  </a:lnTo>
                  <a:lnTo>
                    <a:pt x="177460" y="98025"/>
                  </a:lnTo>
                  <a:lnTo>
                    <a:pt x="171885" y="101062"/>
                  </a:lnTo>
                  <a:lnTo>
                    <a:pt x="162216" y="105072"/>
                  </a:lnTo>
                  <a:lnTo>
                    <a:pt x="149816" y="109729"/>
                  </a:lnTo>
                  <a:lnTo>
                    <a:pt x="135596" y="114818"/>
                  </a:lnTo>
                  <a:lnTo>
                    <a:pt x="123139" y="118210"/>
                  </a:lnTo>
                  <a:lnTo>
                    <a:pt x="111859" y="120472"/>
                  </a:lnTo>
                  <a:lnTo>
                    <a:pt x="101362" y="121980"/>
                  </a:lnTo>
                  <a:lnTo>
                    <a:pt x="92379" y="123978"/>
                  </a:lnTo>
                  <a:lnTo>
                    <a:pt x="84407" y="126302"/>
                  </a:lnTo>
                  <a:lnTo>
                    <a:pt x="77107" y="128843"/>
                  </a:lnTo>
                  <a:lnTo>
                    <a:pt x="70256" y="130537"/>
                  </a:lnTo>
                  <a:lnTo>
                    <a:pt x="63705" y="131667"/>
                  </a:lnTo>
                  <a:lnTo>
                    <a:pt x="57353" y="132420"/>
                  </a:lnTo>
                  <a:lnTo>
                    <a:pt x="51134" y="132922"/>
                  </a:lnTo>
                  <a:lnTo>
                    <a:pt x="45003" y="133256"/>
                  </a:lnTo>
                  <a:lnTo>
                    <a:pt x="8930" y="13392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0"/>
            <p:cNvSpPr/>
            <p:nvPr/>
          </p:nvSpPr>
          <p:spPr>
            <a:xfrm>
              <a:off x="6402638" y="2996057"/>
              <a:ext cx="160683" cy="111475"/>
            </a:xfrm>
            <a:custGeom>
              <a:avLst/>
              <a:gdLst/>
              <a:ahLst/>
              <a:cxnLst/>
              <a:rect l="0" t="0" r="0" b="0"/>
              <a:pathLst>
                <a:path w="160683" h="111475">
                  <a:moveTo>
                    <a:pt x="89244" y="13247"/>
                  </a:moveTo>
                  <a:lnTo>
                    <a:pt x="89244" y="8507"/>
                  </a:lnTo>
                  <a:lnTo>
                    <a:pt x="88253" y="6118"/>
                  </a:lnTo>
                  <a:lnTo>
                    <a:pt x="86599" y="3533"/>
                  </a:lnTo>
                  <a:lnTo>
                    <a:pt x="84504" y="818"/>
                  </a:lnTo>
                  <a:lnTo>
                    <a:pt x="82115" y="0"/>
                  </a:lnTo>
                  <a:lnTo>
                    <a:pt x="79531" y="447"/>
                  </a:lnTo>
                  <a:lnTo>
                    <a:pt x="76816" y="1737"/>
                  </a:lnTo>
                  <a:lnTo>
                    <a:pt x="74013" y="2597"/>
                  </a:lnTo>
                  <a:lnTo>
                    <a:pt x="71153" y="3171"/>
                  </a:lnTo>
                  <a:lnTo>
                    <a:pt x="68254" y="3553"/>
                  </a:lnTo>
                  <a:lnTo>
                    <a:pt x="64337" y="4800"/>
                  </a:lnTo>
                  <a:lnTo>
                    <a:pt x="59741" y="6624"/>
                  </a:lnTo>
                  <a:lnTo>
                    <a:pt x="54693" y="8831"/>
                  </a:lnTo>
                  <a:lnTo>
                    <a:pt x="48351" y="12288"/>
                  </a:lnTo>
                  <a:lnTo>
                    <a:pt x="41146" y="16576"/>
                  </a:lnTo>
                  <a:lnTo>
                    <a:pt x="33366" y="21420"/>
                  </a:lnTo>
                  <a:lnTo>
                    <a:pt x="27188" y="26633"/>
                  </a:lnTo>
                  <a:lnTo>
                    <a:pt x="22077" y="32093"/>
                  </a:lnTo>
                  <a:lnTo>
                    <a:pt x="17677" y="37717"/>
                  </a:lnTo>
                  <a:lnTo>
                    <a:pt x="13751" y="42459"/>
                  </a:lnTo>
                  <a:lnTo>
                    <a:pt x="10142" y="46613"/>
                  </a:lnTo>
                  <a:lnTo>
                    <a:pt x="6744" y="50373"/>
                  </a:lnTo>
                  <a:lnTo>
                    <a:pt x="4478" y="53873"/>
                  </a:lnTo>
                  <a:lnTo>
                    <a:pt x="2968" y="57198"/>
                  </a:lnTo>
                  <a:lnTo>
                    <a:pt x="1961" y="60407"/>
                  </a:lnTo>
                  <a:lnTo>
                    <a:pt x="1290" y="63539"/>
                  </a:lnTo>
                  <a:lnTo>
                    <a:pt x="842" y="66619"/>
                  </a:lnTo>
                  <a:lnTo>
                    <a:pt x="544" y="69664"/>
                  </a:lnTo>
                  <a:lnTo>
                    <a:pt x="345" y="72687"/>
                  </a:lnTo>
                  <a:lnTo>
                    <a:pt x="213" y="75694"/>
                  </a:lnTo>
                  <a:lnTo>
                    <a:pt x="66" y="81681"/>
                  </a:lnTo>
                  <a:lnTo>
                    <a:pt x="0" y="87649"/>
                  </a:lnTo>
                  <a:lnTo>
                    <a:pt x="975" y="90630"/>
                  </a:lnTo>
                  <a:lnTo>
                    <a:pt x="2616" y="93609"/>
                  </a:lnTo>
                  <a:lnTo>
                    <a:pt x="4703" y="96587"/>
                  </a:lnTo>
                  <a:lnTo>
                    <a:pt x="7087" y="99565"/>
                  </a:lnTo>
                  <a:lnTo>
                    <a:pt x="9668" y="102543"/>
                  </a:lnTo>
                  <a:lnTo>
                    <a:pt x="12381" y="105520"/>
                  </a:lnTo>
                  <a:lnTo>
                    <a:pt x="15181" y="107504"/>
                  </a:lnTo>
                  <a:lnTo>
                    <a:pt x="18041" y="108828"/>
                  </a:lnTo>
                  <a:lnTo>
                    <a:pt x="25019" y="110951"/>
                  </a:lnTo>
                  <a:lnTo>
                    <a:pt x="26584" y="110133"/>
                  </a:lnTo>
                  <a:lnTo>
                    <a:pt x="28619" y="108596"/>
                  </a:lnTo>
                  <a:lnTo>
                    <a:pt x="30968" y="106578"/>
                  </a:lnTo>
                  <a:lnTo>
                    <a:pt x="33526" y="105234"/>
                  </a:lnTo>
                  <a:lnTo>
                    <a:pt x="36224" y="104337"/>
                  </a:lnTo>
                  <a:lnTo>
                    <a:pt x="39015" y="103739"/>
                  </a:lnTo>
                  <a:lnTo>
                    <a:pt x="41867" y="102349"/>
                  </a:lnTo>
                  <a:lnTo>
                    <a:pt x="44762" y="100430"/>
                  </a:lnTo>
                  <a:lnTo>
                    <a:pt x="47683" y="98158"/>
                  </a:lnTo>
                  <a:lnTo>
                    <a:pt x="52607" y="93667"/>
                  </a:lnTo>
                  <a:lnTo>
                    <a:pt x="71774" y="75109"/>
                  </a:lnTo>
                  <a:lnTo>
                    <a:pt x="80819" y="66208"/>
                  </a:lnTo>
                  <a:lnTo>
                    <a:pt x="84619" y="61452"/>
                  </a:lnTo>
                  <a:lnTo>
                    <a:pt x="88146" y="56298"/>
                  </a:lnTo>
                  <a:lnTo>
                    <a:pt x="91488" y="50878"/>
                  </a:lnTo>
                  <a:lnTo>
                    <a:pt x="93717" y="46272"/>
                  </a:lnTo>
                  <a:lnTo>
                    <a:pt x="95202" y="42209"/>
                  </a:lnTo>
                  <a:lnTo>
                    <a:pt x="96194" y="38508"/>
                  </a:lnTo>
                  <a:lnTo>
                    <a:pt x="96854" y="34057"/>
                  </a:lnTo>
                  <a:lnTo>
                    <a:pt x="97294" y="29104"/>
                  </a:lnTo>
                  <a:lnTo>
                    <a:pt x="97783" y="19303"/>
                  </a:lnTo>
                  <a:lnTo>
                    <a:pt x="98059" y="10191"/>
                  </a:lnTo>
                  <a:lnTo>
                    <a:pt x="98096" y="10217"/>
                  </a:lnTo>
                  <a:lnTo>
                    <a:pt x="98140" y="12893"/>
                  </a:lnTo>
                  <a:lnTo>
                    <a:pt x="98170" y="25499"/>
                  </a:lnTo>
                  <a:lnTo>
                    <a:pt x="99163" y="29352"/>
                  </a:lnTo>
                  <a:lnTo>
                    <a:pt x="100818" y="33906"/>
                  </a:lnTo>
                  <a:lnTo>
                    <a:pt x="102913" y="38926"/>
                  </a:lnTo>
                  <a:lnTo>
                    <a:pt x="104310" y="43265"/>
                  </a:lnTo>
                  <a:lnTo>
                    <a:pt x="105241" y="47150"/>
                  </a:lnTo>
                  <a:lnTo>
                    <a:pt x="105862" y="50732"/>
                  </a:lnTo>
                  <a:lnTo>
                    <a:pt x="107268" y="55104"/>
                  </a:lnTo>
                  <a:lnTo>
                    <a:pt x="109197" y="60003"/>
                  </a:lnTo>
                  <a:lnTo>
                    <a:pt x="111476" y="65254"/>
                  </a:lnTo>
                  <a:lnTo>
                    <a:pt x="115972" y="70739"/>
                  </a:lnTo>
                  <a:lnTo>
                    <a:pt x="121946" y="76380"/>
                  </a:lnTo>
                  <a:lnTo>
                    <a:pt x="128904" y="82124"/>
                  </a:lnTo>
                  <a:lnTo>
                    <a:pt x="134536" y="87939"/>
                  </a:lnTo>
                  <a:lnTo>
                    <a:pt x="139282" y="93799"/>
                  </a:lnTo>
                  <a:lnTo>
                    <a:pt x="160682" y="1114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1"/>
            <p:cNvSpPr/>
            <p:nvPr/>
          </p:nvSpPr>
          <p:spPr>
            <a:xfrm>
              <a:off x="6602824" y="2964656"/>
              <a:ext cx="67653" cy="123246"/>
            </a:xfrm>
            <a:custGeom>
              <a:avLst/>
              <a:gdLst/>
              <a:ahLst/>
              <a:cxnLst/>
              <a:rect l="0" t="0" r="0" b="0"/>
              <a:pathLst>
                <a:path w="67653" h="123246">
                  <a:moveTo>
                    <a:pt x="5144" y="62508"/>
                  </a:moveTo>
                  <a:lnTo>
                    <a:pt x="404" y="62508"/>
                  </a:lnTo>
                  <a:lnTo>
                    <a:pt x="0" y="63500"/>
                  </a:lnTo>
                  <a:lnTo>
                    <a:pt x="723" y="65153"/>
                  </a:lnTo>
                  <a:lnTo>
                    <a:pt x="4271" y="70196"/>
                  </a:lnTo>
                  <a:lnTo>
                    <a:pt x="5554" y="72594"/>
                  </a:lnTo>
                  <a:lnTo>
                    <a:pt x="9626" y="80550"/>
                  </a:lnTo>
                  <a:lnTo>
                    <a:pt x="11108" y="84458"/>
                  </a:lnTo>
                  <a:lnTo>
                    <a:pt x="12097" y="88055"/>
                  </a:lnTo>
                  <a:lnTo>
                    <a:pt x="12756" y="91446"/>
                  </a:lnTo>
                  <a:lnTo>
                    <a:pt x="13196" y="94698"/>
                  </a:lnTo>
                  <a:lnTo>
                    <a:pt x="13489" y="97859"/>
                  </a:lnTo>
                  <a:lnTo>
                    <a:pt x="13684" y="100958"/>
                  </a:lnTo>
                  <a:lnTo>
                    <a:pt x="14806" y="104016"/>
                  </a:lnTo>
                  <a:lnTo>
                    <a:pt x="16546" y="107047"/>
                  </a:lnTo>
                  <a:lnTo>
                    <a:pt x="18698" y="110060"/>
                  </a:lnTo>
                  <a:lnTo>
                    <a:pt x="21126" y="113061"/>
                  </a:lnTo>
                  <a:lnTo>
                    <a:pt x="23736" y="116054"/>
                  </a:lnTo>
                  <a:lnTo>
                    <a:pt x="30314" y="123245"/>
                  </a:lnTo>
                  <a:lnTo>
                    <a:pt x="30854" y="121851"/>
                  </a:lnTo>
                  <a:lnTo>
                    <a:pt x="31214" y="118937"/>
                  </a:lnTo>
                  <a:lnTo>
                    <a:pt x="31453" y="115010"/>
                  </a:lnTo>
                  <a:lnTo>
                    <a:pt x="30622" y="108423"/>
                  </a:lnTo>
                  <a:lnTo>
                    <a:pt x="29075" y="100063"/>
                  </a:lnTo>
                  <a:lnTo>
                    <a:pt x="27051" y="90521"/>
                  </a:lnTo>
                  <a:lnTo>
                    <a:pt x="26694" y="79199"/>
                  </a:lnTo>
                  <a:lnTo>
                    <a:pt x="27448" y="66690"/>
                  </a:lnTo>
                  <a:lnTo>
                    <a:pt x="29940" y="43531"/>
                  </a:lnTo>
                  <a:lnTo>
                    <a:pt x="30605" y="35966"/>
                  </a:lnTo>
                  <a:lnTo>
                    <a:pt x="31047" y="29930"/>
                  </a:lnTo>
                  <a:lnTo>
                    <a:pt x="33327" y="24914"/>
                  </a:lnTo>
                  <a:lnTo>
                    <a:pt x="36831" y="20578"/>
                  </a:lnTo>
                  <a:lnTo>
                    <a:pt x="41152" y="16695"/>
                  </a:lnTo>
                  <a:lnTo>
                    <a:pt x="48598" y="9735"/>
                  </a:lnTo>
                  <a:lnTo>
                    <a:pt x="6765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2"/>
            <p:cNvSpPr/>
            <p:nvPr/>
          </p:nvSpPr>
          <p:spPr>
            <a:xfrm>
              <a:off x="6724209" y="2707524"/>
              <a:ext cx="107002" cy="398544"/>
            </a:xfrm>
            <a:custGeom>
              <a:avLst/>
              <a:gdLst/>
              <a:ahLst/>
              <a:cxnLst/>
              <a:rect l="0" t="0" r="0" b="0"/>
              <a:pathLst>
                <a:path w="107002" h="398544">
                  <a:moveTo>
                    <a:pt x="107001" y="283921"/>
                  </a:moveTo>
                  <a:lnTo>
                    <a:pt x="91625" y="268544"/>
                  </a:lnTo>
                  <a:lnTo>
                    <a:pt x="89805" y="267716"/>
                  </a:lnTo>
                  <a:lnTo>
                    <a:pt x="87600" y="267165"/>
                  </a:lnTo>
                  <a:lnTo>
                    <a:pt x="85137" y="266797"/>
                  </a:lnTo>
                  <a:lnTo>
                    <a:pt x="81512" y="266552"/>
                  </a:lnTo>
                  <a:lnTo>
                    <a:pt x="77109" y="266389"/>
                  </a:lnTo>
                  <a:lnTo>
                    <a:pt x="72190" y="266279"/>
                  </a:lnTo>
                  <a:lnTo>
                    <a:pt x="67919" y="267199"/>
                  </a:lnTo>
                  <a:lnTo>
                    <a:pt x="64080" y="268804"/>
                  </a:lnTo>
                  <a:lnTo>
                    <a:pt x="60528" y="270867"/>
                  </a:lnTo>
                  <a:lnTo>
                    <a:pt x="57167" y="272241"/>
                  </a:lnTo>
                  <a:lnTo>
                    <a:pt x="53935" y="273158"/>
                  </a:lnTo>
                  <a:lnTo>
                    <a:pt x="50788" y="273769"/>
                  </a:lnTo>
                  <a:lnTo>
                    <a:pt x="47698" y="276161"/>
                  </a:lnTo>
                  <a:lnTo>
                    <a:pt x="44645" y="279740"/>
                  </a:lnTo>
                  <a:lnTo>
                    <a:pt x="41618" y="284110"/>
                  </a:lnTo>
                  <a:lnTo>
                    <a:pt x="38608" y="288016"/>
                  </a:lnTo>
                  <a:lnTo>
                    <a:pt x="35609" y="291612"/>
                  </a:lnTo>
                  <a:lnTo>
                    <a:pt x="32618" y="295001"/>
                  </a:lnTo>
                  <a:lnTo>
                    <a:pt x="29631" y="299245"/>
                  </a:lnTo>
                  <a:lnTo>
                    <a:pt x="26648" y="304059"/>
                  </a:lnTo>
                  <a:lnTo>
                    <a:pt x="23666" y="309253"/>
                  </a:lnTo>
                  <a:lnTo>
                    <a:pt x="20355" y="317669"/>
                  </a:lnTo>
                  <a:lnTo>
                    <a:pt x="18882" y="325709"/>
                  </a:lnTo>
                  <a:lnTo>
                    <a:pt x="18229" y="335897"/>
                  </a:lnTo>
                  <a:lnTo>
                    <a:pt x="17860" y="348049"/>
                  </a:lnTo>
                  <a:lnTo>
                    <a:pt x="20419" y="360047"/>
                  </a:lnTo>
                  <a:lnTo>
                    <a:pt x="22491" y="367414"/>
                  </a:lnTo>
                  <a:lnTo>
                    <a:pt x="24793" y="378245"/>
                  </a:lnTo>
                  <a:lnTo>
                    <a:pt x="25407" y="382522"/>
                  </a:lnTo>
                  <a:lnTo>
                    <a:pt x="26808" y="385374"/>
                  </a:lnTo>
                  <a:lnTo>
                    <a:pt x="28735" y="387275"/>
                  </a:lnTo>
                  <a:lnTo>
                    <a:pt x="31011" y="388542"/>
                  </a:lnTo>
                  <a:lnTo>
                    <a:pt x="33521" y="390379"/>
                  </a:lnTo>
                  <a:lnTo>
                    <a:pt x="36186" y="392596"/>
                  </a:lnTo>
                  <a:lnTo>
                    <a:pt x="38956" y="395066"/>
                  </a:lnTo>
                  <a:lnTo>
                    <a:pt x="41794" y="396713"/>
                  </a:lnTo>
                  <a:lnTo>
                    <a:pt x="44678" y="397811"/>
                  </a:lnTo>
                  <a:lnTo>
                    <a:pt x="47593" y="398543"/>
                  </a:lnTo>
                  <a:lnTo>
                    <a:pt x="50529" y="398039"/>
                  </a:lnTo>
                  <a:lnTo>
                    <a:pt x="53478" y="396710"/>
                  </a:lnTo>
                  <a:lnTo>
                    <a:pt x="56436" y="394833"/>
                  </a:lnTo>
                  <a:lnTo>
                    <a:pt x="59400" y="392589"/>
                  </a:lnTo>
                  <a:lnTo>
                    <a:pt x="62369" y="390100"/>
                  </a:lnTo>
                  <a:lnTo>
                    <a:pt x="65341" y="387449"/>
                  </a:lnTo>
                  <a:lnTo>
                    <a:pt x="71287" y="381858"/>
                  </a:lnTo>
                  <a:lnTo>
                    <a:pt x="74262" y="378978"/>
                  </a:lnTo>
                  <a:lnTo>
                    <a:pt x="76246" y="374081"/>
                  </a:lnTo>
                  <a:lnTo>
                    <a:pt x="77568" y="367840"/>
                  </a:lnTo>
                  <a:lnTo>
                    <a:pt x="78450" y="360703"/>
                  </a:lnTo>
                  <a:lnTo>
                    <a:pt x="80029" y="351976"/>
                  </a:lnTo>
                  <a:lnTo>
                    <a:pt x="82075" y="342189"/>
                  </a:lnTo>
                  <a:lnTo>
                    <a:pt x="84430" y="331696"/>
                  </a:lnTo>
                  <a:lnTo>
                    <a:pt x="86001" y="318748"/>
                  </a:lnTo>
                  <a:lnTo>
                    <a:pt x="87048" y="304162"/>
                  </a:lnTo>
                  <a:lnTo>
                    <a:pt x="88212" y="275058"/>
                  </a:lnTo>
                  <a:lnTo>
                    <a:pt x="88729" y="252200"/>
                  </a:lnTo>
                  <a:lnTo>
                    <a:pt x="87875" y="237969"/>
                  </a:lnTo>
                  <a:lnTo>
                    <a:pt x="86313" y="221536"/>
                  </a:lnTo>
                  <a:lnTo>
                    <a:pt x="84280" y="203636"/>
                  </a:lnTo>
                  <a:lnTo>
                    <a:pt x="81932" y="188726"/>
                  </a:lnTo>
                  <a:lnTo>
                    <a:pt x="79374" y="175809"/>
                  </a:lnTo>
                  <a:lnTo>
                    <a:pt x="76678" y="164221"/>
                  </a:lnTo>
                  <a:lnTo>
                    <a:pt x="74879" y="153519"/>
                  </a:lnTo>
                  <a:lnTo>
                    <a:pt x="73680" y="143408"/>
                  </a:lnTo>
                  <a:lnTo>
                    <a:pt x="72881" y="133691"/>
                  </a:lnTo>
                  <a:lnTo>
                    <a:pt x="70364" y="122252"/>
                  </a:lnTo>
                  <a:lnTo>
                    <a:pt x="66702" y="109665"/>
                  </a:lnTo>
                  <a:lnTo>
                    <a:pt x="51306" y="63299"/>
                  </a:lnTo>
                  <a:lnTo>
                    <a:pt x="48043" y="54488"/>
                  </a:lnTo>
                  <a:lnTo>
                    <a:pt x="44876" y="46630"/>
                  </a:lnTo>
                  <a:lnTo>
                    <a:pt x="41772" y="39407"/>
                  </a:lnTo>
                  <a:lnTo>
                    <a:pt x="38710" y="33599"/>
                  </a:lnTo>
                  <a:lnTo>
                    <a:pt x="35677" y="28735"/>
                  </a:lnTo>
                  <a:lnTo>
                    <a:pt x="32663" y="24500"/>
                  </a:lnTo>
                  <a:lnTo>
                    <a:pt x="29661" y="20684"/>
                  </a:lnTo>
                  <a:lnTo>
                    <a:pt x="26668" y="17149"/>
                  </a:lnTo>
                  <a:lnTo>
                    <a:pt x="23680" y="13799"/>
                  </a:lnTo>
                  <a:lnTo>
                    <a:pt x="17715" y="7432"/>
                  </a:lnTo>
                  <a:lnTo>
                    <a:pt x="14735" y="4345"/>
                  </a:lnTo>
                  <a:lnTo>
                    <a:pt x="11756" y="2287"/>
                  </a:lnTo>
                  <a:lnTo>
                    <a:pt x="8778" y="915"/>
                  </a:lnTo>
                  <a:lnTo>
                    <a:pt x="5800" y="0"/>
                  </a:lnTo>
                  <a:lnTo>
                    <a:pt x="3815" y="1375"/>
                  </a:lnTo>
                  <a:lnTo>
                    <a:pt x="2492" y="4276"/>
                  </a:lnTo>
                  <a:lnTo>
                    <a:pt x="630" y="15193"/>
                  </a:lnTo>
                  <a:lnTo>
                    <a:pt x="368" y="18449"/>
                  </a:lnTo>
                  <a:lnTo>
                    <a:pt x="0" y="60954"/>
                  </a:lnTo>
                  <a:lnTo>
                    <a:pt x="940" y="75745"/>
                  </a:lnTo>
                  <a:lnTo>
                    <a:pt x="2560" y="88583"/>
                  </a:lnTo>
                  <a:lnTo>
                    <a:pt x="4632" y="100117"/>
                  </a:lnTo>
                  <a:lnTo>
                    <a:pt x="7005" y="110784"/>
                  </a:lnTo>
                  <a:lnTo>
                    <a:pt x="9579" y="120871"/>
                  </a:lnTo>
                  <a:lnTo>
                    <a:pt x="15085" y="141009"/>
                  </a:lnTo>
                  <a:lnTo>
                    <a:pt x="20840" y="163188"/>
                  </a:lnTo>
                  <a:lnTo>
                    <a:pt x="23764" y="173667"/>
                  </a:lnTo>
                  <a:lnTo>
                    <a:pt x="29658" y="193247"/>
                  </a:lnTo>
                  <a:lnTo>
                    <a:pt x="33611" y="202636"/>
                  </a:lnTo>
                  <a:lnTo>
                    <a:pt x="38230" y="211872"/>
                  </a:lnTo>
                  <a:lnTo>
                    <a:pt x="43295" y="221005"/>
                  </a:lnTo>
                  <a:lnTo>
                    <a:pt x="47663" y="230071"/>
                  </a:lnTo>
                  <a:lnTo>
                    <a:pt x="51568" y="239091"/>
                  </a:lnTo>
                  <a:lnTo>
                    <a:pt x="55163" y="248081"/>
                  </a:lnTo>
                  <a:lnTo>
                    <a:pt x="58552" y="256059"/>
                  </a:lnTo>
                  <a:lnTo>
                    <a:pt x="64963" y="270215"/>
                  </a:lnTo>
                  <a:lnTo>
                    <a:pt x="71120" y="283121"/>
                  </a:lnTo>
                  <a:lnTo>
                    <a:pt x="80212" y="31964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
            <p:cNvSpPr/>
            <p:nvPr/>
          </p:nvSpPr>
          <p:spPr>
            <a:xfrm>
              <a:off x="5982923" y="3027164"/>
              <a:ext cx="142694" cy="106634"/>
            </a:xfrm>
            <a:custGeom>
              <a:avLst/>
              <a:gdLst/>
              <a:ahLst/>
              <a:cxnLst/>
              <a:rect l="0" t="0" r="0" b="0"/>
              <a:pathLst>
                <a:path w="142694" h="106634">
                  <a:moveTo>
                    <a:pt x="80334" y="8929"/>
                  </a:moveTo>
                  <a:lnTo>
                    <a:pt x="50781" y="8929"/>
                  </a:lnTo>
                  <a:lnTo>
                    <a:pt x="47734" y="9921"/>
                  </a:lnTo>
                  <a:lnTo>
                    <a:pt x="44711" y="11575"/>
                  </a:lnTo>
                  <a:lnTo>
                    <a:pt x="41702" y="13670"/>
                  </a:lnTo>
                  <a:lnTo>
                    <a:pt x="38704" y="16058"/>
                  </a:lnTo>
                  <a:lnTo>
                    <a:pt x="35714" y="18643"/>
                  </a:lnTo>
                  <a:lnTo>
                    <a:pt x="32728" y="21358"/>
                  </a:lnTo>
                  <a:lnTo>
                    <a:pt x="27761" y="25153"/>
                  </a:lnTo>
                  <a:lnTo>
                    <a:pt x="21473" y="29667"/>
                  </a:lnTo>
                  <a:lnTo>
                    <a:pt x="14305" y="34661"/>
                  </a:lnTo>
                  <a:lnTo>
                    <a:pt x="9525" y="38982"/>
                  </a:lnTo>
                  <a:lnTo>
                    <a:pt x="6340" y="42855"/>
                  </a:lnTo>
                  <a:lnTo>
                    <a:pt x="1226" y="51460"/>
                  </a:lnTo>
                  <a:lnTo>
                    <a:pt x="807" y="53158"/>
                  </a:lnTo>
                  <a:lnTo>
                    <a:pt x="527" y="55282"/>
                  </a:lnTo>
                  <a:lnTo>
                    <a:pt x="340" y="57691"/>
                  </a:lnTo>
                  <a:lnTo>
                    <a:pt x="216" y="60288"/>
                  </a:lnTo>
                  <a:lnTo>
                    <a:pt x="78" y="65821"/>
                  </a:lnTo>
                  <a:lnTo>
                    <a:pt x="0" y="74513"/>
                  </a:lnTo>
                  <a:lnTo>
                    <a:pt x="981" y="77457"/>
                  </a:lnTo>
                  <a:lnTo>
                    <a:pt x="2627" y="80411"/>
                  </a:lnTo>
                  <a:lnTo>
                    <a:pt x="4717" y="83373"/>
                  </a:lnTo>
                  <a:lnTo>
                    <a:pt x="8095" y="86340"/>
                  </a:lnTo>
                  <a:lnTo>
                    <a:pt x="12331" y="89310"/>
                  </a:lnTo>
                  <a:lnTo>
                    <a:pt x="17139" y="92282"/>
                  </a:lnTo>
                  <a:lnTo>
                    <a:pt x="22329" y="95255"/>
                  </a:lnTo>
                  <a:lnTo>
                    <a:pt x="33388" y="101205"/>
                  </a:lnTo>
                  <a:lnTo>
                    <a:pt x="39115" y="103189"/>
                  </a:lnTo>
                  <a:lnTo>
                    <a:pt x="44917" y="104511"/>
                  </a:lnTo>
                  <a:lnTo>
                    <a:pt x="50769" y="105393"/>
                  </a:lnTo>
                  <a:lnTo>
                    <a:pt x="57648" y="105980"/>
                  </a:lnTo>
                  <a:lnTo>
                    <a:pt x="65210" y="106372"/>
                  </a:lnTo>
                  <a:lnTo>
                    <a:pt x="73228" y="106633"/>
                  </a:lnTo>
                  <a:lnTo>
                    <a:pt x="80558" y="105815"/>
                  </a:lnTo>
                  <a:lnTo>
                    <a:pt x="87429" y="104278"/>
                  </a:lnTo>
                  <a:lnTo>
                    <a:pt x="93994" y="102261"/>
                  </a:lnTo>
                  <a:lnTo>
                    <a:pt x="100355" y="100916"/>
                  </a:lnTo>
                  <a:lnTo>
                    <a:pt x="106580" y="100019"/>
                  </a:lnTo>
                  <a:lnTo>
                    <a:pt x="112714" y="99421"/>
                  </a:lnTo>
                  <a:lnTo>
                    <a:pt x="116803" y="98031"/>
                  </a:lnTo>
                  <a:lnTo>
                    <a:pt x="119530" y="96112"/>
                  </a:lnTo>
                  <a:lnTo>
                    <a:pt x="121347" y="93840"/>
                  </a:lnTo>
                  <a:lnTo>
                    <a:pt x="123551" y="91333"/>
                  </a:lnTo>
                  <a:lnTo>
                    <a:pt x="126013" y="88670"/>
                  </a:lnTo>
                  <a:lnTo>
                    <a:pt x="131394" y="83065"/>
                  </a:lnTo>
                  <a:lnTo>
                    <a:pt x="137092" y="77266"/>
                  </a:lnTo>
                  <a:lnTo>
                    <a:pt x="139009" y="74331"/>
                  </a:lnTo>
                  <a:lnTo>
                    <a:pt x="140287" y="71382"/>
                  </a:lnTo>
                  <a:lnTo>
                    <a:pt x="141138" y="68424"/>
                  </a:lnTo>
                  <a:lnTo>
                    <a:pt x="141706" y="65460"/>
                  </a:lnTo>
                  <a:lnTo>
                    <a:pt x="142085" y="62491"/>
                  </a:lnTo>
                  <a:lnTo>
                    <a:pt x="142338" y="59520"/>
                  </a:lnTo>
                  <a:lnTo>
                    <a:pt x="142506" y="56547"/>
                  </a:lnTo>
                  <a:lnTo>
                    <a:pt x="142693" y="50598"/>
                  </a:lnTo>
                  <a:lnTo>
                    <a:pt x="141750" y="46630"/>
                  </a:lnTo>
                  <a:lnTo>
                    <a:pt x="140130" y="42001"/>
                  </a:lnTo>
                  <a:lnTo>
                    <a:pt x="138058" y="36930"/>
                  </a:lnTo>
                  <a:lnTo>
                    <a:pt x="134691" y="30573"/>
                  </a:lnTo>
                  <a:lnTo>
                    <a:pt x="130463" y="23359"/>
                  </a:lnTo>
                  <a:lnTo>
                    <a:pt x="11605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53" name="مجموعة 52"/>
          <p:cNvGrpSpPr/>
          <p:nvPr/>
        </p:nvGrpSpPr>
        <p:grpSpPr>
          <a:xfrm>
            <a:off x="468150" y="2164769"/>
            <a:ext cx="924882" cy="1907169"/>
            <a:chOff x="468150" y="2164769"/>
            <a:chExt cx="924882" cy="1907169"/>
          </a:xfrm>
        </p:grpSpPr>
        <p:sp>
          <p:nvSpPr>
            <p:cNvPr id="50" name="SMARTPenAnnotation24"/>
            <p:cNvSpPr/>
            <p:nvPr/>
          </p:nvSpPr>
          <p:spPr>
            <a:xfrm>
              <a:off x="468150" y="2164769"/>
              <a:ext cx="924882" cy="1532119"/>
            </a:xfrm>
            <a:custGeom>
              <a:avLst/>
              <a:gdLst/>
              <a:ahLst/>
              <a:cxnLst/>
              <a:rect l="0" t="0" r="0" b="0"/>
              <a:pathLst>
                <a:path w="924882" h="1532119">
                  <a:moveTo>
                    <a:pt x="451607" y="5145"/>
                  </a:moveTo>
                  <a:lnTo>
                    <a:pt x="451607" y="0"/>
                  </a:lnTo>
                  <a:lnTo>
                    <a:pt x="451607" y="4271"/>
                  </a:lnTo>
                  <a:lnTo>
                    <a:pt x="431490" y="5068"/>
                  </a:lnTo>
                  <a:lnTo>
                    <a:pt x="428274" y="6086"/>
                  </a:lnTo>
                  <a:lnTo>
                    <a:pt x="422055" y="9862"/>
                  </a:lnTo>
                  <a:lnTo>
                    <a:pt x="400108" y="14848"/>
                  </a:lnTo>
                  <a:lnTo>
                    <a:pt x="372164" y="19379"/>
                  </a:lnTo>
                  <a:lnTo>
                    <a:pt x="344284" y="21930"/>
                  </a:lnTo>
                  <a:lnTo>
                    <a:pt x="318605" y="23678"/>
                  </a:lnTo>
                  <a:lnTo>
                    <a:pt x="291647" y="30009"/>
                  </a:lnTo>
                  <a:lnTo>
                    <a:pt x="270597" y="34009"/>
                  </a:lnTo>
                  <a:lnTo>
                    <a:pt x="252096" y="37817"/>
                  </a:lnTo>
                  <a:lnTo>
                    <a:pt x="227337" y="39510"/>
                  </a:lnTo>
                  <a:lnTo>
                    <a:pt x="199728" y="45203"/>
                  </a:lnTo>
                  <a:lnTo>
                    <a:pt x="180249" y="47753"/>
                  </a:lnTo>
                  <a:lnTo>
                    <a:pt x="160348" y="49878"/>
                  </a:lnTo>
                  <a:lnTo>
                    <a:pt x="136995" y="55661"/>
                  </a:lnTo>
                  <a:lnTo>
                    <a:pt x="112657" y="58808"/>
                  </a:lnTo>
                  <a:lnTo>
                    <a:pt x="84719" y="66292"/>
                  </a:lnTo>
                  <a:lnTo>
                    <a:pt x="56785" y="67384"/>
                  </a:lnTo>
                  <a:lnTo>
                    <a:pt x="39990" y="67533"/>
                  </a:lnTo>
                  <a:lnTo>
                    <a:pt x="34321" y="68565"/>
                  </a:lnTo>
                  <a:lnTo>
                    <a:pt x="30541" y="70245"/>
                  </a:lnTo>
                  <a:lnTo>
                    <a:pt x="24475" y="75330"/>
                  </a:lnTo>
                  <a:lnTo>
                    <a:pt x="21000" y="76026"/>
                  </a:lnTo>
                  <a:lnTo>
                    <a:pt x="18684" y="76211"/>
                  </a:lnTo>
                  <a:lnTo>
                    <a:pt x="17140" y="77327"/>
                  </a:lnTo>
                  <a:lnTo>
                    <a:pt x="16111" y="79063"/>
                  </a:lnTo>
                  <a:lnTo>
                    <a:pt x="14968" y="83638"/>
                  </a:lnTo>
                  <a:lnTo>
                    <a:pt x="14459" y="88978"/>
                  </a:lnTo>
                  <a:lnTo>
                    <a:pt x="13332" y="90799"/>
                  </a:lnTo>
                  <a:lnTo>
                    <a:pt x="11588" y="92013"/>
                  </a:lnTo>
                  <a:lnTo>
                    <a:pt x="9433" y="92823"/>
                  </a:lnTo>
                  <a:lnTo>
                    <a:pt x="7996" y="94354"/>
                  </a:lnTo>
                  <a:lnTo>
                    <a:pt x="7038" y="96368"/>
                  </a:lnTo>
                  <a:lnTo>
                    <a:pt x="5974" y="101251"/>
                  </a:lnTo>
                  <a:lnTo>
                    <a:pt x="5235" y="115390"/>
                  </a:lnTo>
                  <a:lnTo>
                    <a:pt x="416" y="128981"/>
                  </a:lnTo>
                  <a:lnTo>
                    <a:pt x="0" y="133343"/>
                  </a:lnTo>
                  <a:lnTo>
                    <a:pt x="716" y="137243"/>
                  </a:lnTo>
                  <a:lnTo>
                    <a:pt x="2185" y="140835"/>
                  </a:lnTo>
                  <a:lnTo>
                    <a:pt x="4252" y="155372"/>
                  </a:lnTo>
                  <a:lnTo>
                    <a:pt x="4865" y="172247"/>
                  </a:lnTo>
                  <a:lnTo>
                    <a:pt x="5943" y="177069"/>
                  </a:lnTo>
                  <a:lnTo>
                    <a:pt x="11209" y="189590"/>
                  </a:lnTo>
                  <a:lnTo>
                    <a:pt x="12789" y="199899"/>
                  </a:lnTo>
                  <a:lnTo>
                    <a:pt x="13491" y="232262"/>
                  </a:lnTo>
                  <a:lnTo>
                    <a:pt x="14052" y="377139"/>
                  </a:lnTo>
                  <a:lnTo>
                    <a:pt x="18793" y="414014"/>
                  </a:lnTo>
                  <a:lnTo>
                    <a:pt x="32144" y="485714"/>
                  </a:lnTo>
                  <a:lnTo>
                    <a:pt x="38265" y="529858"/>
                  </a:lnTo>
                  <a:lnTo>
                    <a:pt x="41495" y="572211"/>
                  </a:lnTo>
                  <a:lnTo>
                    <a:pt x="50488" y="615420"/>
                  </a:lnTo>
                  <a:lnTo>
                    <a:pt x="55051" y="630589"/>
                  </a:lnTo>
                  <a:lnTo>
                    <a:pt x="60596" y="662191"/>
                  </a:lnTo>
                  <a:lnTo>
                    <a:pt x="72442" y="719506"/>
                  </a:lnTo>
                  <a:lnTo>
                    <a:pt x="84983" y="775407"/>
                  </a:lnTo>
                  <a:lnTo>
                    <a:pt x="96179" y="820757"/>
                  </a:lnTo>
                  <a:lnTo>
                    <a:pt x="108805" y="866039"/>
                  </a:lnTo>
                  <a:lnTo>
                    <a:pt x="117959" y="918805"/>
                  </a:lnTo>
                  <a:lnTo>
                    <a:pt x="121238" y="943050"/>
                  </a:lnTo>
                  <a:lnTo>
                    <a:pt x="127060" y="963793"/>
                  </a:lnTo>
                  <a:lnTo>
                    <a:pt x="130861" y="1001212"/>
                  </a:lnTo>
                  <a:lnTo>
                    <a:pt x="136195" y="1018730"/>
                  </a:lnTo>
                  <a:lnTo>
                    <a:pt x="139209" y="1040346"/>
                  </a:lnTo>
                  <a:lnTo>
                    <a:pt x="148614" y="1070774"/>
                  </a:lnTo>
                  <a:lnTo>
                    <a:pt x="155285" y="1113679"/>
                  </a:lnTo>
                  <a:lnTo>
                    <a:pt x="163732" y="1147400"/>
                  </a:lnTo>
                  <a:lnTo>
                    <a:pt x="177876" y="1189878"/>
                  </a:lnTo>
                  <a:lnTo>
                    <a:pt x="192469" y="1234754"/>
                  </a:lnTo>
                  <a:lnTo>
                    <a:pt x="196867" y="1249146"/>
                  </a:lnTo>
                  <a:lnTo>
                    <a:pt x="197445" y="1256159"/>
                  </a:lnTo>
                  <a:lnTo>
                    <a:pt x="195501" y="1274517"/>
                  </a:lnTo>
                  <a:lnTo>
                    <a:pt x="196534" y="1279025"/>
                  </a:lnTo>
                  <a:lnTo>
                    <a:pt x="213710" y="1325812"/>
                  </a:lnTo>
                  <a:lnTo>
                    <a:pt x="216891" y="1333934"/>
                  </a:lnTo>
                  <a:lnTo>
                    <a:pt x="219297" y="1341842"/>
                  </a:lnTo>
                  <a:lnTo>
                    <a:pt x="226280" y="1360443"/>
                  </a:lnTo>
                  <a:lnTo>
                    <a:pt x="235932" y="1398552"/>
                  </a:lnTo>
                  <a:lnTo>
                    <a:pt x="253419" y="1445151"/>
                  </a:lnTo>
                  <a:lnTo>
                    <a:pt x="254640" y="1450790"/>
                  </a:lnTo>
                  <a:lnTo>
                    <a:pt x="254926" y="1455625"/>
                  </a:lnTo>
                  <a:lnTo>
                    <a:pt x="255994" y="1457311"/>
                  </a:lnTo>
                  <a:lnTo>
                    <a:pt x="257699" y="1458435"/>
                  </a:lnTo>
                  <a:lnTo>
                    <a:pt x="259827" y="1459185"/>
                  </a:lnTo>
                  <a:lnTo>
                    <a:pt x="264838" y="1462663"/>
                  </a:lnTo>
                  <a:lnTo>
                    <a:pt x="271364" y="1467517"/>
                  </a:lnTo>
                  <a:lnTo>
                    <a:pt x="280880" y="1472981"/>
                  </a:lnTo>
                  <a:lnTo>
                    <a:pt x="294369" y="1476071"/>
                  </a:lnTo>
                  <a:lnTo>
                    <a:pt x="314255" y="1478436"/>
                  </a:lnTo>
                  <a:lnTo>
                    <a:pt x="358545" y="1484354"/>
                  </a:lnTo>
                  <a:lnTo>
                    <a:pt x="380597" y="1487541"/>
                  </a:lnTo>
                  <a:lnTo>
                    <a:pt x="396938" y="1494358"/>
                  </a:lnTo>
                  <a:lnTo>
                    <a:pt x="404489" y="1496486"/>
                  </a:lnTo>
                  <a:lnTo>
                    <a:pt x="422861" y="1503291"/>
                  </a:lnTo>
                  <a:lnTo>
                    <a:pt x="439443" y="1505063"/>
                  </a:lnTo>
                  <a:lnTo>
                    <a:pt x="445540" y="1505213"/>
                  </a:lnTo>
                  <a:lnTo>
                    <a:pt x="448554" y="1506245"/>
                  </a:lnTo>
                  <a:lnTo>
                    <a:pt x="457538" y="1511445"/>
                  </a:lnTo>
                  <a:lnTo>
                    <a:pt x="466483" y="1514419"/>
                  </a:lnTo>
                  <a:lnTo>
                    <a:pt x="472440" y="1518631"/>
                  </a:lnTo>
                  <a:lnTo>
                    <a:pt x="476410" y="1520151"/>
                  </a:lnTo>
                  <a:lnTo>
                    <a:pt x="495447" y="1523283"/>
                  </a:lnTo>
                  <a:lnTo>
                    <a:pt x="521693" y="1527532"/>
                  </a:lnTo>
                  <a:lnTo>
                    <a:pt x="542619" y="1530081"/>
                  </a:lnTo>
                  <a:lnTo>
                    <a:pt x="571520" y="1531853"/>
                  </a:lnTo>
                  <a:lnTo>
                    <a:pt x="597376" y="1532111"/>
                  </a:lnTo>
                  <a:lnTo>
                    <a:pt x="615845" y="1532118"/>
                  </a:lnTo>
                  <a:lnTo>
                    <a:pt x="639696" y="1529474"/>
                  </a:lnTo>
                  <a:lnTo>
                    <a:pt x="665179" y="1525984"/>
                  </a:lnTo>
                  <a:lnTo>
                    <a:pt x="692268" y="1523743"/>
                  </a:lnTo>
                  <a:lnTo>
                    <a:pt x="716434" y="1523300"/>
                  </a:lnTo>
                  <a:lnTo>
                    <a:pt x="808193" y="1523192"/>
                  </a:lnTo>
                  <a:lnTo>
                    <a:pt x="811370" y="1522200"/>
                  </a:lnTo>
                  <a:lnTo>
                    <a:pt x="813488" y="1520545"/>
                  </a:lnTo>
                  <a:lnTo>
                    <a:pt x="814900" y="1518451"/>
                  </a:lnTo>
                  <a:lnTo>
                    <a:pt x="817826" y="1517055"/>
                  </a:lnTo>
                  <a:lnTo>
                    <a:pt x="830433" y="1515089"/>
                  </a:lnTo>
                  <a:lnTo>
                    <a:pt x="853252" y="1514335"/>
                  </a:lnTo>
                  <a:lnTo>
                    <a:pt x="924881" y="151426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5"/>
            <p:cNvSpPr/>
            <p:nvPr/>
          </p:nvSpPr>
          <p:spPr>
            <a:xfrm>
              <a:off x="885803" y="3852480"/>
              <a:ext cx="150038" cy="219458"/>
            </a:xfrm>
            <a:custGeom>
              <a:avLst/>
              <a:gdLst/>
              <a:ahLst/>
              <a:cxnLst/>
              <a:rect l="0" t="0" r="0" b="0"/>
              <a:pathLst>
                <a:path w="150038" h="219458">
                  <a:moveTo>
                    <a:pt x="114322" y="5145"/>
                  </a:moveTo>
                  <a:lnTo>
                    <a:pt x="109581" y="404"/>
                  </a:lnTo>
                  <a:lnTo>
                    <a:pt x="107192" y="0"/>
                  </a:lnTo>
                  <a:lnTo>
                    <a:pt x="104608" y="722"/>
                  </a:lnTo>
                  <a:lnTo>
                    <a:pt x="98071" y="4271"/>
                  </a:lnTo>
                  <a:lnTo>
                    <a:pt x="94531" y="4757"/>
                  </a:lnTo>
                  <a:lnTo>
                    <a:pt x="92198" y="4886"/>
                  </a:lnTo>
                  <a:lnTo>
                    <a:pt x="86960" y="5029"/>
                  </a:lnTo>
                  <a:lnTo>
                    <a:pt x="84175" y="5068"/>
                  </a:lnTo>
                  <a:lnTo>
                    <a:pt x="81325" y="6086"/>
                  </a:lnTo>
                  <a:lnTo>
                    <a:pt x="78433" y="7756"/>
                  </a:lnTo>
                  <a:lnTo>
                    <a:pt x="75513" y="9862"/>
                  </a:lnTo>
                  <a:lnTo>
                    <a:pt x="72574" y="11266"/>
                  </a:lnTo>
                  <a:lnTo>
                    <a:pt x="69623" y="12202"/>
                  </a:lnTo>
                  <a:lnTo>
                    <a:pt x="66663" y="12826"/>
                  </a:lnTo>
                  <a:lnTo>
                    <a:pt x="63698" y="14234"/>
                  </a:lnTo>
                  <a:lnTo>
                    <a:pt x="60729" y="16166"/>
                  </a:lnTo>
                  <a:lnTo>
                    <a:pt x="57757" y="18445"/>
                  </a:lnTo>
                  <a:lnTo>
                    <a:pt x="54784" y="19965"/>
                  </a:lnTo>
                  <a:lnTo>
                    <a:pt x="51809" y="20978"/>
                  </a:lnTo>
                  <a:lnTo>
                    <a:pt x="48834" y="21653"/>
                  </a:lnTo>
                  <a:lnTo>
                    <a:pt x="45859" y="23095"/>
                  </a:lnTo>
                  <a:lnTo>
                    <a:pt x="42883" y="25049"/>
                  </a:lnTo>
                  <a:lnTo>
                    <a:pt x="39907" y="27344"/>
                  </a:lnTo>
                  <a:lnTo>
                    <a:pt x="36930" y="28874"/>
                  </a:lnTo>
                  <a:lnTo>
                    <a:pt x="33954" y="29894"/>
                  </a:lnTo>
                  <a:lnTo>
                    <a:pt x="30978" y="30574"/>
                  </a:lnTo>
                  <a:lnTo>
                    <a:pt x="28001" y="32019"/>
                  </a:lnTo>
                  <a:lnTo>
                    <a:pt x="25025" y="33975"/>
                  </a:lnTo>
                  <a:lnTo>
                    <a:pt x="22048" y="36271"/>
                  </a:lnTo>
                  <a:lnTo>
                    <a:pt x="19072" y="38794"/>
                  </a:lnTo>
                  <a:lnTo>
                    <a:pt x="16095" y="41468"/>
                  </a:lnTo>
                  <a:lnTo>
                    <a:pt x="13118" y="44243"/>
                  </a:lnTo>
                  <a:lnTo>
                    <a:pt x="10142" y="46093"/>
                  </a:lnTo>
                  <a:lnTo>
                    <a:pt x="7165" y="47326"/>
                  </a:lnTo>
                  <a:lnTo>
                    <a:pt x="4189" y="48148"/>
                  </a:lnTo>
                  <a:lnTo>
                    <a:pt x="2204" y="49689"/>
                  </a:lnTo>
                  <a:lnTo>
                    <a:pt x="881" y="51708"/>
                  </a:lnTo>
                  <a:lnTo>
                    <a:pt x="0" y="54046"/>
                  </a:lnTo>
                  <a:lnTo>
                    <a:pt x="404" y="55605"/>
                  </a:lnTo>
                  <a:lnTo>
                    <a:pt x="1665" y="56644"/>
                  </a:lnTo>
                  <a:lnTo>
                    <a:pt x="3499" y="57337"/>
                  </a:lnTo>
                  <a:lnTo>
                    <a:pt x="8182" y="60753"/>
                  </a:lnTo>
                  <a:lnTo>
                    <a:pt x="10819" y="63053"/>
                  </a:lnTo>
                  <a:lnTo>
                    <a:pt x="13570" y="64586"/>
                  </a:lnTo>
                  <a:lnTo>
                    <a:pt x="16396" y="65608"/>
                  </a:lnTo>
                  <a:lnTo>
                    <a:pt x="19272" y="66290"/>
                  </a:lnTo>
                  <a:lnTo>
                    <a:pt x="21190" y="67736"/>
                  </a:lnTo>
                  <a:lnTo>
                    <a:pt x="22468" y="69692"/>
                  </a:lnTo>
                  <a:lnTo>
                    <a:pt x="23320" y="71989"/>
                  </a:lnTo>
                  <a:lnTo>
                    <a:pt x="24881" y="73520"/>
                  </a:lnTo>
                  <a:lnTo>
                    <a:pt x="26913" y="74541"/>
                  </a:lnTo>
                  <a:lnTo>
                    <a:pt x="29260" y="75221"/>
                  </a:lnTo>
                  <a:lnTo>
                    <a:pt x="31817" y="75675"/>
                  </a:lnTo>
                  <a:lnTo>
                    <a:pt x="34514" y="75977"/>
                  </a:lnTo>
                  <a:lnTo>
                    <a:pt x="37304" y="76179"/>
                  </a:lnTo>
                  <a:lnTo>
                    <a:pt x="40156" y="77306"/>
                  </a:lnTo>
                  <a:lnTo>
                    <a:pt x="43050" y="79049"/>
                  </a:lnTo>
                  <a:lnTo>
                    <a:pt x="45971" y="81203"/>
                  </a:lnTo>
                  <a:lnTo>
                    <a:pt x="48911" y="82639"/>
                  </a:lnTo>
                  <a:lnTo>
                    <a:pt x="51863" y="83597"/>
                  </a:lnTo>
                  <a:lnTo>
                    <a:pt x="54823" y="84235"/>
                  </a:lnTo>
                  <a:lnTo>
                    <a:pt x="57789" y="84661"/>
                  </a:lnTo>
                  <a:lnTo>
                    <a:pt x="60758" y="84944"/>
                  </a:lnTo>
                  <a:lnTo>
                    <a:pt x="63730" y="85133"/>
                  </a:lnTo>
                  <a:lnTo>
                    <a:pt x="66703" y="85260"/>
                  </a:lnTo>
                  <a:lnTo>
                    <a:pt x="72653" y="85400"/>
                  </a:lnTo>
                  <a:lnTo>
                    <a:pt x="74636" y="86429"/>
                  </a:lnTo>
                  <a:lnTo>
                    <a:pt x="75958" y="88108"/>
                  </a:lnTo>
                  <a:lnTo>
                    <a:pt x="76840" y="90219"/>
                  </a:lnTo>
                  <a:lnTo>
                    <a:pt x="78420" y="91626"/>
                  </a:lnTo>
                  <a:lnTo>
                    <a:pt x="80465" y="92565"/>
                  </a:lnTo>
                  <a:lnTo>
                    <a:pt x="82821" y="93190"/>
                  </a:lnTo>
                  <a:lnTo>
                    <a:pt x="85384" y="93607"/>
                  </a:lnTo>
                  <a:lnTo>
                    <a:pt x="88084" y="93886"/>
                  </a:lnTo>
                  <a:lnTo>
                    <a:pt x="94807" y="94332"/>
                  </a:lnTo>
                  <a:lnTo>
                    <a:pt x="97343" y="96352"/>
                  </a:lnTo>
                  <a:lnTo>
                    <a:pt x="101018" y="99684"/>
                  </a:lnTo>
                  <a:lnTo>
                    <a:pt x="111694" y="109809"/>
                  </a:lnTo>
                  <a:lnTo>
                    <a:pt x="130810" y="128791"/>
                  </a:lnTo>
                  <a:lnTo>
                    <a:pt x="131267" y="130240"/>
                  </a:lnTo>
                  <a:lnTo>
                    <a:pt x="131775" y="134495"/>
                  </a:lnTo>
                  <a:lnTo>
                    <a:pt x="132902" y="136026"/>
                  </a:lnTo>
                  <a:lnTo>
                    <a:pt x="134646" y="137048"/>
                  </a:lnTo>
                  <a:lnTo>
                    <a:pt x="136801" y="137728"/>
                  </a:lnTo>
                  <a:lnTo>
                    <a:pt x="138238" y="139174"/>
                  </a:lnTo>
                  <a:lnTo>
                    <a:pt x="139195" y="141131"/>
                  </a:lnTo>
                  <a:lnTo>
                    <a:pt x="139834" y="143427"/>
                  </a:lnTo>
                  <a:lnTo>
                    <a:pt x="143189" y="148624"/>
                  </a:lnTo>
                  <a:lnTo>
                    <a:pt x="145473" y="151399"/>
                  </a:lnTo>
                  <a:lnTo>
                    <a:pt x="146995" y="154242"/>
                  </a:lnTo>
                  <a:lnTo>
                    <a:pt x="148687" y="160045"/>
                  </a:lnTo>
                  <a:lnTo>
                    <a:pt x="149773" y="165719"/>
                  </a:lnTo>
                  <a:lnTo>
                    <a:pt x="149921" y="170107"/>
                  </a:lnTo>
                  <a:lnTo>
                    <a:pt x="150030" y="186825"/>
                  </a:lnTo>
                  <a:lnTo>
                    <a:pt x="150037" y="195677"/>
                  </a:lnTo>
                  <a:lnTo>
                    <a:pt x="149046" y="197651"/>
                  </a:lnTo>
                  <a:lnTo>
                    <a:pt x="147393" y="198966"/>
                  </a:lnTo>
                  <a:lnTo>
                    <a:pt x="142351" y="201078"/>
                  </a:lnTo>
                  <a:lnTo>
                    <a:pt x="139016" y="204012"/>
                  </a:lnTo>
                  <a:lnTo>
                    <a:pt x="132581" y="210146"/>
                  </a:lnTo>
                  <a:lnTo>
                    <a:pt x="129713" y="210358"/>
                  </a:lnTo>
                  <a:lnTo>
                    <a:pt x="127559" y="210415"/>
                  </a:lnTo>
                  <a:lnTo>
                    <a:pt x="125131" y="211444"/>
                  </a:lnTo>
                  <a:lnTo>
                    <a:pt x="122520" y="213123"/>
                  </a:lnTo>
                  <a:lnTo>
                    <a:pt x="119787" y="215234"/>
                  </a:lnTo>
                  <a:lnTo>
                    <a:pt x="115981" y="216642"/>
                  </a:lnTo>
                  <a:lnTo>
                    <a:pt x="111459" y="217580"/>
                  </a:lnTo>
                  <a:lnTo>
                    <a:pt x="106460" y="218206"/>
                  </a:lnTo>
                  <a:lnTo>
                    <a:pt x="102135" y="218623"/>
                  </a:lnTo>
                  <a:lnTo>
                    <a:pt x="98260" y="218901"/>
                  </a:lnTo>
                  <a:lnTo>
                    <a:pt x="87532" y="2194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4" name="SMARTPenAnnotation26"/>
          <p:cNvSpPr/>
          <p:nvPr/>
        </p:nvSpPr>
        <p:spPr>
          <a:xfrm>
            <a:off x="8322468" y="2160984"/>
            <a:ext cx="534471" cy="1562696"/>
          </a:xfrm>
          <a:custGeom>
            <a:avLst/>
            <a:gdLst/>
            <a:ahLst/>
            <a:cxnLst/>
            <a:rect l="0" t="0" r="0" b="0"/>
            <a:pathLst>
              <a:path w="534471" h="1562696">
                <a:moveTo>
                  <a:pt x="0" y="17859"/>
                </a:moveTo>
                <a:lnTo>
                  <a:pt x="16243" y="16867"/>
                </a:lnTo>
                <a:lnTo>
                  <a:pt x="24720" y="15213"/>
                </a:lnTo>
                <a:lnTo>
                  <a:pt x="34338" y="13119"/>
                </a:lnTo>
                <a:lnTo>
                  <a:pt x="50319" y="10791"/>
                </a:lnTo>
                <a:lnTo>
                  <a:pt x="64036" y="9757"/>
                </a:lnTo>
                <a:lnTo>
                  <a:pt x="76747" y="9297"/>
                </a:lnTo>
                <a:lnTo>
                  <a:pt x="90319" y="9038"/>
                </a:lnTo>
                <a:lnTo>
                  <a:pt x="153049" y="8930"/>
                </a:lnTo>
                <a:lnTo>
                  <a:pt x="162610" y="6284"/>
                </a:lnTo>
                <a:lnTo>
                  <a:pt x="167938" y="4189"/>
                </a:lnTo>
                <a:lnTo>
                  <a:pt x="184442" y="1862"/>
                </a:lnTo>
                <a:lnTo>
                  <a:pt x="194398" y="1241"/>
                </a:lnTo>
                <a:lnTo>
                  <a:pt x="221337" y="552"/>
                </a:lnTo>
                <a:lnTo>
                  <a:pt x="359597" y="0"/>
                </a:lnTo>
                <a:lnTo>
                  <a:pt x="361770" y="992"/>
                </a:lnTo>
                <a:lnTo>
                  <a:pt x="363219" y="2646"/>
                </a:lnTo>
                <a:lnTo>
                  <a:pt x="364185" y="4740"/>
                </a:lnTo>
                <a:lnTo>
                  <a:pt x="365259" y="9714"/>
                </a:lnTo>
                <a:lnTo>
                  <a:pt x="365545" y="12429"/>
                </a:lnTo>
                <a:lnTo>
                  <a:pt x="379271" y="40158"/>
                </a:lnTo>
                <a:lnTo>
                  <a:pt x="392565" y="83412"/>
                </a:lnTo>
                <a:lnTo>
                  <a:pt x="399089" y="102767"/>
                </a:lnTo>
                <a:lnTo>
                  <a:pt x="401608" y="112151"/>
                </a:lnTo>
                <a:lnTo>
                  <a:pt x="414104" y="149645"/>
                </a:lnTo>
                <a:lnTo>
                  <a:pt x="427520" y="192175"/>
                </a:lnTo>
                <a:lnTo>
                  <a:pt x="436565" y="233348"/>
                </a:lnTo>
                <a:lnTo>
                  <a:pt x="444231" y="274995"/>
                </a:lnTo>
                <a:lnTo>
                  <a:pt x="446475" y="292876"/>
                </a:lnTo>
                <a:lnTo>
                  <a:pt x="460636" y="339092"/>
                </a:lnTo>
                <a:lnTo>
                  <a:pt x="466258" y="381358"/>
                </a:lnTo>
                <a:lnTo>
                  <a:pt x="471195" y="426195"/>
                </a:lnTo>
                <a:lnTo>
                  <a:pt x="477893" y="538395"/>
                </a:lnTo>
                <a:lnTo>
                  <a:pt x="479330" y="564313"/>
                </a:lnTo>
                <a:lnTo>
                  <a:pt x="480927" y="608985"/>
                </a:lnTo>
                <a:lnTo>
                  <a:pt x="481951" y="658647"/>
                </a:lnTo>
                <a:lnTo>
                  <a:pt x="482203" y="890248"/>
                </a:lnTo>
                <a:lnTo>
                  <a:pt x="488340" y="954682"/>
                </a:lnTo>
                <a:lnTo>
                  <a:pt x="489892" y="986543"/>
                </a:lnTo>
                <a:lnTo>
                  <a:pt x="492290" y="1011906"/>
                </a:lnTo>
                <a:lnTo>
                  <a:pt x="503162" y="1107795"/>
                </a:lnTo>
                <a:lnTo>
                  <a:pt x="506401" y="1149512"/>
                </a:lnTo>
                <a:lnTo>
                  <a:pt x="513132" y="1197157"/>
                </a:lnTo>
                <a:lnTo>
                  <a:pt x="520755" y="1244461"/>
                </a:lnTo>
                <a:lnTo>
                  <a:pt x="525046" y="1286833"/>
                </a:lnTo>
                <a:lnTo>
                  <a:pt x="529141" y="1322077"/>
                </a:lnTo>
                <a:lnTo>
                  <a:pt x="534470" y="1347927"/>
                </a:lnTo>
                <a:lnTo>
                  <a:pt x="528394" y="1391104"/>
                </a:lnTo>
                <a:lnTo>
                  <a:pt x="520474" y="1428951"/>
                </a:lnTo>
                <a:lnTo>
                  <a:pt x="505961" y="1466063"/>
                </a:lnTo>
                <a:lnTo>
                  <a:pt x="503003" y="1471485"/>
                </a:lnTo>
                <a:lnTo>
                  <a:pt x="500038" y="1475099"/>
                </a:lnTo>
                <a:lnTo>
                  <a:pt x="485177" y="1488505"/>
                </a:lnTo>
                <a:lnTo>
                  <a:pt x="479225" y="1494334"/>
                </a:lnTo>
                <a:lnTo>
                  <a:pt x="476249" y="1496285"/>
                </a:lnTo>
                <a:lnTo>
                  <a:pt x="470297" y="1498453"/>
                </a:lnTo>
                <a:lnTo>
                  <a:pt x="468312" y="1500023"/>
                </a:lnTo>
                <a:lnTo>
                  <a:pt x="466990" y="1502062"/>
                </a:lnTo>
                <a:lnTo>
                  <a:pt x="466107" y="1504414"/>
                </a:lnTo>
                <a:lnTo>
                  <a:pt x="463536" y="1506974"/>
                </a:lnTo>
                <a:lnTo>
                  <a:pt x="455386" y="1512464"/>
                </a:lnTo>
                <a:lnTo>
                  <a:pt x="447795" y="1515566"/>
                </a:lnTo>
                <a:lnTo>
                  <a:pt x="444382" y="1516393"/>
                </a:lnTo>
                <a:lnTo>
                  <a:pt x="437943" y="1519957"/>
                </a:lnTo>
                <a:lnTo>
                  <a:pt x="434837" y="1522297"/>
                </a:lnTo>
                <a:lnTo>
                  <a:pt x="428740" y="1524897"/>
                </a:lnTo>
                <a:lnTo>
                  <a:pt x="425725" y="1525590"/>
                </a:lnTo>
                <a:lnTo>
                  <a:pt x="419730" y="1529006"/>
                </a:lnTo>
                <a:lnTo>
                  <a:pt x="416741" y="1531306"/>
                </a:lnTo>
                <a:lnTo>
                  <a:pt x="412766" y="1532840"/>
                </a:lnTo>
                <a:lnTo>
                  <a:pt x="398681" y="1534998"/>
                </a:lnTo>
                <a:lnTo>
                  <a:pt x="382821" y="1536629"/>
                </a:lnTo>
                <a:lnTo>
                  <a:pt x="347585" y="1541963"/>
                </a:lnTo>
                <a:lnTo>
                  <a:pt x="333737" y="1543559"/>
                </a:lnTo>
                <a:lnTo>
                  <a:pt x="324276" y="1546914"/>
                </a:lnTo>
                <a:lnTo>
                  <a:pt x="316763" y="1550720"/>
                </a:lnTo>
                <a:lnTo>
                  <a:pt x="310117" y="1552412"/>
                </a:lnTo>
                <a:lnTo>
                  <a:pt x="296774" y="1553498"/>
                </a:lnTo>
                <a:lnTo>
                  <a:pt x="278704" y="1553713"/>
                </a:lnTo>
                <a:lnTo>
                  <a:pt x="238526" y="1553765"/>
                </a:lnTo>
                <a:lnTo>
                  <a:pt x="227058" y="1556411"/>
                </a:lnTo>
                <a:lnTo>
                  <a:pt x="219833" y="1558506"/>
                </a:lnTo>
                <a:lnTo>
                  <a:pt x="213032" y="1558910"/>
                </a:lnTo>
                <a:lnTo>
                  <a:pt x="200184" y="1556713"/>
                </a:lnTo>
                <a:lnTo>
                  <a:pt x="186535" y="1554639"/>
                </a:lnTo>
                <a:lnTo>
                  <a:pt x="182896" y="1555340"/>
                </a:lnTo>
                <a:lnTo>
                  <a:pt x="169926" y="1560948"/>
                </a:lnTo>
                <a:lnTo>
                  <a:pt x="157810" y="1562350"/>
                </a:lnTo>
                <a:lnTo>
                  <a:pt x="142882" y="1562650"/>
                </a:lnTo>
                <a:lnTo>
                  <a:pt x="107157" y="156269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7"/>
          <p:cNvSpPr/>
          <p:nvPr/>
        </p:nvSpPr>
        <p:spPr>
          <a:xfrm>
            <a:off x="1232311" y="2491382"/>
            <a:ext cx="491119" cy="1116212"/>
          </a:xfrm>
          <a:custGeom>
            <a:avLst/>
            <a:gdLst/>
            <a:ahLst/>
            <a:cxnLst/>
            <a:rect l="0" t="0" r="0" b="0"/>
            <a:pathLst>
              <a:path w="491119" h="1116212">
                <a:moveTo>
                  <a:pt x="339314" y="0"/>
                </a:moveTo>
                <a:lnTo>
                  <a:pt x="354690" y="0"/>
                </a:lnTo>
                <a:lnTo>
                  <a:pt x="317876" y="0"/>
                </a:lnTo>
                <a:lnTo>
                  <a:pt x="303194" y="993"/>
                </a:lnTo>
                <a:lnTo>
                  <a:pt x="286460" y="2646"/>
                </a:lnTo>
                <a:lnTo>
                  <a:pt x="200220" y="12429"/>
                </a:lnTo>
                <a:lnTo>
                  <a:pt x="181100" y="15232"/>
                </a:lnTo>
                <a:lnTo>
                  <a:pt x="165377" y="18092"/>
                </a:lnTo>
                <a:lnTo>
                  <a:pt x="151918" y="20991"/>
                </a:lnTo>
                <a:lnTo>
                  <a:pt x="140961" y="22924"/>
                </a:lnTo>
                <a:lnTo>
                  <a:pt x="131672" y="24212"/>
                </a:lnTo>
                <a:lnTo>
                  <a:pt x="123496" y="25071"/>
                </a:lnTo>
                <a:lnTo>
                  <a:pt x="115068" y="26636"/>
                </a:lnTo>
                <a:lnTo>
                  <a:pt x="106473" y="28672"/>
                </a:lnTo>
                <a:lnTo>
                  <a:pt x="97766" y="31021"/>
                </a:lnTo>
                <a:lnTo>
                  <a:pt x="82800" y="33631"/>
                </a:lnTo>
                <a:lnTo>
                  <a:pt x="70526" y="34791"/>
                </a:lnTo>
                <a:lnTo>
                  <a:pt x="56054" y="36436"/>
                </a:lnTo>
                <a:lnTo>
                  <a:pt x="41772" y="40337"/>
                </a:lnTo>
                <a:lnTo>
                  <a:pt x="26478" y="43372"/>
                </a:lnTo>
                <a:lnTo>
                  <a:pt x="12421" y="44396"/>
                </a:lnTo>
                <a:lnTo>
                  <a:pt x="1819" y="44615"/>
                </a:lnTo>
                <a:lnTo>
                  <a:pt x="1208" y="45619"/>
                </a:lnTo>
                <a:lnTo>
                  <a:pt x="529" y="49379"/>
                </a:lnTo>
                <a:lnTo>
                  <a:pt x="0" y="66772"/>
                </a:lnTo>
                <a:lnTo>
                  <a:pt x="987" y="68327"/>
                </a:lnTo>
                <a:lnTo>
                  <a:pt x="2637" y="69364"/>
                </a:lnTo>
                <a:lnTo>
                  <a:pt x="4730" y="70055"/>
                </a:lnTo>
                <a:lnTo>
                  <a:pt x="6125" y="71508"/>
                </a:lnTo>
                <a:lnTo>
                  <a:pt x="7055" y="73469"/>
                </a:lnTo>
                <a:lnTo>
                  <a:pt x="8088" y="78294"/>
                </a:lnTo>
                <a:lnTo>
                  <a:pt x="9886" y="107180"/>
                </a:lnTo>
                <a:lnTo>
                  <a:pt x="15979" y="139940"/>
                </a:lnTo>
                <a:lnTo>
                  <a:pt x="19938" y="165157"/>
                </a:lnTo>
                <a:lnTo>
                  <a:pt x="27395" y="192472"/>
                </a:lnTo>
                <a:lnTo>
                  <a:pt x="33003" y="212543"/>
                </a:lnTo>
                <a:lnTo>
                  <a:pt x="35888" y="229008"/>
                </a:lnTo>
                <a:lnTo>
                  <a:pt x="40747" y="262516"/>
                </a:lnTo>
                <a:lnTo>
                  <a:pt x="44474" y="294521"/>
                </a:lnTo>
                <a:lnTo>
                  <a:pt x="50429" y="325280"/>
                </a:lnTo>
                <a:lnTo>
                  <a:pt x="53627" y="342993"/>
                </a:lnTo>
                <a:lnTo>
                  <a:pt x="59425" y="360368"/>
                </a:lnTo>
                <a:lnTo>
                  <a:pt x="62089" y="389957"/>
                </a:lnTo>
                <a:lnTo>
                  <a:pt x="62374" y="407797"/>
                </a:lnTo>
                <a:lnTo>
                  <a:pt x="63406" y="412756"/>
                </a:lnTo>
                <a:lnTo>
                  <a:pt x="72191" y="438426"/>
                </a:lnTo>
                <a:lnTo>
                  <a:pt x="83481" y="485352"/>
                </a:lnTo>
                <a:lnTo>
                  <a:pt x="89128" y="524718"/>
                </a:lnTo>
                <a:lnTo>
                  <a:pt x="98276" y="559954"/>
                </a:lnTo>
                <a:lnTo>
                  <a:pt x="105096" y="587961"/>
                </a:lnTo>
                <a:lnTo>
                  <a:pt x="105778" y="594380"/>
                </a:lnTo>
                <a:lnTo>
                  <a:pt x="109182" y="604159"/>
                </a:lnTo>
                <a:lnTo>
                  <a:pt x="111478" y="608155"/>
                </a:lnTo>
                <a:lnTo>
                  <a:pt x="114030" y="617888"/>
                </a:lnTo>
                <a:lnTo>
                  <a:pt x="116156" y="628828"/>
                </a:lnTo>
                <a:lnTo>
                  <a:pt x="122960" y="649374"/>
                </a:lnTo>
                <a:lnTo>
                  <a:pt x="124732" y="672559"/>
                </a:lnTo>
                <a:lnTo>
                  <a:pt x="125914" y="686662"/>
                </a:lnTo>
                <a:lnTo>
                  <a:pt x="132106" y="711676"/>
                </a:lnTo>
                <a:lnTo>
                  <a:pt x="139233" y="728679"/>
                </a:lnTo>
                <a:lnTo>
                  <a:pt x="142778" y="749702"/>
                </a:lnTo>
                <a:lnTo>
                  <a:pt x="148679" y="764089"/>
                </a:lnTo>
                <a:lnTo>
                  <a:pt x="152509" y="792758"/>
                </a:lnTo>
                <a:lnTo>
                  <a:pt x="160861" y="825743"/>
                </a:lnTo>
                <a:lnTo>
                  <a:pt x="166604" y="835898"/>
                </a:lnTo>
                <a:lnTo>
                  <a:pt x="168296" y="842138"/>
                </a:lnTo>
                <a:lnTo>
                  <a:pt x="169248" y="851229"/>
                </a:lnTo>
                <a:lnTo>
                  <a:pt x="170374" y="854228"/>
                </a:lnTo>
                <a:lnTo>
                  <a:pt x="175707" y="863190"/>
                </a:lnTo>
                <a:lnTo>
                  <a:pt x="182941" y="882825"/>
                </a:lnTo>
                <a:lnTo>
                  <a:pt x="192743" y="898094"/>
                </a:lnTo>
                <a:lnTo>
                  <a:pt x="200692" y="927917"/>
                </a:lnTo>
                <a:lnTo>
                  <a:pt x="205936" y="940913"/>
                </a:lnTo>
                <a:lnTo>
                  <a:pt x="208723" y="945768"/>
                </a:lnTo>
                <a:lnTo>
                  <a:pt x="211820" y="959099"/>
                </a:lnTo>
                <a:lnTo>
                  <a:pt x="214189" y="972962"/>
                </a:lnTo>
                <a:lnTo>
                  <a:pt x="221148" y="989946"/>
                </a:lnTo>
                <a:lnTo>
                  <a:pt x="223296" y="997586"/>
                </a:lnTo>
                <a:lnTo>
                  <a:pt x="230113" y="1016013"/>
                </a:lnTo>
                <a:lnTo>
                  <a:pt x="231888" y="1032608"/>
                </a:lnTo>
                <a:lnTo>
                  <a:pt x="232038" y="1038706"/>
                </a:lnTo>
                <a:lnTo>
                  <a:pt x="233070" y="1041720"/>
                </a:lnTo>
                <a:lnTo>
                  <a:pt x="236862" y="1047716"/>
                </a:lnTo>
                <a:lnTo>
                  <a:pt x="239209" y="1056334"/>
                </a:lnTo>
                <a:lnTo>
                  <a:pt x="240977" y="1075412"/>
                </a:lnTo>
                <a:lnTo>
                  <a:pt x="242006" y="1078098"/>
                </a:lnTo>
                <a:lnTo>
                  <a:pt x="248766" y="1087735"/>
                </a:lnTo>
                <a:lnTo>
                  <a:pt x="249461" y="1091318"/>
                </a:lnTo>
                <a:lnTo>
                  <a:pt x="249907" y="1096962"/>
                </a:lnTo>
                <a:lnTo>
                  <a:pt x="257696" y="1105918"/>
                </a:lnTo>
                <a:lnTo>
                  <a:pt x="258390" y="1109322"/>
                </a:lnTo>
                <a:lnTo>
                  <a:pt x="258914" y="1115808"/>
                </a:lnTo>
                <a:lnTo>
                  <a:pt x="273004" y="1116207"/>
                </a:lnTo>
                <a:lnTo>
                  <a:pt x="324302" y="1116211"/>
                </a:lnTo>
                <a:lnTo>
                  <a:pt x="327322" y="1115219"/>
                </a:lnTo>
                <a:lnTo>
                  <a:pt x="336312" y="1110074"/>
                </a:lnTo>
                <a:lnTo>
                  <a:pt x="342279" y="1108523"/>
                </a:lnTo>
                <a:lnTo>
                  <a:pt x="355186" y="1107527"/>
                </a:lnTo>
                <a:lnTo>
                  <a:pt x="375816" y="1107330"/>
                </a:lnTo>
                <a:lnTo>
                  <a:pt x="381508" y="1107314"/>
                </a:lnTo>
                <a:lnTo>
                  <a:pt x="386295" y="1106311"/>
                </a:lnTo>
                <a:lnTo>
                  <a:pt x="401320" y="1099181"/>
                </a:lnTo>
                <a:lnTo>
                  <a:pt x="416531" y="1098516"/>
                </a:lnTo>
                <a:lnTo>
                  <a:pt x="453426" y="1098355"/>
                </a:lnTo>
                <a:lnTo>
                  <a:pt x="457168" y="1095707"/>
                </a:lnTo>
                <a:lnTo>
                  <a:pt x="459555" y="1093612"/>
                </a:lnTo>
                <a:lnTo>
                  <a:pt x="462139" y="1092216"/>
                </a:lnTo>
                <a:lnTo>
                  <a:pt x="467655" y="1090664"/>
                </a:lnTo>
                <a:lnTo>
                  <a:pt x="473414" y="1089974"/>
                </a:lnTo>
                <a:lnTo>
                  <a:pt x="491118" y="108942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8"/>
          <p:cNvSpPr/>
          <p:nvPr/>
        </p:nvSpPr>
        <p:spPr>
          <a:xfrm>
            <a:off x="3670101" y="2546237"/>
            <a:ext cx="517522" cy="1097076"/>
          </a:xfrm>
          <a:custGeom>
            <a:avLst/>
            <a:gdLst/>
            <a:ahLst/>
            <a:cxnLst/>
            <a:rect l="0" t="0" r="0" b="0"/>
            <a:pathLst>
              <a:path w="517522" h="1097076">
                <a:moveTo>
                  <a:pt x="0" y="25513"/>
                </a:moveTo>
                <a:lnTo>
                  <a:pt x="68586" y="25513"/>
                </a:lnTo>
                <a:lnTo>
                  <a:pt x="80451" y="24520"/>
                </a:lnTo>
                <a:lnTo>
                  <a:pt x="93321" y="22867"/>
                </a:lnTo>
                <a:lnTo>
                  <a:pt x="106863" y="20772"/>
                </a:lnTo>
                <a:lnTo>
                  <a:pt x="116882" y="19375"/>
                </a:lnTo>
                <a:lnTo>
                  <a:pt x="130661" y="17824"/>
                </a:lnTo>
                <a:lnTo>
                  <a:pt x="145384" y="14489"/>
                </a:lnTo>
                <a:lnTo>
                  <a:pt x="159865" y="10691"/>
                </a:lnTo>
                <a:lnTo>
                  <a:pt x="169609" y="9003"/>
                </a:lnTo>
                <a:lnTo>
                  <a:pt x="177564" y="8553"/>
                </a:lnTo>
                <a:lnTo>
                  <a:pt x="199634" y="8053"/>
                </a:lnTo>
                <a:lnTo>
                  <a:pt x="215395" y="5185"/>
                </a:lnTo>
                <a:lnTo>
                  <a:pt x="229847" y="638"/>
                </a:lnTo>
                <a:lnTo>
                  <a:pt x="233599" y="0"/>
                </a:lnTo>
                <a:lnTo>
                  <a:pt x="237092" y="567"/>
                </a:lnTo>
                <a:lnTo>
                  <a:pt x="248131" y="6524"/>
                </a:lnTo>
                <a:lnTo>
                  <a:pt x="248765" y="7893"/>
                </a:lnTo>
                <a:lnTo>
                  <a:pt x="249865" y="15243"/>
                </a:lnTo>
                <a:lnTo>
                  <a:pt x="256135" y="23447"/>
                </a:lnTo>
                <a:lnTo>
                  <a:pt x="257705" y="28894"/>
                </a:lnTo>
                <a:lnTo>
                  <a:pt x="259880" y="59435"/>
                </a:lnTo>
                <a:lnTo>
                  <a:pt x="266014" y="86784"/>
                </a:lnTo>
                <a:lnTo>
                  <a:pt x="266640" y="93149"/>
                </a:lnTo>
                <a:lnTo>
                  <a:pt x="269980" y="102868"/>
                </a:lnTo>
                <a:lnTo>
                  <a:pt x="272261" y="106848"/>
                </a:lnTo>
                <a:lnTo>
                  <a:pt x="274794" y="119209"/>
                </a:lnTo>
                <a:lnTo>
                  <a:pt x="277904" y="137600"/>
                </a:lnTo>
                <a:lnTo>
                  <a:pt x="285901" y="165618"/>
                </a:lnTo>
                <a:lnTo>
                  <a:pt x="293938" y="203596"/>
                </a:lnTo>
                <a:lnTo>
                  <a:pt x="302287" y="230854"/>
                </a:lnTo>
                <a:lnTo>
                  <a:pt x="323291" y="317872"/>
                </a:lnTo>
                <a:lnTo>
                  <a:pt x="329886" y="347273"/>
                </a:lnTo>
                <a:lnTo>
                  <a:pt x="336124" y="379853"/>
                </a:lnTo>
                <a:lnTo>
                  <a:pt x="342204" y="420791"/>
                </a:lnTo>
                <a:lnTo>
                  <a:pt x="348213" y="449570"/>
                </a:lnTo>
                <a:lnTo>
                  <a:pt x="354528" y="476927"/>
                </a:lnTo>
                <a:lnTo>
                  <a:pt x="356998" y="491055"/>
                </a:lnTo>
                <a:lnTo>
                  <a:pt x="362974" y="511158"/>
                </a:lnTo>
                <a:lnTo>
                  <a:pt x="368142" y="541468"/>
                </a:lnTo>
                <a:lnTo>
                  <a:pt x="371978" y="554467"/>
                </a:lnTo>
                <a:lnTo>
                  <a:pt x="377087" y="584272"/>
                </a:lnTo>
                <a:lnTo>
                  <a:pt x="381935" y="613743"/>
                </a:lnTo>
                <a:lnTo>
                  <a:pt x="383573" y="645627"/>
                </a:lnTo>
                <a:lnTo>
                  <a:pt x="384700" y="651250"/>
                </a:lnTo>
                <a:lnTo>
                  <a:pt x="390034" y="664897"/>
                </a:lnTo>
                <a:lnTo>
                  <a:pt x="392339" y="686784"/>
                </a:lnTo>
                <a:lnTo>
                  <a:pt x="392528" y="692579"/>
                </a:lnTo>
                <a:lnTo>
                  <a:pt x="395384" y="704309"/>
                </a:lnTo>
                <a:lnTo>
                  <a:pt x="398968" y="716137"/>
                </a:lnTo>
                <a:lnTo>
                  <a:pt x="401979" y="732961"/>
                </a:lnTo>
                <a:lnTo>
                  <a:pt x="407721" y="745662"/>
                </a:lnTo>
                <a:lnTo>
                  <a:pt x="415456" y="775167"/>
                </a:lnTo>
                <a:lnTo>
                  <a:pt x="429868" y="819646"/>
                </a:lnTo>
                <a:lnTo>
                  <a:pt x="442076" y="850080"/>
                </a:lnTo>
                <a:lnTo>
                  <a:pt x="456202" y="882560"/>
                </a:lnTo>
                <a:lnTo>
                  <a:pt x="463728" y="904183"/>
                </a:lnTo>
                <a:lnTo>
                  <a:pt x="470004" y="914796"/>
                </a:lnTo>
                <a:lnTo>
                  <a:pt x="471820" y="921143"/>
                </a:lnTo>
                <a:lnTo>
                  <a:pt x="472843" y="930294"/>
                </a:lnTo>
                <a:lnTo>
                  <a:pt x="473979" y="932309"/>
                </a:lnTo>
                <a:lnTo>
                  <a:pt x="475728" y="933653"/>
                </a:lnTo>
                <a:lnTo>
                  <a:pt x="477886" y="934549"/>
                </a:lnTo>
                <a:lnTo>
                  <a:pt x="482931" y="943482"/>
                </a:lnTo>
                <a:lnTo>
                  <a:pt x="488703" y="959954"/>
                </a:lnTo>
                <a:lnTo>
                  <a:pt x="490653" y="969668"/>
                </a:lnTo>
                <a:lnTo>
                  <a:pt x="493566" y="973642"/>
                </a:lnTo>
                <a:lnTo>
                  <a:pt x="495731" y="976091"/>
                </a:lnTo>
                <a:lnTo>
                  <a:pt x="497175" y="978716"/>
                </a:lnTo>
                <a:lnTo>
                  <a:pt x="511072" y="1011901"/>
                </a:lnTo>
                <a:lnTo>
                  <a:pt x="514878" y="1020525"/>
                </a:lnTo>
                <a:lnTo>
                  <a:pt x="517521" y="1032522"/>
                </a:lnTo>
                <a:lnTo>
                  <a:pt x="516663" y="1034196"/>
                </a:lnTo>
                <a:lnTo>
                  <a:pt x="503094" y="1050345"/>
                </a:lnTo>
                <a:lnTo>
                  <a:pt x="501410" y="1055801"/>
                </a:lnTo>
                <a:lnTo>
                  <a:pt x="499968" y="1057653"/>
                </a:lnTo>
                <a:lnTo>
                  <a:pt x="498015" y="1058887"/>
                </a:lnTo>
                <a:lnTo>
                  <a:pt x="495721" y="1059710"/>
                </a:lnTo>
                <a:lnTo>
                  <a:pt x="494192" y="1061251"/>
                </a:lnTo>
                <a:lnTo>
                  <a:pt x="493172" y="1063270"/>
                </a:lnTo>
                <a:lnTo>
                  <a:pt x="492493" y="1065609"/>
                </a:lnTo>
                <a:lnTo>
                  <a:pt x="491047" y="1067168"/>
                </a:lnTo>
                <a:lnTo>
                  <a:pt x="489092" y="1068207"/>
                </a:lnTo>
                <a:lnTo>
                  <a:pt x="484272" y="1069362"/>
                </a:lnTo>
                <a:lnTo>
                  <a:pt x="474918" y="1070164"/>
                </a:lnTo>
                <a:lnTo>
                  <a:pt x="460332" y="1076399"/>
                </a:lnTo>
                <a:lnTo>
                  <a:pt x="444222" y="1081305"/>
                </a:lnTo>
                <a:lnTo>
                  <a:pt x="439023" y="1083585"/>
                </a:lnTo>
                <a:lnTo>
                  <a:pt x="435557" y="1084113"/>
                </a:lnTo>
                <a:lnTo>
                  <a:pt x="433246" y="1083473"/>
                </a:lnTo>
                <a:lnTo>
                  <a:pt x="431706" y="1082054"/>
                </a:lnTo>
                <a:lnTo>
                  <a:pt x="429687" y="1082100"/>
                </a:lnTo>
                <a:lnTo>
                  <a:pt x="427349" y="1083123"/>
                </a:lnTo>
                <a:lnTo>
                  <a:pt x="424797" y="1084797"/>
                </a:lnTo>
                <a:lnTo>
                  <a:pt x="419317" y="1086657"/>
                </a:lnTo>
                <a:lnTo>
                  <a:pt x="410597" y="1087484"/>
                </a:lnTo>
                <a:lnTo>
                  <a:pt x="393493" y="1087852"/>
                </a:lnTo>
                <a:lnTo>
                  <a:pt x="380599" y="1090661"/>
                </a:lnTo>
                <a:lnTo>
                  <a:pt x="371561" y="1094224"/>
                </a:lnTo>
                <a:lnTo>
                  <a:pt x="360895" y="1096230"/>
                </a:lnTo>
                <a:lnTo>
                  <a:pt x="345756" y="1096908"/>
                </a:lnTo>
                <a:lnTo>
                  <a:pt x="276820" y="10970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63" name="مجموعة 62"/>
          <p:cNvGrpSpPr/>
          <p:nvPr/>
        </p:nvGrpSpPr>
        <p:grpSpPr>
          <a:xfrm>
            <a:off x="1705570" y="3670101"/>
            <a:ext cx="285489" cy="251291"/>
            <a:chOff x="1705570" y="3670101"/>
            <a:chExt cx="285489" cy="251291"/>
          </a:xfrm>
        </p:grpSpPr>
        <p:sp>
          <p:nvSpPr>
            <p:cNvPr id="57" name="SMARTPenAnnotation29"/>
            <p:cNvSpPr/>
            <p:nvPr/>
          </p:nvSpPr>
          <p:spPr>
            <a:xfrm>
              <a:off x="1705570" y="3670101"/>
              <a:ext cx="135727" cy="240700"/>
            </a:xfrm>
            <a:custGeom>
              <a:avLst/>
              <a:gdLst/>
              <a:ahLst/>
              <a:cxnLst/>
              <a:rect l="0" t="0" r="0" b="0"/>
              <a:pathLst>
                <a:path w="135727" h="240700">
                  <a:moveTo>
                    <a:pt x="0" y="71438"/>
                  </a:moveTo>
                  <a:lnTo>
                    <a:pt x="4740" y="76178"/>
                  </a:lnTo>
                  <a:lnTo>
                    <a:pt x="6137" y="78567"/>
                  </a:lnTo>
                  <a:lnTo>
                    <a:pt x="7688" y="83867"/>
                  </a:lnTo>
                  <a:lnTo>
                    <a:pt x="11024" y="89529"/>
                  </a:lnTo>
                  <a:lnTo>
                    <a:pt x="13302" y="92429"/>
                  </a:lnTo>
                  <a:lnTo>
                    <a:pt x="14821" y="95353"/>
                  </a:lnTo>
                  <a:lnTo>
                    <a:pt x="16509" y="101249"/>
                  </a:lnTo>
                  <a:lnTo>
                    <a:pt x="19905" y="107177"/>
                  </a:lnTo>
                  <a:lnTo>
                    <a:pt x="22200" y="110146"/>
                  </a:lnTo>
                  <a:lnTo>
                    <a:pt x="24749" y="116092"/>
                  </a:lnTo>
                  <a:lnTo>
                    <a:pt x="25882" y="122042"/>
                  </a:lnTo>
                  <a:lnTo>
                    <a:pt x="26386" y="127994"/>
                  </a:lnTo>
                  <a:lnTo>
                    <a:pt x="27512" y="132954"/>
                  </a:lnTo>
                  <a:lnTo>
                    <a:pt x="29256" y="139238"/>
                  </a:lnTo>
                  <a:lnTo>
                    <a:pt x="31410" y="146403"/>
                  </a:lnTo>
                  <a:lnTo>
                    <a:pt x="33838" y="153165"/>
                  </a:lnTo>
                  <a:lnTo>
                    <a:pt x="36450" y="159657"/>
                  </a:lnTo>
                  <a:lnTo>
                    <a:pt x="39182" y="165969"/>
                  </a:lnTo>
                  <a:lnTo>
                    <a:pt x="41004" y="171169"/>
                  </a:lnTo>
                  <a:lnTo>
                    <a:pt x="42219" y="175628"/>
                  </a:lnTo>
                  <a:lnTo>
                    <a:pt x="44168" y="185174"/>
                  </a:lnTo>
                  <a:lnTo>
                    <a:pt x="44506" y="191568"/>
                  </a:lnTo>
                  <a:lnTo>
                    <a:pt x="45546" y="193196"/>
                  </a:lnTo>
                  <a:lnTo>
                    <a:pt x="47231" y="194282"/>
                  </a:lnTo>
                  <a:lnTo>
                    <a:pt x="49347" y="195006"/>
                  </a:lnTo>
                  <a:lnTo>
                    <a:pt x="49765" y="196480"/>
                  </a:lnTo>
                  <a:lnTo>
                    <a:pt x="49051" y="198456"/>
                  </a:lnTo>
                  <a:lnTo>
                    <a:pt x="47584" y="200765"/>
                  </a:lnTo>
                  <a:lnTo>
                    <a:pt x="47597" y="202304"/>
                  </a:lnTo>
                  <a:lnTo>
                    <a:pt x="48599" y="203330"/>
                  </a:lnTo>
                  <a:lnTo>
                    <a:pt x="50259" y="204015"/>
                  </a:lnTo>
                  <a:lnTo>
                    <a:pt x="51365" y="205463"/>
                  </a:lnTo>
                  <a:lnTo>
                    <a:pt x="52103" y="207421"/>
                  </a:lnTo>
                  <a:lnTo>
                    <a:pt x="53384" y="214397"/>
                  </a:lnTo>
                  <a:lnTo>
                    <a:pt x="53552" y="221881"/>
                  </a:lnTo>
                  <a:lnTo>
                    <a:pt x="56212" y="225283"/>
                  </a:lnTo>
                  <a:lnTo>
                    <a:pt x="61264" y="230811"/>
                  </a:lnTo>
                  <a:lnTo>
                    <a:pt x="61955" y="234213"/>
                  </a:lnTo>
                  <a:lnTo>
                    <a:pt x="62475" y="240699"/>
                  </a:lnTo>
                  <a:lnTo>
                    <a:pt x="62505" y="228637"/>
                  </a:lnTo>
                  <a:lnTo>
                    <a:pt x="61513" y="225847"/>
                  </a:lnTo>
                  <a:lnTo>
                    <a:pt x="57766" y="220101"/>
                  </a:lnTo>
                  <a:lnTo>
                    <a:pt x="55439" y="214239"/>
                  </a:lnTo>
                  <a:lnTo>
                    <a:pt x="54405" y="208327"/>
                  </a:lnTo>
                  <a:lnTo>
                    <a:pt x="53946" y="202392"/>
                  </a:lnTo>
                  <a:lnTo>
                    <a:pt x="53741" y="196447"/>
                  </a:lnTo>
                  <a:lnTo>
                    <a:pt x="53687" y="193472"/>
                  </a:lnTo>
                  <a:lnTo>
                    <a:pt x="52658" y="189505"/>
                  </a:lnTo>
                  <a:lnTo>
                    <a:pt x="50980" y="184876"/>
                  </a:lnTo>
                  <a:lnTo>
                    <a:pt x="48870" y="179805"/>
                  </a:lnTo>
                  <a:lnTo>
                    <a:pt x="46470" y="175433"/>
                  </a:lnTo>
                  <a:lnTo>
                    <a:pt x="43879" y="171525"/>
                  </a:lnTo>
                  <a:lnTo>
                    <a:pt x="37330" y="162866"/>
                  </a:lnTo>
                  <a:lnTo>
                    <a:pt x="36793" y="159179"/>
                  </a:lnTo>
                  <a:lnTo>
                    <a:pt x="36435" y="153745"/>
                  </a:lnTo>
                  <a:lnTo>
                    <a:pt x="35931" y="137166"/>
                  </a:lnTo>
                  <a:lnTo>
                    <a:pt x="35761" y="122676"/>
                  </a:lnTo>
                  <a:lnTo>
                    <a:pt x="34754" y="120479"/>
                  </a:lnTo>
                  <a:lnTo>
                    <a:pt x="33091" y="119015"/>
                  </a:lnTo>
                  <a:lnTo>
                    <a:pt x="30991" y="118039"/>
                  </a:lnTo>
                  <a:lnTo>
                    <a:pt x="29590" y="116396"/>
                  </a:lnTo>
                  <a:lnTo>
                    <a:pt x="28656" y="114308"/>
                  </a:lnTo>
                  <a:lnTo>
                    <a:pt x="28034" y="111924"/>
                  </a:lnTo>
                  <a:lnTo>
                    <a:pt x="27619" y="107358"/>
                  </a:lnTo>
                  <a:lnTo>
                    <a:pt x="27342" y="101338"/>
                  </a:lnTo>
                  <a:lnTo>
                    <a:pt x="26862" y="82137"/>
                  </a:lnTo>
                  <a:lnTo>
                    <a:pt x="26821" y="76854"/>
                  </a:lnTo>
                  <a:lnTo>
                    <a:pt x="27803" y="75049"/>
                  </a:lnTo>
                  <a:lnTo>
                    <a:pt x="29449" y="73845"/>
                  </a:lnTo>
                  <a:lnTo>
                    <a:pt x="34480" y="71913"/>
                  </a:lnTo>
                  <a:lnTo>
                    <a:pt x="37814" y="74295"/>
                  </a:lnTo>
                  <a:lnTo>
                    <a:pt x="43298" y="79168"/>
                  </a:lnTo>
                  <a:lnTo>
                    <a:pt x="46694" y="79834"/>
                  </a:lnTo>
                  <a:lnTo>
                    <a:pt x="48989" y="80012"/>
                  </a:lnTo>
                  <a:lnTo>
                    <a:pt x="51511" y="81122"/>
                  </a:lnTo>
                  <a:lnTo>
                    <a:pt x="54184" y="82855"/>
                  </a:lnTo>
                  <a:lnTo>
                    <a:pt x="56959" y="85002"/>
                  </a:lnTo>
                  <a:lnTo>
                    <a:pt x="59800" y="87426"/>
                  </a:lnTo>
                  <a:lnTo>
                    <a:pt x="62687" y="90034"/>
                  </a:lnTo>
                  <a:lnTo>
                    <a:pt x="65604" y="92765"/>
                  </a:lnTo>
                  <a:lnTo>
                    <a:pt x="68541" y="94586"/>
                  </a:lnTo>
                  <a:lnTo>
                    <a:pt x="71491" y="95799"/>
                  </a:lnTo>
                  <a:lnTo>
                    <a:pt x="74449" y="96609"/>
                  </a:lnTo>
                  <a:lnTo>
                    <a:pt x="77414" y="98140"/>
                  </a:lnTo>
                  <a:lnTo>
                    <a:pt x="80383" y="100153"/>
                  </a:lnTo>
                  <a:lnTo>
                    <a:pt x="87536" y="105773"/>
                  </a:lnTo>
                  <a:lnTo>
                    <a:pt x="91160" y="106542"/>
                  </a:lnTo>
                  <a:lnTo>
                    <a:pt x="93515" y="106746"/>
                  </a:lnTo>
                  <a:lnTo>
                    <a:pt x="96078" y="107875"/>
                  </a:lnTo>
                  <a:lnTo>
                    <a:pt x="98778" y="109620"/>
                  </a:lnTo>
                  <a:lnTo>
                    <a:pt x="101571" y="111775"/>
                  </a:lnTo>
                  <a:lnTo>
                    <a:pt x="104425" y="113213"/>
                  </a:lnTo>
                  <a:lnTo>
                    <a:pt x="107320" y="114170"/>
                  </a:lnTo>
                  <a:lnTo>
                    <a:pt x="110242" y="114809"/>
                  </a:lnTo>
                  <a:lnTo>
                    <a:pt x="113182" y="115235"/>
                  </a:lnTo>
                  <a:lnTo>
                    <a:pt x="116134" y="115518"/>
                  </a:lnTo>
                  <a:lnTo>
                    <a:pt x="119094" y="115708"/>
                  </a:lnTo>
                  <a:lnTo>
                    <a:pt x="127676" y="115918"/>
                  </a:lnTo>
                  <a:lnTo>
                    <a:pt x="132742" y="115974"/>
                  </a:lnTo>
                  <a:lnTo>
                    <a:pt x="135127" y="113035"/>
                  </a:lnTo>
                  <a:lnTo>
                    <a:pt x="135726" y="108099"/>
                  </a:lnTo>
                  <a:lnTo>
                    <a:pt x="135132" y="101831"/>
                  </a:lnTo>
                  <a:lnTo>
                    <a:pt x="134737" y="96661"/>
                  </a:lnTo>
                  <a:lnTo>
                    <a:pt x="134473" y="92222"/>
                  </a:lnTo>
                  <a:lnTo>
                    <a:pt x="134049" y="82709"/>
                  </a:lnTo>
                  <a:lnTo>
                    <a:pt x="133976" y="76321"/>
                  </a:lnTo>
                  <a:lnTo>
                    <a:pt x="132974" y="72708"/>
                  </a:lnTo>
                  <a:lnTo>
                    <a:pt x="131313" y="68316"/>
                  </a:lnTo>
                  <a:lnTo>
                    <a:pt x="129214" y="63404"/>
                  </a:lnTo>
                  <a:lnTo>
                    <a:pt x="126822" y="59136"/>
                  </a:lnTo>
                  <a:lnTo>
                    <a:pt x="124236" y="55299"/>
                  </a:lnTo>
                  <a:lnTo>
                    <a:pt x="121519" y="51749"/>
                  </a:lnTo>
                  <a:lnTo>
                    <a:pt x="118501" y="45159"/>
                  </a:lnTo>
                  <a:lnTo>
                    <a:pt x="117159" y="38922"/>
                  </a:lnTo>
                  <a:lnTo>
                    <a:pt x="116563" y="32843"/>
                  </a:lnTo>
                  <a:lnTo>
                    <a:pt x="115412" y="29833"/>
                  </a:lnTo>
                  <a:lnTo>
                    <a:pt x="111487" y="23842"/>
                  </a:lnTo>
                  <a:lnTo>
                    <a:pt x="109051" y="21848"/>
                  </a:lnTo>
                  <a:lnTo>
                    <a:pt x="106435" y="20519"/>
                  </a:lnTo>
                  <a:lnTo>
                    <a:pt x="103699" y="19633"/>
                  </a:lnTo>
                  <a:lnTo>
                    <a:pt x="100882" y="18049"/>
                  </a:lnTo>
                  <a:lnTo>
                    <a:pt x="98013" y="16001"/>
                  </a:lnTo>
                  <a:lnTo>
                    <a:pt x="8929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30"/>
            <p:cNvSpPr/>
            <p:nvPr/>
          </p:nvSpPr>
          <p:spPr>
            <a:xfrm>
              <a:off x="1893093" y="3745728"/>
              <a:ext cx="80368" cy="175664"/>
            </a:xfrm>
            <a:custGeom>
              <a:avLst/>
              <a:gdLst/>
              <a:ahLst/>
              <a:cxnLst/>
              <a:rect l="0" t="0" r="0" b="0"/>
              <a:pathLst>
                <a:path w="80368" h="175664">
                  <a:moveTo>
                    <a:pt x="0" y="4740"/>
                  </a:moveTo>
                  <a:lnTo>
                    <a:pt x="0" y="0"/>
                  </a:lnTo>
                  <a:lnTo>
                    <a:pt x="992" y="1580"/>
                  </a:lnTo>
                  <a:lnTo>
                    <a:pt x="2646" y="5610"/>
                  </a:lnTo>
                  <a:lnTo>
                    <a:pt x="4741" y="11273"/>
                  </a:lnTo>
                  <a:lnTo>
                    <a:pt x="7129" y="17033"/>
                  </a:lnTo>
                  <a:lnTo>
                    <a:pt x="9714" y="22857"/>
                  </a:lnTo>
                  <a:lnTo>
                    <a:pt x="15231" y="34621"/>
                  </a:lnTo>
                  <a:lnTo>
                    <a:pt x="20991" y="46463"/>
                  </a:lnTo>
                  <a:lnTo>
                    <a:pt x="22924" y="51407"/>
                  </a:lnTo>
                  <a:lnTo>
                    <a:pt x="24212" y="55695"/>
                  </a:lnTo>
                  <a:lnTo>
                    <a:pt x="25071" y="59546"/>
                  </a:lnTo>
                  <a:lnTo>
                    <a:pt x="27628" y="65090"/>
                  </a:lnTo>
                  <a:lnTo>
                    <a:pt x="31318" y="71763"/>
                  </a:lnTo>
                  <a:lnTo>
                    <a:pt x="35761" y="79187"/>
                  </a:lnTo>
                  <a:lnTo>
                    <a:pt x="39716" y="85130"/>
                  </a:lnTo>
                  <a:lnTo>
                    <a:pt x="43345" y="90083"/>
                  </a:lnTo>
                  <a:lnTo>
                    <a:pt x="46756" y="94378"/>
                  </a:lnTo>
                  <a:lnTo>
                    <a:pt x="49030" y="98233"/>
                  </a:lnTo>
                  <a:lnTo>
                    <a:pt x="50546" y="101795"/>
                  </a:lnTo>
                  <a:lnTo>
                    <a:pt x="51557" y="105162"/>
                  </a:lnTo>
                  <a:lnTo>
                    <a:pt x="53223" y="109392"/>
                  </a:lnTo>
                  <a:lnTo>
                    <a:pt x="55326" y="114196"/>
                  </a:lnTo>
                  <a:lnTo>
                    <a:pt x="57720" y="119382"/>
                  </a:lnTo>
                  <a:lnTo>
                    <a:pt x="65672" y="138375"/>
                  </a:lnTo>
                  <a:lnTo>
                    <a:pt x="70570" y="150384"/>
                  </a:lnTo>
                  <a:lnTo>
                    <a:pt x="73836" y="159384"/>
                  </a:lnTo>
                  <a:lnTo>
                    <a:pt x="76013" y="166375"/>
                  </a:lnTo>
                  <a:lnTo>
                    <a:pt x="77465" y="172028"/>
                  </a:lnTo>
                  <a:lnTo>
                    <a:pt x="78432" y="174804"/>
                  </a:lnTo>
                  <a:lnTo>
                    <a:pt x="79077" y="175663"/>
                  </a:lnTo>
                  <a:lnTo>
                    <a:pt x="80113" y="174653"/>
                  </a:lnTo>
                  <a:lnTo>
                    <a:pt x="80254" y="171869"/>
                  </a:lnTo>
                  <a:lnTo>
                    <a:pt x="80367" y="1654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31"/>
            <p:cNvSpPr/>
            <p:nvPr/>
          </p:nvSpPr>
          <p:spPr>
            <a:xfrm>
              <a:off x="1929180" y="3697547"/>
              <a:ext cx="11926" cy="26133"/>
            </a:xfrm>
            <a:custGeom>
              <a:avLst/>
              <a:gdLst/>
              <a:ahLst/>
              <a:cxnLst/>
              <a:rect l="0" t="0" r="0" b="0"/>
              <a:pathLst>
                <a:path w="11926" h="26133">
                  <a:moveTo>
                    <a:pt x="8562" y="26132"/>
                  </a:moveTo>
                  <a:lnTo>
                    <a:pt x="873" y="10755"/>
                  </a:lnTo>
                  <a:lnTo>
                    <a:pt x="459" y="8936"/>
                  </a:lnTo>
                  <a:lnTo>
                    <a:pt x="184" y="6730"/>
                  </a:lnTo>
                  <a:lnTo>
                    <a:pt x="0" y="4268"/>
                  </a:lnTo>
                  <a:lnTo>
                    <a:pt x="869" y="2626"/>
                  </a:lnTo>
                  <a:lnTo>
                    <a:pt x="2441" y="1532"/>
                  </a:lnTo>
                  <a:lnTo>
                    <a:pt x="4482" y="802"/>
                  </a:lnTo>
                  <a:lnTo>
                    <a:pt x="7826" y="316"/>
                  </a:lnTo>
                  <a:lnTo>
                    <a:pt x="1192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32"/>
            <p:cNvSpPr/>
            <p:nvPr/>
          </p:nvSpPr>
          <p:spPr>
            <a:xfrm>
              <a:off x="1937742" y="3702304"/>
              <a:ext cx="53317" cy="101743"/>
            </a:xfrm>
            <a:custGeom>
              <a:avLst/>
              <a:gdLst/>
              <a:ahLst/>
              <a:cxnLst/>
              <a:rect l="0" t="0" r="0" b="0"/>
              <a:pathLst>
                <a:path w="53317" h="101743">
                  <a:moveTo>
                    <a:pt x="15799" y="0"/>
                  </a:moveTo>
                  <a:lnTo>
                    <a:pt x="16957" y="808"/>
                  </a:lnTo>
                  <a:lnTo>
                    <a:pt x="19242" y="1711"/>
                  </a:lnTo>
                  <a:lnTo>
                    <a:pt x="21758" y="2313"/>
                  </a:lnTo>
                  <a:lnTo>
                    <a:pt x="24427" y="3706"/>
                  </a:lnTo>
                  <a:lnTo>
                    <a:pt x="27199" y="5627"/>
                  </a:lnTo>
                  <a:lnTo>
                    <a:pt x="30039" y="7900"/>
                  </a:lnTo>
                  <a:lnTo>
                    <a:pt x="33916" y="10407"/>
                  </a:lnTo>
                  <a:lnTo>
                    <a:pt x="38486" y="13071"/>
                  </a:lnTo>
                  <a:lnTo>
                    <a:pt x="43516" y="15839"/>
                  </a:lnTo>
                  <a:lnTo>
                    <a:pt x="46870" y="18677"/>
                  </a:lnTo>
                  <a:lnTo>
                    <a:pt x="49106" y="21560"/>
                  </a:lnTo>
                  <a:lnTo>
                    <a:pt x="50597" y="24475"/>
                  </a:lnTo>
                  <a:lnTo>
                    <a:pt x="51590" y="27411"/>
                  </a:lnTo>
                  <a:lnTo>
                    <a:pt x="52253" y="30360"/>
                  </a:lnTo>
                  <a:lnTo>
                    <a:pt x="52695" y="33318"/>
                  </a:lnTo>
                  <a:lnTo>
                    <a:pt x="52989" y="38267"/>
                  </a:lnTo>
                  <a:lnTo>
                    <a:pt x="53316" y="51703"/>
                  </a:lnTo>
                  <a:lnTo>
                    <a:pt x="52411" y="58461"/>
                  </a:lnTo>
                  <a:lnTo>
                    <a:pt x="50816" y="64950"/>
                  </a:lnTo>
                  <a:lnTo>
                    <a:pt x="45866" y="80143"/>
                  </a:lnTo>
                  <a:lnTo>
                    <a:pt x="43476" y="82382"/>
                  </a:lnTo>
                  <a:lnTo>
                    <a:pt x="39898" y="84867"/>
                  </a:lnTo>
                  <a:lnTo>
                    <a:pt x="35528" y="87515"/>
                  </a:lnTo>
                  <a:lnTo>
                    <a:pt x="30631" y="90273"/>
                  </a:lnTo>
                  <a:lnTo>
                    <a:pt x="13804" y="99183"/>
                  </a:lnTo>
                  <a:lnTo>
                    <a:pt x="0" y="10174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33"/>
            <p:cNvSpPr/>
            <p:nvPr/>
          </p:nvSpPr>
          <p:spPr>
            <a:xfrm>
              <a:off x="1768078" y="3714750"/>
              <a:ext cx="133943" cy="194836"/>
            </a:xfrm>
            <a:custGeom>
              <a:avLst/>
              <a:gdLst/>
              <a:ahLst/>
              <a:cxnLst/>
              <a:rect l="0" t="0" r="0" b="0"/>
              <a:pathLst>
                <a:path w="133943" h="194836">
                  <a:moveTo>
                    <a:pt x="98226" y="0"/>
                  </a:moveTo>
                  <a:lnTo>
                    <a:pt x="98226" y="47660"/>
                  </a:lnTo>
                  <a:lnTo>
                    <a:pt x="99218" y="50625"/>
                  </a:lnTo>
                  <a:lnTo>
                    <a:pt x="102967" y="56565"/>
                  </a:lnTo>
                  <a:lnTo>
                    <a:pt x="105294" y="62512"/>
                  </a:lnTo>
                  <a:lnTo>
                    <a:pt x="105915" y="65487"/>
                  </a:lnTo>
                  <a:lnTo>
                    <a:pt x="109250" y="71439"/>
                  </a:lnTo>
                  <a:lnTo>
                    <a:pt x="111528" y="74414"/>
                  </a:lnTo>
                  <a:lnTo>
                    <a:pt x="113048" y="80367"/>
                  </a:lnTo>
                  <a:lnTo>
                    <a:pt x="114060" y="88305"/>
                  </a:lnTo>
                  <a:lnTo>
                    <a:pt x="114735" y="97565"/>
                  </a:lnTo>
                  <a:lnTo>
                    <a:pt x="116178" y="104731"/>
                  </a:lnTo>
                  <a:lnTo>
                    <a:pt x="118131" y="110500"/>
                  </a:lnTo>
                  <a:lnTo>
                    <a:pt x="120426" y="115339"/>
                  </a:lnTo>
                  <a:lnTo>
                    <a:pt x="121956" y="120548"/>
                  </a:lnTo>
                  <a:lnTo>
                    <a:pt x="122976" y="126006"/>
                  </a:lnTo>
                  <a:lnTo>
                    <a:pt x="123656" y="131629"/>
                  </a:lnTo>
                  <a:lnTo>
                    <a:pt x="124109" y="136369"/>
                  </a:lnTo>
                  <a:lnTo>
                    <a:pt x="124411" y="140522"/>
                  </a:lnTo>
                  <a:lnTo>
                    <a:pt x="124612" y="144283"/>
                  </a:lnTo>
                  <a:lnTo>
                    <a:pt x="125739" y="147782"/>
                  </a:lnTo>
                  <a:lnTo>
                    <a:pt x="127482" y="151107"/>
                  </a:lnTo>
                  <a:lnTo>
                    <a:pt x="129636" y="154316"/>
                  </a:lnTo>
                  <a:lnTo>
                    <a:pt x="131072" y="159432"/>
                  </a:lnTo>
                  <a:lnTo>
                    <a:pt x="132030" y="165819"/>
                  </a:lnTo>
                  <a:lnTo>
                    <a:pt x="133567" y="183236"/>
                  </a:lnTo>
                  <a:lnTo>
                    <a:pt x="133777" y="188263"/>
                  </a:lnTo>
                  <a:lnTo>
                    <a:pt x="133912" y="194835"/>
                  </a:lnTo>
                  <a:lnTo>
                    <a:pt x="133941" y="189172"/>
                  </a:lnTo>
                  <a:lnTo>
                    <a:pt x="133942" y="188622"/>
                  </a:lnTo>
                  <a:lnTo>
                    <a:pt x="131298" y="185366"/>
                  </a:lnTo>
                  <a:lnTo>
                    <a:pt x="129204" y="183108"/>
                  </a:lnTo>
                  <a:lnTo>
                    <a:pt x="127808" y="180611"/>
                  </a:lnTo>
                  <a:lnTo>
                    <a:pt x="126256" y="175191"/>
                  </a:lnTo>
                  <a:lnTo>
                    <a:pt x="124850" y="173348"/>
                  </a:lnTo>
                  <a:lnTo>
                    <a:pt x="122921" y="172120"/>
                  </a:lnTo>
                  <a:lnTo>
                    <a:pt x="120642" y="171301"/>
                  </a:lnTo>
                  <a:lnTo>
                    <a:pt x="118131" y="168771"/>
                  </a:lnTo>
                  <a:lnTo>
                    <a:pt x="115465" y="165100"/>
                  </a:lnTo>
                  <a:lnTo>
                    <a:pt x="112695" y="160668"/>
                  </a:lnTo>
                  <a:lnTo>
                    <a:pt x="110849" y="156721"/>
                  </a:lnTo>
                  <a:lnTo>
                    <a:pt x="109618" y="153098"/>
                  </a:lnTo>
                  <a:lnTo>
                    <a:pt x="108797" y="149690"/>
                  </a:lnTo>
                  <a:lnTo>
                    <a:pt x="107258" y="147418"/>
                  </a:lnTo>
                  <a:lnTo>
                    <a:pt x="105240" y="145904"/>
                  </a:lnTo>
                  <a:lnTo>
                    <a:pt x="102902" y="144894"/>
                  </a:lnTo>
                  <a:lnTo>
                    <a:pt x="100351" y="142237"/>
                  </a:lnTo>
                  <a:lnTo>
                    <a:pt x="97658" y="138481"/>
                  </a:lnTo>
                  <a:lnTo>
                    <a:pt x="94871" y="133992"/>
                  </a:lnTo>
                  <a:lnTo>
                    <a:pt x="92021" y="131000"/>
                  </a:lnTo>
                  <a:lnTo>
                    <a:pt x="89128" y="129005"/>
                  </a:lnTo>
                  <a:lnTo>
                    <a:pt x="86208" y="127675"/>
                  </a:lnTo>
                  <a:lnTo>
                    <a:pt x="84261" y="125796"/>
                  </a:lnTo>
                  <a:lnTo>
                    <a:pt x="82963" y="123552"/>
                  </a:lnTo>
                  <a:lnTo>
                    <a:pt x="82098" y="121063"/>
                  </a:lnTo>
                  <a:lnTo>
                    <a:pt x="78490" y="115652"/>
                  </a:lnTo>
                  <a:lnTo>
                    <a:pt x="76139" y="112820"/>
                  </a:lnTo>
                  <a:lnTo>
                    <a:pt x="73580" y="109940"/>
                  </a:lnTo>
                  <a:lnTo>
                    <a:pt x="68090" y="104094"/>
                  </a:lnTo>
                  <a:lnTo>
                    <a:pt x="66229" y="101146"/>
                  </a:lnTo>
                  <a:lnTo>
                    <a:pt x="64161" y="95224"/>
                  </a:lnTo>
                  <a:lnTo>
                    <a:pt x="62618" y="93248"/>
                  </a:lnTo>
                  <a:lnTo>
                    <a:pt x="60597" y="91931"/>
                  </a:lnTo>
                  <a:lnTo>
                    <a:pt x="58257" y="91053"/>
                  </a:lnTo>
                  <a:lnTo>
                    <a:pt x="56697" y="89475"/>
                  </a:lnTo>
                  <a:lnTo>
                    <a:pt x="55657" y="87431"/>
                  </a:lnTo>
                  <a:lnTo>
                    <a:pt x="54964" y="85076"/>
                  </a:lnTo>
                  <a:lnTo>
                    <a:pt x="51548" y="79814"/>
                  </a:lnTo>
                  <a:lnTo>
                    <a:pt x="49248" y="77022"/>
                  </a:lnTo>
                  <a:lnTo>
                    <a:pt x="43746" y="72184"/>
                  </a:lnTo>
                  <a:lnTo>
                    <a:pt x="36109" y="65982"/>
                  </a:lnTo>
                  <a:lnTo>
                    <a:pt x="27049" y="58870"/>
                  </a:lnTo>
                  <a:lnTo>
                    <a:pt x="20017" y="54130"/>
                  </a:lnTo>
                  <a:lnTo>
                    <a:pt x="14337" y="50969"/>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4" name="SMARTPenAnnotation34"/>
          <p:cNvSpPr/>
          <p:nvPr/>
        </p:nvSpPr>
        <p:spPr>
          <a:xfrm>
            <a:off x="4045181" y="2581047"/>
            <a:ext cx="660765" cy="1044407"/>
          </a:xfrm>
          <a:custGeom>
            <a:avLst/>
            <a:gdLst/>
            <a:ahLst/>
            <a:cxnLst/>
            <a:rect l="0" t="0" r="0" b="0"/>
            <a:pathLst>
              <a:path w="660765" h="1044407">
                <a:moveTo>
                  <a:pt x="321436" y="8562"/>
                </a:moveTo>
                <a:lnTo>
                  <a:pt x="326176" y="8562"/>
                </a:lnTo>
                <a:lnTo>
                  <a:pt x="327573" y="7570"/>
                </a:lnTo>
                <a:lnTo>
                  <a:pt x="328503" y="5916"/>
                </a:lnTo>
                <a:lnTo>
                  <a:pt x="329124" y="3821"/>
                </a:lnTo>
                <a:lnTo>
                  <a:pt x="330530" y="2425"/>
                </a:lnTo>
                <a:lnTo>
                  <a:pt x="332460" y="1494"/>
                </a:lnTo>
                <a:lnTo>
                  <a:pt x="337249" y="460"/>
                </a:lnTo>
                <a:lnTo>
                  <a:pt x="342686" y="0"/>
                </a:lnTo>
                <a:lnTo>
                  <a:pt x="343540" y="870"/>
                </a:lnTo>
                <a:lnTo>
                  <a:pt x="343117" y="2442"/>
                </a:lnTo>
                <a:lnTo>
                  <a:pt x="340050" y="7353"/>
                </a:lnTo>
                <a:lnTo>
                  <a:pt x="330038" y="8204"/>
                </a:lnTo>
                <a:lnTo>
                  <a:pt x="314504" y="8456"/>
                </a:lnTo>
                <a:lnTo>
                  <a:pt x="309869" y="9483"/>
                </a:lnTo>
                <a:lnTo>
                  <a:pt x="296621" y="14678"/>
                </a:lnTo>
                <a:lnTo>
                  <a:pt x="276711" y="16658"/>
                </a:lnTo>
                <a:lnTo>
                  <a:pt x="261661" y="18237"/>
                </a:lnTo>
                <a:lnTo>
                  <a:pt x="247244" y="22122"/>
                </a:lnTo>
                <a:lnTo>
                  <a:pt x="230915" y="24511"/>
                </a:lnTo>
                <a:lnTo>
                  <a:pt x="214728" y="26564"/>
                </a:lnTo>
                <a:lnTo>
                  <a:pt x="195450" y="32307"/>
                </a:lnTo>
                <a:lnTo>
                  <a:pt x="171608" y="37395"/>
                </a:lnTo>
                <a:lnTo>
                  <a:pt x="151658" y="41221"/>
                </a:lnTo>
                <a:lnTo>
                  <a:pt x="140782" y="42241"/>
                </a:lnTo>
                <a:lnTo>
                  <a:pt x="129563" y="42920"/>
                </a:lnTo>
                <a:lnTo>
                  <a:pt x="116130" y="44366"/>
                </a:lnTo>
                <a:lnTo>
                  <a:pt x="72750" y="50149"/>
                </a:lnTo>
                <a:lnTo>
                  <a:pt x="53482" y="51850"/>
                </a:lnTo>
                <a:lnTo>
                  <a:pt x="36218" y="52807"/>
                </a:lnTo>
                <a:lnTo>
                  <a:pt x="32072" y="53934"/>
                </a:lnTo>
                <a:lnTo>
                  <a:pt x="18440" y="61762"/>
                </a:lnTo>
                <a:lnTo>
                  <a:pt x="13268" y="66768"/>
                </a:lnTo>
                <a:lnTo>
                  <a:pt x="11811" y="69194"/>
                </a:lnTo>
                <a:lnTo>
                  <a:pt x="10192" y="74536"/>
                </a:lnTo>
                <a:lnTo>
                  <a:pt x="9280" y="87861"/>
                </a:lnTo>
                <a:lnTo>
                  <a:pt x="8160" y="91194"/>
                </a:lnTo>
                <a:lnTo>
                  <a:pt x="6422" y="93415"/>
                </a:lnTo>
                <a:lnTo>
                  <a:pt x="4270" y="94897"/>
                </a:lnTo>
                <a:lnTo>
                  <a:pt x="2836" y="96876"/>
                </a:lnTo>
                <a:lnTo>
                  <a:pt x="1242" y="101722"/>
                </a:lnTo>
                <a:lnTo>
                  <a:pt x="42" y="121723"/>
                </a:lnTo>
                <a:lnTo>
                  <a:pt x="0" y="127647"/>
                </a:lnTo>
                <a:lnTo>
                  <a:pt x="4717" y="155523"/>
                </a:lnTo>
                <a:lnTo>
                  <a:pt x="10055" y="186823"/>
                </a:lnTo>
                <a:lnTo>
                  <a:pt x="18010" y="217104"/>
                </a:lnTo>
                <a:lnTo>
                  <a:pt x="26021" y="257490"/>
                </a:lnTo>
                <a:lnTo>
                  <a:pt x="33483" y="284576"/>
                </a:lnTo>
                <a:lnTo>
                  <a:pt x="35699" y="296931"/>
                </a:lnTo>
                <a:lnTo>
                  <a:pt x="45206" y="323676"/>
                </a:lnTo>
                <a:lnTo>
                  <a:pt x="56638" y="357328"/>
                </a:lnTo>
                <a:lnTo>
                  <a:pt x="64352" y="394467"/>
                </a:lnTo>
                <a:lnTo>
                  <a:pt x="69315" y="417253"/>
                </a:lnTo>
                <a:lnTo>
                  <a:pt x="73431" y="439218"/>
                </a:lnTo>
                <a:lnTo>
                  <a:pt x="78289" y="461932"/>
                </a:lnTo>
                <a:lnTo>
                  <a:pt x="81057" y="487335"/>
                </a:lnTo>
                <a:lnTo>
                  <a:pt x="86391" y="505404"/>
                </a:lnTo>
                <a:lnTo>
                  <a:pt x="89405" y="533026"/>
                </a:lnTo>
                <a:lnTo>
                  <a:pt x="105529" y="596493"/>
                </a:lnTo>
                <a:lnTo>
                  <a:pt x="112014" y="620781"/>
                </a:lnTo>
                <a:lnTo>
                  <a:pt x="119219" y="650415"/>
                </a:lnTo>
                <a:lnTo>
                  <a:pt x="125921" y="675321"/>
                </a:lnTo>
                <a:lnTo>
                  <a:pt x="136836" y="705852"/>
                </a:lnTo>
                <a:lnTo>
                  <a:pt x="145134" y="731219"/>
                </a:lnTo>
                <a:lnTo>
                  <a:pt x="153106" y="758234"/>
                </a:lnTo>
                <a:lnTo>
                  <a:pt x="158451" y="773744"/>
                </a:lnTo>
                <a:lnTo>
                  <a:pt x="159201" y="777644"/>
                </a:lnTo>
                <a:lnTo>
                  <a:pt x="172679" y="809444"/>
                </a:lnTo>
                <a:lnTo>
                  <a:pt x="182527" y="836659"/>
                </a:lnTo>
                <a:lnTo>
                  <a:pt x="193904" y="863247"/>
                </a:lnTo>
                <a:lnTo>
                  <a:pt x="196294" y="871617"/>
                </a:lnTo>
                <a:lnTo>
                  <a:pt x="204210" y="888478"/>
                </a:lnTo>
                <a:lnTo>
                  <a:pt x="221514" y="917694"/>
                </a:lnTo>
                <a:lnTo>
                  <a:pt x="231637" y="934101"/>
                </a:lnTo>
                <a:lnTo>
                  <a:pt x="249954" y="954832"/>
                </a:lnTo>
                <a:lnTo>
                  <a:pt x="252945" y="957901"/>
                </a:lnTo>
                <a:lnTo>
                  <a:pt x="254940" y="960939"/>
                </a:lnTo>
                <a:lnTo>
                  <a:pt x="257156" y="966960"/>
                </a:lnTo>
                <a:lnTo>
                  <a:pt x="258738" y="968963"/>
                </a:lnTo>
                <a:lnTo>
                  <a:pt x="260786" y="970298"/>
                </a:lnTo>
                <a:lnTo>
                  <a:pt x="263143" y="971188"/>
                </a:lnTo>
                <a:lnTo>
                  <a:pt x="268408" y="974823"/>
                </a:lnTo>
                <a:lnTo>
                  <a:pt x="275132" y="980500"/>
                </a:lnTo>
                <a:lnTo>
                  <a:pt x="278698" y="981277"/>
                </a:lnTo>
                <a:lnTo>
                  <a:pt x="281037" y="981484"/>
                </a:lnTo>
                <a:lnTo>
                  <a:pt x="282597" y="982614"/>
                </a:lnTo>
                <a:lnTo>
                  <a:pt x="283637" y="984360"/>
                </a:lnTo>
                <a:lnTo>
                  <a:pt x="284330" y="986515"/>
                </a:lnTo>
                <a:lnTo>
                  <a:pt x="287747" y="991557"/>
                </a:lnTo>
                <a:lnTo>
                  <a:pt x="290047" y="994290"/>
                </a:lnTo>
                <a:lnTo>
                  <a:pt x="292572" y="996112"/>
                </a:lnTo>
                <a:lnTo>
                  <a:pt x="298024" y="998138"/>
                </a:lnTo>
                <a:lnTo>
                  <a:pt x="306672" y="999277"/>
                </a:lnTo>
                <a:lnTo>
                  <a:pt x="308616" y="1000430"/>
                </a:lnTo>
                <a:lnTo>
                  <a:pt x="309913" y="1002190"/>
                </a:lnTo>
                <a:lnTo>
                  <a:pt x="310777" y="1004356"/>
                </a:lnTo>
                <a:lnTo>
                  <a:pt x="313338" y="1005799"/>
                </a:lnTo>
                <a:lnTo>
                  <a:pt x="321475" y="1007404"/>
                </a:lnTo>
                <a:lnTo>
                  <a:pt x="337273" y="1008574"/>
                </a:lnTo>
                <a:lnTo>
                  <a:pt x="354272" y="1013928"/>
                </a:lnTo>
                <a:lnTo>
                  <a:pt x="367139" y="1018135"/>
                </a:lnTo>
                <a:lnTo>
                  <a:pt x="378693" y="1020938"/>
                </a:lnTo>
                <a:lnTo>
                  <a:pt x="389373" y="1022808"/>
                </a:lnTo>
                <a:lnTo>
                  <a:pt x="413679" y="1025808"/>
                </a:lnTo>
                <a:lnTo>
                  <a:pt x="422630" y="1026327"/>
                </a:lnTo>
                <a:lnTo>
                  <a:pt x="425610" y="1027393"/>
                </a:lnTo>
                <a:lnTo>
                  <a:pt x="431566" y="1031222"/>
                </a:lnTo>
                <a:lnTo>
                  <a:pt x="442812" y="1033585"/>
                </a:lnTo>
                <a:lnTo>
                  <a:pt x="460586" y="1034916"/>
                </a:lnTo>
                <a:lnTo>
                  <a:pt x="475481" y="1035365"/>
                </a:lnTo>
                <a:lnTo>
                  <a:pt x="621149" y="1035475"/>
                </a:lnTo>
                <a:lnTo>
                  <a:pt x="635881" y="1038122"/>
                </a:lnTo>
                <a:lnTo>
                  <a:pt x="645736" y="1041613"/>
                </a:lnTo>
                <a:lnTo>
                  <a:pt x="660764" y="10444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35"/>
          <p:cNvSpPr/>
          <p:nvPr/>
        </p:nvSpPr>
        <p:spPr>
          <a:xfrm>
            <a:off x="7206257" y="2419945"/>
            <a:ext cx="656757" cy="955477"/>
          </a:xfrm>
          <a:custGeom>
            <a:avLst/>
            <a:gdLst/>
            <a:ahLst/>
            <a:cxnLst/>
            <a:rect l="0" t="0" r="0" b="0"/>
            <a:pathLst>
              <a:path w="656757" h="955477">
                <a:moveTo>
                  <a:pt x="0" y="8930"/>
                </a:moveTo>
                <a:lnTo>
                  <a:pt x="9482" y="4189"/>
                </a:lnTo>
                <a:lnTo>
                  <a:pt x="19428" y="1862"/>
                </a:lnTo>
                <a:lnTo>
                  <a:pt x="24858" y="1241"/>
                </a:lnTo>
                <a:lnTo>
                  <a:pt x="40385" y="827"/>
                </a:lnTo>
                <a:lnTo>
                  <a:pt x="460115" y="0"/>
                </a:lnTo>
                <a:lnTo>
                  <a:pt x="478008" y="2646"/>
                </a:lnTo>
                <a:lnTo>
                  <a:pt x="502872" y="7688"/>
                </a:lnTo>
                <a:lnTo>
                  <a:pt x="511919" y="8562"/>
                </a:lnTo>
                <a:lnTo>
                  <a:pt x="513921" y="9677"/>
                </a:lnTo>
                <a:lnTo>
                  <a:pt x="515254" y="11412"/>
                </a:lnTo>
                <a:lnTo>
                  <a:pt x="516144" y="13561"/>
                </a:lnTo>
                <a:lnTo>
                  <a:pt x="534418" y="42024"/>
                </a:lnTo>
                <a:lnTo>
                  <a:pt x="535175" y="46128"/>
                </a:lnTo>
                <a:lnTo>
                  <a:pt x="535378" y="48611"/>
                </a:lnTo>
                <a:lnTo>
                  <a:pt x="536504" y="51259"/>
                </a:lnTo>
                <a:lnTo>
                  <a:pt x="540402" y="56847"/>
                </a:lnTo>
                <a:lnTo>
                  <a:pt x="541839" y="60718"/>
                </a:lnTo>
                <a:lnTo>
                  <a:pt x="544144" y="78544"/>
                </a:lnTo>
                <a:lnTo>
                  <a:pt x="544333" y="82128"/>
                </a:lnTo>
                <a:lnTo>
                  <a:pt x="545452" y="85510"/>
                </a:lnTo>
                <a:lnTo>
                  <a:pt x="550774" y="95010"/>
                </a:lnTo>
                <a:lnTo>
                  <a:pt x="552367" y="101096"/>
                </a:lnTo>
                <a:lnTo>
                  <a:pt x="554559" y="128170"/>
                </a:lnTo>
                <a:lnTo>
                  <a:pt x="560694" y="142322"/>
                </a:lnTo>
                <a:lnTo>
                  <a:pt x="562015" y="154287"/>
                </a:lnTo>
                <a:lnTo>
                  <a:pt x="562522" y="180673"/>
                </a:lnTo>
                <a:lnTo>
                  <a:pt x="562568" y="212699"/>
                </a:lnTo>
                <a:lnTo>
                  <a:pt x="563561" y="217205"/>
                </a:lnTo>
                <a:lnTo>
                  <a:pt x="568707" y="229281"/>
                </a:lnTo>
                <a:lnTo>
                  <a:pt x="570672" y="245977"/>
                </a:lnTo>
                <a:lnTo>
                  <a:pt x="571337" y="275138"/>
                </a:lnTo>
                <a:lnTo>
                  <a:pt x="571497" y="396255"/>
                </a:lnTo>
                <a:lnTo>
                  <a:pt x="574145" y="422837"/>
                </a:lnTo>
                <a:lnTo>
                  <a:pt x="576240" y="439649"/>
                </a:lnTo>
                <a:lnTo>
                  <a:pt x="578567" y="463621"/>
                </a:lnTo>
                <a:lnTo>
                  <a:pt x="579878" y="488273"/>
                </a:lnTo>
                <a:lnTo>
                  <a:pt x="580321" y="514380"/>
                </a:lnTo>
                <a:lnTo>
                  <a:pt x="583028" y="526600"/>
                </a:lnTo>
                <a:lnTo>
                  <a:pt x="586546" y="538646"/>
                </a:lnTo>
                <a:lnTo>
                  <a:pt x="591449" y="565194"/>
                </a:lnTo>
                <a:lnTo>
                  <a:pt x="597234" y="584572"/>
                </a:lnTo>
                <a:lnTo>
                  <a:pt x="606420" y="613028"/>
                </a:lnTo>
                <a:lnTo>
                  <a:pt x="611824" y="634936"/>
                </a:lnTo>
                <a:lnTo>
                  <a:pt x="616212" y="656249"/>
                </a:lnTo>
                <a:lnTo>
                  <a:pt x="624775" y="688872"/>
                </a:lnTo>
                <a:lnTo>
                  <a:pt x="638322" y="724624"/>
                </a:lnTo>
                <a:lnTo>
                  <a:pt x="641570" y="743649"/>
                </a:lnTo>
                <a:lnTo>
                  <a:pt x="643525" y="761854"/>
                </a:lnTo>
                <a:lnTo>
                  <a:pt x="648954" y="783785"/>
                </a:lnTo>
                <a:lnTo>
                  <a:pt x="650573" y="810708"/>
                </a:lnTo>
                <a:lnTo>
                  <a:pt x="653938" y="829289"/>
                </a:lnTo>
                <a:lnTo>
                  <a:pt x="656225" y="835633"/>
                </a:lnTo>
                <a:lnTo>
                  <a:pt x="656756" y="840854"/>
                </a:lnTo>
                <a:lnTo>
                  <a:pt x="656119" y="845327"/>
                </a:lnTo>
                <a:lnTo>
                  <a:pt x="653757" y="852943"/>
                </a:lnTo>
                <a:lnTo>
                  <a:pt x="652708" y="859635"/>
                </a:lnTo>
                <a:lnTo>
                  <a:pt x="651435" y="862809"/>
                </a:lnTo>
                <a:lnTo>
                  <a:pt x="647376" y="868981"/>
                </a:lnTo>
                <a:lnTo>
                  <a:pt x="631163" y="886662"/>
                </a:lnTo>
                <a:lnTo>
                  <a:pt x="621830" y="895127"/>
                </a:lnTo>
                <a:lnTo>
                  <a:pt x="607753" y="903207"/>
                </a:lnTo>
                <a:lnTo>
                  <a:pt x="604598" y="905747"/>
                </a:lnTo>
                <a:lnTo>
                  <a:pt x="600512" y="907441"/>
                </a:lnTo>
                <a:lnTo>
                  <a:pt x="586270" y="910816"/>
                </a:lnTo>
                <a:lnTo>
                  <a:pt x="574333" y="916668"/>
                </a:lnTo>
                <a:lnTo>
                  <a:pt x="557677" y="919834"/>
                </a:lnTo>
                <a:lnTo>
                  <a:pt x="542537" y="924091"/>
                </a:lnTo>
                <a:lnTo>
                  <a:pt x="522018" y="927325"/>
                </a:lnTo>
                <a:lnTo>
                  <a:pt x="506845" y="930728"/>
                </a:lnTo>
                <a:lnTo>
                  <a:pt x="491171" y="934555"/>
                </a:lnTo>
                <a:lnTo>
                  <a:pt x="472182" y="936710"/>
                </a:lnTo>
                <a:lnTo>
                  <a:pt x="463528" y="937214"/>
                </a:lnTo>
                <a:lnTo>
                  <a:pt x="450901" y="939332"/>
                </a:lnTo>
                <a:lnTo>
                  <a:pt x="394656" y="949811"/>
                </a:lnTo>
                <a:lnTo>
                  <a:pt x="374502" y="952958"/>
                </a:lnTo>
                <a:lnTo>
                  <a:pt x="356946" y="954357"/>
                </a:lnTo>
                <a:lnTo>
                  <a:pt x="335619" y="955145"/>
                </a:lnTo>
                <a:lnTo>
                  <a:pt x="317724" y="955378"/>
                </a:lnTo>
                <a:lnTo>
                  <a:pt x="133946" y="95547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70" name="مجموعة 69"/>
          <p:cNvGrpSpPr/>
          <p:nvPr/>
        </p:nvGrpSpPr>
        <p:grpSpPr>
          <a:xfrm>
            <a:off x="4732734" y="3607593"/>
            <a:ext cx="294278" cy="258962"/>
            <a:chOff x="4732734" y="3607593"/>
            <a:chExt cx="294278" cy="258962"/>
          </a:xfrm>
        </p:grpSpPr>
        <p:sp>
          <p:nvSpPr>
            <p:cNvPr id="66" name="SMARTPenAnnotation36"/>
            <p:cNvSpPr/>
            <p:nvPr/>
          </p:nvSpPr>
          <p:spPr>
            <a:xfrm>
              <a:off x="4732734" y="3607593"/>
              <a:ext cx="133903" cy="215458"/>
            </a:xfrm>
            <a:custGeom>
              <a:avLst/>
              <a:gdLst/>
              <a:ahLst/>
              <a:cxnLst/>
              <a:rect l="0" t="0" r="0" b="0"/>
              <a:pathLst>
                <a:path w="133903" h="215458">
                  <a:moveTo>
                    <a:pt x="98226" y="0"/>
                  </a:moveTo>
                  <a:lnTo>
                    <a:pt x="98226" y="9481"/>
                  </a:lnTo>
                  <a:lnTo>
                    <a:pt x="99219" y="18227"/>
                  </a:lnTo>
                  <a:lnTo>
                    <a:pt x="102967" y="43820"/>
                  </a:lnTo>
                  <a:lnTo>
                    <a:pt x="105355" y="56002"/>
                  </a:lnTo>
                  <a:lnTo>
                    <a:pt x="107940" y="67101"/>
                  </a:lnTo>
                  <a:lnTo>
                    <a:pt x="110655" y="77476"/>
                  </a:lnTo>
                  <a:lnTo>
                    <a:pt x="112465" y="86378"/>
                  </a:lnTo>
                  <a:lnTo>
                    <a:pt x="113672" y="94296"/>
                  </a:lnTo>
                  <a:lnTo>
                    <a:pt x="114477" y="101560"/>
                  </a:lnTo>
                  <a:lnTo>
                    <a:pt x="118017" y="125505"/>
                  </a:lnTo>
                  <a:lnTo>
                    <a:pt x="120350" y="140225"/>
                  </a:lnTo>
                  <a:lnTo>
                    <a:pt x="122897" y="151030"/>
                  </a:lnTo>
                  <a:lnTo>
                    <a:pt x="125588" y="159226"/>
                  </a:lnTo>
                  <a:lnTo>
                    <a:pt x="128373" y="165682"/>
                  </a:lnTo>
                  <a:lnTo>
                    <a:pt x="130231" y="170978"/>
                  </a:lnTo>
                  <a:lnTo>
                    <a:pt x="131469" y="175501"/>
                  </a:lnTo>
                  <a:lnTo>
                    <a:pt x="132294" y="179509"/>
                  </a:lnTo>
                  <a:lnTo>
                    <a:pt x="132845" y="184165"/>
                  </a:lnTo>
                  <a:lnTo>
                    <a:pt x="133212" y="189253"/>
                  </a:lnTo>
                  <a:lnTo>
                    <a:pt x="133456" y="194630"/>
                  </a:lnTo>
                  <a:lnTo>
                    <a:pt x="133728" y="205896"/>
                  </a:lnTo>
                  <a:lnTo>
                    <a:pt x="133849" y="214541"/>
                  </a:lnTo>
                  <a:lnTo>
                    <a:pt x="133881" y="215457"/>
                  </a:lnTo>
                  <a:lnTo>
                    <a:pt x="133902" y="215075"/>
                  </a:lnTo>
                  <a:lnTo>
                    <a:pt x="131281" y="212006"/>
                  </a:lnTo>
                  <a:lnTo>
                    <a:pt x="129192" y="209798"/>
                  </a:lnTo>
                  <a:lnTo>
                    <a:pt x="126808" y="208326"/>
                  </a:lnTo>
                  <a:lnTo>
                    <a:pt x="124226" y="207345"/>
                  </a:lnTo>
                  <a:lnTo>
                    <a:pt x="121513" y="206692"/>
                  </a:lnTo>
                  <a:lnTo>
                    <a:pt x="118711" y="205263"/>
                  </a:lnTo>
                  <a:lnTo>
                    <a:pt x="115852" y="203319"/>
                  </a:lnTo>
                  <a:lnTo>
                    <a:pt x="112953" y="201030"/>
                  </a:lnTo>
                  <a:lnTo>
                    <a:pt x="111021" y="198513"/>
                  </a:lnTo>
                  <a:lnTo>
                    <a:pt x="109732" y="195842"/>
                  </a:lnTo>
                  <a:lnTo>
                    <a:pt x="108873" y="193069"/>
                  </a:lnTo>
                  <a:lnTo>
                    <a:pt x="106317" y="188244"/>
                  </a:lnTo>
                  <a:lnTo>
                    <a:pt x="102628" y="182051"/>
                  </a:lnTo>
                  <a:lnTo>
                    <a:pt x="98184" y="174946"/>
                  </a:lnTo>
                  <a:lnTo>
                    <a:pt x="94230" y="169216"/>
                  </a:lnTo>
                  <a:lnTo>
                    <a:pt x="90601" y="164405"/>
                  </a:lnTo>
                  <a:lnTo>
                    <a:pt x="87190" y="160205"/>
                  </a:lnTo>
                  <a:lnTo>
                    <a:pt x="83923" y="156412"/>
                  </a:lnTo>
                  <a:lnTo>
                    <a:pt x="80753" y="152892"/>
                  </a:lnTo>
                  <a:lnTo>
                    <a:pt x="74586" y="146335"/>
                  </a:lnTo>
                  <a:lnTo>
                    <a:pt x="61715" y="133180"/>
                  </a:lnTo>
                  <a:lnTo>
                    <a:pt x="53556" y="125006"/>
                  </a:lnTo>
                  <a:lnTo>
                    <a:pt x="49595" y="122033"/>
                  </a:lnTo>
                  <a:lnTo>
                    <a:pt x="45962" y="120051"/>
                  </a:lnTo>
                  <a:lnTo>
                    <a:pt x="42547" y="118729"/>
                  </a:lnTo>
                  <a:lnTo>
                    <a:pt x="39279" y="117848"/>
                  </a:lnTo>
                  <a:lnTo>
                    <a:pt x="36108" y="117261"/>
                  </a:lnTo>
                  <a:lnTo>
                    <a:pt x="33002" y="116869"/>
                  </a:lnTo>
                  <a:lnTo>
                    <a:pt x="29939" y="115616"/>
                  </a:lnTo>
                  <a:lnTo>
                    <a:pt x="26904" y="113788"/>
                  </a:lnTo>
                  <a:lnTo>
                    <a:pt x="23890" y="111578"/>
                  </a:lnTo>
                  <a:lnTo>
                    <a:pt x="20887" y="110104"/>
                  </a:lnTo>
                  <a:lnTo>
                    <a:pt x="17894" y="109121"/>
                  </a:lnTo>
                  <a:lnTo>
                    <a:pt x="14906" y="108466"/>
                  </a:lnTo>
                  <a:lnTo>
                    <a:pt x="11921" y="108030"/>
                  </a:lnTo>
                  <a:lnTo>
                    <a:pt x="8940" y="107739"/>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37"/>
            <p:cNvSpPr/>
            <p:nvPr/>
          </p:nvSpPr>
          <p:spPr>
            <a:xfrm>
              <a:off x="4929187" y="3679031"/>
              <a:ext cx="73867" cy="187524"/>
            </a:xfrm>
            <a:custGeom>
              <a:avLst/>
              <a:gdLst/>
              <a:ahLst/>
              <a:cxnLst/>
              <a:rect l="0" t="0" r="0" b="0"/>
              <a:pathLst>
                <a:path w="73867" h="187524">
                  <a:moveTo>
                    <a:pt x="0" y="0"/>
                  </a:moveTo>
                  <a:lnTo>
                    <a:pt x="0" y="16250"/>
                  </a:lnTo>
                  <a:lnTo>
                    <a:pt x="993" y="18771"/>
                  </a:lnTo>
                  <a:lnTo>
                    <a:pt x="2646" y="22436"/>
                  </a:lnTo>
                  <a:lnTo>
                    <a:pt x="4741" y="26863"/>
                  </a:lnTo>
                  <a:lnTo>
                    <a:pt x="8122" y="32792"/>
                  </a:lnTo>
                  <a:lnTo>
                    <a:pt x="12360" y="39720"/>
                  </a:lnTo>
                  <a:lnTo>
                    <a:pt x="17169" y="47316"/>
                  </a:lnTo>
                  <a:lnTo>
                    <a:pt x="20376" y="53372"/>
                  </a:lnTo>
                  <a:lnTo>
                    <a:pt x="22514" y="58402"/>
                  </a:lnTo>
                  <a:lnTo>
                    <a:pt x="23938" y="62747"/>
                  </a:lnTo>
                  <a:lnTo>
                    <a:pt x="25881" y="67628"/>
                  </a:lnTo>
                  <a:lnTo>
                    <a:pt x="28168" y="72867"/>
                  </a:lnTo>
                  <a:lnTo>
                    <a:pt x="30685" y="78343"/>
                  </a:lnTo>
                  <a:lnTo>
                    <a:pt x="33355" y="82987"/>
                  </a:lnTo>
                  <a:lnTo>
                    <a:pt x="36128" y="87074"/>
                  </a:lnTo>
                  <a:lnTo>
                    <a:pt x="38968" y="90791"/>
                  </a:lnTo>
                  <a:lnTo>
                    <a:pt x="41854" y="95254"/>
                  </a:lnTo>
                  <a:lnTo>
                    <a:pt x="44769" y="100214"/>
                  </a:lnTo>
                  <a:lnTo>
                    <a:pt x="47706" y="105505"/>
                  </a:lnTo>
                  <a:lnTo>
                    <a:pt x="49663" y="111016"/>
                  </a:lnTo>
                  <a:lnTo>
                    <a:pt x="50968" y="116674"/>
                  </a:lnTo>
                  <a:lnTo>
                    <a:pt x="51838" y="122431"/>
                  </a:lnTo>
                  <a:lnTo>
                    <a:pt x="53410" y="128254"/>
                  </a:lnTo>
                  <a:lnTo>
                    <a:pt x="55451" y="134119"/>
                  </a:lnTo>
                  <a:lnTo>
                    <a:pt x="57803" y="140014"/>
                  </a:lnTo>
                  <a:lnTo>
                    <a:pt x="60364" y="144937"/>
                  </a:lnTo>
                  <a:lnTo>
                    <a:pt x="63063" y="149210"/>
                  </a:lnTo>
                  <a:lnTo>
                    <a:pt x="65854" y="153052"/>
                  </a:lnTo>
                  <a:lnTo>
                    <a:pt x="67716" y="156605"/>
                  </a:lnTo>
                  <a:lnTo>
                    <a:pt x="68956" y="159966"/>
                  </a:lnTo>
                  <a:lnTo>
                    <a:pt x="69783" y="163198"/>
                  </a:lnTo>
                  <a:lnTo>
                    <a:pt x="70335" y="166346"/>
                  </a:lnTo>
                  <a:lnTo>
                    <a:pt x="70702" y="169436"/>
                  </a:lnTo>
                  <a:lnTo>
                    <a:pt x="70948" y="172489"/>
                  </a:lnTo>
                  <a:lnTo>
                    <a:pt x="72103" y="175516"/>
                  </a:lnTo>
                  <a:lnTo>
                    <a:pt x="73866" y="178526"/>
                  </a:lnTo>
                  <a:lnTo>
                    <a:pt x="71438"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38"/>
            <p:cNvSpPr/>
            <p:nvPr/>
          </p:nvSpPr>
          <p:spPr>
            <a:xfrm>
              <a:off x="4947046" y="3625453"/>
              <a:ext cx="79966" cy="107157"/>
            </a:xfrm>
            <a:custGeom>
              <a:avLst/>
              <a:gdLst/>
              <a:ahLst/>
              <a:cxnLst/>
              <a:rect l="0" t="0" r="0" b="0"/>
              <a:pathLst>
                <a:path w="79966" h="107157">
                  <a:moveTo>
                    <a:pt x="0" y="0"/>
                  </a:moveTo>
                  <a:lnTo>
                    <a:pt x="14222" y="0"/>
                  </a:lnTo>
                  <a:lnTo>
                    <a:pt x="18411" y="992"/>
                  </a:lnTo>
                  <a:lnTo>
                    <a:pt x="21204" y="2646"/>
                  </a:lnTo>
                  <a:lnTo>
                    <a:pt x="23066" y="4740"/>
                  </a:lnTo>
                  <a:lnTo>
                    <a:pt x="27780" y="9713"/>
                  </a:lnTo>
                  <a:lnTo>
                    <a:pt x="48981" y="31119"/>
                  </a:lnTo>
                  <a:lnTo>
                    <a:pt x="50513" y="33644"/>
                  </a:lnTo>
                  <a:lnTo>
                    <a:pt x="51535" y="36320"/>
                  </a:lnTo>
                  <a:lnTo>
                    <a:pt x="52217" y="39096"/>
                  </a:lnTo>
                  <a:lnTo>
                    <a:pt x="53663" y="40947"/>
                  </a:lnTo>
                  <a:lnTo>
                    <a:pt x="55619" y="42181"/>
                  </a:lnTo>
                  <a:lnTo>
                    <a:pt x="61147" y="44161"/>
                  </a:lnTo>
                  <a:lnTo>
                    <a:pt x="62593" y="45315"/>
                  </a:lnTo>
                  <a:lnTo>
                    <a:pt x="64549" y="47077"/>
                  </a:lnTo>
                  <a:lnTo>
                    <a:pt x="66846" y="49244"/>
                  </a:lnTo>
                  <a:lnTo>
                    <a:pt x="68376" y="51681"/>
                  </a:lnTo>
                  <a:lnTo>
                    <a:pt x="69397" y="54298"/>
                  </a:lnTo>
                  <a:lnTo>
                    <a:pt x="70077" y="57034"/>
                  </a:lnTo>
                  <a:lnTo>
                    <a:pt x="71523" y="59851"/>
                  </a:lnTo>
                  <a:lnTo>
                    <a:pt x="73479" y="62721"/>
                  </a:lnTo>
                  <a:lnTo>
                    <a:pt x="79007" y="69716"/>
                  </a:lnTo>
                  <a:lnTo>
                    <a:pt x="79461" y="71282"/>
                  </a:lnTo>
                  <a:lnTo>
                    <a:pt x="79763" y="73318"/>
                  </a:lnTo>
                  <a:lnTo>
                    <a:pt x="79965" y="75667"/>
                  </a:lnTo>
                  <a:lnTo>
                    <a:pt x="79107" y="78226"/>
                  </a:lnTo>
                  <a:lnTo>
                    <a:pt x="77543" y="80924"/>
                  </a:lnTo>
                  <a:lnTo>
                    <a:pt x="72644" y="87643"/>
                  </a:lnTo>
                  <a:lnTo>
                    <a:pt x="71250" y="89186"/>
                  </a:lnTo>
                  <a:lnTo>
                    <a:pt x="67055" y="93547"/>
                  </a:lnTo>
                  <a:lnTo>
                    <a:pt x="64547" y="95107"/>
                  </a:lnTo>
                  <a:lnTo>
                    <a:pt x="61883" y="96146"/>
                  </a:lnTo>
                  <a:lnTo>
                    <a:pt x="59115" y="96840"/>
                  </a:lnTo>
                  <a:lnTo>
                    <a:pt x="56278" y="97302"/>
                  </a:lnTo>
                  <a:lnTo>
                    <a:pt x="53393" y="97610"/>
                  </a:lnTo>
                  <a:lnTo>
                    <a:pt x="50478" y="97815"/>
                  </a:lnTo>
                  <a:lnTo>
                    <a:pt x="46551" y="98944"/>
                  </a:lnTo>
                  <a:lnTo>
                    <a:pt x="41948" y="100690"/>
                  </a:lnTo>
                  <a:lnTo>
                    <a:pt x="26789"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71" name="SMARTPenAnnotation39"/>
          <p:cNvSpPr/>
          <p:nvPr/>
        </p:nvSpPr>
        <p:spPr>
          <a:xfrm>
            <a:off x="1830585" y="4045148"/>
            <a:ext cx="116087" cy="17860"/>
          </a:xfrm>
          <a:custGeom>
            <a:avLst/>
            <a:gdLst/>
            <a:ahLst/>
            <a:cxnLst/>
            <a:rect l="0" t="0" r="0" b="0"/>
            <a:pathLst>
              <a:path w="116087" h="17860">
                <a:moveTo>
                  <a:pt x="0" y="17859"/>
                </a:moveTo>
                <a:lnTo>
                  <a:pt x="0" y="13119"/>
                </a:lnTo>
                <a:lnTo>
                  <a:pt x="993" y="11722"/>
                </a:lnTo>
                <a:lnTo>
                  <a:pt x="2646" y="10792"/>
                </a:lnTo>
                <a:lnTo>
                  <a:pt x="4741" y="10171"/>
                </a:lnTo>
                <a:lnTo>
                  <a:pt x="7129" y="9757"/>
                </a:lnTo>
                <a:lnTo>
                  <a:pt x="9714" y="9482"/>
                </a:lnTo>
                <a:lnTo>
                  <a:pt x="16251" y="9039"/>
                </a:lnTo>
                <a:lnTo>
                  <a:pt x="19791" y="8978"/>
                </a:lnTo>
                <a:lnTo>
                  <a:pt x="22124" y="8962"/>
                </a:lnTo>
                <a:lnTo>
                  <a:pt x="26655" y="7959"/>
                </a:lnTo>
                <a:lnTo>
                  <a:pt x="32653" y="6298"/>
                </a:lnTo>
                <a:lnTo>
                  <a:pt x="39628" y="4199"/>
                </a:lnTo>
                <a:lnTo>
                  <a:pt x="45271" y="2799"/>
                </a:lnTo>
                <a:lnTo>
                  <a:pt x="50024" y="1866"/>
                </a:lnTo>
                <a:lnTo>
                  <a:pt x="54186" y="1244"/>
                </a:lnTo>
                <a:lnTo>
                  <a:pt x="58944" y="829"/>
                </a:lnTo>
                <a:lnTo>
                  <a:pt x="64101" y="553"/>
                </a:lnTo>
                <a:lnTo>
                  <a:pt x="78194" y="164"/>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81" name="مجموعة 80"/>
          <p:cNvGrpSpPr/>
          <p:nvPr/>
        </p:nvGrpSpPr>
        <p:grpSpPr>
          <a:xfrm>
            <a:off x="1584215" y="2732484"/>
            <a:ext cx="907167" cy="812602"/>
            <a:chOff x="1584215" y="2732484"/>
            <a:chExt cx="907167" cy="812602"/>
          </a:xfrm>
        </p:grpSpPr>
        <p:sp>
          <p:nvSpPr>
            <p:cNvPr id="72" name="SMARTPenAnnotation40"/>
            <p:cNvSpPr/>
            <p:nvPr/>
          </p:nvSpPr>
          <p:spPr>
            <a:xfrm>
              <a:off x="1584215" y="2732484"/>
              <a:ext cx="219582" cy="455415"/>
            </a:xfrm>
            <a:custGeom>
              <a:avLst/>
              <a:gdLst/>
              <a:ahLst/>
              <a:cxnLst/>
              <a:rect l="0" t="0" r="0" b="0"/>
              <a:pathLst>
                <a:path w="219582" h="455415">
                  <a:moveTo>
                    <a:pt x="166003" y="0"/>
                  </a:moveTo>
                  <a:lnTo>
                    <a:pt x="123148" y="0"/>
                  </a:lnTo>
                  <a:lnTo>
                    <a:pt x="118582" y="992"/>
                  </a:lnTo>
                  <a:lnTo>
                    <a:pt x="114545" y="2646"/>
                  </a:lnTo>
                  <a:lnTo>
                    <a:pt x="110862" y="4740"/>
                  </a:lnTo>
                  <a:lnTo>
                    <a:pt x="104123" y="7068"/>
                  </a:lnTo>
                  <a:lnTo>
                    <a:pt x="100938" y="7688"/>
                  </a:lnTo>
                  <a:lnTo>
                    <a:pt x="63271" y="13302"/>
                  </a:lnTo>
                  <a:lnTo>
                    <a:pt x="50882" y="14821"/>
                  </a:lnTo>
                  <a:lnTo>
                    <a:pt x="40639" y="15834"/>
                  </a:lnTo>
                  <a:lnTo>
                    <a:pt x="24957" y="16959"/>
                  </a:lnTo>
                  <a:lnTo>
                    <a:pt x="14681" y="17459"/>
                  </a:lnTo>
                  <a:lnTo>
                    <a:pt x="6806" y="17682"/>
                  </a:lnTo>
                  <a:lnTo>
                    <a:pt x="3317" y="17741"/>
                  </a:lnTo>
                  <a:lnTo>
                    <a:pt x="1983" y="18772"/>
                  </a:lnTo>
                  <a:lnTo>
                    <a:pt x="2086" y="20453"/>
                  </a:lnTo>
                  <a:lnTo>
                    <a:pt x="4640" y="25537"/>
                  </a:lnTo>
                  <a:lnTo>
                    <a:pt x="342" y="35899"/>
                  </a:lnTo>
                  <a:lnTo>
                    <a:pt x="0" y="38816"/>
                  </a:lnTo>
                  <a:lnTo>
                    <a:pt x="764" y="40760"/>
                  </a:lnTo>
                  <a:lnTo>
                    <a:pt x="2266" y="42056"/>
                  </a:lnTo>
                  <a:lnTo>
                    <a:pt x="3267" y="43912"/>
                  </a:lnTo>
                  <a:lnTo>
                    <a:pt x="4379" y="48621"/>
                  </a:lnTo>
                  <a:lnTo>
                    <a:pt x="5152" y="62639"/>
                  </a:lnTo>
                  <a:lnTo>
                    <a:pt x="5191" y="65571"/>
                  </a:lnTo>
                  <a:lnTo>
                    <a:pt x="6209" y="67527"/>
                  </a:lnTo>
                  <a:lnTo>
                    <a:pt x="7880" y="68831"/>
                  </a:lnTo>
                  <a:lnTo>
                    <a:pt x="9986" y="69699"/>
                  </a:lnTo>
                  <a:lnTo>
                    <a:pt x="11390" y="72263"/>
                  </a:lnTo>
                  <a:lnTo>
                    <a:pt x="13367" y="84360"/>
                  </a:lnTo>
                  <a:lnTo>
                    <a:pt x="14034" y="97839"/>
                  </a:lnTo>
                  <a:lnTo>
                    <a:pt x="14150" y="112333"/>
                  </a:lnTo>
                  <a:lnTo>
                    <a:pt x="14166" y="119537"/>
                  </a:lnTo>
                  <a:lnTo>
                    <a:pt x="16161" y="132277"/>
                  </a:lnTo>
                  <a:lnTo>
                    <a:pt x="19476" y="148708"/>
                  </a:lnTo>
                  <a:lnTo>
                    <a:pt x="23670" y="167600"/>
                  </a:lnTo>
                  <a:lnTo>
                    <a:pt x="26466" y="182178"/>
                  </a:lnTo>
                  <a:lnTo>
                    <a:pt x="28330" y="193882"/>
                  </a:lnTo>
                  <a:lnTo>
                    <a:pt x="29573" y="203669"/>
                  </a:lnTo>
                  <a:lnTo>
                    <a:pt x="30953" y="217189"/>
                  </a:lnTo>
                  <a:lnTo>
                    <a:pt x="31322" y="222183"/>
                  </a:lnTo>
                  <a:lnTo>
                    <a:pt x="32559" y="226505"/>
                  </a:lnTo>
                  <a:lnTo>
                    <a:pt x="39029" y="240570"/>
                  </a:lnTo>
                  <a:lnTo>
                    <a:pt x="39682" y="243724"/>
                  </a:lnTo>
                  <a:lnTo>
                    <a:pt x="43053" y="249874"/>
                  </a:lnTo>
                  <a:lnTo>
                    <a:pt x="45341" y="252903"/>
                  </a:lnTo>
                  <a:lnTo>
                    <a:pt x="47883" y="258914"/>
                  </a:lnTo>
                  <a:lnTo>
                    <a:pt x="50006" y="265885"/>
                  </a:lnTo>
                  <a:lnTo>
                    <a:pt x="56779" y="279974"/>
                  </a:lnTo>
                  <a:lnTo>
                    <a:pt x="62227" y="287483"/>
                  </a:lnTo>
                  <a:lnTo>
                    <a:pt x="64077" y="291866"/>
                  </a:lnTo>
                  <a:lnTo>
                    <a:pt x="66132" y="302028"/>
                  </a:lnTo>
                  <a:lnTo>
                    <a:pt x="69692" y="310513"/>
                  </a:lnTo>
                  <a:lnTo>
                    <a:pt x="74581" y="318584"/>
                  </a:lnTo>
                  <a:lnTo>
                    <a:pt x="80061" y="328786"/>
                  </a:lnTo>
                  <a:lnTo>
                    <a:pt x="83158" y="337288"/>
                  </a:lnTo>
                  <a:lnTo>
                    <a:pt x="83984" y="340945"/>
                  </a:lnTo>
                  <a:lnTo>
                    <a:pt x="87548" y="347653"/>
                  </a:lnTo>
                  <a:lnTo>
                    <a:pt x="89887" y="350831"/>
                  </a:lnTo>
                  <a:lnTo>
                    <a:pt x="92486" y="357008"/>
                  </a:lnTo>
                  <a:lnTo>
                    <a:pt x="93179" y="360045"/>
                  </a:lnTo>
                  <a:lnTo>
                    <a:pt x="96595" y="366064"/>
                  </a:lnTo>
                  <a:lnTo>
                    <a:pt x="98896" y="369058"/>
                  </a:lnTo>
                  <a:lnTo>
                    <a:pt x="104097" y="382969"/>
                  </a:lnTo>
                  <a:lnTo>
                    <a:pt x="106873" y="392234"/>
                  </a:lnTo>
                  <a:lnTo>
                    <a:pt x="109716" y="400396"/>
                  </a:lnTo>
                  <a:lnTo>
                    <a:pt x="112603" y="407821"/>
                  </a:lnTo>
                  <a:lnTo>
                    <a:pt x="117465" y="420371"/>
                  </a:lnTo>
                  <a:lnTo>
                    <a:pt x="119626" y="429256"/>
                  </a:lnTo>
                  <a:lnTo>
                    <a:pt x="121195" y="432022"/>
                  </a:lnTo>
                  <a:lnTo>
                    <a:pt x="123232" y="433866"/>
                  </a:lnTo>
                  <a:lnTo>
                    <a:pt x="128142" y="436908"/>
                  </a:lnTo>
                  <a:lnTo>
                    <a:pt x="133632" y="441567"/>
                  </a:lnTo>
                  <a:lnTo>
                    <a:pt x="137560" y="445027"/>
                  </a:lnTo>
                  <a:lnTo>
                    <a:pt x="141125" y="445837"/>
                  </a:lnTo>
                  <a:lnTo>
                    <a:pt x="143465" y="446052"/>
                  </a:lnTo>
                  <a:lnTo>
                    <a:pt x="146016" y="447189"/>
                  </a:lnTo>
                  <a:lnTo>
                    <a:pt x="151498" y="451097"/>
                  </a:lnTo>
                  <a:lnTo>
                    <a:pt x="155422" y="454135"/>
                  </a:lnTo>
                  <a:lnTo>
                    <a:pt x="158985" y="454846"/>
                  </a:lnTo>
                  <a:lnTo>
                    <a:pt x="163876" y="455161"/>
                  </a:lnTo>
                  <a:lnTo>
                    <a:pt x="169358" y="455302"/>
                  </a:lnTo>
                  <a:lnTo>
                    <a:pt x="219581" y="4554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41"/>
            <p:cNvSpPr/>
            <p:nvPr/>
          </p:nvSpPr>
          <p:spPr>
            <a:xfrm>
              <a:off x="2205632" y="2769554"/>
              <a:ext cx="285750" cy="480853"/>
            </a:xfrm>
            <a:custGeom>
              <a:avLst/>
              <a:gdLst/>
              <a:ahLst/>
              <a:cxnLst/>
              <a:rect l="0" t="0" r="0" b="0"/>
              <a:pathLst>
                <a:path w="285750" h="480853">
                  <a:moveTo>
                    <a:pt x="0" y="34367"/>
                  </a:moveTo>
                  <a:lnTo>
                    <a:pt x="14222" y="29627"/>
                  </a:lnTo>
                  <a:lnTo>
                    <a:pt x="19403" y="28230"/>
                  </a:lnTo>
                  <a:lnTo>
                    <a:pt x="27806" y="26679"/>
                  </a:lnTo>
                  <a:lnTo>
                    <a:pt x="34848" y="23343"/>
                  </a:lnTo>
                  <a:lnTo>
                    <a:pt x="38115" y="21065"/>
                  </a:lnTo>
                  <a:lnTo>
                    <a:pt x="44391" y="18533"/>
                  </a:lnTo>
                  <a:lnTo>
                    <a:pt x="50487" y="17408"/>
                  </a:lnTo>
                  <a:lnTo>
                    <a:pt x="56504" y="16908"/>
                  </a:lnTo>
                  <a:lnTo>
                    <a:pt x="62485" y="16686"/>
                  </a:lnTo>
                  <a:lnTo>
                    <a:pt x="65470" y="16627"/>
                  </a:lnTo>
                  <a:lnTo>
                    <a:pt x="74077" y="13915"/>
                  </a:lnTo>
                  <a:lnTo>
                    <a:pt x="79150" y="11803"/>
                  </a:lnTo>
                  <a:lnTo>
                    <a:pt x="87434" y="9456"/>
                  </a:lnTo>
                  <a:lnTo>
                    <a:pt x="91031" y="8830"/>
                  </a:lnTo>
                  <a:lnTo>
                    <a:pt x="105612" y="5489"/>
                  </a:lnTo>
                  <a:lnTo>
                    <a:pt x="128349" y="0"/>
                  </a:lnTo>
                  <a:lnTo>
                    <a:pt x="131207" y="542"/>
                  </a:lnTo>
                  <a:lnTo>
                    <a:pt x="137028" y="3790"/>
                  </a:lnTo>
                  <a:lnTo>
                    <a:pt x="138977" y="6045"/>
                  </a:lnTo>
                  <a:lnTo>
                    <a:pt x="140276" y="8540"/>
                  </a:lnTo>
                  <a:lnTo>
                    <a:pt x="141143" y="11196"/>
                  </a:lnTo>
                  <a:lnTo>
                    <a:pt x="144751" y="16793"/>
                  </a:lnTo>
                  <a:lnTo>
                    <a:pt x="147103" y="19675"/>
                  </a:lnTo>
                  <a:lnTo>
                    <a:pt x="148670" y="22588"/>
                  </a:lnTo>
                  <a:lnTo>
                    <a:pt x="151868" y="31428"/>
                  </a:lnTo>
                  <a:lnTo>
                    <a:pt x="156132" y="37361"/>
                  </a:lnTo>
                  <a:lnTo>
                    <a:pt x="158659" y="44300"/>
                  </a:lnTo>
                  <a:lnTo>
                    <a:pt x="161335" y="53888"/>
                  </a:lnTo>
                  <a:lnTo>
                    <a:pt x="164112" y="65240"/>
                  </a:lnTo>
                  <a:lnTo>
                    <a:pt x="166955" y="73801"/>
                  </a:lnTo>
                  <a:lnTo>
                    <a:pt x="172760" y="85959"/>
                  </a:lnTo>
                  <a:lnTo>
                    <a:pt x="176689" y="95550"/>
                  </a:lnTo>
                  <a:lnTo>
                    <a:pt x="181293" y="107898"/>
                  </a:lnTo>
                  <a:lnTo>
                    <a:pt x="186346" y="122083"/>
                  </a:lnTo>
                  <a:lnTo>
                    <a:pt x="190707" y="133524"/>
                  </a:lnTo>
                  <a:lnTo>
                    <a:pt x="194607" y="143136"/>
                  </a:lnTo>
                  <a:lnTo>
                    <a:pt x="200594" y="158115"/>
                  </a:lnTo>
                  <a:lnTo>
                    <a:pt x="205949" y="177087"/>
                  </a:lnTo>
                  <a:lnTo>
                    <a:pt x="214234" y="202970"/>
                  </a:lnTo>
                  <a:lnTo>
                    <a:pt x="218228" y="213246"/>
                  </a:lnTo>
                  <a:lnTo>
                    <a:pt x="225314" y="227309"/>
                  </a:lnTo>
                  <a:lnTo>
                    <a:pt x="229124" y="239513"/>
                  </a:lnTo>
                  <a:lnTo>
                    <a:pt x="230140" y="245545"/>
                  </a:lnTo>
                  <a:lnTo>
                    <a:pt x="233915" y="254893"/>
                  </a:lnTo>
                  <a:lnTo>
                    <a:pt x="238900" y="264340"/>
                  </a:lnTo>
                  <a:lnTo>
                    <a:pt x="244423" y="278460"/>
                  </a:lnTo>
                  <a:lnTo>
                    <a:pt x="247539" y="292012"/>
                  </a:lnTo>
                  <a:lnTo>
                    <a:pt x="248923" y="303657"/>
                  </a:lnTo>
                  <a:lnTo>
                    <a:pt x="249539" y="312140"/>
                  </a:lnTo>
                  <a:lnTo>
                    <a:pt x="252459" y="321864"/>
                  </a:lnTo>
                  <a:lnTo>
                    <a:pt x="256071" y="331808"/>
                  </a:lnTo>
                  <a:lnTo>
                    <a:pt x="259097" y="343976"/>
                  </a:lnTo>
                  <a:lnTo>
                    <a:pt x="264845" y="358716"/>
                  </a:lnTo>
                  <a:lnTo>
                    <a:pt x="267980" y="370801"/>
                  </a:lnTo>
                  <a:lnTo>
                    <a:pt x="272230" y="381008"/>
                  </a:lnTo>
                  <a:lnTo>
                    <a:pt x="277426" y="392159"/>
                  </a:lnTo>
                  <a:lnTo>
                    <a:pt x="284106" y="406006"/>
                  </a:lnTo>
                  <a:lnTo>
                    <a:pt x="285019" y="410545"/>
                  </a:lnTo>
                  <a:lnTo>
                    <a:pt x="285686" y="424727"/>
                  </a:lnTo>
                  <a:lnTo>
                    <a:pt x="285738" y="436252"/>
                  </a:lnTo>
                  <a:lnTo>
                    <a:pt x="285749" y="456782"/>
                  </a:lnTo>
                  <a:lnTo>
                    <a:pt x="284757" y="458852"/>
                  </a:lnTo>
                  <a:lnTo>
                    <a:pt x="283104" y="460232"/>
                  </a:lnTo>
                  <a:lnTo>
                    <a:pt x="281009" y="461152"/>
                  </a:lnTo>
                  <a:lnTo>
                    <a:pt x="276037" y="462175"/>
                  </a:lnTo>
                  <a:lnTo>
                    <a:pt x="273321" y="462447"/>
                  </a:lnTo>
                  <a:lnTo>
                    <a:pt x="270519" y="463621"/>
                  </a:lnTo>
                  <a:lnTo>
                    <a:pt x="261835" y="469021"/>
                  </a:lnTo>
                  <a:lnTo>
                    <a:pt x="255939" y="470633"/>
                  </a:lnTo>
                  <a:lnTo>
                    <a:pt x="247042" y="471540"/>
                  </a:lnTo>
                  <a:lnTo>
                    <a:pt x="244070" y="472660"/>
                  </a:lnTo>
                  <a:lnTo>
                    <a:pt x="238121" y="476549"/>
                  </a:lnTo>
                  <a:lnTo>
                    <a:pt x="229525" y="478939"/>
                  </a:lnTo>
                  <a:lnTo>
                    <a:pt x="214313" y="4808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42"/>
            <p:cNvSpPr/>
            <p:nvPr/>
          </p:nvSpPr>
          <p:spPr>
            <a:xfrm>
              <a:off x="1795149" y="3384351"/>
              <a:ext cx="35437" cy="88503"/>
            </a:xfrm>
            <a:custGeom>
              <a:avLst/>
              <a:gdLst/>
              <a:ahLst/>
              <a:cxnLst/>
              <a:rect l="0" t="0" r="0" b="0"/>
              <a:pathLst>
                <a:path w="35437" h="88503">
                  <a:moveTo>
                    <a:pt x="35436" y="0"/>
                  </a:moveTo>
                  <a:lnTo>
                    <a:pt x="10579" y="24858"/>
                  </a:lnTo>
                  <a:lnTo>
                    <a:pt x="6958" y="29470"/>
                  </a:lnTo>
                  <a:lnTo>
                    <a:pt x="4545" y="33538"/>
                  </a:lnTo>
                  <a:lnTo>
                    <a:pt x="2936" y="37241"/>
                  </a:lnTo>
                  <a:lnTo>
                    <a:pt x="1863" y="41695"/>
                  </a:lnTo>
                  <a:lnTo>
                    <a:pt x="1148" y="46648"/>
                  </a:lnTo>
                  <a:lnTo>
                    <a:pt x="671" y="51934"/>
                  </a:lnTo>
                  <a:lnTo>
                    <a:pt x="353" y="57443"/>
                  </a:lnTo>
                  <a:lnTo>
                    <a:pt x="0" y="68856"/>
                  </a:lnTo>
                  <a:lnTo>
                    <a:pt x="898" y="73685"/>
                  </a:lnTo>
                  <a:lnTo>
                    <a:pt x="2489" y="77897"/>
                  </a:lnTo>
                  <a:lnTo>
                    <a:pt x="7431" y="87045"/>
                  </a:lnTo>
                  <a:lnTo>
                    <a:pt x="9428" y="885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43"/>
            <p:cNvSpPr/>
            <p:nvPr/>
          </p:nvSpPr>
          <p:spPr>
            <a:xfrm>
              <a:off x="1937742" y="3491507"/>
              <a:ext cx="8930" cy="8931"/>
            </a:xfrm>
            <a:custGeom>
              <a:avLst/>
              <a:gdLst/>
              <a:ahLst/>
              <a:cxnLst/>
              <a:rect l="0" t="0" r="0" b="0"/>
              <a:pathLst>
                <a:path w="8930" h="8931">
                  <a:moveTo>
                    <a:pt x="0" y="0"/>
                  </a:moveTo>
                  <a:lnTo>
                    <a:pt x="8929"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44"/>
            <p:cNvSpPr/>
            <p:nvPr/>
          </p:nvSpPr>
          <p:spPr>
            <a:xfrm>
              <a:off x="1794880" y="3420179"/>
              <a:ext cx="169652" cy="124907"/>
            </a:xfrm>
            <a:custGeom>
              <a:avLst/>
              <a:gdLst/>
              <a:ahLst/>
              <a:cxnLst/>
              <a:rect l="0" t="0" r="0" b="0"/>
              <a:pathLst>
                <a:path w="169652" h="124907">
                  <a:moveTo>
                    <a:pt x="89284" y="8821"/>
                  </a:moveTo>
                  <a:lnTo>
                    <a:pt x="79803" y="4080"/>
                  </a:lnTo>
                  <a:lnTo>
                    <a:pt x="76018" y="2684"/>
                  </a:lnTo>
                  <a:lnTo>
                    <a:pt x="72502" y="1753"/>
                  </a:lnTo>
                  <a:lnTo>
                    <a:pt x="69166" y="1132"/>
                  </a:lnTo>
                  <a:lnTo>
                    <a:pt x="65950" y="718"/>
                  </a:lnTo>
                  <a:lnTo>
                    <a:pt x="62814" y="442"/>
                  </a:lnTo>
                  <a:lnTo>
                    <a:pt x="59731" y="259"/>
                  </a:lnTo>
                  <a:lnTo>
                    <a:pt x="53660" y="54"/>
                  </a:lnTo>
                  <a:lnTo>
                    <a:pt x="50651" y="0"/>
                  </a:lnTo>
                  <a:lnTo>
                    <a:pt x="47654" y="956"/>
                  </a:lnTo>
                  <a:lnTo>
                    <a:pt x="44663" y="2585"/>
                  </a:lnTo>
                  <a:lnTo>
                    <a:pt x="41677" y="4664"/>
                  </a:lnTo>
                  <a:lnTo>
                    <a:pt x="37702" y="7042"/>
                  </a:lnTo>
                  <a:lnTo>
                    <a:pt x="33068" y="9619"/>
                  </a:lnTo>
                  <a:lnTo>
                    <a:pt x="20853" y="16144"/>
                  </a:lnTo>
                  <a:lnTo>
                    <a:pt x="16537" y="19682"/>
                  </a:lnTo>
                  <a:lnTo>
                    <a:pt x="13996" y="22015"/>
                  </a:lnTo>
                  <a:lnTo>
                    <a:pt x="8528" y="27252"/>
                  </a:lnTo>
                  <a:lnTo>
                    <a:pt x="5681" y="30038"/>
                  </a:lnTo>
                  <a:lnTo>
                    <a:pt x="3783" y="33880"/>
                  </a:lnTo>
                  <a:lnTo>
                    <a:pt x="2518" y="38425"/>
                  </a:lnTo>
                  <a:lnTo>
                    <a:pt x="487" y="50497"/>
                  </a:lnTo>
                  <a:lnTo>
                    <a:pt x="320" y="52480"/>
                  </a:lnTo>
                  <a:lnTo>
                    <a:pt x="209" y="54794"/>
                  </a:lnTo>
                  <a:lnTo>
                    <a:pt x="86" y="60011"/>
                  </a:lnTo>
                  <a:lnTo>
                    <a:pt x="0" y="74382"/>
                  </a:lnTo>
                  <a:lnTo>
                    <a:pt x="987" y="78325"/>
                  </a:lnTo>
                  <a:lnTo>
                    <a:pt x="2638" y="82938"/>
                  </a:lnTo>
                  <a:lnTo>
                    <a:pt x="4731" y="87998"/>
                  </a:lnTo>
                  <a:lnTo>
                    <a:pt x="7118" y="92363"/>
                  </a:lnTo>
                  <a:lnTo>
                    <a:pt x="9702" y="96266"/>
                  </a:lnTo>
                  <a:lnTo>
                    <a:pt x="12417" y="99860"/>
                  </a:lnTo>
                  <a:lnTo>
                    <a:pt x="15219" y="102255"/>
                  </a:lnTo>
                  <a:lnTo>
                    <a:pt x="18079" y="103853"/>
                  </a:lnTo>
                  <a:lnTo>
                    <a:pt x="20978" y="104918"/>
                  </a:lnTo>
                  <a:lnTo>
                    <a:pt x="23903" y="106620"/>
                  </a:lnTo>
                  <a:lnTo>
                    <a:pt x="26845" y="108747"/>
                  </a:lnTo>
                  <a:lnTo>
                    <a:pt x="29798" y="111157"/>
                  </a:lnTo>
                  <a:lnTo>
                    <a:pt x="32759" y="112763"/>
                  </a:lnTo>
                  <a:lnTo>
                    <a:pt x="35726" y="113835"/>
                  </a:lnTo>
                  <a:lnTo>
                    <a:pt x="38696" y="114549"/>
                  </a:lnTo>
                  <a:lnTo>
                    <a:pt x="42660" y="115024"/>
                  </a:lnTo>
                  <a:lnTo>
                    <a:pt x="47287" y="115342"/>
                  </a:lnTo>
                  <a:lnTo>
                    <a:pt x="52356" y="115554"/>
                  </a:lnTo>
                  <a:lnTo>
                    <a:pt x="63280" y="115789"/>
                  </a:lnTo>
                  <a:lnTo>
                    <a:pt x="68972" y="115852"/>
                  </a:lnTo>
                  <a:lnTo>
                    <a:pt x="73758" y="114901"/>
                  </a:lnTo>
                  <a:lnTo>
                    <a:pt x="77941" y="113275"/>
                  </a:lnTo>
                  <a:lnTo>
                    <a:pt x="87043" y="108277"/>
                  </a:lnTo>
                  <a:lnTo>
                    <a:pt x="87790" y="106875"/>
                  </a:lnTo>
                  <a:lnTo>
                    <a:pt x="88288" y="104948"/>
                  </a:lnTo>
                  <a:lnTo>
                    <a:pt x="88620" y="102671"/>
                  </a:lnTo>
                  <a:lnTo>
                    <a:pt x="89833" y="100161"/>
                  </a:lnTo>
                  <a:lnTo>
                    <a:pt x="91634" y="97495"/>
                  </a:lnTo>
                  <a:lnTo>
                    <a:pt x="93827" y="94726"/>
                  </a:lnTo>
                  <a:lnTo>
                    <a:pt x="95289" y="91888"/>
                  </a:lnTo>
                  <a:lnTo>
                    <a:pt x="96264" y="89004"/>
                  </a:lnTo>
                  <a:lnTo>
                    <a:pt x="96914" y="86088"/>
                  </a:lnTo>
                  <a:lnTo>
                    <a:pt x="97347" y="83153"/>
                  </a:lnTo>
                  <a:lnTo>
                    <a:pt x="97636" y="80203"/>
                  </a:lnTo>
                  <a:lnTo>
                    <a:pt x="97828" y="77245"/>
                  </a:lnTo>
                  <a:lnTo>
                    <a:pt x="97956" y="74281"/>
                  </a:lnTo>
                  <a:lnTo>
                    <a:pt x="98180" y="64159"/>
                  </a:lnTo>
                  <a:lnTo>
                    <a:pt x="98213" y="10101"/>
                  </a:lnTo>
                  <a:lnTo>
                    <a:pt x="98213" y="13940"/>
                  </a:lnTo>
                  <a:lnTo>
                    <a:pt x="99205" y="15210"/>
                  </a:lnTo>
                  <a:lnTo>
                    <a:pt x="100859" y="16057"/>
                  </a:lnTo>
                  <a:lnTo>
                    <a:pt x="102954" y="16622"/>
                  </a:lnTo>
                  <a:lnTo>
                    <a:pt x="104350" y="17990"/>
                  </a:lnTo>
                  <a:lnTo>
                    <a:pt x="105281" y="19894"/>
                  </a:lnTo>
                  <a:lnTo>
                    <a:pt x="105902" y="22156"/>
                  </a:lnTo>
                  <a:lnTo>
                    <a:pt x="107308" y="24656"/>
                  </a:lnTo>
                  <a:lnTo>
                    <a:pt x="109237" y="27315"/>
                  </a:lnTo>
                  <a:lnTo>
                    <a:pt x="111516" y="30080"/>
                  </a:lnTo>
                  <a:lnTo>
                    <a:pt x="115019" y="34900"/>
                  </a:lnTo>
                  <a:lnTo>
                    <a:pt x="124203" y="48193"/>
                  </a:lnTo>
                  <a:lnTo>
                    <a:pt x="127446" y="53920"/>
                  </a:lnTo>
                  <a:lnTo>
                    <a:pt x="129608" y="58731"/>
                  </a:lnTo>
                  <a:lnTo>
                    <a:pt x="131049" y="62930"/>
                  </a:lnTo>
                  <a:lnTo>
                    <a:pt x="133995" y="67714"/>
                  </a:lnTo>
                  <a:lnTo>
                    <a:pt x="137943" y="72888"/>
                  </a:lnTo>
                  <a:lnTo>
                    <a:pt x="149056" y="85968"/>
                  </a:lnTo>
                  <a:lnTo>
                    <a:pt x="155867" y="93048"/>
                  </a:lnTo>
                  <a:lnTo>
                    <a:pt x="160462" y="97715"/>
                  </a:lnTo>
                  <a:lnTo>
                    <a:pt x="163525" y="101818"/>
                  </a:lnTo>
                  <a:lnTo>
                    <a:pt x="165567" y="105545"/>
                  </a:lnTo>
                  <a:lnTo>
                    <a:pt x="168441" y="112886"/>
                  </a:lnTo>
                  <a:lnTo>
                    <a:pt x="169651" y="1249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45"/>
            <p:cNvSpPr/>
            <p:nvPr/>
          </p:nvSpPr>
          <p:spPr>
            <a:xfrm>
              <a:off x="2000250" y="3429000"/>
              <a:ext cx="107157" cy="116071"/>
            </a:xfrm>
            <a:custGeom>
              <a:avLst/>
              <a:gdLst/>
              <a:ahLst/>
              <a:cxnLst/>
              <a:rect l="0" t="0" r="0" b="0"/>
              <a:pathLst>
                <a:path w="107157" h="116071">
                  <a:moveTo>
                    <a:pt x="0" y="35718"/>
                  </a:moveTo>
                  <a:lnTo>
                    <a:pt x="4740" y="40459"/>
                  </a:lnTo>
                  <a:lnTo>
                    <a:pt x="6136" y="42847"/>
                  </a:lnTo>
                  <a:lnTo>
                    <a:pt x="7067" y="45432"/>
                  </a:lnTo>
                  <a:lnTo>
                    <a:pt x="8561" y="51969"/>
                  </a:lnTo>
                  <a:lnTo>
                    <a:pt x="9676" y="52505"/>
                  </a:lnTo>
                  <a:lnTo>
                    <a:pt x="11412" y="52863"/>
                  </a:lnTo>
                  <a:lnTo>
                    <a:pt x="13561" y="53101"/>
                  </a:lnTo>
                  <a:lnTo>
                    <a:pt x="14993" y="54252"/>
                  </a:lnTo>
                  <a:lnTo>
                    <a:pt x="15949" y="56012"/>
                  </a:lnTo>
                  <a:lnTo>
                    <a:pt x="16586" y="58177"/>
                  </a:lnTo>
                  <a:lnTo>
                    <a:pt x="18002" y="61605"/>
                  </a:lnTo>
                  <a:lnTo>
                    <a:pt x="19939" y="65875"/>
                  </a:lnTo>
                  <a:lnTo>
                    <a:pt x="22222" y="70705"/>
                  </a:lnTo>
                  <a:lnTo>
                    <a:pt x="23744" y="74918"/>
                  </a:lnTo>
                  <a:lnTo>
                    <a:pt x="24759" y="78719"/>
                  </a:lnTo>
                  <a:lnTo>
                    <a:pt x="25436" y="82244"/>
                  </a:lnTo>
                  <a:lnTo>
                    <a:pt x="26879" y="84595"/>
                  </a:lnTo>
                  <a:lnTo>
                    <a:pt x="28833" y="86162"/>
                  </a:lnTo>
                  <a:lnTo>
                    <a:pt x="31128" y="87207"/>
                  </a:lnTo>
                  <a:lnTo>
                    <a:pt x="32658" y="89888"/>
                  </a:lnTo>
                  <a:lnTo>
                    <a:pt x="33678" y="93659"/>
                  </a:lnTo>
                  <a:lnTo>
                    <a:pt x="34358" y="98158"/>
                  </a:lnTo>
                  <a:lnTo>
                    <a:pt x="35804" y="102150"/>
                  </a:lnTo>
                  <a:lnTo>
                    <a:pt x="37760" y="105803"/>
                  </a:lnTo>
                  <a:lnTo>
                    <a:pt x="40056" y="109230"/>
                  </a:lnTo>
                  <a:lnTo>
                    <a:pt x="40594" y="111516"/>
                  </a:lnTo>
                  <a:lnTo>
                    <a:pt x="39961" y="113039"/>
                  </a:lnTo>
                  <a:lnTo>
                    <a:pt x="38547" y="114054"/>
                  </a:lnTo>
                  <a:lnTo>
                    <a:pt x="38596" y="114731"/>
                  </a:lnTo>
                  <a:lnTo>
                    <a:pt x="39621" y="115183"/>
                  </a:lnTo>
                  <a:lnTo>
                    <a:pt x="44561" y="116070"/>
                  </a:lnTo>
                  <a:lnTo>
                    <a:pt x="44609" y="113433"/>
                  </a:lnTo>
                  <a:lnTo>
                    <a:pt x="44640" y="108396"/>
                  </a:lnTo>
                  <a:lnTo>
                    <a:pt x="43651" y="105998"/>
                  </a:lnTo>
                  <a:lnTo>
                    <a:pt x="41999" y="102415"/>
                  </a:lnTo>
                  <a:lnTo>
                    <a:pt x="36959" y="91888"/>
                  </a:lnTo>
                  <a:lnTo>
                    <a:pt x="36545" y="90032"/>
                  </a:lnTo>
                  <a:lnTo>
                    <a:pt x="36270" y="87802"/>
                  </a:lnTo>
                  <a:lnTo>
                    <a:pt x="36086" y="85324"/>
                  </a:lnTo>
                  <a:lnTo>
                    <a:pt x="35882" y="74633"/>
                  </a:lnTo>
                  <a:lnTo>
                    <a:pt x="35728" y="50070"/>
                  </a:lnTo>
                  <a:lnTo>
                    <a:pt x="36717" y="47270"/>
                  </a:lnTo>
                  <a:lnTo>
                    <a:pt x="38368" y="44412"/>
                  </a:lnTo>
                  <a:lnTo>
                    <a:pt x="40461" y="41514"/>
                  </a:lnTo>
                  <a:lnTo>
                    <a:pt x="41857" y="38590"/>
                  </a:lnTo>
                  <a:lnTo>
                    <a:pt x="42787" y="35648"/>
                  </a:lnTo>
                  <a:lnTo>
                    <a:pt x="44281" y="28538"/>
                  </a:lnTo>
                  <a:lnTo>
                    <a:pt x="45395" y="27955"/>
                  </a:lnTo>
                  <a:lnTo>
                    <a:pt x="47130" y="27566"/>
                  </a:lnTo>
                  <a:lnTo>
                    <a:pt x="49279" y="27307"/>
                  </a:lnTo>
                  <a:lnTo>
                    <a:pt x="50712" y="26142"/>
                  </a:lnTo>
                  <a:lnTo>
                    <a:pt x="51667" y="24373"/>
                  </a:lnTo>
                  <a:lnTo>
                    <a:pt x="52304" y="22202"/>
                  </a:lnTo>
                  <a:lnTo>
                    <a:pt x="53721" y="20754"/>
                  </a:lnTo>
                  <a:lnTo>
                    <a:pt x="55657" y="19789"/>
                  </a:lnTo>
                  <a:lnTo>
                    <a:pt x="57941" y="19146"/>
                  </a:lnTo>
                  <a:lnTo>
                    <a:pt x="59463" y="17724"/>
                  </a:lnTo>
                  <a:lnTo>
                    <a:pt x="60478" y="15785"/>
                  </a:lnTo>
                  <a:lnTo>
                    <a:pt x="61154" y="13500"/>
                  </a:lnTo>
                  <a:lnTo>
                    <a:pt x="62597" y="11976"/>
                  </a:lnTo>
                  <a:lnTo>
                    <a:pt x="64552" y="10960"/>
                  </a:lnTo>
                  <a:lnTo>
                    <a:pt x="66847" y="10284"/>
                  </a:lnTo>
                  <a:lnTo>
                    <a:pt x="68377" y="8840"/>
                  </a:lnTo>
                  <a:lnTo>
                    <a:pt x="69397" y="6886"/>
                  </a:lnTo>
                  <a:lnTo>
                    <a:pt x="70077" y="4590"/>
                  </a:lnTo>
                  <a:lnTo>
                    <a:pt x="71522" y="3060"/>
                  </a:lnTo>
                  <a:lnTo>
                    <a:pt x="73478" y="2040"/>
                  </a:lnTo>
                  <a:lnTo>
                    <a:pt x="75775" y="1360"/>
                  </a:lnTo>
                  <a:lnTo>
                    <a:pt x="78297" y="906"/>
                  </a:lnTo>
                  <a:lnTo>
                    <a:pt x="80971" y="604"/>
                  </a:lnTo>
                  <a:lnTo>
                    <a:pt x="87652" y="119"/>
                  </a:lnTo>
                  <a:lnTo>
                    <a:pt x="10715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46"/>
            <p:cNvSpPr/>
            <p:nvPr/>
          </p:nvSpPr>
          <p:spPr>
            <a:xfrm>
              <a:off x="2178962" y="3340179"/>
              <a:ext cx="187406" cy="204904"/>
            </a:xfrm>
            <a:custGeom>
              <a:avLst/>
              <a:gdLst/>
              <a:ahLst/>
              <a:cxnLst/>
              <a:rect l="0" t="0" r="0" b="0"/>
              <a:pathLst>
                <a:path w="187406" h="204904">
                  <a:moveTo>
                    <a:pt x="17741" y="17383"/>
                  </a:moveTo>
                  <a:lnTo>
                    <a:pt x="13000" y="12643"/>
                  </a:lnTo>
                  <a:lnTo>
                    <a:pt x="11604" y="10254"/>
                  </a:lnTo>
                  <a:lnTo>
                    <a:pt x="10052" y="4954"/>
                  </a:lnTo>
                  <a:lnTo>
                    <a:pt x="8646" y="3144"/>
                  </a:lnTo>
                  <a:lnTo>
                    <a:pt x="6717" y="1937"/>
                  </a:lnTo>
                  <a:lnTo>
                    <a:pt x="1231" y="0"/>
                  </a:lnTo>
                  <a:lnTo>
                    <a:pt x="781" y="834"/>
                  </a:lnTo>
                  <a:lnTo>
                    <a:pt x="281" y="4405"/>
                  </a:lnTo>
                  <a:lnTo>
                    <a:pt x="0" y="40437"/>
                  </a:lnTo>
                  <a:lnTo>
                    <a:pt x="953" y="52596"/>
                  </a:lnTo>
                  <a:lnTo>
                    <a:pt x="2580" y="62686"/>
                  </a:lnTo>
                  <a:lnTo>
                    <a:pt x="4657" y="71398"/>
                  </a:lnTo>
                  <a:lnTo>
                    <a:pt x="6042" y="78198"/>
                  </a:lnTo>
                  <a:lnTo>
                    <a:pt x="6965" y="83723"/>
                  </a:lnTo>
                  <a:lnTo>
                    <a:pt x="7580" y="88399"/>
                  </a:lnTo>
                  <a:lnTo>
                    <a:pt x="8983" y="92508"/>
                  </a:lnTo>
                  <a:lnTo>
                    <a:pt x="10910" y="96240"/>
                  </a:lnTo>
                  <a:lnTo>
                    <a:pt x="13187" y="99720"/>
                  </a:lnTo>
                  <a:lnTo>
                    <a:pt x="14705" y="103032"/>
                  </a:lnTo>
                  <a:lnTo>
                    <a:pt x="16391" y="109358"/>
                  </a:lnTo>
                  <a:lnTo>
                    <a:pt x="16841" y="113426"/>
                  </a:lnTo>
                  <a:lnTo>
                    <a:pt x="17141" y="118123"/>
                  </a:lnTo>
                  <a:lnTo>
                    <a:pt x="17474" y="127641"/>
                  </a:lnTo>
                  <a:lnTo>
                    <a:pt x="17622" y="135178"/>
                  </a:lnTo>
                  <a:lnTo>
                    <a:pt x="18654" y="138577"/>
                  </a:lnTo>
                  <a:lnTo>
                    <a:pt x="20334" y="141835"/>
                  </a:lnTo>
                  <a:lnTo>
                    <a:pt x="22446" y="145000"/>
                  </a:lnTo>
                  <a:lnTo>
                    <a:pt x="24846" y="149094"/>
                  </a:lnTo>
                  <a:lnTo>
                    <a:pt x="27439" y="153807"/>
                  </a:lnTo>
                  <a:lnTo>
                    <a:pt x="30159" y="158934"/>
                  </a:lnTo>
                  <a:lnTo>
                    <a:pt x="32965" y="162352"/>
                  </a:lnTo>
                  <a:lnTo>
                    <a:pt x="35828" y="164631"/>
                  </a:lnTo>
                  <a:lnTo>
                    <a:pt x="38728" y="166150"/>
                  </a:lnTo>
                  <a:lnTo>
                    <a:pt x="41654" y="169147"/>
                  </a:lnTo>
                  <a:lnTo>
                    <a:pt x="44597" y="173129"/>
                  </a:lnTo>
                  <a:lnTo>
                    <a:pt x="47551" y="177769"/>
                  </a:lnTo>
                  <a:lnTo>
                    <a:pt x="49521" y="181854"/>
                  </a:lnTo>
                  <a:lnTo>
                    <a:pt x="50834" y="185569"/>
                  </a:lnTo>
                  <a:lnTo>
                    <a:pt x="51709" y="189038"/>
                  </a:lnTo>
                  <a:lnTo>
                    <a:pt x="53285" y="191351"/>
                  </a:lnTo>
                  <a:lnTo>
                    <a:pt x="55327" y="192893"/>
                  </a:lnTo>
                  <a:lnTo>
                    <a:pt x="57681" y="193921"/>
                  </a:lnTo>
                  <a:lnTo>
                    <a:pt x="62943" y="195063"/>
                  </a:lnTo>
                  <a:lnTo>
                    <a:pt x="65735" y="195368"/>
                  </a:lnTo>
                  <a:lnTo>
                    <a:pt x="67596" y="196563"/>
                  </a:lnTo>
                  <a:lnTo>
                    <a:pt x="68837" y="198352"/>
                  </a:lnTo>
                  <a:lnTo>
                    <a:pt x="69664" y="200537"/>
                  </a:lnTo>
                  <a:lnTo>
                    <a:pt x="71208" y="201993"/>
                  </a:lnTo>
                  <a:lnTo>
                    <a:pt x="73229" y="202965"/>
                  </a:lnTo>
                  <a:lnTo>
                    <a:pt x="78121" y="204043"/>
                  </a:lnTo>
                  <a:lnTo>
                    <a:pt x="83602" y="204523"/>
                  </a:lnTo>
                  <a:lnTo>
                    <a:pt x="89346" y="204736"/>
                  </a:lnTo>
                  <a:lnTo>
                    <a:pt x="101118" y="204873"/>
                  </a:lnTo>
                  <a:lnTo>
                    <a:pt x="114206" y="204903"/>
                  </a:lnTo>
                  <a:lnTo>
                    <a:pt x="116778" y="203912"/>
                  </a:lnTo>
                  <a:lnTo>
                    <a:pt x="120476" y="202259"/>
                  </a:lnTo>
                  <a:lnTo>
                    <a:pt x="124926" y="200165"/>
                  </a:lnTo>
                  <a:lnTo>
                    <a:pt x="128885" y="198769"/>
                  </a:lnTo>
                  <a:lnTo>
                    <a:pt x="132517" y="197838"/>
                  </a:lnTo>
                  <a:lnTo>
                    <a:pt x="135930" y="197218"/>
                  </a:lnTo>
                  <a:lnTo>
                    <a:pt x="139198" y="196804"/>
                  </a:lnTo>
                  <a:lnTo>
                    <a:pt x="142368" y="196528"/>
                  </a:lnTo>
                  <a:lnTo>
                    <a:pt x="145474" y="196345"/>
                  </a:lnTo>
                  <a:lnTo>
                    <a:pt x="148537" y="195230"/>
                  </a:lnTo>
                  <a:lnTo>
                    <a:pt x="151571" y="193494"/>
                  </a:lnTo>
                  <a:lnTo>
                    <a:pt x="154586" y="191345"/>
                  </a:lnTo>
                  <a:lnTo>
                    <a:pt x="157588" y="189912"/>
                  </a:lnTo>
                  <a:lnTo>
                    <a:pt x="160582" y="188957"/>
                  </a:lnTo>
                  <a:lnTo>
                    <a:pt x="163569" y="188321"/>
                  </a:lnTo>
                  <a:lnTo>
                    <a:pt x="166554" y="187896"/>
                  </a:lnTo>
                  <a:lnTo>
                    <a:pt x="169535" y="187613"/>
                  </a:lnTo>
                  <a:lnTo>
                    <a:pt x="187405" y="1781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47"/>
            <p:cNvSpPr/>
            <p:nvPr/>
          </p:nvSpPr>
          <p:spPr>
            <a:xfrm>
              <a:off x="2152054" y="3455789"/>
              <a:ext cx="116087" cy="8930"/>
            </a:xfrm>
            <a:custGeom>
              <a:avLst/>
              <a:gdLst/>
              <a:ahLst/>
              <a:cxnLst/>
              <a:rect l="0" t="0" r="0" b="0"/>
              <a:pathLst>
                <a:path w="116087" h="8930">
                  <a:moveTo>
                    <a:pt x="116086" y="0"/>
                  </a:moveTo>
                  <a:lnTo>
                    <a:pt x="84482" y="0"/>
                  </a:lnTo>
                  <a:lnTo>
                    <a:pt x="77157" y="992"/>
                  </a:lnTo>
                  <a:lnTo>
                    <a:pt x="69298" y="2646"/>
                  </a:lnTo>
                  <a:lnTo>
                    <a:pt x="61081" y="4740"/>
                  </a:lnTo>
                  <a:lnTo>
                    <a:pt x="53619" y="6136"/>
                  </a:lnTo>
                  <a:lnTo>
                    <a:pt x="46661" y="7067"/>
                  </a:ln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82" name="SMARTPenAnnotation48"/>
          <p:cNvSpPr/>
          <p:nvPr/>
        </p:nvSpPr>
        <p:spPr>
          <a:xfrm>
            <a:off x="2491392" y="2732484"/>
            <a:ext cx="258952" cy="580427"/>
          </a:xfrm>
          <a:custGeom>
            <a:avLst/>
            <a:gdLst/>
            <a:ahLst/>
            <a:cxnLst/>
            <a:rect l="0" t="0" r="0" b="0"/>
            <a:pathLst>
              <a:path w="258952" h="580427">
                <a:moveTo>
                  <a:pt x="205373" y="0"/>
                </a:moveTo>
                <a:lnTo>
                  <a:pt x="200633" y="4740"/>
                </a:lnTo>
                <a:lnTo>
                  <a:pt x="198244" y="6137"/>
                </a:lnTo>
                <a:lnTo>
                  <a:pt x="192944" y="7688"/>
                </a:lnTo>
                <a:lnTo>
                  <a:pt x="188158" y="9094"/>
                </a:lnTo>
                <a:lnTo>
                  <a:pt x="174902" y="13302"/>
                </a:lnTo>
                <a:lnTo>
                  <a:pt x="169184" y="14821"/>
                </a:lnTo>
                <a:lnTo>
                  <a:pt x="164380" y="15834"/>
                </a:lnTo>
                <a:lnTo>
                  <a:pt x="160185" y="16509"/>
                </a:lnTo>
                <a:lnTo>
                  <a:pt x="154412" y="17951"/>
                </a:lnTo>
                <a:lnTo>
                  <a:pt x="147586" y="19905"/>
                </a:lnTo>
                <a:lnTo>
                  <a:pt x="140059" y="22199"/>
                </a:lnTo>
                <a:lnTo>
                  <a:pt x="134050" y="23729"/>
                </a:lnTo>
                <a:lnTo>
                  <a:pt x="129051" y="24749"/>
                </a:lnTo>
                <a:lnTo>
                  <a:pt x="124726" y="25429"/>
                </a:lnTo>
                <a:lnTo>
                  <a:pt x="119858" y="25883"/>
                </a:lnTo>
                <a:lnTo>
                  <a:pt x="114629" y="26185"/>
                </a:lnTo>
                <a:lnTo>
                  <a:pt x="109158" y="26386"/>
                </a:lnTo>
                <a:lnTo>
                  <a:pt x="102535" y="27513"/>
                </a:lnTo>
                <a:lnTo>
                  <a:pt x="95142" y="29256"/>
                </a:lnTo>
                <a:lnTo>
                  <a:pt x="87237" y="31410"/>
                </a:lnTo>
                <a:lnTo>
                  <a:pt x="80975" y="32846"/>
                </a:lnTo>
                <a:lnTo>
                  <a:pt x="75808" y="33804"/>
                </a:lnTo>
                <a:lnTo>
                  <a:pt x="71372" y="34442"/>
                </a:lnTo>
                <a:lnTo>
                  <a:pt x="66430" y="34868"/>
                </a:lnTo>
                <a:lnTo>
                  <a:pt x="61150" y="35151"/>
                </a:lnTo>
                <a:lnTo>
                  <a:pt x="55647" y="35340"/>
                </a:lnTo>
                <a:lnTo>
                  <a:pt x="49000" y="36459"/>
                </a:lnTo>
                <a:lnTo>
                  <a:pt x="41594" y="38196"/>
                </a:lnTo>
                <a:lnTo>
                  <a:pt x="22540" y="43374"/>
                </a:lnTo>
                <a:lnTo>
                  <a:pt x="14499" y="44271"/>
                </a:lnTo>
                <a:lnTo>
                  <a:pt x="12639" y="45389"/>
                </a:lnTo>
                <a:lnTo>
                  <a:pt x="11399" y="47126"/>
                </a:lnTo>
                <a:lnTo>
                  <a:pt x="10022" y="51703"/>
                </a:lnTo>
                <a:lnTo>
                  <a:pt x="9410" y="57044"/>
                </a:lnTo>
                <a:lnTo>
                  <a:pt x="8254" y="59857"/>
                </a:lnTo>
                <a:lnTo>
                  <a:pt x="1275" y="69717"/>
                </a:lnTo>
                <a:lnTo>
                  <a:pt x="561" y="73318"/>
                </a:lnTo>
                <a:lnTo>
                  <a:pt x="103" y="83715"/>
                </a:lnTo>
                <a:lnTo>
                  <a:pt x="0" y="144418"/>
                </a:lnTo>
                <a:lnTo>
                  <a:pt x="989" y="155810"/>
                </a:lnTo>
                <a:lnTo>
                  <a:pt x="2641" y="169358"/>
                </a:lnTo>
                <a:lnTo>
                  <a:pt x="4734" y="184342"/>
                </a:lnTo>
                <a:lnTo>
                  <a:pt x="9705" y="214222"/>
                </a:lnTo>
                <a:lnTo>
                  <a:pt x="12420" y="229135"/>
                </a:lnTo>
                <a:lnTo>
                  <a:pt x="15222" y="242053"/>
                </a:lnTo>
                <a:lnTo>
                  <a:pt x="18082" y="253643"/>
                </a:lnTo>
                <a:lnTo>
                  <a:pt x="20981" y="264345"/>
                </a:lnTo>
                <a:lnTo>
                  <a:pt x="24202" y="281528"/>
                </a:lnTo>
                <a:lnTo>
                  <a:pt x="26626" y="297764"/>
                </a:lnTo>
                <a:lnTo>
                  <a:pt x="28662" y="307650"/>
                </a:lnTo>
                <a:lnTo>
                  <a:pt x="31011" y="318209"/>
                </a:lnTo>
                <a:lnTo>
                  <a:pt x="33569" y="328226"/>
                </a:lnTo>
                <a:lnTo>
                  <a:pt x="36267" y="337880"/>
                </a:lnTo>
                <a:lnTo>
                  <a:pt x="41910" y="355551"/>
                </a:lnTo>
                <a:lnTo>
                  <a:pt x="47726" y="370020"/>
                </a:lnTo>
                <a:lnTo>
                  <a:pt x="51837" y="384582"/>
                </a:lnTo>
                <a:lnTo>
                  <a:pt x="53055" y="399921"/>
                </a:lnTo>
                <a:lnTo>
                  <a:pt x="58632" y="416529"/>
                </a:lnTo>
                <a:lnTo>
                  <a:pt x="62897" y="426514"/>
                </a:lnTo>
                <a:lnTo>
                  <a:pt x="66733" y="437139"/>
                </a:lnTo>
                <a:lnTo>
                  <a:pt x="70283" y="448192"/>
                </a:lnTo>
                <a:lnTo>
                  <a:pt x="73641" y="459529"/>
                </a:lnTo>
                <a:lnTo>
                  <a:pt x="77864" y="470064"/>
                </a:lnTo>
                <a:lnTo>
                  <a:pt x="82664" y="480063"/>
                </a:lnTo>
                <a:lnTo>
                  <a:pt x="87848" y="489706"/>
                </a:lnTo>
                <a:lnTo>
                  <a:pt x="92297" y="497127"/>
                </a:lnTo>
                <a:lnTo>
                  <a:pt x="99885" y="508018"/>
                </a:lnTo>
                <a:lnTo>
                  <a:pt x="103919" y="516166"/>
                </a:lnTo>
                <a:lnTo>
                  <a:pt x="104995" y="519728"/>
                </a:lnTo>
                <a:lnTo>
                  <a:pt x="108836" y="526331"/>
                </a:lnTo>
                <a:lnTo>
                  <a:pt x="114646" y="533915"/>
                </a:lnTo>
                <a:lnTo>
                  <a:pt x="115441" y="537597"/>
                </a:lnTo>
                <a:lnTo>
                  <a:pt x="115652" y="539968"/>
                </a:lnTo>
                <a:lnTo>
                  <a:pt x="116786" y="541549"/>
                </a:lnTo>
                <a:lnTo>
                  <a:pt x="118534" y="542603"/>
                </a:lnTo>
                <a:lnTo>
                  <a:pt x="120691" y="543306"/>
                </a:lnTo>
                <a:lnTo>
                  <a:pt x="122129" y="544766"/>
                </a:lnTo>
                <a:lnTo>
                  <a:pt x="123088" y="546732"/>
                </a:lnTo>
                <a:lnTo>
                  <a:pt x="123728" y="549035"/>
                </a:lnTo>
                <a:lnTo>
                  <a:pt x="125146" y="550570"/>
                </a:lnTo>
                <a:lnTo>
                  <a:pt x="127084" y="551594"/>
                </a:lnTo>
                <a:lnTo>
                  <a:pt x="129367" y="552276"/>
                </a:lnTo>
                <a:lnTo>
                  <a:pt x="130890" y="553723"/>
                </a:lnTo>
                <a:lnTo>
                  <a:pt x="131905" y="555680"/>
                </a:lnTo>
                <a:lnTo>
                  <a:pt x="132582" y="557977"/>
                </a:lnTo>
                <a:lnTo>
                  <a:pt x="135018" y="560500"/>
                </a:lnTo>
                <a:lnTo>
                  <a:pt x="143015" y="565949"/>
                </a:lnTo>
                <a:lnTo>
                  <a:pt x="145942" y="568792"/>
                </a:lnTo>
                <a:lnTo>
                  <a:pt x="147893" y="571679"/>
                </a:lnTo>
                <a:lnTo>
                  <a:pt x="149194" y="574596"/>
                </a:lnTo>
                <a:lnTo>
                  <a:pt x="151053" y="576540"/>
                </a:lnTo>
                <a:lnTo>
                  <a:pt x="153285" y="577837"/>
                </a:lnTo>
                <a:lnTo>
                  <a:pt x="158410" y="579277"/>
                </a:lnTo>
                <a:lnTo>
                  <a:pt x="163995" y="579918"/>
                </a:lnTo>
                <a:lnTo>
                  <a:pt x="169785" y="580202"/>
                </a:lnTo>
                <a:lnTo>
                  <a:pt x="175666" y="580328"/>
                </a:lnTo>
                <a:lnTo>
                  <a:pt x="204163" y="580426"/>
                </a:lnTo>
                <a:lnTo>
                  <a:pt x="209527" y="579435"/>
                </a:lnTo>
                <a:lnTo>
                  <a:pt x="215088" y="577782"/>
                </a:lnTo>
                <a:lnTo>
                  <a:pt x="258951"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49"/>
          <p:cNvSpPr/>
          <p:nvPr/>
        </p:nvSpPr>
        <p:spPr>
          <a:xfrm>
            <a:off x="3723679" y="2778406"/>
            <a:ext cx="239815" cy="605946"/>
          </a:xfrm>
          <a:custGeom>
            <a:avLst/>
            <a:gdLst/>
            <a:ahLst/>
            <a:cxnLst/>
            <a:rect l="0" t="0" r="0" b="0"/>
            <a:pathLst>
              <a:path w="239815" h="605946">
                <a:moveTo>
                  <a:pt x="0" y="16586"/>
                </a:moveTo>
                <a:lnTo>
                  <a:pt x="9481" y="11845"/>
                </a:lnTo>
                <a:lnTo>
                  <a:pt x="16782" y="9518"/>
                </a:lnTo>
                <a:lnTo>
                  <a:pt x="23334" y="8484"/>
                </a:lnTo>
                <a:lnTo>
                  <a:pt x="29553" y="8024"/>
                </a:lnTo>
                <a:lnTo>
                  <a:pt x="37561" y="6909"/>
                </a:lnTo>
                <a:lnTo>
                  <a:pt x="62335" y="3025"/>
                </a:lnTo>
                <a:lnTo>
                  <a:pt x="75291" y="1592"/>
                </a:lnTo>
                <a:lnTo>
                  <a:pt x="87897" y="637"/>
                </a:lnTo>
                <a:lnTo>
                  <a:pt x="100270" y="0"/>
                </a:lnTo>
                <a:lnTo>
                  <a:pt x="110503" y="567"/>
                </a:lnTo>
                <a:lnTo>
                  <a:pt x="119310" y="1938"/>
                </a:lnTo>
                <a:lnTo>
                  <a:pt x="138220" y="6526"/>
                </a:lnTo>
                <a:lnTo>
                  <a:pt x="139772" y="8888"/>
                </a:lnTo>
                <a:lnTo>
                  <a:pt x="141496" y="16802"/>
                </a:lnTo>
                <a:lnTo>
                  <a:pt x="142694" y="34082"/>
                </a:lnTo>
                <a:lnTo>
                  <a:pt x="142754" y="37179"/>
                </a:lnTo>
                <a:lnTo>
                  <a:pt x="147580" y="55760"/>
                </a:lnTo>
                <a:lnTo>
                  <a:pt x="147996" y="61554"/>
                </a:lnTo>
                <a:lnTo>
                  <a:pt x="147282" y="66408"/>
                </a:lnTo>
                <a:lnTo>
                  <a:pt x="144834" y="75440"/>
                </a:lnTo>
                <a:lnTo>
                  <a:pt x="143746" y="86069"/>
                </a:lnTo>
                <a:lnTo>
                  <a:pt x="145908" y="97407"/>
                </a:lnTo>
                <a:lnTo>
                  <a:pt x="147874" y="103209"/>
                </a:lnTo>
                <a:lnTo>
                  <a:pt x="150058" y="120238"/>
                </a:lnTo>
                <a:lnTo>
                  <a:pt x="152020" y="139052"/>
                </a:lnTo>
                <a:lnTo>
                  <a:pt x="158704" y="164769"/>
                </a:lnTo>
                <a:lnTo>
                  <a:pt x="161365" y="177882"/>
                </a:lnTo>
                <a:lnTo>
                  <a:pt x="164131" y="192578"/>
                </a:lnTo>
                <a:lnTo>
                  <a:pt x="182246" y="279626"/>
                </a:lnTo>
                <a:lnTo>
                  <a:pt x="187974" y="304063"/>
                </a:lnTo>
                <a:lnTo>
                  <a:pt x="192785" y="322339"/>
                </a:lnTo>
                <a:lnTo>
                  <a:pt x="200776" y="349922"/>
                </a:lnTo>
                <a:lnTo>
                  <a:pt x="210853" y="386770"/>
                </a:lnTo>
                <a:lnTo>
                  <a:pt x="217075" y="407331"/>
                </a:lnTo>
                <a:lnTo>
                  <a:pt x="223147" y="423745"/>
                </a:lnTo>
                <a:lnTo>
                  <a:pt x="229498" y="441496"/>
                </a:lnTo>
                <a:lnTo>
                  <a:pt x="230984" y="452490"/>
                </a:lnTo>
                <a:lnTo>
                  <a:pt x="231644" y="470605"/>
                </a:lnTo>
                <a:lnTo>
                  <a:pt x="232812" y="477023"/>
                </a:lnTo>
                <a:lnTo>
                  <a:pt x="234583" y="481302"/>
                </a:lnTo>
                <a:lnTo>
                  <a:pt x="236756" y="484154"/>
                </a:lnTo>
                <a:lnTo>
                  <a:pt x="239170" y="489970"/>
                </a:lnTo>
                <a:lnTo>
                  <a:pt x="239814" y="492909"/>
                </a:lnTo>
                <a:lnTo>
                  <a:pt x="239251" y="495861"/>
                </a:lnTo>
                <a:lnTo>
                  <a:pt x="234711" y="504757"/>
                </a:lnTo>
                <a:lnTo>
                  <a:pt x="233300" y="510701"/>
                </a:lnTo>
                <a:lnTo>
                  <a:pt x="232321" y="528225"/>
                </a:lnTo>
                <a:lnTo>
                  <a:pt x="232271" y="533295"/>
                </a:lnTo>
                <a:lnTo>
                  <a:pt x="231246" y="536676"/>
                </a:lnTo>
                <a:lnTo>
                  <a:pt x="229570" y="538930"/>
                </a:lnTo>
                <a:lnTo>
                  <a:pt x="227461" y="540432"/>
                </a:lnTo>
                <a:lnTo>
                  <a:pt x="226055" y="543418"/>
                </a:lnTo>
                <a:lnTo>
                  <a:pt x="224492" y="552028"/>
                </a:lnTo>
                <a:lnTo>
                  <a:pt x="223083" y="555118"/>
                </a:lnTo>
                <a:lnTo>
                  <a:pt x="221152" y="557177"/>
                </a:lnTo>
                <a:lnTo>
                  <a:pt x="218872" y="558550"/>
                </a:lnTo>
                <a:lnTo>
                  <a:pt x="217352" y="560458"/>
                </a:lnTo>
                <a:lnTo>
                  <a:pt x="216339" y="562722"/>
                </a:lnTo>
                <a:lnTo>
                  <a:pt x="215664" y="565224"/>
                </a:lnTo>
                <a:lnTo>
                  <a:pt x="212267" y="570649"/>
                </a:lnTo>
                <a:lnTo>
                  <a:pt x="206743" y="577476"/>
                </a:lnTo>
                <a:lnTo>
                  <a:pt x="200696" y="581055"/>
                </a:lnTo>
                <a:lnTo>
                  <a:pt x="196305" y="583399"/>
                </a:lnTo>
                <a:lnTo>
                  <a:pt x="192386" y="585953"/>
                </a:lnTo>
                <a:lnTo>
                  <a:pt x="185385" y="591437"/>
                </a:lnTo>
                <a:lnTo>
                  <a:pt x="178966" y="594536"/>
                </a:lnTo>
                <a:lnTo>
                  <a:pt x="171814" y="595914"/>
                </a:lnTo>
                <a:lnTo>
                  <a:pt x="167129" y="596281"/>
                </a:lnTo>
                <a:lnTo>
                  <a:pt x="162021" y="596525"/>
                </a:lnTo>
                <a:lnTo>
                  <a:pt x="151053" y="596798"/>
                </a:lnTo>
                <a:lnTo>
                  <a:pt x="145351" y="596870"/>
                </a:lnTo>
                <a:lnTo>
                  <a:pt x="135596" y="597911"/>
                </a:lnTo>
                <a:lnTo>
                  <a:pt x="80367" y="605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0"/>
          <p:cNvSpPr/>
          <p:nvPr/>
        </p:nvSpPr>
        <p:spPr>
          <a:xfrm>
            <a:off x="2803921" y="3348632"/>
            <a:ext cx="204484" cy="209382"/>
          </a:xfrm>
          <a:custGeom>
            <a:avLst/>
            <a:gdLst/>
            <a:ahLst/>
            <a:cxnLst/>
            <a:rect l="0" t="0" r="0" b="0"/>
            <a:pathLst>
              <a:path w="204484" h="209382">
                <a:moveTo>
                  <a:pt x="0" y="80368"/>
                </a:moveTo>
                <a:lnTo>
                  <a:pt x="14222" y="108810"/>
                </a:lnTo>
                <a:lnTo>
                  <a:pt x="18411" y="118181"/>
                </a:lnTo>
                <a:lnTo>
                  <a:pt x="21204" y="125420"/>
                </a:lnTo>
                <a:lnTo>
                  <a:pt x="23066" y="131238"/>
                </a:lnTo>
                <a:lnTo>
                  <a:pt x="25299" y="136110"/>
                </a:lnTo>
                <a:lnTo>
                  <a:pt x="27780" y="140349"/>
                </a:lnTo>
                <a:lnTo>
                  <a:pt x="30426" y="144168"/>
                </a:lnTo>
                <a:lnTo>
                  <a:pt x="32191" y="147706"/>
                </a:lnTo>
                <a:lnTo>
                  <a:pt x="33367" y="151057"/>
                </a:lnTo>
                <a:lnTo>
                  <a:pt x="34151" y="154283"/>
                </a:lnTo>
                <a:lnTo>
                  <a:pt x="35666" y="159410"/>
                </a:lnTo>
                <a:lnTo>
                  <a:pt x="39995" y="173044"/>
                </a:lnTo>
                <a:lnTo>
                  <a:pt x="42538" y="177871"/>
                </a:lnTo>
                <a:lnTo>
                  <a:pt x="45226" y="181088"/>
                </a:lnTo>
                <a:lnTo>
                  <a:pt x="48010" y="183234"/>
                </a:lnTo>
                <a:lnTo>
                  <a:pt x="49866" y="185656"/>
                </a:lnTo>
                <a:lnTo>
                  <a:pt x="51104" y="188263"/>
                </a:lnTo>
                <a:lnTo>
                  <a:pt x="52479" y="193806"/>
                </a:lnTo>
                <a:lnTo>
                  <a:pt x="53090" y="199576"/>
                </a:lnTo>
                <a:lnTo>
                  <a:pt x="54245" y="202504"/>
                </a:lnTo>
                <a:lnTo>
                  <a:pt x="58174" y="208403"/>
                </a:lnTo>
                <a:lnTo>
                  <a:pt x="59619" y="209381"/>
                </a:lnTo>
                <a:lnTo>
                  <a:pt x="60582" y="209041"/>
                </a:lnTo>
                <a:lnTo>
                  <a:pt x="62128" y="206106"/>
                </a:lnTo>
                <a:lnTo>
                  <a:pt x="61262" y="202888"/>
                </a:lnTo>
                <a:lnTo>
                  <a:pt x="57655" y="191376"/>
                </a:lnTo>
                <a:lnTo>
                  <a:pt x="50046" y="168160"/>
                </a:lnTo>
                <a:lnTo>
                  <a:pt x="48247" y="161716"/>
                </a:lnTo>
                <a:lnTo>
                  <a:pt x="47048" y="156428"/>
                </a:lnTo>
                <a:lnTo>
                  <a:pt x="46248" y="151910"/>
                </a:lnTo>
                <a:lnTo>
                  <a:pt x="44723" y="147907"/>
                </a:lnTo>
                <a:lnTo>
                  <a:pt x="42714" y="144245"/>
                </a:lnTo>
                <a:lnTo>
                  <a:pt x="40382" y="140812"/>
                </a:lnTo>
                <a:lnTo>
                  <a:pt x="37792" y="134352"/>
                </a:lnTo>
                <a:lnTo>
                  <a:pt x="37101" y="131240"/>
                </a:lnTo>
                <a:lnTo>
                  <a:pt x="35648" y="127181"/>
                </a:lnTo>
                <a:lnTo>
                  <a:pt x="33687" y="122491"/>
                </a:lnTo>
                <a:lnTo>
                  <a:pt x="31388" y="117379"/>
                </a:lnTo>
                <a:lnTo>
                  <a:pt x="29855" y="112979"/>
                </a:lnTo>
                <a:lnTo>
                  <a:pt x="28833" y="109054"/>
                </a:lnTo>
                <a:lnTo>
                  <a:pt x="28152" y="105445"/>
                </a:lnTo>
                <a:lnTo>
                  <a:pt x="26706" y="100062"/>
                </a:lnTo>
                <a:lnTo>
                  <a:pt x="22453" y="86144"/>
                </a:lnTo>
                <a:lnTo>
                  <a:pt x="20922" y="80250"/>
                </a:lnTo>
                <a:lnTo>
                  <a:pt x="19901" y="75328"/>
                </a:lnTo>
                <a:lnTo>
                  <a:pt x="19221" y="71055"/>
                </a:lnTo>
                <a:lnTo>
                  <a:pt x="19759" y="69198"/>
                </a:lnTo>
                <a:lnTo>
                  <a:pt x="21111" y="68953"/>
                </a:lnTo>
                <a:lnTo>
                  <a:pt x="25668" y="70947"/>
                </a:lnTo>
                <a:lnTo>
                  <a:pt x="31198" y="76033"/>
                </a:lnTo>
                <a:lnTo>
                  <a:pt x="43860" y="88564"/>
                </a:lnTo>
                <a:lnTo>
                  <a:pt x="53053" y="95754"/>
                </a:lnTo>
                <a:lnTo>
                  <a:pt x="65134" y="104516"/>
                </a:lnTo>
                <a:lnTo>
                  <a:pt x="79142" y="114326"/>
                </a:lnTo>
                <a:lnTo>
                  <a:pt x="89472" y="121858"/>
                </a:lnTo>
                <a:lnTo>
                  <a:pt x="97351" y="127872"/>
                </a:lnTo>
                <a:lnTo>
                  <a:pt x="103597" y="132873"/>
                </a:lnTo>
                <a:lnTo>
                  <a:pt x="109744" y="137199"/>
                </a:lnTo>
                <a:lnTo>
                  <a:pt x="115827" y="141076"/>
                </a:lnTo>
                <a:lnTo>
                  <a:pt x="121867" y="144652"/>
                </a:lnTo>
                <a:lnTo>
                  <a:pt x="126885" y="148028"/>
                </a:lnTo>
                <a:lnTo>
                  <a:pt x="131223" y="151272"/>
                </a:lnTo>
                <a:lnTo>
                  <a:pt x="135107" y="154426"/>
                </a:lnTo>
                <a:lnTo>
                  <a:pt x="138689" y="157521"/>
                </a:lnTo>
                <a:lnTo>
                  <a:pt x="142069" y="160577"/>
                </a:lnTo>
                <a:lnTo>
                  <a:pt x="145314" y="163606"/>
                </a:lnTo>
                <a:lnTo>
                  <a:pt x="149462" y="165625"/>
                </a:lnTo>
                <a:lnTo>
                  <a:pt x="154212" y="166972"/>
                </a:lnTo>
                <a:lnTo>
                  <a:pt x="159363" y="167870"/>
                </a:lnTo>
                <a:lnTo>
                  <a:pt x="163789" y="169460"/>
                </a:lnTo>
                <a:lnTo>
                  <a:pt x="167732" y="171513"/>
                </a:lnTo>
                <a:lnTo>
                  <a:pt x="171352" y="173873"/>
                </a:lnTo>
                <a:lnTo>
                  <a:pt x="174759" y="175447"/>
                </a:lnTo>
                <a:lnTo>
                  <a:pt x="178021" y="176496"/>
                </a:lnTo>
                <a:lnTo>
                  <a:pt x="181189" y="177195"/>
                </a:lnTo>
                <a:lnTo>
                  <a:pt x="185285" y="177662"/>
                </a:lnTo>
                <a:lnTo>
                  <a:pt x="190000" y="177972"/>
                </a:lnTo>
                <a:lnTo>
                  <a:pt x="202344" y="178472"/>
                </a:lnTo>
                <a:lnTo>
                  <a:pt x="203357" y="177520"/>
                </a:lnTo>
                <a:lnTo>
                  <a:pt x="204033" y="175894"/>
                </a:lnTo>
                <a:lnTo>
                  <a:pt x="204483" y="173817"/>
                </a:lnTo>
                <a:lnTo>
                  <a:pt x="203791" y="169457"/>
                </a:lnTo>
                <a:lnTo>
                  <a:pt x="202337" y="163572"/>
                </a:lnTo>
                <a:lnTo>
                  <a:pt x="200376" y="156674"/>
                </a:lnTo>
                <a:lnTo>
                  <a:pt x="195551" y="141070"/>
                </a:lnTo>
                <a:lnTo>
                  <a:pt x="192875" y="132743"/>
                </a:lnTo>
                <a:lnTo>
                  <a:pt x="190099" y="126198"/>
                </a:lnTo>
                <a:lnTo>
                  <a:pt x="187256" y="120843"/>
                </a:lnTo>
                <a:lnTo>
                  <a:pt x="184369" y="116281"/>
                </a:lnTo>
                <a:lnTo>
                  <a:pt x="181452" y="111255"/>
                </a:lnTo>
                <a:lnTo>
                  <a:pt x="175565" y="100379"/>
                </a:lnTo>
                <a:lnTo>
                  <a:pt x="166672" y="83100"/>
                </a:lnTo>
                <a:lnTo>
                  <a:pt x="161717" y="75244"/>
                </a:lnTo>
                <a:lnTo>
                  <a:pt x="155436" y="66038"/>
                </a:lnTo>
                <a:lnTo>
                  <a:pt x="148273" y="55931"/>
                </a:lnTo>
                <a:lnTo>
                  <a:pt x="143497" y="48202"/>
                </a:lnTo>
                <a:lnTo>
                  <a:pt x="140313" y="42057"/>
                </a:lnTo>
                <a:lnTo>
                  <a:pt x="138191" y="36967"/>
                </a:lnTo>
                <a:lnTo>
                  <a:pt x="135784" y="31591"/>
                </a:lnTo>
                <a:lnTo>
                  <a:pt x="130463" y="20324"/>
                </a:lnTo>
                <a:lnTo>
                  <a:pt x="127655" y="15534"/>
                </a:lnTo>
                <a:lnTo>
                  <a:pt x="124791" y="11348"/>
                </a:lnTo>
                <a:lnTo>
                  <a:pt x="11608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89" name="مجموعة 88"/>
          <p:cNvGrpSpPr/>
          <p:nvPr/>
        </p:nvGrpSpPr>
        <p:grpSpPr>
          <a:xfrm>
            <a:off x="4098838" y="2786094"/>
            <a:ext cx="963892" cy="698105"/>
            <a:chOff x="4098838" y="2786094"/>
            <a:chExt cx="963892" cy="698105"/>
          </a:xfrm>
        </p:grpSpPr>
        <p:sp>
          <p:nvSpPr>
            <p:cNvPr id="85" name="SMARTPenAnnotation51"/>
            <p:cNvSpPr/>
            <p:nvPr/>
          </p:nvSpPr>
          <p:spPr>
            <a:xfrm>
              <a:off x="4098838" y="2786094"/>
              <a:ext cx="258850" cy="508961"/>
            </a:xfrm>
            <a:custGeom>
              <a:avLst/>
              <a:gdLst/>
              <a:ahLst/>
              <a:cxnLst/>
              <a:rect l="0" t="0" r="0" b="0"/>
              <a:pathLst>
                <a:path w="258850" h="508961">
                  <a:moveTo>
                    <a:pt x="205271" y="8898"/>
                  </a:moveTo>
                  <a:lnTo>
                    <a:pt x="210011" y="4157"/>
                  </a:lnTo>
                  <a:lnTo>
                    <a:pt x="210416" y="2761"/>
                  </a:lnTo>
                  <a:lnTo>
                    <a:pt x="209693" y="1830"/>
                  </a:lnTo>
                  <a:lnTo>
                    <a:pt x="208219" y="1209"/>
                  </a:lnTo>
                  <a:lnTo>
                    <a:pt x="201404" y="336"/>
                  </a:lnTo>
                  <a:lnTo>
                    <a:pt x="195945" y="132"/>
                  </a:lnTo>
                  <a:lnTo>
                    <a:pt x="184648" y="16"/>
                  </a:lnTo>
                  <a:lnTo>
                    <a:pt x="179617" y="0"/>
                  </a:lnTo>
                  <a:lnTo>
                    <a:pt x="173285" y="982"/>
                  </a:lnTo>
                  <a:lnTo>
                    <a:pt x="166088" y="2628"/>
                  </a:lnTo>
                  <a:lnTo>
                    <a:pt x="158313" y="4718"/>
                  </a:lnTo>
                  <a:lnTo>
                    <a:pt x="152138" y="6111"/>
                  </a:lnTo>
                  <a:lnTo>
                    <a:pt x="147028" y="7040"/>
                  </a:lnTo>
                  <a:lnTo>
                    <a:pt x="142630" y="7659"/>
                  </a:lnTo>
                  <a:lnTo>
                    <a:pt x="137713" y="8072"/>
                  </a:lnTo>
                  <a:lnTo>
                    <a:pt x="132451" y="8347"/>
                  </a:lnTo>
                  <a:lnTo>
                    <a:pt x="126959" y="8531"/>
                  </a:lnTo>
                  <a:lnTo>
                    <a:pt x="122305" y="9645"/>
                  </a:lnTo>
                  <a:lnTo>
                    <a:pt x="114488" y="13530"/>
                  </a:lnTo>
                  <a:lnTo>
                    <a:pt x="106054" y="15954"/>
                  </a:lnTo>
                  <a:lnTo>
                    <a:pt x="94478" y="18563"/>
                  </a:lnTo>
                  <a:lnTo>
                    <a:pt x="80808" y="21294"/>
                  </a:lnTo>
                  <a:lnTo>
                    <a:pt x="70702" y="23115"/>
                  </a:lnTo>
                  <a:lnTo>
                    <a:pt x="62972" y="24329"/>
                  </a:lnTo>
                  <a:lnTo>
                    <a:pt x="56827" y="25139"/>
                  </a:lnTo>
                  <a:lnTo>
                    <a:pt x="51738" y="25678"/>
                  </a:lnTo>
                  <a:lnTo>
                    <a:pt x="47353" y="26038"/>
                  </a:lnTo>
                  <a:lnTo>
                    <a:pt x="39835" y="26437"/>
                  </a:lnTo>
                  <a:lnTo>
                    <a:pt x="33187" y="26615"/>
                  </a:lnTo>
                  <a:lnTo>
                    <a:pt x="31017" y="27654"/>
                  </a:lnTo>
                  <a:lnTo>
                    <a:pt x="29570" y="29340"/>
                  </a:lnTo>
                  <a:lnTo>
                    <a:pt x="28606" y="31455"/>
                  </a:lnTo>
                  <a:lnTo>
                    <a:pt x="26971" y="32866"/>
                  </a:lnTo>
                  <a:lnTo>
                    <a:pt x="24888" y="33806"/>
                  </a:lnTo>
                  <a:lnTo>
                    <a:pt x="19158" y="35315"/>
                  </a:lnTo>
                  <a:lnTo>
                    <a:pt x="11889" y="41750"/>
                  </a:lnTo>
                  <a:lnTo>
                    <a:pt x="10183" y="43343"/>
                  </a:lnTo>
                  <a:lnTo>
                    <a:pt x="9728" y="44759"/>
                  </a:lnTo>
                  <a:lnTo>
                    <a:pt x="9222" y="48980"/>
                  </a:lnTo>
                  <a:lnTo>
                    <a:pt x="8095" y="51494"/>
                  </a:lnTo>
                  <a:lnTo>
                    <a:pt x="2761" y="59773"/>
                  </a:lnTo>
                  <a:lnTo>
                    <a:pt x="1165" y="65574"/>
                  </a:lnTo>
                  <a:lnTo>
                    <a:pt x="140" y="79367"/>
                  </a:lnTo>
                  <a:lnTo>
                    <a:pt x="0" y="92803"/>
                  </a:lnTo>
                  <a:lnTo>
                    <a:pt x="955" y="101546"/>
                  </a:lnTo>
                  <a:lnTo>
                    <a:pt x="2584" y="111343"/>
                  </a:lnTo>
                  <a:lnTo>
                    <a:pt x="4662" y="121843"/>
                  </a:lnTo>
                  <a:lnTo>
                    <a:pt x="6971" y="136156"/>
                  </a:lnTo>
                  <a:lnTo>
                    <a:pt x="8989" y="146816"/>
                  </a:lnTo>
                  <a:lnTo>
                    <a:pt x="13193" y="158169"/>
                  </a:lnTo>
                  <a:lnTo>
                    <a:pt x="16398" y="170976"/>
                  </a:lnTo>
                  <a:lnTo>
                    <a:pt x="17348" y="185795"/>
                  </a:lnTo>
                  <a:lnTo>
                    <a:pt x="20216" y="199636"/>
                  </a:lnTo>
                  <a:lnTo>
                    <a:pt x="24798" y="214717"/>
                  </a:lnTo>
                  <a:lnTo>
                    <a:pt x="30141" y="228035"/>
                  </a:lnTo>
                  <a:lnTo>
                    <a:pt x="32955" y="236348"/>
                  </a:lnTo>
                  <a:lnTo>
                    <a:pt x="35824" y="245860"/>
                  </a:lnTo>
                  <a:lnTo>
                    <a:pt x="38728" y="256169"/>
                  </a:lnTo>
                  <a:lnTo>
                    <a:pt x="40664" y="265027"/>
                  </a:lnTo>
                  <a:lnTo>
                    <a:pt x="42815" y="280160"/>
                  </a:lnTo>
                  <a:lnTo>
                    <a:pt x="46417" y="293500"/>
                  </a:lnTo>
                  <a:lnTo>
                    <a:pt x="51326" y="307036"/>
                  </a:lnTo>
                  <a:lnTo>
                    <a:pt x="56814" y="322974"/>
                  </a:lnTo>
                  <a:lnTo>
                    <a:pt x="59915" y="334688"/>
                  </a:lnTo>
                  <a:lnTo>
                    <a:pt x="60742" y="339200"/>
                  </a:lnTo>
                  <a:lnTo>
                    <a:pt x="64307" y="346861"/>
                  </a:lnTo>
                  <a:lnTo>
                    <a:pt x="66646" y="350292"/>
                  </a:lnTo>
                  <a:lnTo>
                    <a:pt x="69246" y="359397"/>
                  </a:lnTo>
                  <a:lnTo>
                    <a:pt x="69939" y="364603"/>
                  </a:lnTo>
                  <a:lnTo>
                    <a:pt x="72386" y="373035"/>
                  </a:lnTo>
                  <a:lnTo>
                    <a:pt x="76001" y="383616"/>
                  </a:lnTo>
                  <a:lnTo>
                    <a:pt x="80396" y="395632"/>
                  </a:lnTo>
                  <a:lnTo>
                    <a:pt x="84317" y="404635"/>
                  </a:lnTo>
                  <a:lnTo>
                    <a:pt x="91321" y="417283"/>
                  </a:lnTo>
                  <a:lnTo>
                    <a:pt x="95095" y="426212"/>
                  </a:lnTo>
                  <a:lnTo>
                    <a:pt x="97220" y="436817"/>
                  </a:lnTo>
                  <a:lnTo>
                    <a:pt x="97519" y="440029"/>
                  </a:lnTo>
                  <a:lnTo>
                    <a:pt x="103141" y="454181"/>
                  </a:lnTo>
                  <a:lnTo>
                    <a:pt x="113439" y="476642"/>
                  </a:lnTo>
                  <a:lnTo>
                    <a:pt x="119964" y="485273"/>
                  </a:lnTo>
                  <a:lnTo>
                    <a:pt x="125354" y="491157"/>
                  </a:lnTo>
                  <a:lnTo>
                    <a:pt x="132159" y="498278"/>
                  </a:lnTo>
                  <a:lnTo>
                    <a:pt x="138078" y="504252"/>
                  </a:lnTo>
                  <a:lnTo>
                    <a:pt x="140632" y="505821"/>
                  </a:lnTo>
                  <a:lnTo>
                    <a:pt x="146115" y="507565"/>
                  </a:lnTo>
                  <a:lnTo>
                    <a:pt x="149959" y="508030"/>
                  </a:lnTo>
                  <a:lnTo>
                    <a:pt x="154506" y="508340"/>
                  </a:lnTo>
                  <a:lnTo>
                    <a:pt x="159521" y="508547"/>
                  </a:lnTo>
                  <a:lnTo>
                    <a:pt x="170386" y="508776"/>
                  </a:lnTo>
                  <a:lnTo>
                    <a:pt x="258849" y="5089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2"/>
            <p:cNvSpPr/>
            <p:nvPr/>
          </p:nvSpPr>
          <p:spPr>
            <a:xfrm>
              <a:off x="4804171" y="2830720"/>
              <a:ext cx="258559" cy="500054"/>
            </a:xfrm>
            <a:custGeom>
              <a:avLst/>
              <a:gdLst/>
              <a:ahLst/>
              <a:cxnLst/>
              <a:rect l="0" t="0" r="0" b="0"/>
              <a:pathLst>
                <a:path w="258559" h="500054">
                  <a:moveTo>
                    <a:pt x="0" y="8920"/>
                  </a:moveTo>
                  <a:lnTo>
                    <a:pt x="63288" y="8920"/>
                  </a:lnTo>
                  <a:lnTo>
                    <a:pt x="66004" y="7928"/>
                  </a:lnTo>
                  <a:lnTo>
                    <a:pt x="67816" y="6274"/>
                  </a:lnTo>
                  <a:lnTo>
                    <a:pt x="69023" y="4180"/>
                  </a:lnTo>
                  <a:lnTo>
                    <a:pt x="70820" y="2783"/>
                  </a:lnTo>
                  <a:lnTo>
                    <a:pt x="73010" y="1852"/>
                  </a:lnTo>
                  <a:lnTo>
                    <a:pt x="78090" y="818"/>
                  </a:lnTo>
                  <a:lnTo>
                    <a:pt x="83655" y="358"/>
                  </a:lnTo>
                  <a:lnTo>
                    <a:pt x="89436" y="154"/>
                  </a:lnTo>
                  <a:lnTo>
                    <a:pt x="101231" y="23"/>
                  </a:lnTo>
                  <a:lnTo>
                    <a:pt x="114882" y="0"/>
                  </a:lnTo>
                  <a:lnTo>
                    <a:pt x="118260" y="989"/>
                  </a:lnTo>
                  <a:lnTo>
                    <a:pt x="120512" y="2641"/>
                  </a:lnTo>
                  <a:lnTo>
                    <a:pt x="122013" y="4734"/>
                  </a:lnTo>
                  <a:lnTo>
                    <a:pt x="126327" y="14997"/>
                  </a:lnTo>
                  <a:lnTo>
                    <a:pt x="131552" y="27496"/>
                  </a:lnTo>
                  <a:lnTo>
                    <a:pt x="137182" y="36358"/>
                  </a:lnTo>
                  <a:lnTo>
                    <a:pt x="142990" y="51542"/>
                  </a:lnTo>
                  <a:lnTo>
                    <a:pt x="145929" y="61147"/>
                  </a:lnTo>
                  <a:lnTo>
                    <a:pt x="148880" y="69535"/>
                  </a:lnTo>
                  <a:lnTo>
                    <a:pt x="154804" y="84147"/>
                  </a:lnTo>
                  <a:lnTo>
                    <a:pt x="157774" y="92806"/>
                  </a:lnTo>
                  <a:lnTo>
                    <a:pt x="160745" y="102547"/>
                  </a:lnTo>
                  <a:lnTo>
                    <a:pt x="163718" y="113010"/>
                  </a:lnTo>
                  <a:lnTo>
                    <a:pt x="165700" y="121969"/>
                  </a:lnTo>
                  <a:lnTo>
                    <a:pt x="167903" y="137217"/>
                  </a:lnTo>
                  <a:lnTo>
                    <a:pt x="169482" y="145053"/>
                  </a:lnTo>
                  <a:lnTo>
                    <a:pt x="171528" y="153253"/>
                  </a:lnTo>
                  <a:lnTo>
                    <a:pt x="176446" y="168318"/>
                  </a:lnTo>
                  <a:lnTo>
                    <a:pt x="183800" y="183370"/>
                  </a:lnTo>
                  <a:lnTo>
                    <a:pt x="185869" y="194271"/>
                  </a:lnTo>
                  <a:lnTo>
                    <a:pt x="186789" y="205731"/>
                  </a:lnTo>
                  <a:lnTo>
                    <a:pt x="188189" y="218430"/>
                  </a:lnTo>
                  <a:lnTo>
                    <a:pt x="192119" y="233997"/>
                  </a:lnTo>
                  <a:lnTo>
                    <a:pt x="197173" y="248191"/>
                  </a:lnTo>
                  <a:lnTo>
                    <a:pt x="201734" y="260122"/>
                  </a:lnTo>
                  <a:lnTo>
                    <a:pt x="204302" y="272417"/>
                  </a:lnTo>
                  <a:lnTo>
                    <a:pt x="206055" y="284328"/>
                  </a:lnTo>
                  <a:lnTo>
                    <a:pt x="209982" y="298011"/>
                  </a:lnTo>
                  <a:lnTo>
                    <a:pt x="212417" y="307812"/>
                  </a:lnTo>
                  <a:lnTo>
                    <a:pt x="217770" y="331930"/>
                  </a:lnTo>
                  <a:lnTo>
                    <a:pt x="220587" y="340346"/>
                  </a:lnTo>
                  <a:lnTo>
                    <a:pt x="223456" y="345957"/>
                  </a:lnTo>
                  <a:lnTo>
                    <a:pt x="226362" y="349697"/>
                  </a:lnTo>
                  <a:lnTo>
                    <a:pt x="229590" y="356499"/>
                  </a:lnTo>
                  <a:lnTo>
                    <a:pt x="234053" y="371198"/>
                  </a:lnTo>
                  <a:lnTo>
                    <a:pt x="237969" y="384245"/>
                  </a:lnTo>
                  <a:lnTo>
                    <a:pt x="241166" y="399153"/>
                  </a:lnTo>
                  <a:lnTo>
                    <a:pt x="245430" y="413537"/>
                  </a:lnTo>
                  <a:lnTo>
                    <a:pt x="250115" y="428613"/>
                  </a:lnTo>
                  <a:lnTo>
                    <a:pt x="254368" y="441513"/>
                  </a:lnTo>
                  <a:lnTo>
                    <a:pt x="256920" y="454522"/>
                  </a:lnTo>
                  <a:lnTo>
                    <a:pt x="258054" y="465926"/>
                  </a:lnTo>
                  <a:lnTo>
                    <a:pt x="258558" y="474302"/>
                  </a:lnTo>
                  <a:lnTo>
                    <a:pt x="257700" y="476933"/>
                  </a:lnTo>
                  <a:lnTo>
                    <a:pt x="256136" y="478686"/>
                  </a:lnTo>
                  <a:lnTo>
                    <a:pt x="254101" y="479855"/>
                  </a:lnTo>
                  <a:lnTo>
                    <a:pt x="252745" y="481627"/>
                  </a:lnTo>
                  <a:lnTo>
                    <a:pt x="251840" y="483800"/>
                  </a:lnTo>
                  <a:lnTo>
                    <a:pt x="251238" y="486241"/>
                  </a:lnTo>
                  <a:lnTo>
                    <a:pt x="248851" y="487869"/>
                  </a:lnTo>
                  <a:lnTo>
                    <a:pt x="240909" y="489677"/>
                  </a:lnTo>
                  <a:lnTo>
                    <a:pt x="234028" y="491151"/>
                  </a:lnTo>
                  <a:lnTo>
                    <a:pt x="215799" y="495435"/>
                  </a:lnTo>
                  <a:lnTo>
                    <a:pt x="208359" y="496974"/>
                  </a:lnTo>
                  <a:lnTo>
                    <a:pt x="202406" y="498001"/>
                  </a:lnTo>
                  <a:lnTo>
                    <a:pt x="197445" y="498685"/>
                  </a:lnTo>
                  <a:lnTo>
                    <a:pt x="193146" y="499141"/>
                  </a:lnTo>
                  <a:lnTo>
                    <a:pt x="185723" y="499648"/>
                  </a:lnTo>
                  <a:lnTo>
                    <a:pt x="179117" y="499873"/>
                  </a:lnTo>
                  <a:lnTo>
                    <a:pt x="169664" y="5000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3"/>
            <p:cNvSpPr/>
            <p:nvPr/>
          </p:nvSpPr>
          <p:spPr>
            <a:xfrm>
              <a:off x="4321968" y="3348632"/>
              <a:ext cx="133947" cy="135567"/>
            </a:xfrm>
            <a:custGeom>
              <a:avLst/>
              <a:gdLst/>
              <a:ahLst/>
              <a:cxnLst/>
              <a:rect l="0" t="0" r="0" b="0"/>
              <a:pathLst>
                <a:path w="133947" h="135567">
                  <a:moveTo>
                    <a:pt x="133946" y="0"/>
                  </a:moveTo>
                  <a:lnTo>
                    <a:pt x="129205" y="0"/>
                  </a:lnTo>
                  <a:lnTo>
                    <a:pt x="127809" y="993"/>
                  </a:lnTo>
                  <a:lnTo>
                    <a:pt x="126878" y="2646"/>
                  </a:lnTo>
                  <a:lnTo>
                    <a:pt x="126257" y="4741"/>
                  </a:lnTo>
                  <a:lnTo>
                    <a:pt x="125843" y="7129"/>
                  </a:lnTo>
                  <a:lnTo>
                    <a:pt x="125568" y="9714"/>
                  </a:lnTo>
                  <a:lnTo>
                    <a:pt x="125384" y="12429"/>
                  </a:lnTo>
                  <a:lnTo>
                    <a:pt x="125261" y="15232"/>
                  </a:lnTo>
                  <a:lnTo>
                    <a:pt x="125125" y="20991"/>
                  </a:lnTo>
                  <a:lnTo>
                    <a:pt x="125017" y="62429"/>
                  </a:lnTo>
                  <a:lnTo>
                    <a:pt x="126008" y="68409"/>
                  </a:lnTo>
                  <a:lnTo>
                    <a:pt x="127662" y="75372"/>
                  </a:lnTo>
                  <a:lnTo>
                    <a:pt x="129757" y="82990"/>
                  </a:lnTo>
                  <a:lnTo>
                    <a:pt x="131153" y="92038"/>
                  </a:lnTo>
                  <a:lnTo>
                    <a:pt x="132084" y="102038"/>
                  </a:lnTo>
                  <a:lnTo>
                    <a:pt x="133118" y="120757"/>
                  </a:lnTo>
                  <a:lnTo>
                    <a:pt x="133700" y="134889"/>
                  </a:lnTo>
                  <a:lnTo>
                    <a:pt x="133782" y="135566"/>
                  </a:lnTo>
                  <a:lnTo>
                    <a:pt x="133837" y="135026"/>
                  </a:lnTo>
                  <a:lnTo>
                    <a:pt x="132881" y="134666"/>
                  </a:lnTo>
                  <a:lnTo>
                    <a:pt x="129173" y="134266"/>
                  </a:lnTo>
                  <a:lnTo>
                    <a:pt x="126248" y="134041"/>
                  </a:lnTo>
                  <a:lnTo>
                    <a:pt x="125837" y="133017"/>
                  </a:lnTo>
                  <a:lnTo>
                    <a:pt x="125381" y="129234"/>
                  </a:lnTo>
                  <a:lnTo>
                    <a:pt x="124267" y="127828"/>
                  </a:lnTo>
                  <a:lnTo>
                    <a:pt x="122532" y="126890"/>
                  </a:lnTo>
                  <a:lnTo>
                    <a:pt x="120384" y="126266"/>
                  </a:lnTo>
                  <a:lnTo>
                    <a:pt x="118952" y="124857"/>
                  </a:lnTo>
                  <a:lnTo>
                    <a:pt x="117996" y="122925"/>
                  </a:lnTo>
                  <a:lnTo>
                    <a:pt x="117360" y="120646"/>
                  </a:lnTo>
                  <a:lnTo>
                    <a:pt x="116935" y="118134"/>
                  </a:lnTo>
                  <a:lnTo>
                    <a:pt x="116652" y="115467"/>
                  </a:lnTo>
                  <a:lnTo>
                    <a:pt x="116463" y="112697"/>
                  </a:lnTo>
                  <a:lnTo>
                    <a:pt x="115346" y="110850"/>
                  </a:lnTo>
                  <a:lnTo>
                    <a:pt x="113608" y="109619"/>
                  </a:lnTo>
                  <a:lnTo>
                    <a:pt x="108431" y="107643"/>
                  </a:lnTo>
                  <a:lnTo>
                    <a:pt x="105077" y="104727"/>
                  </a:lnTo>
                  <a:lnTo>
                    <a:pt x="100279" y="100124"/>
                  </a:lnTo>
                  <a:lnTo>
                    <a:pt x="86199" y="86178"/>
                  </a:lnTo>
                  <a:lnTo>
                    <a:pt x="83263" y="84242"/>
                  </a:lnTo>
                  <a:lnTo>
                    <a:pt x="80314" y="82950"/>
                  </a:lnTo>
                  <a:lnTo>
                    <a:pt x="77355" y="82089"/>
                  </a:lnTo>
                  <a:lnTo>
                    <a:pt x="73398" y="80523"/>
                  </a:lnTo>
                  <a:lnTo>
                    <a:pt x="68776" y="78487"/>
                  </a:lnTo>
                  <a:lnTo>
                    <a:pt x="63710" y="76137"/>
                  </a:lnTo>
                  <a:lnTo>
                    <a:pt x="58349" y="74571"/>
                  </a:lnTo>
                  <a:lnTo>
                    <a:pt x="52790" y="73526"/>
                  </a:lnTo>
                  <a:lnTo>
                    <a:pt x="47099" y="72830"/>
                  </a:lnTo>
                  <a:lnTo>
                    <a:pt x="42314" y="71374"/>
                  </a:lnTo>
                  <a:lnTo>
                    <a:pt x="38131" y="69411"/>
                  </a:lnTo>
                  <a:lnTo>
                    <a:pt x="29030" y="63872"/>
                  </a:lnTo>
                  <a:lnTo>
                    <a:pt x="25139" y="63114"/>
                  </a:lnTo>
                  <a:lnTo>
                    <a:pt x="22713" y="62912"/>
                  </a:lnTo>
                  <a:lnTo>
                    <a:pt x="20103" y="61785"/>
                  </a:lnTo>
                  <a:lnTo>
                    <a:pt x="17371" y="60042"/>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95" name="مجموعة 94"/>
          <p:cNvGrpSpPr/>
          <p:nvPr/>
        </p:nvGrpSpPr>
        <p:grpSpPr>
          <a:xfrm>
            <a:off x="5037586" y="2750343"/>
            <a:ext cx="694860" cy="1107283"/>
            <a:chOff x="5037586" y="2750343"/>
            <a:chExt cx="694860" cy="1107283"/>
          </a:xfrm>
        </p:grpSpPr>
        <p:sp>
          <p:nvSpPr>
            <p:cNvPr id="90" name="SMARTPenAnnotation54"/>
            <p:cNvSpPr/>
            <p:nvPr/>
          </p:nvSpPr>
          <p:spPr>
            <a:xfrm>
              <a:off x="5037586" y="2750343"/>
              <a:ext cx="364875" cy="705436"/>
            </a:xfrm>
            <a:custGeom>
              <a:avLst/>
              <a:gdLst/>
              <a:ahLst/>
              <a:cxnLst/>
              <a:rect l="0" t="0" r="0" b="0"/>
              <a:pathLst>
                <a:path w="364875" h="705436">
                  <a:moveTo>
                    <a:pt x="257718" y="0"/>
                  </a:moveTo>
                  <a:lnTo>
                    <a:pt x="234016" y="4741"/>
                  </a:lnTo>
                  <a:lnTo>
                    <a:pt x="226042" y="6137"/>
                  </a:lnTo>
                  <a:lnTo>
                    <a:pt x="219733" y="7068"/>
                  </a:lnTo>
                  <a:lnTo>
                    <a:pt x="209086" y="8103"/>
                  </a:lnTo>
                  <a:lnTo>
                    <a:pt x="197739" y="8562"/>
                  </a:lnTo>
                  <a:lnTo>
                    <a:pt x="165974" y="8821"/>
                  </a:lnTo>
                  <a:lnTo>
                    <a:pt x="152899" y="9849"/>
                  </a:lnTo>
                  <a:lnTo>
                    <a:pt x="139222" y="11527"/>
                  </a:lnTo>
                  <a:lnTo>
                    <a:pt x="125143" y="13638"/>
                  </a:lnTo>
                  <a:lnTo>
                    <a:pt x="114764" y="16038"/>
                  </a:lnTo>
                  <a:lnTo>
                    <a:pt x="106853" y="18629"/>
                  </a:lnTo>
                  <a:lnTo>
                    <a:pt x="100586" y="21349"/>
                  </a:lnTo>
                  <a:lnTo>
                    <a:pt x="94425" y="23163"/>
                  </a:lnTo>
                  <a:lnTo>
                    <a:pt x="88333" y="24372"/>
                  </a:lnTo>
                  <a:lnTo>
                    <a:pt x="77264" y="25715"/>
                  </a:lnTo>
                  <a:lnTo>
                    <a:pt x="69037" y="26312"/>
                  </a:lnTo>
                  <a:lnTo>
                    <a:pt x="63470" y="27463"/>
                  </a:lnTo>
                  <a:lnTo>
                    <a:pt x="56782" y="29223"/>
                  </a:lnTo>
                  <a:lnTo>
                    <a:pt x="49346" y="31388"/>
                  </a:lnTo>
                  <a:lnTo>
                    <a:pt x="38439" y="36440"/>
                  </a:lnTo>
                  <a:lnTo>
                    <a:pt x="28093" y="43027"/>
                  </a:lnTo>
                  <a:lnTo>
                    <a:pt x="21561" y="48909"/>
                  </a:lnTo>
                  <a:lnTo>
                    <a:pt x="18920" y="50465"/>
                  </a:lnTo>
                  <a:lnTo>
                    <a:pt x="13341" y="52195"/>
                  </a:lnTo>
                  <a:lnTo>
                    <a:pt x="11456" y="53648"/>
                  </a:lnTo>
                  <a:lnTo>
                    <a:pt x="10200" y="55609"/>
                  </a:lnTo>
                  <a:lnTo>
                    <a:pt x="8804" y="60434"/>
                  </a:lnTo>
                  <a:lnTo>
                    <a:pt x="7707" y="80935"/>
                  </a:lnTo>
                  <a:lnTo>
                    <a:pt x="7700" y="83722"/>
                  </a:lnTo>
                  <a:lnTo>
                    <a:pt x="6703" y="85581"/>
                  </a:lnTo>
                  <a:lnTo>
                    <a:pt x="5047" y="86819"/>
                  </a:lnTo>
                  <a:lnTo>
                    <a:pt x="2951" y="87645"/>
                  </a:lnTo>
                  <a:lnTo>
                    <a:pt x="1553" y="89188"/>
                  </a:lnTo>
                  <a:lnTo>
                    <a:pt x="621" y="91209"/>
                  </a:lnTo>
                  <a:lnTo>
                    <a:pt x="0" y="93548"/>
                  </a:lnTo>
                  <a:lnTo>
                    <a:pt x="3866" y="111062"/>
                  </a:lnTo>
                  <a:lnTo>
                    <a:pt x="11296" y="139843"/>
                  </a:lnTo>
                  <a:lnTo>
                    <a:pt x="16558" y="165721"/>
                  </a:lnTo>
                  <a:lnTo>
                    <a:pt x="20890" y="180810"/>
                  </a:lnTo>
                  <a:lnTo>
                    <a:pt x="24167" y="201299"/>
                  </a:lnTo>
                  <a:lnTo>
                    <a:pt x="24933" y="216467"/>
                  </a:lnTo>
                  <a:lnTo>
                    <a:pt x="26266" y="232137"/>
                  </a:lnTo>
                  <a:lnTo>
                    <a:pt x="31603" y="251124"/>
                  </a:lnTo>
                  <a:lnTo>
                    <a:pt x="33625" y="264466"/>
                  </a:lnTo>
                  <a:lnTo>
                    <a:pt x="34098" y="274968"/>
                  </a:lnTo>
                  <a:lnTo>
                    <a:pt x="38192" y="289476"/>
                  </a:lnTo>
                  <a:lnTo>
                    <a:pt x="44891" y="310062"/>
                  </a:lnTo>
                  <a:lnTo>
                    <a:pt x="53326" y="334701"/>
                  </a:lnTo>
                  <a:lnTo>
                    <a:pt x="58949" y="352118"/>
                  </a:lnTo>
                  <a:lnTo>
                    <a:pt x="73455" y="401561"/>
                  </a:lnTo>
                  <a:lnTo>
                    <a:pt x="76604" y="416927"/>
                  </a:lnTo>
                  <a:lnTo>
                    <a:pt x="78997" y="431364"/>
                  </a:lnTo>
                  <a:lnTo>
                    <a:pt x="83367" y="447702"/>
                  </a:lnTo>
                  <a:lnTo>
                    <a:pt x="88617" y="464885"/>
                  </a:lnTo>
                  <a:lnTo>
                    <a:pt x="94258" y="481451"/>
                  </a:lnTo>
                  <a:lnTo>
                    <a:pt x="102019" y="500943"/>
                  </a:lnTo>
                  <a:lnTo>
                    <a:pt x="107790" y="519566"/>
                  </a:lnTo>
                  <a:lnTo>
                    <a:pt x="111709" y="530559"/>
                  </a:lnTo>
                  <a:lnTo>
                    <a:pt x="114907" y="546912"/>
                  </a:lnTo>
                  <a:lnTo>
                    <a:pt x="121727" y="561830"/>
                  </a:lnTo>
                  <a:lnTo>
                    <a:pt x="128109" y="583811"/>
                  </a:lnTo>
                  <a:lnTo>
                    <a:pt x="132787" y="602558"/>
                  </a:lnTo>
                  <a:lnTo>
                    <a:pt x="143673" y="620558"/>
                  </a:lnTo>
                  <a:lnTo>
                    <a:pt x="149201" y="631351"/>
                  </a:lnTo>
                  <a:lnTo>
                    <a:pt x="156430" y="640612"/>
                  </a:lnTo>
                  <a:lnTo>
                    <a:pt x="158131" y="646204"/>
                  </a:lnTo>
                  <a:lnTo>
                    <a:pt x="159577" y="648092"/>
                  </a:lnTo>
                  <a:lnTo>
                    <a:pt x="161533" y="649350"/>
                  </a:lnTo>
                  <a:lnTo>
                    <a:pt x="163829" y="650189"/>
                  </a:lnTo>
                  <a:lnTo>
                    <a:pt x="165360" y="651741"/>
                  </a:lnTo>
                  <a:lnTo>
                    <a:pt x="166380" y="653767"/>
                  </a:lnTo>
                  <a:lnTo>
                    <a:pt x="167061" y="656111"/>
                  </a:lnTo>
                  <a:lnTo>
                    <a:pt x="170462" y="661360"/>
                  </a:lnTo>
                  <a:lnTo>
                    <a:pt x="172759" y="664149"/>
                  </a:lnTo>
                  <a:lnTo>
                    <a:pt x="174290" y="667001"/>
                  </a:lnTo>
                  <a:lnTo>
                    <a:pt x="176948" y="676926"/>
                  </a:lnTo>
                  <a:lnTo>
                    <a:pt x="178074" y="677503"/>
                  </a:lnTo>
                  <a:lnTo>
                    <a:pt x="181972" y="678144"/>
                  </a:lnTo>
                  <a:lnTo>
                    <a:pt x="183408" y="679307"/>
                  </a:lnTo>
                  <a:lnTo>
                    <a:pt x="184366" y="681075"/>
                  </a:lnTo>
                  <a:lnTo>
                    <a:pt x="185004" y="683245"/>
                  </a:lnTo>
                  <a:lnTo>
                    <a:pt x="188359" y="688303"/>
                  </a:lnTo>
                  <a:lnTo>
                    <a:pt x="193857" y="694893"/>
                  </a:lnTo>
                  <a:lnTo>
                    <a:pt x="204290" y="700776"/>
                  </a:lnTo>
                  <a:lnTo>
                    <a:pt x="210468" y="704062"/>
                  </a:lnTo>
                  <a:lnTo>
                    <a:pt x="214559" y="704831"/>
                  </a:lnTo>
                  <a:lnTo>
                    <a:pt x="225270" y="705324"/>
                  </a:lnTo>
                  <a:lnTo>
                    <a:pt x="269511" y="705435"/>
                  </a:lnTo>
                  <a:lnTo>
                    <a:pt x="283439" y="704446"/>
                  </a:lnTo>
                  <a:lnTo>
                    <a:pt x="298678" y="702795"/>
                  </a:lnTo>
                  <a:lnTo>
                    <a:pt x="326524" y="699307"/>
                  </a:lnTo>
                  <a:lnTo>
                    <a:pt x="335339" y="698376"/>
                  </a:lnTo>
                  <a:lnTo>
                    <a:pt x="364874" y="6965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5"/>
            <p:cNvSpPr/>
            <p:nvPr/>
          </p:nvSpPr>
          <p:spPr>
            <a:xfrm>
              <a:off x="5411390" y="3518296"/>
              <a:ext cx="189123" cy="254088"/>
            </a:xfrm>
            <a:custGeom>
              <a:avLst/>
              <a:gdLst/>
              <a:ahLst/>
              <a:cxnLst/>
              <a:rect l="0" t="0" r="0" b="0"/>
              <a:pathLst>
                <a:path w="189123" h="254088">
                  <a:moveTo>
                    <a:pt x="0" y="53579"/>
                  </a:moveTo>
                  <a:lnTo>
                    <a:pt x="9481" y="91502"/>
                  </a:lnTo>
                  <a:lnTo>
                    <a:pt x="14259" y="116564"/>
                  </a:lnTo>
                  <a:lnTo>
                    <a:pt x="29471" y="208281"/>
                  </a:lnTo>
                  <a:lnTo>
                    <a:pt x="37242" y="248674"/>
                  </a:lnTo>
                  <a:lnTo>
                    <a:pt x="38718" y="254087"/>
                  </a:lnTo>
                  <a:lnTo>
                    <a:pt x="38711" y="250751"/>
                  </a:lnTo>
                  <a:lnTo>
                    <a:pt x="37713" y="241582"/>
                  </a:lnTo>
                  <a:lnTo>
                    <a:pt x="35064" y="225547"/>
                  </a:lnTo>
                  <a:lnTo>
                    <a:pt x="26829" y="181272"/>
                  </a:lnTo>
                  <a:lnTo>
                    <a:pt x="23839" y="159543"/>
                  </a:lnTo>
                  <a:lnTo>
                    <a:pt x="21846" y="139105"/>
                  </a:lnTo>
                  <a:lnTo>
                    <a:pt x="20517" y="119526"/>
                  </a:lnTo>
                  <a:lnTo>
                    <a:pt x="20623" y="106473"/>
                  </a:lnTo>
                  <a:lnTo>
                    <a:pt x="21687" y="97771"/>
                  </a:lnTo>
                  <a:lnTo>
                    <a:pt x="23388" y="91970"/>
                  </a:lnTo>
                  <a:lnTo>
                    <a:pt x="28490" y="94055"/>
                  </a:lnTo>
                  <a:lnTo>
                    <a:pt x="35861" y="101399"/>
                  </a:lnTo>
                  <a:lnTo>
                    <a:pt x="44744" y="112248"/>
                  </a:lnTo>
                  <a:lnTo>
                    <a:pt x="115805" y="203506"/>
                  </a:lnTo>
                  <a:lnTo>
                    <a:pt x="130781" y="221991"/>
                  </a:lnTo>
                  <a:lnTo>
                    <a:pt x="143742" y="234314"/>
                  </a:lnTo>
                  <a:lnTo>
                    <a:pt x="155360" y="242530"/>
                  </a:lnTo>
                  <a:lnTo>
                    <a:pt x="166081" y="248007"/>
                  </a:lnTo>
                  <a:lnTo>
                    <a:pt x="174220" y="247690"/>
                  </a:lnTo>
                  <a:lnTo>
                    <a:pt x="180639" y="243510"/>
                  </a:lnTo>
                  <a:lnTo>
                    <a:pt x="185911" y="236754"/>
                  </a:lnTo>
                  <a:lnTo>
                    <a:pt x="188433" y="224313"/>
                  </a:lnTo>
                  <a:lnTo>
                    <a:pt x="189122" y="208081"/>
                  </a:lnTo>
                  <a:lnTo>
                    <a:pt x="188589" y="189323"/>
                  </a:lnTo>
                  <a:lnTo>
                    <a:pt x="186249" y="166894"/>
                  </a:lnTo>
                  <a:lnTo>
                    <a:pt x="182706" y="142021"/>
                  </a:lnTo>
                  <a:lnTo>
                    <a:pt x="178358" y="115517"/>
                  </a:lnTo>
                  <a:lnTo>
                    <a:pt x="172484" y="91894"/>
                  </a:lnTo>
                  <a:lnTo>
                    <a:pt x="165591" y="70193"/>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6"/>
            <p:cNvSpPr/>
            <p:nvPr/>
          </p:nvSpPr>
          <p:spPr>
            <a:xfrm>
              <a:off x="5625703" y="3589734"/>
              <a:ext cx="62508" cy="267892"/>
            </a:xfrm>
            <a:custGeom>
              <a:avLst/>
              <a:gdLst/>
              <a:ahLst/>
              <a:cxnLst/>
              <a:rect l="0" t="0" r="0" b="0"/>
              <a:pathLst>
                <a:path w="62508" h="267892">
                  <a:moveTo>
                    <a:pt x="0" y="0"/>
                  </a:moveTo>
                  <a:lnTo>
                    <a:pt x="0" y="9481"/>
                  </a:lnTo>
                  <a:lnTo>
                    <a:pt x="992" y="14258"/>
                  </a:lnTo>
                  <a:lnTo>
                    <a:pt x="2646" y="19427"/>
                  </a:lnTo>
                  <a:lnTo>
                    <a:pt x="4740" y="24858"/>
                  </a:lnTo>
                  <a:lnTo>
                    <a:pt x="7129" y="33439"/>
                  </a:lnTo>
                  <a:lnTo>
                    <a:pt x="9713" y="44121"/>
                  </a:lnTo>
                  <a:lnTo>
                    <a:pt x="12428" y="56203"/>
                  </a:lnTo>
                  <a:lnTo>
                    <a:pt x="14239" y="66242"/>
                  </a:lnTo>
                  <a:lnTo>
                    <a:pt x="15446" y="74919"/>
                  </a:lnTo>
                  <a:lnTo>
                    <a:pt x="16250" y="82688"/>
                  </a:lnTo>
                  <a:lnTo>
                    <a:pt x="17778" y="89852"/>
                  </a:lnTo>
                  <a:lnTo>
                    <a:pt x="19790" y="96612"/>
                  </a:lnTo>
                  <a:lnTo>
                    <a:pt x="22123" y="103103"/>
                  </a:lnTo>
                  <a:lnTo>
                    <a:pt x="23678" y="111400"/>
                  </a:lnTo>
                  <a:lnTo>
                    <a:pt x="24715" y="120899"/>
                  </a:lnTo>
                  <a:lnTo>
                    <a:pt x="25406" y="131201"/>
                  </a:lnTo>
                  <a:lnTo>
                    <a:pt x="26859" y="140053"/>
                  </a:lnTo>
                  <a:lnTo>
                    <a:pt x="28820" y="147939"/>
                  </a:lnTo>
                  <a:lnTo>
                    <a:pt x="31119" y="155181"/>
                  </a:lnTo>
                  <a:lnTo>
                    <a:pt x="32653" y="161993"/>
                  </a:lnTo>
                  <a:lnTo>
                    <a:pt x="33675" y="168519"/>
                  </a:lnTo>
                  <a:lnTo>
                    <a:pt x="34356" y="174854"/>
                  </a:lnTo>
                  <a:lnTo>
                    <a:pt x="35802" y="181061"/>
                  </a:lnTo>
                  <a:lnTo>
                    <a:pt x="37759" y="187184"/>
                  </a:lnTo>
                  <a:lnTo>
                    <a:pt x="40055" y="193250"/>
                  </a:lnTo>
                  <a:lnTo>
                    <a:pt x="41586" y="198287"/>
                  </a:lnTo>
                  <a:lnTo>
                    <a:pt x="43287" y="206528"/>
                  </a:lnTo>
                  <a:lnTo>
                    <a:pt x="45725" y="213092"/>
                  </a:lnTo>
                  <a:lnTo>
                    <a:pt x="49335" y="221436"/>
                  </a:lnTo>
                  <a:lnTo>
                    <a:pt x="53725" y="230968"/>
                  </a:lnTo>
                  <a:lnTo>
                    <a:pt x="56653" y="239307"/>
                  </a:lnTo>
                  <a:lnTo>
                    <a:pt x="58605" y="246850"/>
                  </a:lnTo>
                  <a:lnTo>
                    <a:pt x="62507" y="2678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7"/>
            <p:cNvSpPr/>
            <p:nvPr/>
          </p:nvSpPr>
          <p:spPr>
            <a:xfrm>
              <a:off x="5634632" y="3590102"/>
              <a:ext cx="97814" cy="80000"/>
            </a:xfrm>
            <a:custGeom>
              <a:avLst/>
              <a:gdLst/>
              <a:ahLst/>
              <a:cxnLst/>
              <a:rect l="0" t="0" r="0" b="0"/>
              <a:pathLst>
                <a:path w="97814" h="80000">
                  <a:moveTo>
                    <a:pt x="0" y="8562"/>
                  </a:moveTo>
                  <a:lnTo>
                    <a:pt x="9482" y="3821"/>
                  </a:lnTo>
                  <a:lnTo>
                    <a:pt x="13266" y="2425"/>
                  </a:lnTo>
                  <a:lnTo>
                    <a:pt x="16781" y="1494"/>
                  </a:lnTo>
                  <a:lnTo>
                    <a:pt x="24813" y="0"/>
                  </a:lnTo>
                  <a:lnTo>
                    <a:pt x="26463" y="869"/>
                  </a:lnTo>
                  <a:lnTo>
                    <a:pt x="28557" y="2441"/>
                  </a:lnTo>
                  <a:lnTo>
                    <a:pt x="30944" y="4481"/>
                  </a:lnTo>
                  <a:lnTo>
                    <a:pt x="33528" y="5841"/>
                  </a:lnTo>
                  <a:lnTo>
                    <a:pt x="36243" y="6748"/>
                  </a:lnTo>
                  <a:lnTo>
                    <a:pt x="39045" y="7353"/>
                  </a:lnTo>
                  <a:lnTo>
                    <a:pt x="41905" y="8748"/>
                  </a:lnTo>
                  <a:lnTo>
                    <a:pt x="44804" y="10670"/>
                  </a:lnTo>
                  <a:lnTo>
                    <a:pt x="47729" y="12944"/>
                  </a:lnTo>
                  <a:lnTo>
                    <a:pt x="50671" y="14460"/>
                  </a:lnTo>
                  <a:lnTo>
                    <a:pt x="53624" y="15470"/>
                  </a:lnTo>
                  <a:lnTo>
                    <a:pt x="56586" y="16144"/>
                  </a:lnTo>
                  <a:lnTo>
                    <a:pt x="59552" y="17585"/>
                  </a:lnTo>
                  <a:lnTo>
                    <a:pt x="62522" y="19538"/>
                  </a:lnTo>
                  <a:lnTo>
                    <a:pt x="65494" y="21832"/>
                  </a:lnTo>
                  <a:lnTo>
                    <a:pt x="68467" y="24354"/>
                  </a:lnTo>
                  <a:lnTo>
                    <a:pt x="71442" y="27027"/>
                  </a:lnTo>
                  <a:lnTo>
                    <a:pt x="77393" y="32644"/>
                  </a:lnTo>
                  <a:lnTo>
                    <a:pt x="93515" y="48509"/>
                  </a:lnTo>
                  <a:lnTo>
                    <a:pt x="95086" y="51068"/>
                  </a:lnTo>
                  <a:lnTo>
                    <a:pt x="96133" y="53767"/>
                  </a:lnTo>
                  <a:lnTo>
                    <a:pt x="96830" y="56557"/>
                  </a:lnTo>
                  <a:lnTo>
                    <a:pt x="97296" y="59410"/>
                  </a:lnTo>
                  <a:lnTo>
                    <a:pt x="97607" y="62304"/>
                  </a:lnTo>
                  <a:lnTo>
                    <a:pt x="97813" y="65226"/>
                  </a:lnTo>
                  <a:lnTo>
                    <a:pt x="96959" y="67174"/>
                  </a:lnTo>
                  <a:lnTo>
                    <a:pt x="95397" y="68473"/>
                  </a:lnTo>
                  <a:lnTo>
                    <a:pt x="93364" y="69338"/>
                  </a:lnTo>
                  <a:lnTo>
                    <a:pt x="91016" y="70907"/>
                  </a:lnTo>
                  <a:lnTo>
                    <a:pt x="88459" y="72946"/>
                  </a:lnTo>
                  <a:lnTo>
                    <a:pt x="85762" y="75297"/>
                  </a:lnTo>
                  <a:lnTo>
                    <a:pt x="82972" y="76864"/>
                  </a:lnTo>
                  <a:lnTo>
                    <a:pt x="80119" y="77909"/>
                  </a:lnTo>
                  <a:lnTo>
                    <a:pt x="77225" y="78606"/>
                  </a:lnTo>
                  <a:lnTo>
                    <a:pt x="74304" y="79070"/>
                  </a:lnTo>
                  <a:lnTo>
                    <a:pt x="71364" y="79380"/>
                  </a:lnTo>
                  <a:lnTo>
                    <a:pt x="44649" y="7999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03" name="مجموعة 102"/>
          <p:cNvGrpSpPr/>
          <p:nvPr/>
        </p:nvGrpSpPr>
        <p:grpSpPr>
          <a:xfrm>
            <a:off x="5072068" y="2893218"/>
            <a:ext cx="553600" cy="616150"/>
            <a:chOff x="5072068" y="2893218"/>
            <a:chExt cx="553600" cy="616150"/>
          </a:xfrm>
        </p:grpSpPr>
        <p:sp>
          <p:nvSpPr>
            <p:cNvPr id="96" name="SMARTPenAnnotation58"/>
            <p:cNvSpPr/>
            <p:nvPr/>
          </p:nvSpPr>
          <p:spPr>
            <a:xfrm>
              <a:off x="5072068" y="2893218"/>
              <a:ext cx="178589" cy="410767"/>
            </a:xfrm>
            <a:custGeom>
              <a:avLst/>
              <a:gdLst/>
              <a:ahLst/>
              <a:cxnLst/>
              <a:rect l="0" t="0" r="0" b="0"/>
              <a:pathLst>
                <a:path w="178589" h="410767">
                  <a:moveTo>
                    <a:pt x="169658" y="0"/>
                  </a:moveTo>
                  <a:lnTo>
                    <a:pt x="140979" y="0"/>
                  </a:lnTo>
                  <a:lnTo>
                    <a:pt x="137640" y="992"/>
                  </a:lnTo>
                  <a:lnTo>
                    <a:pt x="134422" y="2646"/>
                  </a:lnTo>
                  <a:lnTo>
                    <a:pt x="131285" y="4741"/>
                  </a:lnTo>
                  <a:lnTo>
                    <a:pt x="126216" y="6137"/>
                  </a:lnTo>
                  <a:lnTo>
                    <a:pt x="119861" y="7068"/>
                  </a:lnTo>
                  <a:lnTo>
                    <a:pt x="112648" y="7689"/>
                  </a:lnTo>
                  <a:lnTo>
                    <a:pt x="106847" y="9095"/>
                  </a:lnTo>
                  <a:lnTo>
                    <a:pt x="101987" y="11024"/>
                  </a:lnTo>
                  <a:lnTo>
                    <a:pt x="97755" y="13303"/>
                  </a:lnTo>
                  <a:lnTo>
                    <a:pt x="92949" y="14822"/>
                  </a:lnTo>
                  <a:lnTo>
                    <a:pt x="87761" y="15834"/>
                  </a:lnTo>
                  <a:lnTo>
                    <a:pt x="82318" y="16509"/>
                  </a:lnTo>
                  <a:lnTo>
                    <a:pt x="75713" y="17952"/>
                  </a:lnTo>
                  <a:lnTo>
                    <a:pt x="68332" y="19905"/>
                  </a:lnTo>
                  <a:lnTo>
                    <a:pt x="60436" y="22200"/>
                  </a:lnTo>
                  <a:lnTo>
                    <a:pt x="54179" y="23730"/>
                  </a:lnTo>
                  <a:lnTo>
                    <a:pt x="49016" y="24750"/>
                  </a:lnTo>
                  <a:lnTo>
                    <a:pt x="44581" y="25430"/>
                  </a:lnTo>
                  <a:lnTo>
                    <a:pt x="38649" y="26875"/>
                  </a:lnTo>
                  <a:lnTo>
                    <a:pt x="31717" y="28831"/>
                  </a:lnTo>
                  <a:lnTo>
                    <a:pt x="24119" y="31127"/>
                  </a:lnTo>
                  <a:lnTo>
                    <a:pt x="18062" y="32658"/>
                  </a:lnTo>
                  <a:lnTo>
                    <a:pt x="13032" y="33678"/>
                  </a:lnTo>
                  <a:lnTo>
                    <a:pt x="2569" y="35316"/>
                  </a:lnTo>
                  <a:lnTo>
                    <a:pt x="1711" y="36443"/>
                  </a:lnTo>
                  <a:lnTo>
                    <a:pt x="220" y="43372"/>
                  </a:lnTo>
                  <a:lnTo>
                    <a:pt x="24" y="54194"/>
                  </a:lnTo>
                  <a:lnTo>
                    <a:pt x="0" y="65607"/>
                  </a:lnTo>
                  <a:lnTo>
                    <a:pt x="2642" y="74138"/>
                  </a:lnTo>
                  <a:lnTo>
                    <a:pt x="6132" y="83552"/>
                  </a:lnTo>
                  <a:lnTo>
                    <a:pt x="9089" y="95422"/>
                  </a:lnTo>
                  <a:lnTo>
                    <a:pt x="13296" y="105579"/>
                  </a:lnTo>
                  <a:lnTo>
                    <a:pt x="17946" y="122132"/>
                  </a:lnTo>
                  <a:lnTo>
                    <a:pt x="22194" y="132333"/>
                  </a:lnTo>
                  <a:lnTo>
                    <a:pt x="24744" y="143482"/>
                  </a:lnTo>
                  <a:lnTo>
                    <a:pt x="26869" y="156043"/>
                  </a:lnTo>
                  <a:lnTo>
                    <a:pt x="28825" y="163560"/>
                  </a:lnTo>
                  <a:lnTo>
                    <a:pt x="31121" y="171548"/>
                  </a:lnTo>
                  <a:lnTo>
                    <a:pt x="39093" y="201752"/>
                  </a:lnTo>
                  <a:lnTo>
                    <a:pt x="42927" y="213877"/>
                  </a:lnTo>
                  <a:lnTo>
                    <a:pt x="47468" y="226920"/>
                  </a:lnTo>
                  <a:lnTo>
                    <a:pt x="52479" y="240577"/>
                  </a:lnTo>
                  <a:lnTo>
                    <a:pt x="55820" y="250674"/>
                  </a:lnTo>
                  <a:lnTo>
                    <a:pt x="58047" y="258397"/>
                  </a:lnTo>
                  <a:lnTo>
                    <a:pt x="60522" y="269625"/>
                  </a:lnTo>
                  <a:lnTo>
                    <a:pt x="61622" y="277922"/>
                  </a:lnTo>
                  <a:lnTo>
                    <a:pt x="62907" y="284500"/>
                  </a:lnTo>
                  <a:lnTo>
                    <a:pt x="66981" y="302393"/>
                  </a:lnTo>
                  <a:lnTo>
                    <a:pt x="70449" y="310736"/>
                  </a:lnTo>
                  <a:lnTo>
                    <a:pt x="74745" y="318282"/>
                  </a:lnTo>
                  <a:lnTo>
                    <a:pt x="79594" y="325298"/>
                  </a:lnTo>
                  <a:lnTo>
                    <a:pt x="84981" y="335738"/>
                  </a:lnTo>
                  <a:lnTo>
                    <a:pt x="86417" y="339912"/>
                  </a:lnTo>
                  <a:lnTo>
                    <a:pt x="89359" y="344678"/>
                  </a:lnTo>
                  <a:lnTo>
                    <a:pt x="93305" y="349840"/>
                  </a:lnTo>
                  <a:lnTo>
                    <a:pt x="97921" y="355266"/>
                  </a:lnTo>
                  <a:lnTo>
                    <a:pt x="103049" y="363940"/>
                  </a:lnTo>
                  <a:lnTo>
                    <a:pt x="106340" y="372853"/>
                  </a:lnTo>
                  <a:lnTo>
                    <a:pt x="111650" y="379138"/>
                  </a:lnTo>
                  <a:lnTo>
                    <a:pt x="116197" y="384013"/>
                  </a:lnTo>
                  <a:lnTo>
                    <a:pt x="120432" y="388292"/>
                  </a:lnTo>
                  <a:lnTo>
                    <a:pt x="121957" y="390823"/>
                  </a:lnTo>
                  <a:lnTo>
                    <a:pt x="123653" y="396280"/>
                  </a:lnTo>
                  <a:lnTo>
                    <a:pt x="126090" y="399124"/>
                  </a:lnTo>
                  <a:lnTo>
                    <a:pt x="129698" y="402013"/>
                  </a:lnTo>
                  <a:lnTo>
                    <a:pt x="134089" y="404930"/>
                  </a:lnTo>
                  <a:lnTo>
                    <a:pt x="138007" y="406875"/>
                  </a:lnTo>
                  <a:lnTo>
                    <a:pt x="141613" y="408172"/>
                  </a:lnTo>
                  <a:lnTo>
                    <a:pt x="145008" y="409037"/>
                  </a:lnTo>
                  <a:lnTo>
                    <a:pt x="148264" y="409613"/>
                  </a:lnTo>
                  <a:lnTo>
                    <a:pt x="151427" y="409997"/>
                  </a:lnTo>
                  <a:lnTo>
                    <a:pt x="158891" y="410614"/>
                  </a:lnTo>
                  <a:lnTo>
                    <a:pt x="165204" y="410698"/>
                  </a:lnTo>
                  <a:lnTo>
                    <a:pt x="178588"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9"/>
            <p:cNvSpPr/>
            <p:nvPr/>
          </p:nvSpPr>
          <p:spPr>
            <a:xfrm>
              <a:off x="5384601" y="2893727"/>
              <a:ext cx="241067" cy="419188"/>
            </a:xfrm>
            <a:custGeom>
              <a:avLst/>
              <a:gdLst/>
              <a:ahLst/>
              <a:cxnLst/>
              <a:rect l="0" t="0" r="0" b="0"/>
              <a:pathLst>
                <a:path w="241067" h="419188">
                  <a:moveTo>
                    <a:pt x="0" y="26280"/>
                  </a:moveTo>
                  <a:lnTo>
                    <a:pt x="14221" y="21540"/>
                  </a:lnTo>
                  <a:lnTo>
                    <a:pt x="20395" y="19151"/>
                  </a:lnTo>
                  <a:lnTo>
                    <a:pt x="26495" y="16567"/>
                  </a:lnTo>
                  <a:lnTo>
                    <a:pt x="32546" y="13852"/>
                  </a:lnTo>
                  <a:lnTo>
                    <a:pt x="39557" y="11049"/>
                  </a:lnTo>
                  <a:lnTo>
                    <a:pt x="55284" y="5290"/>
                  </a:lnTo>
                  <a:lnTo>
                    <a:pt x="61661" y="3357"/>
                  </a:lnTo>
                  <a:lnTo>
                    <a:pt x="66904" y="2068"/>
                  </a:lnTo>
                  <a:lnTo>
                    <a:pt x="71392" y="1209"/>
                  </a:lnTo>
                  <a:lnTo>
                    <a:pt x="76368" y="637"/>
                  </a:lnTo>
                  <a:lnTo>
                    <a:pt x="81670" y="255"/>
                  </a:lnTo>
                  <a:lnTo>
                    <a:pt x="87189" y="0"/>
                  </a:lnTo>
                  <a:lnTo>
                    <a:pt x="90868" y="823"/>
                  </a:lnTo>
                  <a:lnTo>
                    <a:pt x="93321" y="2363"/>
                  </a:lnTo>
                  <a:lnTo>
                    <a:pt x="94956" y="4383"/>
                  </a:lnTo>
                  <a:lnTo>
                    <a:pt x="96047" y="6721"/>
                  </a:lnTo>
                  <a:lnTo>
                    <a:pt x="98573" y="15745"/>
                  </a:lnTo>
                  <a:lnTo>
                    <a:pt x="102680" y="25236"/>
                  </a:lnTo>
                  <a:lnTo>
                    <a:pt x="105164" y="28560"/>
                  </a:lnTo>
                  <a:lnTo>
                    <a:pt x="107813" y="30777"/>
                  </a:lnTo>
                  <a:lnTo>
                    <a:pt x="110570" y="32255"/>
                  </a:lnTo>
                  <a:lnTo>
                    <a:pt x="112409" y="34232"/>
                  </a:lnTo>
                  <a:lnTo>
                    <a:pt x="113635" y="36542"/>
                  </a:lnTo>
                  <a:lnTo>
                    <a:pt x="125083" y="71082"/>
                  </a:lnTo>
                  <a:lnTo>
                    <a:pt x="129029" y="80953"/>
                  </a:lnTo>
                  <a:lnTo>
                    <a:pt x="132652" y="88525"/>
                  </a:lnTo>
                  <a:lnTo>
                    <a:pt x="136060" y="94566"/>
                  </a:lnTo>
                  <a:lnTo>
                    <a:pt x="139324" y="102562"/>
                  </a:lnTo>
                  <a:lnTo>
                    <a:pt x="142492" y="111861"/>
                  </a:lnTo>
                  <a:lnTo>
                    <a:pt x="145596" y="122030"/>
                  </a:lnTo>
                  <a:lnTo>
                    <a:pt x="148658" y="130793"/>
                  </a:lnTo>
                  <a:lnTo>
                    <a:pt x="151692" y="138619"/>
                  </a:lnTo>
                  <a:lnTo>
                    <a:pt x="154706" y="145821"/>
                  </a:lnTo>
                  <a:lnTo>
                    <a:pt x="157707" y="152607"/>
                  </a:lnTo>
                  <a:lnTo>
                    <a:pt x="163689" y="165439"/>
                  </a:lnTo>
                  <a:lnTo>
                    <a:pt x="167008" y="175110"/>
                  </a:lnTo>
                  <a:lnTo>
                    <a:pt x="167893" y="179079"/>
                  </a:lnTo>
                  <a:lnTo>
                    <a:pt x="174169" y="191425"/>
                  </a:lnTo>
                  <a:lnTo>
                    <a:pt x="178621" y="198885"/>
                  </a:lnTo>
                  <a:lnTo>
                    <a:pt x="183567" y="209819"/>
                  </a:lnTo>
                  <a:lnTo>
                    <a:pt x="184886" y="214124"/>
                  </a:lnTo>
                  <a:lnTo>
                    <a:pt x="188997" y="221553"/>
                  </a:lnTo>
                  <a:lnTo>
                    <a:pt x="191482" y="224923"/>
                  </a:lnTo>
                  <a:lnTo>
                    <a:pt x="193139" y="229154"/>
                  </a:lnTo>
                  <a:lnTo>
                    <a:pt x="196464" y="245582"/>
                  </a:lnTo>
                  <a:lnTo>
                    <a:pt x="198445" y="252849"/>
                  </a:lnTo>
                  <a:lnTo>
                    <a:pt x="200757" y="260670"/>
                  </a:lnTo>
                  <a:lnTo>
                    <a:pt x="204284" y="267868"/>
                  </a:lnTo>
                  <a:lnTo>
                    <a:pt x="208619" y="274651"/>
                  </a:lnTo>
                  <a:lnTo>
                    <a:pt x="213493" y="281158"/>
                  </a:lnTo>
                  <a:lnTo>
                    <a:pt x="218909" y="293679"/>
                  </a:lnTo>
                  <a:lnTo>
                    <a:pt x="222309" y="305858"/>
                  </a:lnTo>
                  <a:lnTo>
                    <a:pt x="227127" y="317886"/>
                  </a:lnTo>
                  <a:lnTo>
                    <a:pt x="229930" y="327201"/>
                  </a:lnTo>
                  <a:lnTo>
                    <a:pt x="232168" y="336632"/>
                  </a:lnTo>
                  <a:lnTo>
                    <a:pt x="236469" y="350746"/>
                  </a:lnTo>
                  <a:lnTo>
                    <a:pt x="239043" y="361649"/>
                  </a:lnTo>
                  <a:lnTo>
                    <a:pt x="240492" y="373365"/>
                  </a:lnTo>
                  <a:lnTo>
                    <a:pt x="240921" y="385766"/>
                  </a:lnTo>
                  <a:lnTo>
                    <a:pt x="241066" y="398253"/>
                  </a:lnTo>
                  <a:lnTo>
                    <a:pt x="240086" y="399278"/>
                  </a:lnTo>
                  <a:lnTo>
                    <a:pt x="238440" y="399961"/>
                  </a:lnTo>
                  <a:lnTo>
                    <a:pt x="231383" y="400923"/>
                  </a:lnTo>
                  <a:lnTo>
                    <a:pt x="228669" y="401057"/>
                  </a:lnTo>
                  <a:lnTo>
                    <a:pt x="226861" y="402140"/>
                  </a:lnTo>
                  <a:lnTo>
                    <a:pt x="225655" y="403853"/>
                  </a:lnTo>
                  <a:lnTo>
                    <a:pt x="224851" y="405988"/>
                  </a:lnTo>
                  <a:lnTo>
                    <a:pt x="222330" y="407411"/>
                  </a:lnTo>
                  <a:lnTo>
                    <a:pt x="218665" y="408360"/>
                  </a:lnTo>
                  <a:lnTo>
                    <a:pt x="214238" y="408992"/>
                  </a:lnTo>
                  <a:lnTo>
                    <a:pt x="207318" y="409414"/>
                  </a:lnTo>
                  <a:lnTo>
                    <a:pt x="189045" y="409882"/>
                  </a:lnTo>
                  <a:lnTo>
                    <a:pt x="180600" y="410999"/>
                  </a:lnTo>
                  <a:lnTo>
                    <a:pt x="172986" y="412736"/>
                  </a:lnTo>
                  <a:lnTo>
                    <a:pt x="165926" y="414886"/>
                  </a:lnTo>
                  <a:lnTo>
                    <a:pt x="160226" y="416320"/>
                  </a:lnTo>
                  <a:lnTo>
                    <a:pt x="155435" y="417275"/>
                  </a:lnTo>
                  <a:lnTo>
                    <a:pt x="142875" y="419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60"/>
            <p:cNvSpPr/>
            <p:nvPr/>
          </p:nvSpPr>
          <p:spPr>
            <a:xfrm>
              <a:off x="5295351" y="3393281"/>
              <a:ext cx="124970" cy="89298"/>
            </a:xfrm>
            <a:custGeom>
              <a:avLst/>
              <a:gdLst/>
              <a:ahLst/>
              <a:cxnLst/>
              <a:rect l="0" t="0" r="0" b="0"/>
              <a:pathLst>
                <a:path w="124970" h="89298">
                  <a:moveTo>
                    <a:pt x="35672" y="0"/>
                  </a:moveTo>
                  <a:lnTo>
                    <a:pt x="26191" y="4741"/>
                  </a:lnTo>
                  <a:lnTo>
                    <a:pt x="22406" y="6137"/>
                  </a:lnTo>
                  <a:lnTo>
                    <a:pt x="18891" y="7068"/>
                  </a:lnTo>
                  <a:lnTo>
                    <a:pt x="15555" y="7688"/>
                  </a:lnTo>
                  <a:lnTo>
                    <a:pt x="12338" y="9094"/>
                  </a:lnTo>
                  <a:lnTo>
                    <a:pt x="9202" y="11024"/>
                  </a:lnTo>
                  <a:lnTo>
                    <a:pt x="1780" y="16509"/>
                  </a:lnTo>
                  <a:lnTo>
                    <a:pt x="1171" y="17951"/>
                  </a:lnTo>
                  <a:lnTo>
                    <a:pt x="765" y="19905"/>
                  </a:lnTo>
                  <a:lnTo>
                    <a:pt x="494" y="22200"/>
                  </a:lnTo>
                  <a:lnTo>
                    <a:pt x="314" y="25714"/>
                  </a:lnTo>
                  <a:lnTo>
                    <a:pt x="114" y="34910"/>
                  </a:lnTo>
                  <a:lnTo>
                    <a:pt x="0" y="46503"/>
                  </a:lnTo>
                  <a:lnTo>
                    <a:pt x="977" y="49854"/>
                  </a:lnTo>
                  <a:lnTo>
                    <a:pt x="2620" y="53079"/>
                  </a:lnTo>
                  <a:lnTo>
                    <a:pt x="4708" y="56222"/>
                  </a:lnTo>
                  <a:lnTo>
                    <a:pt x="6099" y="59309"/>
                  </a:lnTo>
                  <a:lnTo>
                    <a:pt x="7028" y="62360"/>
                  </a:lnTo>
                  <a:lnTo>
                    <a:pt x="7646" y="65386"/>
                  </a:lnTo>
                  <a:lnTo>
                    <a:pt x="9050" y="67403"/>
                  </a:lnTo>
                  <a:lnTo>
                    <a:pt x="10979" y="68747"/>
                  </a:lnTo>
                  <a:lnTo>
                    <a:pt x="13257" y="69644"/>
                  </a:lnTo>
                  <a:lnTo>
                    <a:pt x="15768" y="71234"/>
                  </a:lnTo>
                  <a:lnTo>
                    <a:pt x="18434" y="73286"/>
                  </a:lnTo>
                  <a:lnTo>
                    <a:pt x="21203" y="75646"/>
                  </a:lnTo>
                  <a:lnTo>
                    <a:pt x="24042" y="77220"/>
                  </a:lnTo>
                  <a:lnTo>
                    <a:pt x="26926" y="78269"/>
                  </a:lnTo>
                  <a:lnTo>
                    <a:pt x="29842" y="78969"/>
                  </a:lnTo>
                  <a:lnTo>
                    <a:pt x="32777" y="79434"/>
                  </a:lnTo>
                  <a:lnTo>
                    <a:pt x="35727" y="79745"/>
                  </a:lnTo>
                  <a:lnTo>
                    <a:pt x="42848" y="80244"/>
                  </a:lnTo>
                  <a:lnTo>
                    <a:pt x="46468" y="80312"/>
                  </a:lnTo>
                  <a:lnTo>
                    <a:pt x="48823" y="80331"/>
                  </a:lnTo>
                  <a:lnTo>
                    <a:pt x="50392" y="79350"/>
                  </a:lnTo>
                  <a:lnTo>
                    <a:pt x="51438" y="77705"/>
                  </a:lnTo>
                  <a:lnTo>
                    <a:pt x="52136" y="75616"/>
                  </a:lnTo>
                  <a:lnTo>
                    <a:pt x="53593" y="74223"/>
                  </a:lnTo>
                  <a:lnTo>
                    <a:pt x="55557" y="73295"/>
                  </a:lnTo>
                  <a:lnTo>
                    <a:pt x="57858" y="72676"/>
                  </a:lnTo>
                  <a:lnTo>
                    <a:pt x="59393" y="71271"/>
                  </a:lnTo>
                  <a:lnTo>
                    <a:pt x="60415" y="69342"/>
                  </a:lnTo>
                  <a:lnTo>
                    <a:pt x="61098" y="67064"/>
                  </a:lnTo>
                  <a:lnTo>
                    <a:pt x="62544" y="64553"/>
                  </a:lnTo>
                  <a:lnTo>
                    <a:pt x="64501" y="61887"/>
                  </a:lnTo>
                  <a:lnTo>
                    <a:pt x="66797" y="59117"/>
                  </a:lnTo>
                  <a:lnTo>
                    <a:pt x="68329" y="55286"/>
                  </a:lnTo>
                  <a:lnTo>
                    <a:pt x="69349" y="50748"/>
                  </a:lnTo>
                  <a:lnTo>
                    <a:pt x="70030" y="45738"/>
                  </a:lnTo>
                  <a:lnTo>
                    <a:pt x="71476" y="41406"/>
                  </a:lnTo>
                  <a:lnTo>
                    <a:pt x="73432" y="37526"/>
                  </a:lnTo>
                  <a:lnTo>
                    <a:pt x="75728" y="33947"/>
                  </a:lnTo>
                  <a:lnTo>
                    <a:pt x="77259" y="30568"/>
                  </a:lnTo>
                  <a:lnTo>
                    <a:pt x="78279" y="27324"/>
                  </a:lnTo>
                  <a:lnTo>
                    <a:pt x="79918" y="19729"/>
                  </a:lnTo>
                  <a:lnTo>
                    <a:pt x="80052" y="20098"/>
                  </a:lnTo>
                  <a:lnTo>
                    <a:pt x="80141" y="21336"/>
                  </a:lnTo>
                  <a:lnTo>
                    <a:pt x="80201" y="23153"/>
                  </a:lnTo>
                  <a:lnTo>
                    <a:pt x="81233" y="25358"/>
                  </a:lnTo>
                  <a:lnTo>
                    <a:pt x="82913" y="27819"/>
                  </a:lnTo>
                  <a:lnTo>
                    <a:pt x="85026" y="30452"/>
                  </a:lnTo>
                  <a:lnTo>
                    <a:pt x="86434" y="33200"/>
                  </a:lnTo>
                  <a:lnTo>
                    <a:pt x="87372" y="36024"/>
                  </a:lnTo>
                  <a:lnTo>
                    <a:pt x="87999" y="38899"/>
                  </a:lnTo>
                  <a:lnTo>
                    <a:pt x="88416" y="41807"/>
                  </a:lnTo>
                  <a:lnTo>
                    <a:pt x="88694" y="44738"/>
                  </a:lnTo>
                  <a:lnTo>
                    <a:pt x="88880" y="47685"/>
                  </a:lnTo>
                  <a:lnTo>
                    <a:pt x="89995" y="50642"/>
                  </a:lnTo>
                  <a:lnTo>
                    <a:pt x="91731" y="53605"/>
                  </a:lnTo>
                  <a:lnTo>
                    <a:pt x="93881" y="56573"/>
                  </a:lnTo>
                  <a:lnTo>
                    <a:pt x="96306" y="59543"/>
                  </a:lnTo>
                  <a:lnTo>
                    <a:pt x="98915" y="62515"/>
                  </a:lnTo>
                  <a:lnTo>
                    <a:pt x="101646" y="65490"/>
                  </a:lnTo>
                  <a:lnTo>
                    <a:pt x="103467" y="68464"/>
                  </a:lnTo>
                  <a:lnTo>
                    <a:pt x="104681" y="71440"/>
                  </a:lnTo>
                  <a:lnTo>
                    <a:pt x="105491" y="74415"/>
                  </a:lnTo>
                  <a:lnTo>
                    <a:pt x="108015" y="77392"/>
                  </a:lnTo>
                  <a:lnTo>
                    <a:pt x="111682" y="80368"/>
                  </a:lnTo>
                  <a:lnTo>
                    <a:pt x="124969"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61"/>
            <p:cNvSpPr/>
            <p:nvPr/>
          </p:nvSpPr>
          <p:spPr>
            <a:xfrm>
              <a:off x="5447109" y="3384351"/>
              <a:ext cx="62509" cy="77409"/>
            </a:xfrm>
            <a:custGeom>
              <a:avLst/>
              <a:gdLst/>
              <a:ahLst/>
              <a:cxnLst/>
              <a:rect l="0" t="0" r="0" b="0"/>
              <a:pathLst>
                <a:path w="62509" h="77409">
                  <a:moveTo>
                    <a:pt x="0" y="44649"/>
                  </a:moveTo>
                  <a:lnTo>
                    <a:pt x="0" y="49389"/>
                  </a:lnTo>
                  <a:lnTo>
                    <a:pt x="992" y="51778"/>
                  </a:lnTo>
                  <a:lnTo>
                    <a:pt x="2646" y="54362"/>
                  </a:lnTo>
                  <a:lnTo>
                    <a:pt x="4741" y="57078"/>
                  </a:lnTo>
                  <a:lnTo>
                    <a:pt x="9113" y="60872"/>
                  </a:lnTo>
                  <a:lnTo>
                    <a:pt x="15005" y="65386"/>
                  </a:lnTo>
                  <a:lnTo>
                    <a:pt x="31627" y="77408"/>
                  </a:lnTo>
                  <a:lnTo>
                    <a:pt x="31999" y="77402"/>
                  </a:lnTo>
                  <a:lnTo>
                    <a:pt x="31254" y="76406"/>
                  </a:lnTo>
                  <a:lnTo>
                    <a:pt x="29766" y="74750"/>
                  </a:lnTo>
                  <a:lnTo>
                    <a:pt x="28773" y="72654"/>
                  </a:lnTo>
                  <a:lnTo>
                    <a:pt x="28112" y="70264"/>
                  </a:lnTo>
                  <a:lnTo>
                    <a:pt x="27671" y="67678"/>
                  </a:lnTo>
                  <a:lnTo>
                    <a:pt x="28369" y="62978"/>
                  </a:lnTo>
                  <a:lnTo>
                    <a:pt x="29827" y="56869"/>
                  </a:lnTo>
                  <a:lnTo>
                    <a:pt x="31791" y="49819"/>
                  </a:lnTo>
                  <a:lnTo>
                    <a:pt x="34092" y="44126"/>
                  </a:lnTo>
                  <a:lnTo>
                    <a:pt x="36619" y="39340"/>
                  </a:lnTo>
                  <a:lnTo>
                    <a:pt x="39295" y="35156"/>
                  </a:lnTo>
                  <a:lnTo>
                    <a:pt x="41080" y="31375"/>
                  </a:lnTo>
                  <a:lnTo>
                    <a:pt x="42269" y="27862"/>
                  </a:lnTo>
                  <a:lnTo>
                    <a:pt x="43062" y="24528"/>
                  </a:lnTo>
                  <a:lnTo>
                    <a:pt x="44583" y="21313"/>
                  </a:lnTo>
                  <a:lnTo>
                    <a:pt x="46589" y="18178"/>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62"/>
            <p:cNvSpPr/>
            <p:nvPr/>
          </p:nvSpPr>
          <p:spPr>
            <a:xfrm>
              <a:off x="5536406" y="3352417"/>
              <a:ext cx="62509" cy="156951"/>
            </a:xfrm>
            <a:custGeom>
              <a:avLst/>
              <a:gdLst/>
              <a:ahLst/>
              <a:cxnLst/>
              <a:rect l="0" t="0" r="0" b="0"/>
              <a:pathLst>
                <a:path w="62509" h="156951">
                  <a:moveTo>
                    <a:pt x="0" y="5145"/>
                  </a:moveTo>
                  <a:lnTo>
                    <a:pt x="0" y="0"/>
                  </a:lnTo>
                  <a:lnTo>
                    <a:pt x="0" y="9012"/>
                  </a:lnTo>
                  <a:lnTo>
                    <a:pt x="992" y="13676"/>
                  </a:lnTo>
                  <a:lnTo>
                    <a:pt x="2646" y="19762"/>
                  </a:lnTo>
                  <a:lnTo>
                    <a:pt x="4741" y="26796"/>
                  </a:lnTo>
                  <a:lnTo>
                    <a:pt x="6137" y="32477"/>
                  </a:lnTo>
                  <a:lnTo>
                    <a:pt x="7068" y="37257"/>
                  </a:lnTo>
                  <a:lnTo>
                    <a:pt x="7688" y="41436"/>
                  </a:lnTo>
                  <a:lnTo>
                    <a:pt x="9094" y="45214"/>
                  </a:lnTo>
                  <a:lnTo>
                    <a:pt x="11024" y="48725"/>
                  </a:lnTo>
                  <a:lnTo>
                    <a:pt x="13302" y="52058"/>
                  </a:lnTo>
                  <a:lnTo>
                    <a:pt x="14821" y="57256"/>
                  </a:lnTo>
                  <a:lnTo>
                    <a:pt x="15834" y="63698"/>
                  </a:lnTo>
                  <a:lnTo>
                    <a:pt x="16509" y="70970"/>
                  </a:lnTo>
                  <a:lnTo>
                    <a:pt x="17951" y="78794"/>
                  </a:lnTo>
                  <a:lnTo>
                    <a:pt x="19905" y="86986"/>
                  </a:lnTo>
                  <a:lnTo>
                    <a:pt x="22200" y="95424"/>
                  </a:lnTo>
                  <a:lnTo>
                    <a:pt x="25714" y="103034"/>
                  </a:lnTo>
                  <a:lnTo>
                    <a:pt x="30041" y="110092"/>
                  </a:lnTo>
                  <a:lnTo>
                    <a:pt x="34910" y="116782"/>
                  </a:lnTo>
                  <a:lnTo>
                    <a:pt x="39149" y="122234"/>
                  </a:lnTo>
                  <a:lnTo>
                    <a:pt x="42966" y="126860"/>
                  </a:lnTo>
                  <a:lnTo>
                    <a:pt x="46504" y="130937"/>
                  </a:lnTo>
                  <a:lnTo>
                    <a:pt x="48862" y="134647"/>
                  </a:lnTo>
                  <a:lnTo>
                    <a:pt x="50433" y="138112"/>
                  </a:lnTo>
                  <a:lnTo>
                    <a:pt x="62508" y="1569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63"/>
            <p:cNvSpPr/>
            <p:nvPr/>
          </p:nvSpPr>
          <p:spPr>
            <a:xfrm>
              <a:off x="5545335" y="3429000"/>
              <a:ext cx="62509" cy="1"/>
            </a:xfrm>
            <a:custGeom>
              <a:avLst/>
              <a:gdLst/>
              <a:ahLst/>
              <a:cxnLst/>
              <a:rect l="0" t="0" r="0" b="0"/>
              <a:pathLst>
                <a:path w="62509" h="1">
                  <a:moveTo>
                    <a:pt x="62508"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07" name="مجموعة 106"/>
          <p:cNvGrpSpPr/>
          <p:nvPr/>
        </p:nvGrpSpPr>
        <p:grpSpPr>
          <a:xfrm>
            <a:off x="5519970" y="2696765"/>
            <a:ext cx="418273" cy="651868"/>
            <a:chOff x="5519970" y="2696765"/>
            <a:chExt cx="418273" cy="651868"/>
          </a:xfrm>
        </p:grpSpPr>
        <p:sp>
          <p:nvSpPr>
            <p:cNvPr id="104" name="SMARTPenAnnotation64"/>
            <p:cNvSpPr/>
            <p:nvPr/>
          </p:nvSpPr>
          <p:spPr>
            <a:xfrm>
              <a:off x="5697140" y="2696765"/>
              <a:ext cx="8931" cy="1"/>
            </a:xfrm>
            <a:custGeom>
              <a:avLst/>
              <a:gdLst/>
              <a:ahLst/>
              <a:cxnLst/>
              <a:rect l="0" t="0" r="0" b="0"/>
              <a:pathLst>
                <a:path w="8931" h="1">
                  <a:moveTo>
                    <a:pt x="0" y="0"/>
                  </a:move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65"/>
            <p:cNvSpPr/>
            <p:nvPr/>
          </p:nvSpPr>
          <p:spPr>
            <a:xfrm>
              <a:off x="5519970" y="2705695"/>
              <a:ext cx="418273" cy="642938"/>
            </a:xfrm>
            <a:custGeom>
              <a:avLst/>
              <a:gdLst/>
              <a:ahLst/>
              <a:cxnLst/>
              <a:rect l="0" t="0" r="0" b="0"/>
              <a:pathLst>
                <a:path w="418273" h="642938">
                  <a:moveTo>
                    <a:pt x="168240" y="0"/>
                  </a:moveTo>
                  <a:lnTo>
                    <a:pt x="128006" y="0"/>
                  </a:lnTo>
                  <a:lnTo>
                    <a:pt x="115301" y="2646"/>
                  </a:lnTo>
                  <a:lnTo>
                    <a:pt x="104032" y="6137"/>
                  </a:lnTo>
                  <a:lnTo>
                    <a:pt x="95717" y="7688"/>
                  </a:lnTo>
                  <a:lnTo>
                    <a:pt x="66495" y="13302"/>
                  </a:lnTo>
                  <a:lnTo>
                    <a:pt x="42984" y="18480"/>
                  </a:lnTo>
                  <a:lnTo>
                    <a:pt x="14514" y="25148"/>
                  </a:lnTo>
                  <a:lnTo>
                    <a:pt x="12178" y="26687"/>
                  </a:lnTo>
                  <a:lnTo>
                    <a:pt x="10621" y="28705"/>
                  </a:lnTo>
                  <a:lnTo>
                    <a:pt x="9583" y="31043"/>
                  </a:lnTo>
                  <a:lnTo>
                    <a:pt x="7898" y="32602"/>
                  </a:lnTo>
                  <a:lnTo>
                    <a:pt x="5783" y="33641"/>
                  </a:lnTo>
                  <a:lnTo>
                    <a:pt x="3381" y="34333"/>
                  </a:lnTo>
                  <a:lnTo>
                    <a:pt x="1780" y="35787"/>
                  </a:lnTo>
                  <a:lnTo>
                    <a:pt x="712" y="37749"/>
                  </a:lnTo>
                  <a:lnTo>
                    <a:pt x="0" y="40049"/>
                  </a:lnTo>
                  <a:lnTo>
                    <a:pt x="518" y="42574"/>
                  </a:lnTo>
                  <a:lnTo>
                    <a:pt x="6390" y="51933"/>
                  </a:lnTo>
                  <a:lnTo>
                    <a:pt x="7010" y="55493"/>
                  </a:lnTo>
                  <a:lnTo>
                    <a:pt x="7175" y="57831"/>
                  </a:lnTo>
                  <a:lnTo>
                    <a:pt x="12651" y="73658"/>
                  </a:lnTo>
                  <a:lnTo>
                    <a:pt x="20706" y="95245"/>
                  </a:lnTo>
                  <a:lnTo>
                    <a:pt x="31813" y="126116"/>
                  </a:lnTo>
                  <a:lnTo>
                    <a:pt x="41790" y="151963"/>
                  </a:lnTo>
                  <a:lnTo>
                    <a:pt x="47549" y="172049"/>
                  </a:lnTo>
                  <a:lnTo>
                    <a:pt x="50107" y="187591"/>
                  </a:lnTo>
                  <a:lnTo>
                    <a:pt x="51245" y="201114"/>
                  </a:lnTo>
                  <a:lnTo>
                    <a:pt x="54396" y="219029"/>
                  </a:lnTo>
                  <a:lnTo>
                    <a:pt x="59104" y="240221"/>
                  </a:lnTo>
                  <a:lnTo>
                    <a:pt x="64504" y="262869"/>
                  </a:lnTo>
                  <a:lnTo>
                    <a:pt x="67565" y="280872"/>
                  </a:lnTo>
                  <a:lnTo>
                    <a:pt x="69917" y="297473"/>
                  </a:lnTo>
                  <a:lnTo>
                    <a:pt x="71934" y="307456"/>
                  </a:lnTo>
                  <a:lnTo>
                    <a:pt x="74271" y="318080"/>
                  </a:lnTo>
                  <a:lnTo>
                    <a:pt x="76867" y="337822"/>
                  </a:lnTo>
                  <a:lnTo>
                    <a:pt x="79013" y="354534"/>
                  </a:lnTo>
                  <a:lnTo>
                    <a:pt x="84807" y="370512"/>
                  </a:lnTo>
                  <a:lnTo>
                    <a:pt x="87957" y="387373"/>
                  </a:lnTo>
                  <a:lnTo>
                    <a:pt x="92210" y="399046"/>
                  </a:lnTo>
                  <a:lnTo>
                    <a:pt x="97408" y="418786"/>
                  </a:lnTo>
                  <a:lnTo>
                    <a:pt x="100183" y="430995"/>
                  </a:lnTo>
                  <a:lnTo>
                    <a:pt x="104017" y="442111"/>
                  </a:lnTo>
                  <a:lnTo>
                    <a:pt x="108558" y="452499"/>
                  </a:lnTo>
                  <a:lnTo>
                    <a:pt x="116910" y="470986"/>
                  </a:lnTo>
                  <a:lnTo>
                    <a:pt x="120622" y="485816"/>
                  </a:lnTo>
                  <a:lnTo>
                    <a:pt x="127563" y="501668"/>
                  </a:lnTo>
                  <a:lnTo>
                    <a:pt x="137263" y="517643"/>
                  </a:lnTo>
                  <a:lnTo>
                    <a:pt x="148189" y="531358"/>
                  </a:lnTo>
                  <a:lnTo>
                    <a:pt x="154368" y="541422"/>
                  </a:lnTo>
                  <a:lnTo>
                    <a:pt x="156016" y="545495"/>
                  </a:lnTo>
                  <a:lnTo>
                    <a:pt x="168430" y="560604"/>
                  </a:lnTo>
                  <a:lnTo>
                    <a:pt x="177296" y="570189"/>
                  </a:lnTo>
                  <a:lnTo>
                    <a:pt x="185192" y="577571"/>
                  </a:lnTo>
                  <a:lnTo>
                    <a:pt x="192440" y="583485"/>
                  </a:lnTo>
                  <a:lnTo>
                    <a:pt x="204792" y="592702"/>
                  </a:lnTo>
                  <a:lnTo>
                    <a:pt x="217325" y="602476"/>
                  </a:lnTo>
                  <a:lnTo>
                    <a:pt x="238266" y="611335"/>
                  </a:lnTo>
                  <a:lnTo>
                    <a:pt x="250284" y="619462"/>
                  </a:lnTo>
                  <a:lnTo>
                    <a:pt x="256959" y="622582"/>
                  </a:lnTo>
                  <a:lnTo>
                    <a:pt x="260128" y="623414"/>
                  </a:lnTo>
                  <a:lnTo>
                    <a:pt x="266296" y="626984"/>
                  </a:lnTo>
                  <a:lnTo>
                    <a:pt x="269330" y="629325"/>
                  </a:lnTo>
                  <a:lnTo>
                    <a:pt x="275346" y="631927"/>
                  </a:lnTo>
                  <a:lnTo>
                    <a:pt x="283312" y="634075"/>
                  </a:lnTo>
                  <a:lnTo>
                    <a:pt x="296774" y="638337"/>
                  </a:lnTo>
                  <a:lnTo>
                    <a:pt x="307387" y="640892"/>
                  </a:lnTo>
                  <a:lnTo>
                    <a:pt x="318941" y="642332"/>
                  </a:lnTo>
                  <a:lnTo>
                    <a:pt x="331293" y="642758"/>
                  </a:lnTo>
                  <a:lnTo>
                    <a:pt x="418272" y="6429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08" name="SMARTPenAnnotation66"/>
          <p:cNvSpPr/>
          <p:nvPr/>
        </p:nvSpPr>
        <p:spPr>
          <a:xfrm>
            <a:off x="6893718" y="2700646"/>
            <a:ext cx="294277" cy="630128"/>
          </a:xfrm>
          <a:custGeom>
            <a:avLst/>
            <a:gdLst/>
            <a:ahLst/>
            <a:cxnLst/>
            <a:rect l="0" t="0" r="0" b="0"/>
            <a:pathLst>
              <a:path w="294277" h="630128">
                <a:moveTo>
                  <a:pt x="0" y="31838"/>
                </a:moveTo>
                <a:lnTo>
                  <a:pt x="9482" y="27097"/>
                </a:lnTo>
                <a:lnTo>
                  <a:pt x="16782" y="24770"/>
                </a:lnTo>
                <a:lnTo>
                  <a:pt x="20118" y="24149"/>
                </a:lnTo>
                <a:lnTo>
                  <a:pt x="34407" y="20814"/>
                </a:lnTo>
                <a:lnTo>
                  <a:pt x="43774" y="18535"/>
                </a:lnTo>
                <a:lnTo>
                  <a:pt x="52995" y="16024"/>
                </a:lnTo>
                <a:lnTo>
                  <a:pt x="71179" y="10588"/>
                </a:lnTo>
                <a:lnTo>
                  <a:pt x="78210" y="8742"/>
                </a:lnTo>
                <a:lnTo>
                  <a:pt x="83890" y="7511"/>
                </a:lnTo>
                <a:lnTo>
                  <a:pt x="88669" y="6690"/>
                </a:lnTo>
                <a:lnTo>
                  <a:pt x="93839" y="6143"/>
                </a:lnTo>
                <a:lnTo>
                  <a:pt x="99270" y="5778"/>
                </a:lnTo>
                <a:lnTo>
                  <a:pt x="104876" y="5535"/>
                </a:lnTo>
                <a:lnTo>
                  <a:pt x="110597" y="4381"/>
                </a:lnTo>
                <a:lnTo>
                  <a:pt x="116395" y="2619"/>
                </a:lnTo>
                <a:lnTo>
                  <a:pt x="122246" y="453"/>
                </a:lnTo>
                <a:lnTo>
                  <a:pt x="128130" y="0"/>
                </a:lnTo>
                <a:lnTo>
                  <a:pt x="134037" y="691"/>
                </a:lnTo>
                <a:lnTo>
                  <a:pt x="139960" y="2144"/>
                </a:lnTo>
                <a:lnTo>
                  <a:pt x="144901" y="3112"/>
                </a:lnTo>
                <a:lnTo>
                  <a:pt x="153036" y="4188"/>
                </a:lnTo>
                <a:lnTo>
                  <a:pt x="159959" y="4666"/>
                </a:lnTo>
                <a:lnTo>
                  <a:pt x="166343" y="4879"/>
                </a:lnTo>
                <a:lnTo>
                  <a:pt x="178526" y="5015"/>
                </a:lnTo>
                <a:lnTo>
                  <a:pt x="181525" y="5027"/>
                </a:lnTo>
                <a:lnTo>
                  <a:pt x="183525" y="6026"/>
                </a:lnTo>
                <a:lnTo>
                  <a:pt x="184858" y="7685"/>
                </a:lnTo>
                <a:lnTo>
                  <a:pt x="185746" y="9783"/>
                </a:lnTo>
                <a:lnTo>
                  <a:pt x="187331" y="11181"/>
                </a:lnTo>
                <a:lnTo>
                  <a:pt x="189379" y="12114"/>
                </a:lnTo>
                <a:lnTo>
                  <a:pt x="191738" y="12735"/>
                </a:lnTo>
                <a:lnTo>
                  <a:pt x="193309" y="15134"/>
                </a:lnTo>
                <a:lnTo>
                  <a:pt x="196039" y="29246"/>
                </a:lnTo>
                <a:lnTo>
                  <a:pt x="196331" y="45291"/>
                </a:lnTo>
                <a:lnTo>
                  <a:pt x="196443" y="77574"/>
                </a:lnTo>
                <a:lnTo>
                  <a:pt x="199094" y="92514"/>
                </a:lnTo>
                <a:lnTo>
                  <a:pt x="203581" y="112383"/>
                </a:lnTo>
                <a:lnTo>
                  <a:pt x="208881" y="134443"/>
                </a:lnTo>
                <a:lnTo>
                  <a:pt x="211899" y="152185"/>
                </a:lnTo>
                <a:lnTo>
                  <a:pt x="214232" y="169661"/>
                </a:lnTo>
                <a:lnTo>
                  <a:pt x="218577" y="193965"/>
                </a:lnTo>
                <a:lnTo>
                  <a:pt x="220132" y="205407"/>
                </a:lnTo>
                <a:lnTo>
                  <a:pt x="221169" y="216012"/>
                </a:lnTo>
                <a:lnTo>
                  <a:pt x="223313" y="234740"/>
                </a:lnTo>
                <a:lnTo>
                  <a:pt x="227573" y="249678"/>
                </a:lnTo>
                <a:lnTo>
                  <a:pt x="230128" y="265577"/>
                </a:lnTo>
                <a:lnTo>
                  <a:pt x="232256" y="283558"/>
                </a:lnTo>
                <a:lnTo>
                  <a:pt x="234212" y="293909"/>
                </a:lnTo>
                <a:lnTo>
                  <a:pt x="236509" y="304779"/>
                </a:lnTo>
                <a:lnTo>
                  <a:pt x="239032" y="315001"/>
                </a:lnTo>
                <a:lnTo>
                  <a:pt x="244481" y="334298"/>
                </a:lnTo>
                <a:lnTo>
                  <a:pt x="250211" y="350150"/>
                </a:lnTo>
                <a:lnTo>
                  <a:pt x="256064" y="366786"/>
                </a:lnTo>
                <a:lnTo>
                  <a:pt x="259015" y="378168"/>
                </a:lnTo>
                <a:lnTo>
                  <a:pt x="261973" y="390717"/>
                </a:lnTo>
                <a:lnTo>
                  <a:pt x="267906" y="409952"/>
                </a:lnTo>
                <a:lnTo>
                  <a:pt x="272859" y="426107"/>
                </a:lnTo>
                <a:lnTo>
                  <a:pt x="275060" y="443209"/>
                </a:lnTo>
                <a:lnTo>
                  <a:pt x="278684" y="458086"/>
                </a:lnTo>
                <a:lnTo>
                  <a:pt x="282610" y="471313"/>
                </a:lnTo>
                <a:lnTo>
                  <a:pt x="285811" y="489916"/>
                </a:lnTo>
                <a:lnTo>
                  <a:pt x="290077" y="501996"/>
                </a:lnTo>
                <a:lnTo>
                  <a:pt x="292634" y="519271"/>
                </a:lnTo>
                <a:lnTo>
                  <a:pt x="293771" y="538194"/>
                </a:lnTo>
                <a:lnTo>
                  <a:pt x="294276" y="553218"/>
                </a:lnTo>
                <a:lnTo>
                  <a:pt x="291855" y="566511"/>
                </a:lnTo>
                <a:lnTo>
                  <a:pt x="289820" y="572833"/>
                </a:lnTo>
                <a:lnTo>
                  <a:pt x="282268" y="585150"/>
                </a:lnTo>
                <a:lnTo>
                  <a:pt x="274280" y="596246"/>
                </a:lnTo>
                <a:lnTo>
                  <a:pt x="270731" y="604486"/>
                </a:lnTo>
                <a:lnTo>
                  <a:pt x="267800" y="608072"/>
                </a:lnTo>
                <a:lnTo>
                  <a:pt x="259252" y="614702"/>
                </a:lnTo>
                <a:lnTo>
                  <a:pt x="251483" y="618311"/>
                </a:lnTo>
                <a:lnTo>
                  <a:pt x="244723" y="619914"/>
                </a:lnTo>
                <a:lnTo>
                  <a:pt x="238412" y="620627"/>
                </a:lnTo>
                <a:lnTo>
                  <a:pt x="235340" y="621809"/>
                </a:lnTo>
                <a:lnTo>
                  <a:pt x="229281" y="625769"/>
                </a:lnTo>
                <a:lnTo>
                  <a:pt x="222307" y="627222"/>
                </a:lnTo>
                <a:lnTo>
                  <a:pt x="212697" y="628190"/>
                </a:lnTo>
                <a:lnTo>
                  <a:pt x="201329" y="628836"/>
                </a:lnTo>
                <a:lnTo>
                  <a:pt x="178116" y="629553"/>
                </a:lnTo>
                <a:lnTo>
                  <a:pt x="142875" y="6301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67"/>
          <p:cNvSpPr/>
          <p:nvPr/>
        </p:nvSpPr>
        <p:spPr>
          <a:xfrm>
            <a:off x="5982890" y="3384351"/>
            <a:ext cx="185907" cy="200407"/>
          </a:xfrm>
          <a:custGeom>
            <a:avLst/>
            <a:gdLst/>
            <a:ahLst/>
            <a:cxnLst/>
            <a:rect l="0" t="0" r="0" b="0"/>
            <a:pathLst>
              <a:path w="185907" h="200407">
                <a:moveTo>
                  <a:pt x="0" y="80367"/>
                </a:moveTo>
                <a:lnTo>
                  <a:pt x="0" y="85108"/>
                </a:lnTo>
                <a:lnTo>
                  <a:pt x="1985" y="92457"/>
                </a:lnTo>
                <a:lnTo>
                  <a:pt x="9481" y="116499"/>
                </a:lnTo>
                <a:lnTo>
                  <a:pt x="13266" y="127275"/>
                </a:lnTo>
                <a:lnTo>
                  <a:pt x="16781" y="136444"/>
                </a:lnTo>
                <a:lnTo>
                  <a:pt x="20118" y="144541"/>
                </a:lnTo>
                <a:lnTo>
                  <a:pt x="23334" y="150931"/>
                </a:lnTo>
                <a:lnTo>
                  <a:pt x="26470" y="156183"/>
                </a:lnTo>
                <a:lnTo>
                  <a:pt x="29553" y="160677"/>
                </a:lnTo>
                <a:lnTo>
                  <a:pt x="31608" y="164665"/>
                </a:lnTo>
                <a:lnTo>
                  <a:pt x="32978" y="168316"/>
                </a:lnTo>
                <a:lnTo>
                  <a:pt x="33892" y="171742"/>
                </a:lnTo>
                <a:lnTo>
                  <a:pt x="35493" y="175018"/>
                </a:lnTo>
                <a:lnTo>
                  <a:pt x="37553" y="178194"/>
                </a:lnTo>
                <a:lnTo>
                  <a:pt x="39918" y="181304"/>
                </a:lnTo>
                <a:lnTo>
                  <a:pt x="42546" y="187405"/>
                </a:lnTo>
                <a:lnTo>
                  <a:pt x="43247" y="190421"/>
                </a:lnTo>
                <a:lnTo>
                  <a:pt x="46672" y="196418"/>
                </a:lnTo>
                <a:lnTo>
                  <a:pt x="48974" y="199406"/>
                </a:lnTo>
                <a:lnTo>
                  <a:pt x="50509" y="200406"/>
                </a:lnTo>
                <a:lnTo>
                  <a:pt x="51532" y="200081"/>
                </a:lnTo>
                <a:lnTo>
                  <a:pt x="52214" y="198872"/>
                </a:lnTo>
                <a:lnTo>
                  <a:pt x="51677" y="197073"/>
                </a:lnTo>
                <a:lnTo>
                  <a:pt x="48434" y="192429"/>
                </a:lnTo>
                <a:lnTo>
                  <a:pt x="47172" y="189802"/>
                </a:lnTo>
                <a:lnTo>
                  <a:pt x="45770" y="184237"/>
                </a:lnTo>
                <a:lnTo>
                  <a:pt x="45147" y="178456"/>
                </a:lnTo>
                <a:lnTo>
                  <a:pt x="44981" y="175525"/>
                </a:lnTo>
                <a:lnTo>
                  <a:pt x="43878" y="170595"/>
                </a:lnTo>
                <a:lnTo>
                  <a:pt x="42151" y="164332"/>
                </a:lnTo>
                <a:lnTo>
                  <a:pt x="40007" y="157180"/>
                </a:lnTo>
                <a:lnTo>
                  <a:pt x="37585" y="151419"/>
                </a:lnTo>
                <a:lnTo>
                  <a:pt x="34979" y="146587"/>
                </a:lnTo>
                <a:lnTo>
                  <a:pt x="32249" y="142373"/>
                </a:lnTo>
                <a:lnTo>
                  <a:pt x="30429" y="138571"/>
                </a:lnTo>
                <a:lnTo>
                  <a:pt x="29216" y="135045"/>
                </a:lnTo>
                <a:lnTo>
                  <a:pt x="28407" y="131702"/>
                </a:lnTo>
                <a:lnTo>
                  <a:pt x="26876" y="127489"/>
                </a:lnTo>
                <a:lnTo>
                  <a:pt x="24863" y="122696"/>
                </a:lnTo>
                <a:lnTo>
                  <a:pt x="22528" y="117516"/>
                </a:lnTo>
                <a:lnTo>
                  <a:pt x="20972" y="113071"/>
                </a:lnTo>
                <a:lnTo>
                  <a:pt x="19935" y="109115"/>
                </a:lnTo>
                <a:lnTo>
                  <a:pt x="18270" y="100377"/>
                </a:lnTo>
                <a:lnTo>
                  <a:pt x="13240" y="94124"/>
                </a:lnTo>
                <a:lnTo>
                  <a:pt x="11804" y="91522"/>
                </a:lnTo>
                <a:lnTo>
                  <a:pt x="10207" y="85987"/>
                </a:lnTo>
                <a:lnTo>
                  <a:pt x="9498" y="80219"/>
                </a:lnTo>
                <a:lnTo>
                  <a:pt x="9308" y="77292"/>
                </a:lnTo>
                <a:lnTo>
                  <a:pt x="10175" y="75340"/>
                </a:lnTo>
                <a:lnTo>
                  <a:pt x="11744" y="74039"/>
                </a:lnTo>
                <a:lnTo>
                  <a:pt x="13783" y="73172"/>
                </a:lnTo>
                <a:lnTo>
                  <a:pt x="15141" y="73586"/>
                </a:lnTo>
                <a:lnTo>
                  <a:pt x="16048" y="74854"/>
                </a:lnTo>
                <a:lnTo>
                  <a:pt x="16652" y="76692"/>
                </a:lnTo>
                <a:lnTo>
                  <a:pt x="18046" y="77917"/>
                </a:lnTo>
                <a:lnTo>
                  <a:pt x="19969" y="78734"/>
                </a:lnTo>
                <a:lnTo>
                  <a:pt x="25442" y="80045"/>
                </a:lnTo>
                <a:lnTo>
                  <a:pt x="31131" y="85012"/>
                </a:lnTo>
                <a:lnTo>
                  <a:pt x="39100" y="92768"/>
                </a:lnTo>
                <a:lnTo>
                  <a:pt x="105727" y="159305"/>
                </a:lnTo>
                <a:lnTo>
                  <a:pt x="111164" y="163750"/>
                </a:lnTo>
                <a:lnTo>
                  <a:pt x="116773" y="167706"/>
                </a:lnTo>
                <a:lnTo>
                  <a:pt x="122498" y="171335"/>
                </a:lnTo>
                <a:lnTo>
                  <a:pt x="127306" y="173755"/>
                </a:lnTo>
                <a:lnTo>
                  <a:pt x="131503" y="175368"/>
                </a:lnTo>
                <a:lnTo>
                  <a:pt x="135294" y="176443"/>
                </a:lnTo>
                <a:lnTo>
                  <a:pt x="138813" y="177160"/>
                </a:lnTo>
                <a:lnTo>
                  <a:pt x="142151" y="177638"/>
                </a:lnTo>
                <a:lnTo>
                  <a:pt x="145369" y="177957"/>
                </a:lnTo>
                <a:lnTo>
                  <a:pt x="150491" y="179161"/>
                </a:lnTo>
                <a:lnTo>
                  <a:pt x="156882" y="180956"/>
                </a:lnTo>
                <a:lnTo>
                  <a:pt x="164119" y="183145"/>
                </a:lnTo>
                <a:lnTo>
                  <a:pt x="168944" y="183612"/>
                </a:lnTo>
                <a:lnTo>
                  <a:pt x="172161" y="182932"/>
                </a:lnTo>
                <a:lnTo>
                  <a:pt x="174305" y="181486"/>
                </a:lnTo>
                <a:lnTo>
                  <a:pt x="179333" y="179879"/>
                </a:lnTo>
                <a:lnTo>
                  <a:pt x="182063" y="179451"/>
                </a:lnTo>
                <a:lnTo>
                  <a:pt x="183884" y="178173"/>
                </a:lnTo>
                <a:lnTo>
                  <a:pt x="185097" y="176329"/>
                </a:lnTo>
                <a:lnTo>
                  <a:pt x="185906" y="174107"/>
                </a:lnTo>
                <a:lnTo>
                  <a:pt x="185453" y="169650"/>
                </a:lnTo>
                <a:lnTo>
                  <a:pt x="184159" y="163702"/>
                </a:lnTo>
                <a:lnTo>
                  <a:pt x="182304" y="156759"/>
                </a:lnTo>
                <a:lnTo>
                  <a:pt x="181067" y="149155"/>
                </a:lnTo>
                <a:lnTo>
                  <a:pt x="180243" y="141109"/>
                </a:lnTo>
                <a:lnTo>
                  <a:pt x="179693" y="132768"/>
                </a:lnTo>
                <a:lnTo>
                  <a:pt x="178335" y="124230"/>
                </a:lnTo>
                <a:lnTo>
                  <a:pt x="176437" y="115562"/>
                </a:lnTo>
                <a:lnTo>
                  <a:pt x="174179" y="106807"/>
                </a:lnTo>
                <a:lnTo>
                  <a:pt x="171682" y="98986"/>
                </a:lnTo>
                <a:lnTo>
                  <a:pt x="169025" y="91788"/>
                </a:lnTo>
                <a:lnTo>
                  <a:pt x="166262" y="85004"/>
                </a:lnTo>
                <a:lnTo>
                  <a:pt x="164420" y="79490"/>
                </a:lnTo>
                <a:lnTo>
                  <a:pt x="163191" y="74821"/>
                </a:lnTo>
                <a:lnTo>
                  <a:pt x="162372" y="70717"/>
                </a:lnTo>
                <a:lnTo>
                  <a:pt x="160834" y="65004"/>
                </a:lnTo>
                <a:lnTo>
                  <a:pt x="156479" y="50719"/>
                </a:lnTo>
                <a:lnTo>
                  <a:pt x="153929" y="44727"/>
                </a:lnTo>
                <a:lnTo>
                  <a:pt x="151236" y="39740"/>
                </a:lnTo>
                <a:lnTo>
                  <a:pt x="148450" y="35423"/>
                </a:lnTo>
                <a:lnTo>
                  <a:pt x="146591" y="31553"/>
                </a:lnTo>
                <a:lnTo>
                  <a:pt x="145353" y="27981"/>
                </a:lnTo>
                <a:lnTo>
                  <a:pt x="144527" y="24607"/>
                </a:lnTo>
                <a:lnTo>
                  <a:pt x="142984" y="22358"/>
                </a:lnTo>
                <a:lnTo>
                  <a:pt x="140964" y="20858"/>
                </a:lnTo>
                <a:lnTo>
                  <a:pt x="138624" y="19859"/>
                </a:lnTo>
                <a:lnTo>
                  <a:pt x="137065" y="18200"/>
                </a:lnTo>
                <a:lnTo>
                  <a:pt x="136025" y="16102"/>
                </a:lnTo>
                <a:lnTo>
                  <a:pt x="13394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115" name="مجموعة 114"/>
          <p:cNvGrpSpPr/>
          <p:nvPr/>
        </p:nvGrpSpPr>
        <p:grpSpPr>
          <a:xfrm>
            <a:off x="803671" y="4067366"/>
            <a:ext cx="7619447" cy="2085189"/>
            <a:chOff x="803671" y="4067366"/>
            <a:chExt cx="7619447" cy="2085189"/>
          </a:xfrm>
        </p:grpSpPr>
        <p:sp>
          <p:nvSpPr>
            <p:cNvPr id="110" name="SMARTPenAnnotation68"/>
            <p:cNvSpPr/>
            <p:nvPr/>
          </p:nvSpPr>
          <p:spPr>
            <a:xfrm>
              <a:off x="803671" y="4067366"/>
              <a:ext cx="7619447" cy="1922415"/>
            </a:xfrm>
            <a:custGeom>
              <a:avLst/>
              <a:gdLst/>
              <a:ahLst/>
              <a:cxnLst/>
              <a:rect l="0" t="0" r="0" b="0"/>
              <a:pathLst>
                <a:path w="7619447" h="1922415">
                  <a:moveTo>
                    <a:pt x="0" y="468915"/>
                  </a:moveTo>
                  <a:lnTo>
                    <a:pt x="0" y="545280"/>
                  </a:lnTo>
                  <a:lnTo>
                    <a:pt x="5292" y="601743"/>
                  </a:lnTo>
                  <a:lnTo>
                    <a:pt x="36184" y="867211"/>
                  </a:lnTo>
                  <a:lnTo>
                    <a:pt x="59623" y="1077198"/>
                  </a:lnTo>
                  <a:lnTo>
                    <a:pt x="67530" y="1129429"/>
                  </a:lnTo>
                  <a:lnTo>
                    <a:pt x="76770" y="1181117"/>
                  </a:lnTo>
                  <a:lnTo>
                    <a:pt x="123550" y="1419769"/>
                  </a:lnTo>
                  <a:lnTo>
                    <a:pt x="137924" y="1503035"/>
                  </a:lnTo>
                  <a:lnTo>
                    <a:pt x="145528" y="1539328"/>
                  </a:lnTo>
                  <a:lnTo>
                    <a:pt x="153573" y="1572453"/>
                  </a:lnTo>
                  <a:lnTo>
                    <a:pt x="183133" y="1685039"/>
                  </a:lnTo>
                  <a:lnTo>
                    <a:pt x="198471" y="1729742"/>
                  </a:lnTo>
                  <a:lnTo>
                    <a:pt x="218549" y="1785733"/>
                  </a:lnTo>
                  <a:lnTo>
                    <a:pt x="234222" y="1839616"/>
                  </a:lnTo>
                  <a:lnTo>
                    <a:pt x="247264" y="1885500"/>
                  </a:lnTo>
                  <a:lnTo>
                    <a:pt x="249870" y="1905360"/>
                  </a:lnTo>
                  <a:lnTo>
                    <a:pt x="264205" y="1910969"/>
                  </a:lnTo>
                  <a:lnTo>
                    <a:pt x="471835" y="1922414"/>
                  </a:lnTo>
                  <a:lnTo>
                    <a:pt x="684767" y="1919310"/>
                  </a:lnTo>
                  <a:lnTo>
                    <a:pt x="1205018" y="1901507"/>
                  </a:lnTo>
                  <a:lnTo>
                    <a:pt x="1370324" y="1899372"/>
                  </a:lnTo>
                  <a:lnTo>
                    <a:pt x="1662242" y="1902911"/>
                  </a:lnTo>
                  <a:lnTo>
                    <a:pt x="2392313" y="1913960"/>
                  </a:lnTo>
                  <a:lnTo>
                    <a:pt x="2661003" y="1909537"/>
                  </a:lnTo>
                  <a:lnTo>
                    <a:pt x="3763549" y="1875787"/>
                  </a:lnTo>
                  <a:lnTo>
                    <a:pt x="4042694" y="1873059"/>
                  </a:lnTo>
                  <a:lnTo>
                    <a:pt x="4324847" y="1877137"/>
                  </a:lnTo>
                  <a:lnTo>
                    <a:pt x="4889298" y="1891185"/>
                  </a:lnTo>
                  <a:lnTo>
                    <a:pt x="5164467" y="1892139"/>
                  </a:lnTo>
                  <a:lnTo>
                    <a:pt x="5690700" y="1884667"/>
                  </a:lnTo>
                  <a:lnTo>
                    <a:pt x="5936372" y="1874029"/>
                  </a:lnTo>
                  <a:lnTo>
                    <a:pt x="6557963" y="1838079"/>
                  </a:lnTo>
                  <a:lnTo>
                    <a:pt x="6739533" y="1827526"/>
                  </a:lnTo>
                  <a:lnTo>
                    <a:pt x="6975255" y="1799272"/>
                  </a:lnTo>
                  <a:lnTo>
                    <a:pt x="7164161" y="1765765"/>
                  </a:lnTo>
                  <a:lnTo>
                    <a:pt x="7358493" y="1716241"/>
                  </a:lnTo>
                  <a:lnTo>
                    <a:pt x="7397045" y="1702301"/>
                  </a:lnTo>
                  <a:lnTo>
                    <a:pt x="7455755" y="1665647"/>
                  </a:lnTo>
                  <a:lnTo>
                    <a:pt x="7479746" y="1644760"/>
                  </a:lnTo>
                  <a:lnTo>
                    <a:pt x="7500701" y="1615952"/>
                  </a:lnTo>
                  <a:lnTo>
                    <a:pt x="7519631" y="1581864"/>
                  </a:lnTo>
                  <a:lnTo>
                    <a:pt x="7537213" y="1544256"/>
                  </a:lnTo>
                  <a:lnTo>
                    <a:pt x="7551910" y="1498348"/>
                  </a:lnTo>
                  <a:lnTo>
                    <a:pt x="7564685" y="1446907"/>
                  </a:lnTo>
                  <a:lnTo>
                    <a:pt x="7576178" y="1391777"/>
                  </a:lnTo>
                  <a:lnTo>
                    <a:pt x="7585824" y="1331211"/>
                  </a:lnTo>
                  <a:lnTo>
                    <a:pt x="7594240" y="1267021"/>
                  </a:lnTo>
                  <a:lnTo>
                    <a:pt x="7601835" y="1200415"/>
                  </a:lnTo>
                  <a:lnTo>
                    <a:pt x="7607890" y="1130215"/>
                  </a:lnTo>
                  <a:lnTo>
                    <a:pt x="7617264" y="983422"/>
                  </a:lnTo>
                  <a:lnTo>
                    <a:pt x="7619169" y="909154"/>
                  </a:lnTo>
                  <a:lnTo>
                    <a:pt x="7619446" y="834837"/>
                  </a:lnTo>
                  <a:lnTo>
                    <a:pt x="7618638" y="760488"/>
                  </a:lnTo>
                  <a:lnTo>
                    <a:pt x="7615124" y="692070"/>
                  </a:lnTo>
                  <a:lnTo>
                    <a:pt x="7609804" y="627607"/>
                  </a:lnTo>
                  <a:lnTo>
                    <a:pt x="7596948" y="511663"/>
                  </a:lnTo>
                  <a:lnTo>
                    <a:pt x="7584620" y="417138"/>
                  </a:lnTo>
                  <a:lnTo>
                    <a:pt x="7575578" y="377842"/>
                  </a:lnTo>
                  <a:lnTo>
                    <a:pt x="7564588" y="342715"/>
                  </a:lnTo>
                  <a:lnTo>
                    <a:pt x="7538157" y="284834"/>
                  </a:lnTo>
                  <a:lnTo>
                    <a:pt x="7506565" y="245880"/>
                  </a:lnTo>
                  <a:lnTo>
                    <a:pt x="7464744" y="215338"/>
                  </a:lnTo>
                  <a:lnTo>
                    <a:pt x="7409445" y="187542"/>
                  </a:lnTo>
                  <a:lnTo>
                    <a:pt x="7228718" y="129275"/>
                  </a:lnTo>
                  <a:lnTo>
                    <a:pt x="7034650" y="84846"/>
                  </a:lnTo>
                  <a:lnTo>
                    <a:pt x="6878965" y="57116"/>
                  </a:lnTo>
                  <a:lnTo>
                    <a:pt x="6700630" y="34870"/>
                  </a:lnTo>
                  <a:lnTo>
                    <a:pt x="6496355" y="17706"/>
                  </a:lnTo>
                  <a:lnTo>
                    <a:pt x="6272613" y="5448"/>
                  </a:lnTo>
                  <a:lnTo>
                    <a:pt x="6030959" y="0"/>
                  </a:lnTo>
                  <a:lnTo>
                    <a:pt x="5776052" y="224"/>
                  </a:lnTo>
                  <a:lnTo>
                    <a:pt x="5239124" y="8453"/>
                  </a:lnTo>
                  <a:lnTo>
                    <a:pt x="4856538" y="21486"/>
                  </a:lnTo>
                  <a:lnTo>
                    <a:pt x="4142444" y="53909"/>
                  </a:lnTo>
                  <a:lnTo>
                    <a:pt x="3361850" y="80595"/>
                  </a:lnTo>
                  <a:lnTo>
                    <a:pt x="2879055" y="105149"/>
                  </a:lnTo>
                  <a:lnTo>
                    <a:pt x="2564133" y="126001"/>
                  </a:lnTo>
                  <a:lnTo>
                    <a:pt x="2262771" y="153790"/>
                  </a:lnTo>
                  <a:lnTo>
                    <a:pt x="1975044" y="185984"/>
                  </a:lnTo>
                  <a:lnTo>
                    <a:pt x="1704951" y="220137"/>
                  </a:lnTo>
                  <a:lnTo>
                    <a:pt x="1463863" y="255159"/>
                  </a:lnTo>
                  <a:lnTo>
                    <a:pt x="1246911" y="290569"/>
                  </a:lnTo>
                  <a:lnTo>
                    <a:pt x="798749" y="374910"/>
                  </a:lnTo>
                  <a:lnTo>
                    <a:pt x="344005" y="471606"/>
                  </a:lnTo>
                  <a:lnTo>
                    <a:pt x="295814" y="480631"/>
                  </a:lnTo>
                  <a:lnTo>
                    <a:pt x="44649" y="5224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69"/>
            <p:cNvSpPr/>
            <p:nvPr/>
          </p:nvSpPr>
          <p:spPr>
            <a:xfrm>
              <a:off x="4455914" y="5831085"/>
              <a:ext cx="62508" cy="250033"/>
            </a:xfrm>
            <a:custGeom>
              <a:avLst/>
              <a:gdLst/>
              <a:ahLst/>
              <a:cxnLst/>
              <a:rect l="0" t="0" r="0" b="0"/>
              <a:pathLst>
                <a:path w="62508" h="250033">
                  <a:moveTo>
                    <a:pt x="0" y="0"/>
                  </a:moveTo>
                  <a:lnTo>
                    <a:pt x="4740" y="9482"/>
                  </a:lnTo>
                  <a:lnTo>
                    <a:pt x="6136" y="13266"/>
                  </a:lnTo>
                  <a:lnTo>
                    <a:pt x="9094" y="25319"/>
                  </a:lnTo>
                  <a:lnTo>
                    <a:pt x="13302" y="39034"/>
                  </a:lnTo>
                  <a:lnTo>
                    <a:pt x="14821" y="45867"/>
                  </a:lnTo>
                  <a:lnTo>
                    <a:pt x="15833" y="52406"/>
                  </a:lnTo>
                  <a:lnTo>
                    <a:pt x="16509" y="58750"/>
                  </a:lnTo>
                  <a:lnTo>
                    <a:pt x="17951" y="64964"/>
                  </a:lnTo>
                  <a:lnTo>
                    <a:pt x="19905" y="71091"/>
                  </a:lnTo>
                  <a:lnTo>
                    <a:pt x="22199" y="77160"/>
                  </a:lnTo>
                  <a:lnTo>
                    <a:pt x="23729" y="83190"/>
                  </a:lnTo>
                  <a:lnTo>
                    <a:pt x="24749" y="89194"/>
                  </a:lnTo>
                  <a:lnTo>
                    <a:pt x="25429" y="95182"/>
                  </a:lnTo>
                  <a:lnTo>
                    <a:pt x="27866" y="105127"/>
                  </a:lnTo>
                  <a:lnTo>
                    <a:pt x="31476" y="117710"/>
                  </a:lnTo>
                  <a:lnTo>
                    <a:pt x="35866" y="132052"/>
                  </a:lnTo>
                  <a:lnTo>
                    <a:pt x="38794" y="143597"/>
                  </a:lnTo>
                  <a:lnTo>
                    <a:pt x="40745" y="153278"/>
                  </a:lnTo>
                  <a:lnTo>
                    <a:pt x="42046" y="161717"/>
                  </a:lnTo>
                  <a:lnTo>
                    <a:pt x="44898" y="173296"/>
                  </a:lnTo>
                  <a:lnTo>
                    <a:pt x="48783" y="186968"/>
                  </a:lnTo>
                  <a:lnTo>
                    <a:pt x="53358" y="202036"/>
                  </a:lnTo>
                  <a:lnTo>
                    <a:pt x="56408" y="214066"/>
                  </a:lnTo>
                  <a:lnTo>
                    <a:pt x="58441" y="224070"/>
                  </a:lnTo>
                  <a:lnTo>
                    <a:pt x="62507" y="2500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70"/>
            <p:cNvSpPr/>
            <p:nvPr/>
          </p:nvSpPr>
          <p:spPr>
            <a:xfrm>
              <a:off x="3804046" y="5840015"/>
              <a:ext cx="107158" cy="312540"/>
            </a:xfrm>
            <a:custGeom>
              <a:avLst/>
              <a:gdLst/>
              <a:ahLst/>
              <a:cxnLst/>
              <a:rect l="0" t="0" r="0" b="0"/>
              <a:pathLst>
                <a:path w="107158" h="312540">
                  <a:moveTo>
                    <a:pt x="0" y="0"/>
                  </a:moveTo>
                  <a:lnTo>
                    <a:pt x="17170" y="34339"/>
                  </a:lnTo>
                  <a:lnTo>
                    <a:pt x="23353" y="49682"/>
                  </a:lnTo>
                  <a:lnTo>
                    <a:pt x="38160" y="90542"/>
                  </a:lnTo>
                  <a:lnTo>
                    <a:pt x="43300" y="106994"/>
                  </a:lnTo>
                  <a:lnTo>
                    <a:pt x="46726" y="119946"/>
                  </a:lnTo>
                  <a:lnTo>
                    <a:pt x="49011" y="130566"/>
                  </a:lnTo>
                  <a:lnTo>
                    <a:pt x="51525" y="140623"/>
                  </a:lnTo>
                  <a:lnTo>
                    <a:pt x="54194" y="150303"/>
                  </a:lnTo>
                  <a:lnTo>
                    <a:pt x="56966" y="159733"/>
                  </a:lnTo>
                  <a:lnTo>
                    <a:pt x="62690" y="180795"/>
                  </a:lnTo>
                  <a:lnTo>
                    <a:pt x="65606" y="191968"/>
                  </a:lnTo>
                  <a:lnTo>
                    <a:pt x="68542" y="201401"/>
                  </a:lnTo>
                  <a:lnTo>
                    <a:pt x="71492" y="209673"/>
                  </a:lnTo>
                  <a:lnTo>
                    <a:pt x="74450" y="217173"/>
                  </a:lnTo>
                  <a:lnTo>
                    <a:pt x="78407" y="226141"/>
                  </a:lnTo>
                  <a:lnTo>
                    <a:pt x="88095" y="246690"/>
                  </a:lnTo>
                  <a:lnTo>
                    <a:pt x="91472" y="254749"/>
                  </a:lnTo>
                  <a:lnTo>
                    <a:pt x="93724" y="261114"/>
                  </a:lnTo>
                  <a:lnTo>
                    <a:pt x="95225" y="266349"/>
                  </a:lnTo>
                  <a:lnTo>
                    <a:pt x="99538" y="280104"/>
                  </a:lnTo>
                  <a:lnTo>
                    <a:pt x="102078" y="287940"/>
                  </a:lnTo>
                  <a:lnTo>
                    <a:pt x="103771" y="294155"/>
                  </a:lnTo>
                  <a:lnTo>
                    <a:pt x="104899" y="299291"/>
                  </a:lnTo>
                  <a:lnTo>
                    <a:pt x="107157"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71"/>
            <p:cNvSpPr/>
            <p:nvPr/>
          </p:nvSpPr>
          <p:spPr>
            <a:xfrm>
              <a:off x="4063574" y="5813444"/>
              <a:ext cx="254283" cy="275329"/>
            </a:xfrm>
            <a:custGeom>
              <a:avLst/>
              <a:gdLst/>
              <a:ahLst/>
              <a:cxnLst/>
              <a:rect l="0" t="0" r="0" b="0"/>
              <a:pathLst>
                <a:path w="254283" h="275329">
                  <a:moveTo>
                    <a:pt x="178027" y="17641"/>
                  </a:moveTo>
                  <a:lnTo>
                    <a:pt x="173287" y="8161"/>
                  </a:lnTo>
                  <a:lnTo>
                    <a:pt x="170898" y="5367"/>
                  </a:lnTo>
                  <a:lnTo>
                    <a:pt x="168314" y="3506"/>
                  </a:lnTo>
                  <a:lnTo>
                    <a:pt x="165598" y="2264"/>
                  </a:lnTo>
                  <a:lnTo>
                    <a:pt x="160811" y="1437"/>
                  </a:lnTo>
                  <a:lnTo>
                    <a:pt x="154644" y="885"/>
                  </a:lnTo>
                  <a:lnTo>
                    <a:pt x="147556" y="517"/>
                  </a:lnTo>
                  <a:lnTo>
                    <a:pt x="134388" y="109"/>
                  </a:lnTo>
                  <a:lnTo>
                    <a:pt x="128098" y="0"/>
                  </a:lnTo>
                  <a:lnTo>
                    <a:pt x="117952" y="920"/>
                  </a:lnTo>
                  <a:lnTo>
                    <a:pt x="105235" y="2525"/>
                  </a:lnTo>
                  <a:lnTo>
                    <a:pt x="90804" y="4587"/>
                  </a:lnTo>
                  <a:lnTo>
                    <a:pt x="77214" y="6954"/>
                  </a:lnTo>
                  <a:lnTo>
                    <a:pt x="64186" y="9524"/>
                  </a:lnTo>
                  <a:lnTo>
                    <a:pt x="51531" y="12230"/>
                  </a:lnTo>
                  <a:lnTo>
                    <a:pt x="42103" y="14034"/>
                  </a:lnTo>
                  <a:lnTo>
                    <a:pt x="34825" y="15236"/>
                  </a:lnTo>
                  <a:lnTo>
                    <a:pt x="28981" y="16038"/>
                  </a:lnTo>
                  <a:lnTo>
                    <a:pt x="24093" y="17565"/>
                  </a:lnTo>
                  <a:lnTo>
                    <a:pt x="19842" y="19575"/>
                  </a:lnTo>
                  <a:lnTo>
                    <a:pt x="12472" y="23462"/>
                  </a:lnTo>
                  <a:lnTo>
                    <a:pt x="5890" y="25189"/>
                  </a:lnTo>
                  <a:lnTo>
                    <a:pt x="3738" y="26642"/>
                  </a:lnTo>
                  <a:lnTo>
                    <a:pt x="2303" y="28603"/>
                  </a:lnTo>
                  <a:lnTo>
                    <a:pt x="709" y="33428"/>
                  </a:lnTo>
                  <a:lnTo>
                    <a:pt x="0" y="38879"/>
                  </a:lnTo>
                  <a:lnTo>
                    <a:pt x="803" y="40729"/>
                  </a:lnTo>
                  <a:lnTo>
                    <a:pt x="2331" y="41963"/>
                  </a:lnTo>
                  <a:lnTo>
                    <a:pt x="4342" y="42786"/>
                  </a:lnTo>
                  <a:lnTo>
                    <a:pt x="11912" y="48683"/>
                  </a:lnTo>
                  <a:lnTo>
                    <a:pt x="18214" y="54421"/>
                  </a:lnTo>
                  <a:lnTo>
                    <a:pt x="26301" y="62431"/>
                  </a:lnTo>
                  <a:lnTo>
                    <a:pt x="33864" y="67313"/>
                  </a:lnTo>
                  <a:lnTo>
                    <a:pt x="41525" y="70475"/>
                  </a:lnTo>
                  <a:lnTo>
                    <a:pt x="51544" y="75188"/>
                  </a:lnTo>
                  <a:lnTo>
                    <a:pt x="56002" y="77834"/>
                  </a:lnTo>
                  <a:lnTo>
                    <a:pt x="63601" y="83420"/>
                  </a:lnTo>
                  <a:lnTo>
                    <a:pt x="69001" y="86298"/>
                  </a:lnTo>
                  <a:lnTo>
                    <a:pt x="75578" y="89210"/>
                  </a:lnTo>
                  <a:lnTo>
                    <a:pt x="82938" y="92143"/>
                  </a:lnTo>
                  <a:lnTo>
                    <a:pt x="88838" y="95090"/>
                  </a:lnTo>
                  <a:lnTo>
                    <a:pt x="93763" y="98047"/>
                  </a:lnTo>
                  <a:lnTo>
                    <a:pt x="98039" y="101011"/>
                  </a:lnTo>
                  <a:lnTo>
                    <a:pt x="105850" y="104971"/>
                  </a:lnTo>
                  <a:lnTo>
                    <a:pt x="116018" y="109596"/>
                  </a:lnTo>
                  <a:lnTo>
                    <a:pt x="127758" y="114663"/>
                  </a:lnTo>
                  <a:lnTo>
                    <a:pt x="136577" y="119034"/>
                  </a:lnTo>
                  <a:lnTo>
                    <a:pt x="143449" y="122939"/>
                  </a:lnTo>
                  <a:lnTo>
                    <a:pt x="149021" y="126535"/>
                  </a:lnTo>
                  <a:lnTo>
                    <a:pt x="154721" y="130917"/>
                  </a:lnTo>
                  <a:lnTo>
                    <a:pt x="160506" y="135823"/>
                  </a:lnTo>
                  <a:lnTo>
                    <a:pt x="166346" y="141078"/>
                  </a:lnTo>
                  <a:lnTo>
                    <a:pt x="172224" y="144581"/>
                  </a:lnTo>
                  <a:lnTo>
                    <a:pt x="178127" y="146916"/>
                  </a:lnTo>
                  <a:lnTo>
                    <a:pt x="184047" y="148473"/>
                  </a:lnTo>
                  <a:lnTo>
                    <a:pt x="188986" y="150503"/>
                  </a:lnTo>
                  <a:lnTo>
                    <a:pt x="193270" y="152848"/>
                  </a:lnTo>
                  <a:lnTo>
                    <a:pt x="200677" y="158101"/>
                  </a:lnTo>
                  <a:lnTo>
                    <a:pt x="207276" y="163743"/>
                  </a:lnTo>
                  <a:lnTo>
                    <a:pt x="210425" y="165644"/>
                  </a:lnTo>
                  <a:lnTo>
                    <a:pt x="216569" y="167756"/>
                  </a:lnTo>
                  <a:lnTo>
                    <a:pt x="222608" y="171341"/>
                  </a:lnTo>
                  <a:lnTo>
                    <a:pt x="225607" y="173686"/>
                  </a:lnTo>
                  <a:lnTo>
                    <a:pt x="227606" y="176241"/>
                  </a:lnTo>
                  <a:lnTo>
                    <a:pt x="228939" y="178937"/>
                  </a:lnTo>
                  <a:lnTo>
                    <a:pt x="229828" y="181727"/>
                  </a:lnTo>
                  <a:lnTo>
                    <a:pt x="233461" y="187472"/>
                  </a:lnTo>
                  <a:lnTo>
                    <a:pt x="238383" y="193332"/>
                  </a:lnTo>
                  <a:lnTo>
                    <a:pt x="245740" y="201218"/>
                  </a:lnTo>
                  <a:lnTo>
                    <a:pt x="247809" y="203411"/>
                  </a:lnTo>
                  <a:lnTo>
                    <a:pt x="249353" y="206972"/>
                  </a:lnTo>
                  <a:lnTo>
                    <a:pt x="251375" y="212323"/>
                  </a:lnTo>
                  <a:lnTo>
                    <a:pt x="253715" y="218867"/>
                  </a:lnTo>
                  <a:lnTo>
                    <a:pt x="254282" y="224221"/>
                  </a:lnTo>
                  <a:lnTo>
                    <a:pt x="253669" y="228783"/>
                  </a:lnTo>
                  <a:lnTo>
                    <a:pt x="250295" y="238494"/>
                  </a:lnTo>
                  <a:lnTo>
                    <a:pt x="249711" y="244916"/>
                  </a:lnTo>
                  <a:lnTo>
                    <a:pt x="248636" y="246549"/>
                  </a:lnTo>
                  <a:lnTo>
                    <a:pt x="246928" y="247637"/>
                  </a:lnTo>
                  <a:lnTo>
                    <a:pt x="244797" y="248363"/>
                  </a:lnTo>
                  <a:lnTo>
                    <a:pt x="243376" y="249839"/>
                  </a:lnTo>
                  <a:lnTo>
                    <a:pt x="242429" y="251814"/>
                  </a:lnTo>
                  <a:lnTo>
                    <a:pt x="241798" y="254124"/>
                  </a:lnTo>
                  <a:lnTo>
                    <a:pt x="240385" y="255664"/>
                  </a:lnTo>
                  <a:lnTo>
                    <a:pt x="238451" y="256690"/>
                  </a:lnTo>
                  <a:lnTo>
                    <a:pt x="232957" y="258338"/>
                  </a:lnTo>
                  <a:lnTo>
                    <a:pt x="227266" y="263363"/>
                  </a:lnTo>
                  <a:lnTo>
                    <a:pt x="224743" y="264800"/>
                  </a:lnTo>
                  <a:lnTo>
                    <a:pt x="219295" y="266396"/>
                  </a:lnTo>
                  <a:lnTo>
                    <a:pt x="212484" y="266821"/>
                  </a:lnTo>
                  <a:lnTo>
                    <a:pt x="191688" y="267294"/>
                  </a:lnTo>
                  <a:lnTo>
                    <a:pt x="182173" y="268413"/>
                  </a:lnTo>
                  <a:lnTo>
                    <a:pt x="173846" y="270150"/>
                  </a:lnTo>
                  <a:lnTo>
                    <a:pt x="166310" y="272301"/>
                  </a:lnTo>
                  <a:lnTo>
                    <a:pt x="160294" y="273735"/>
                  </a:lnTo>
                  <a:lnTo>
                    <a:pt x="155291" y="274691"/>
                  </a:lnTo>
                  <a:lnTo>
                    <a:pt x="150964" y="275328"/>
                  </a:lnTo>
                  <a:lnTo>
                    <a:pt x="147086" y="274761"/>
                  </a:lnTo>
                  <a:lnTo>
                    <a:pt x="143509" y="273390"/>
                  </a:lnTo>
                  <a:lnTo>
                    <a:pt x="133379" y="267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41" name="مجموعة 140"/>
          <p:cNvGrpSpPr/>
          <p:nvPr/>
        </p:nvGrpSpPr>
        <p:grpSpPr>
          <a:xfrm>
            <a:off x="1312664" y="4474465"/>
            <a:ext cx="5652493" cy="910137"/>
            <a:chOff x="1312664" y="4474465"/>
            <a:chExt cx="5652493" cy="910137"/>
          </a:xfrm>
        </p:grpSpPr>
        <p:sp>
          <p:nvSpPr>
            <p:cNvPr id="116" name="SMARTPenAnnotation72"/>
            <p:cNvSpPr/>
            <p:nvPr/>
          </p:nvSpPr>
          <p:spPr>
            <a:xfrm>
              <a:off x="1312664" y="4759632"/>
              <a:ext cx="404397" cy="107048"/>
            </a:xfrm>
            <a:custGeom>
              <a:avLst/>
              <a:gdLst/>
              <a:ahLst/>
              <a:cxnLst/>
              <a:rect l="0" t="0" r="0" b="0"/>
              <a:pathLst>
                <a:path w="404397" h="107048">
                  <a:moveTo>
                    <a:pt x="392906" y="8821"/>
                  </a:moveTo>
                  <a:lnTo>
                    <a:pt x="402387" y="4081"/>
                  </a:lnTo>
                  <a:lnTo>
                    <a:pt x="404187" y="2684"/>
                  </a:lnTo>
                  <a:lnTo>
                    <a:pt x="404396" y="1753"/>
                  </a:lnTo>
                  <a:lnTo>
                    <a:pt x="403542" y="1132"/>
                  </a:lnTo>
                  <a:lnTo>
                    <a:pt x="399948" y="442"/>
                  </a:lnTo>
                  <a:lnTo>
                    <a:pt x="389701" y="54"/>
                  </a:lnTo>
                  <a:lnTo>
                    <a:pt x="384816" y="0"/>
                  </a:lnTo>
                  <a:lnTo>
                    <a:pt x="374097" y="2585"/>
                  </a:lnTo>
                  <a:lnTo>
                    <a:pt x="368460" y="4664"/>
                  </a:lnTo>
                  <a:lnTo>
                    <a:pt x="361726" y="6050"/>
                  </a:lnTo>
                  <a:lnTo>
                    <a:pt x="354260" y="6973"/>
                  </a:lnTo>
                  <a:lnTo>
                    <a:pt x="346306" y="7589"/>
                  </a:lnTo>
                  <a:lnTo>
                    <a:pt x="338027" y="8992"/>
                  </a:lnTo>
                  <a:lnTo>
                    <a:pt x="329531" y="10919"/>
                  </a:lnTo>
                  <a:lnTo>
                    <a:pt x="320890" y="13197"/>
                  </a:lnTo>
                  <a:lnTo>
                    <a:pt x="193582" y="42390"/>
                  </a:lnTo>
                  <a:lnTo>
                    <a:pt x="152513" y="52845"/>
                  </a:lnTo>
                  <a:lnTo>
                    <a:pt x="124338" y="60798"/>
                  </a:lnTo>
                  <a:lnTo>
                    <a:pt x="101894" y="67641"/>
                  </a:lnTo>
                  <a:lnTo>
                    <a:pt x="81997" y="73989"/>
                  </a:lnTo>
                  <a:lnTo>
                    <a:pt x="73516" y="77071"/>
                  </a:lnTo>
                  <a:lnTo>
                    <a:pt x="0" y="107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73"/>
            <p:cNvSpPr/>
            <p:nvPr/>
          </p:nvSpPr>
          <p:spPr>
            <a:xfrm>
              <a:off x="1553765" y="4848820"/>
              <a:ext cx="80368" cy="312540"/>
            </a:xfrm>
            <a:custGeom>
              <a:avLst/>
              <a:gdLst/>
              <a:ahLst/>
              <a:cxnLst/>
              <a:rect l="0" t="0" r="0" b="0"/>
              <a:pathLst>
                <a:path w="80368" h="312540">
                  <a:moveTo>
                    <a:pt x="0" y="0"/>
                  </a:moveTo>
                  <a:lnTo>
                    <a:pt x="0" y="32546"/>
                  </a:lnTo>
                  <a:lnTo>
                    <a:pt x="992" y="38565"/>
                  </a:lnTo>
                  <a:lnTo>
                    <a:pt x="2646" y="44561"/>
                  </a:lnTo>
                  <a:lnTo>
                    <a:pt x="4741" y="50543"/>
                  </a:lnTo>
                  <a:lnTo>
                    <a:pt x="7129" y="58500"/>
                  </a:lnTo>
                  <a:lnTo>
                    <a:pt x="12429" y="77924"/>
                  </a:lnTo>
                  <a:lnTo>
                    <a:pt x="14239" y="87668"/>
                  </a:lnTo>
                  <a:lnTo>
                    <a:pt x="15446" y="97141"/>
                  </a:lnTo>
                  <a:lnTo>
                    <a:pt x="16250" y="106432"/>
                  </a:lnTo>
                  <a:lnTo>
                    <a:pt x="18771" y="117588"/>
                  </a:lnTo>
                  <a:lnTo>
                    <a:pt x="22436" y="129986"/>
                  </a:lnTo>
                  <a:lnTo>
                    <a:pt x="26864" y="143212"/>
                  </a:lnTo>
                  <a:lnTo>
                    <a:pt x="56797" y="223452"/>
                  </a:lnTo>
                  <a:lnTo>
                    <a:pt x="64654" y="246202"/>
                  </a:lnTo>
                  <a:lnTo>
                    <a:pt x="69892" y="263354"/>
                  </a:lnTo>
                  <a:lnTo>
                    <a:pt x="78298" y="295657"/>
                  </a:lnTo>
                  <a:lnTo>
                    <a:pt x="79448" y="302721"/>
                  </a:lnTo>
                  <a:lnTo>
                    <a:pt x="80367" y="3125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74"/>
            <p:cNvSpPr/>
            <p:nvPr/>
          </p:nvSpPr>
          <p:spPr>
            <a:xfrm>
              <a:off x="1651992" y="4848820"/>
              <a:ext cx="285751" cy="291064"/>
            </a:xfrm>
            <a:custGeom>
              <a:avLst/>
              <a:gdLst/>
              <a:ahLst/>
              <a:cxnLst/>
              <a:rect l="0" t="0" r="0" b="0"/>
              <a:pathLst>
                <a:path w="285751" h="291064">
                  <a:moveTo>
                    <a:pt x="0" y="0"/>
                  </a:moveTo>
                  <a:lnTo>
                    <a:pt x="0" y="14221"/>
                  </a:lnTo>
                  <a:lnTo>
                    <a:pt x="992" y="21387"/>
                  </a:lnTo>
                  <a:lnTo>
                    <a:pt x="2645" y="29141"/>
                  </a:lnTo>
                  <a:lnTo>
                    <a:pt x="4740" y="37287"/>
                  </a:lnTo>
                  <a:lnTo>
                    <a:pt x="6137" y="44702"/>
                  </a:lnTo>
                  <a:lnTo>
                    <a:pt x="7067" y="51629"/>
                  </a:lnTo>
                  <a:lnTo>
                    <a:pt x="7688" y="58232"/>
                  </a:lnTo>
                  <a:lnTo>
                    <a:pt x="9094" y="64618"/>
                  </a:lnTo>
                  <a:lnTo>
                    <a:pt x="11023" y="70860"/>
                  </a:lnTo>
                  <a:lnTo>
                    <a:pt x="30730" y="123579"/>
                  </a:lnTo>
                  <a:lnTo>
                    <a:pt x="37354" y="138940"/>
                  </a:lnTo>
                  <a:lnTo>
                    <a:pt x="43754" y="152158"/>
                  </a:lnTo>
                  <a:lnTo>
                    <a:pt x="63544" y="190018"/>
                  </a:lnTo>
                  <a:lnTo>
                    <a:pt x="67167" y="198116"/>
                  </a:lnTo>
                  <a:lnTo>
                    <a:pt x="70575" y="206492"/>
                  </a:lnTo>
                  <a:lnTo>
                    <a:pt x="73839" y="215052"/>
                  </a:lnTo>
                  <a:lnTo>
                    <a:pt x="76015" y="222743"/>
                  </a:lnTo>
                  <a:lnTo>
                    <a:pt x="77466" y="229854"/>
                  </a:lnTo>
                  <a:lnTo>
                    <a:pt x="78433" y="236580"/>
                  </a:lnTo>
                  <a:lnTo>
                    <a:pt x="80070" y="244040"/>
                  </a:lnTo>
                  <a:lnTo>
                    <a:pt x="82153" y="251990"/>
                  </a:lnTo>
                  <a:lnTo>
                    <a:pt x="84534" y="260267"/>
                  </a:lnTo>
                  <a:lnTo>
                    <a:pt x="86122" y="267769"/>
                  </a:lnTo>
                  <a:lnTo>
                    <a:pt x="87180" y="274755"/>
                  </a:lnTo>
                  <a:lnTo>
                    <a:pt x="88879" y="290744"/>
                  </a:lnTo>
                  <a:lnTo>
                    <a:pt x="89018" y="291063"/>
                  </a:lnTo>
                  <a:lnTo>
                    <a:pt x="89242" y="284448"/>
                  </a:lnTo>
                  <a:lnTo>
                    <a:pt x="89293" y="257149"/>
                  </a:lnTo>
                  <a:lnTo>
                    <a:pt x="90287" y="252792"/>
                  </a:lnTo>
                  <a:lnTo>
                    <a:pt x="91941" y="247903"/>
                  </a:lnTo>
                  <a:lnTo>
                    <a:pt x="94036" y="242659"/>
                  </a:lnTo>
                  <a:lnTo>
                    <a:pt x="95433" y="237179"/>
                  </a:lnTo>
                  <a:lnTo>
                    <a:pt x="96364" y="231541"/>
                  </a:lnTo>
                  <a:lnTo>
                    <a:pt x="96985" y="225798"/>
                  </a:lnTo>
                  <a:lnTo>
                    <a:pt x="97399" y="218993"/>
                  </a:lnTo>
                  <a:lnTo>
                    <a:pt x="97858" y="203494"/>
                  </a:lnTo>
                  <a:lnTo>
                    <a:pt x="98973" y="198170"/>
                  </a:lnTo>
                  <a:lnTo>
                    <a:pt x="100709" y="194622"/>
                  </a:lnTo>
                  <a:lnTo>
                    <a:pt x="102858" y="192256"/>
                  </a:lnTo>
                  <a:lnTo>
                    <a:pt x="104290" y="189686"/>
                  </a:lnTo>
                  <a:lnTo>
                    <a:pt x="107299" y="181329"/>
                  </a:lnTo>
                  <a:lnTo>
                    <a:pt x="111519" y="175510"/>
                  </a:lnTo>
                  <a:lnTo>
                    <a:pt x="113041" y="174553"/>
                  </a:lnTo>
                  <a:lnTo>
                    <a:pt x="114056" y="174908"/>
                  </a:lnTo>
                  <a:lnTo>
                    <a:pt x="114733" y="176137"/>
                  </a:lnTo>
                  <a:lnTo>
                    <a:pt x="115484" y="180147"/>
                  </a:lnTo>
                  <a:lnTo>
                    <a:pt x="115685" y="182606"/>
                  </a:lnTo>
                  <a:lnTo>
                    <a:pt x="116811" y="185237"/>
                  </a:lnTo>
                  <a:lnTo>
                    <a:pt x="123136" y="193681"/>
                  </a:lnTo>
                  <a:lnTo>
                    <a:pt x="128479" y="199521"/>
                  </a:lnTo>
                  <a:lnTo>
                    <a:pt x="130301" y="202467"/>
                  </a:lnTo>
                  <a:lnTo>
                    <a:pt x="133858" y="211354"/>
                  </a:lnTo>
                  <a:lnTo>
                    <a:pt x="138206" y="217297"/>
                  </a:lnTo>
                  <a:lnTo>
                    <a:pt x="155713" y="240443"/>
                  </a:lnTo>
                  <a:lnTo>
                    <a:pt x="161355" y="246615"/>
                  </a:lnTo>
                  <a:lnTo>
                    <a:pt x="170270" y="253474"/>
                  </a:lnTo>
                  <a:lnTo>
                    <a:pt x="175029" y="255302"/>
                  </a:lnTo>
                  <a:lnTo>
                    <a:pt x="180186" y="256522"/>
                  </a:lnTo>
                  <a:lnTo>
                    <a:pt x="185608" y="257335"/>
                  </a:lnTo>
                  <a:lnTo>
                    <a:pt x="194279" y="258238"/>
                  </a:lnTo>
                  <a:lnTo>
                    <a:pt x="201440" y="258640"/>
                  </a:lnTo>
                  <a:lnTo>
                    <a:pt x="207930" y="258818"/>
                  </a:lnTo>
                  <a:lnTo>
                    <a:pt x="211049" y="257874"/>
                  </a:lnTo>
                  <a:lnTo>
                    <a:pt x="217162" y="254178"/>
                  </a:lnTo>
                  <a:lnTo>
                    <a:pt x="223185" y="249228"/>
                  </a:lnTo>
                  <a:lnTo>
                    <a:pt x="226181" y="246520"/>
                  </a:lnTo>
                  <a:lnTo>
                    <a:pt x="232155" y="238218"/>
                  </a:lnTo>
                  <a:lnTo>
                    <a:pt x="235137" y="233226"/>
                  </a:lnTo>
                  <a:lnTo>
                    <a:pt x="238117" y="227913"/>
                  </a:lnTo>
                  <a:lnTo>
                    <a:pt x="244075" y="216720"/>
                  </a:lnTo>
                  <a:lnTo>
                    <a:pt x="247384" y="207775"/>
                  </a:lnTo>
                  <a:lnTo>
                    <a:pt x="248266" y="204002"/>
                  </a:lnTo>
                  <a:lnTo>
                    <a:pt x="249847" y="198509"/>
                  </a:lnTo>
                  <a:lnTo>
                    <a:pt x="254249" y="184468"/>
                  </a:lnTo>
                  <a:lnTo>
                    <a:pt x="255819" y="178541"/>
                  </a:lnTo>
                  <a:lnTo>
                    <a:pt x="256866" y="173598"/>
                  </a:lnTo>
                  <a:lnTo>
                    <a:pt x="257565" y="169310"/>
                  </a:lnTo>
                  <a:lnTo>
                    <a:pt x="257038" y="165459"/>
                  </a:lnTo>
                  <a:lnTo>
                    <a:pt x="255694" y="161900"/>
                  </a:lnTo>
                  <a:lnTo>
                    <a:pt x="252548" y="155299"/>
                  </a:lnTo>
                  <a:lnTo>
                    <a:pt x="251150" y="149058"/>
                  </a:lnTo>
                  <a:lnTo>
                    <a:pt x="249785" y="146997"/>
                  </a:lnTo>
                  <a:lnTo>
                    <a:pt x="247882" y="145623"/>
                  </a:lnTo>
                  <a:lnTo>
                    <a:pt x="245622" y="144707"/>
                  </a:lnTo>
                  <a:lnTo>
                    <a:pt x="243123" y="145089"/>
                  </a:lnTo>
                  <a:lnTo>
                    <a:pt x="237700" y="148158"/>
                  </a:lnTo>
                  <a:lnTo>
                    <a:pt x="229069" y="155464"/>
                  </a:lnTo>
                  <a:lnTo>
                    <a:pt x="227127" y="158213"/>
                  </a:lnTo>
                  <a:lnTo>
                    <a:pt x="224969" y="163913"/>
                  </a:lnTo>
                  <a:lnTo>
                    <a:pt x="224393" y="168807"/>
                  </a:lnTo>
                  <a:lnTo>
                    <a:pt x="224009" y="175045"/>
                  </a:lnTo>
                  <a:lnTo>
                    <a:pt x="223753" y="182181"/>
                  </a:lnTo>
                  <a:lnTo>
                    <a:pt x="224575" y="188923"/>
                  </a:lnTo>
                  <a:lnTo>
                    <a:pt x="226115" y="195401"/>
                  </a:lnTo>
                  <a:lnTo>
                    <a:pt x="228134" y="201705"/>
                  </a:lnTo>
                  <a:lnTo>
                    <a:pt x="229480" y="206900"/>
                  </a:lnTo>
                  <a:lnTo>
                    <a:pt x="230975" y="215317"/>
                  </a:lnTo>
                  <a:lnTo>
                    <a:pt x="232366" y="219943"/>
                  </a:lnTo>
                  <a:lnTo>
                    <a:pt x="234286" y="225012"/>
                  </a:lnTo>
                  <a:lnTo>
                    <a:pt x="236558" y="230375"/>
                  </a:lnTo>
                  <a:lnTo>
                    <a:pt x="239064" y="235935"/>
                  </a:lnTo>
                  <a:lnTo>
                    <a:pt x="244495" y="247404"/>
                  </a:lnTo>
                  <a:lnTo>
                    <a:pt x="250217" y="256471"/>
                  </a:lnTo>
                  <a:lnTo>
                    <a:pt x="256067" y="263807"/>
                  </a:lnTo>
                  <a:lnTo>
                    <a:pt x="261974" y="270375"/>
                  </a:lnTo>
                  <a:lnTo>
                    <a:pt x="267907" y="276602"/>
                  </a:lnTo>
                  <a:lnTo>
                    <a:pt x="270878" y="279651"/>
                  </a:lnTo>
                  <a:lnTo>
                    <a:pt x="273851" y="281684"/>
                  </a:lnTo>
                  <a:lnTo>
                    <a:pt x="276825" y="283040"/>
                  </a:lnTo>
                  <a:lnTo>
                    <a:pt x="285750"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75"/>
            <p:cNvSpPr/>
            <p:nvPr/>
          </p:nvSpPr>
          <p:spPr>
            <a:xfrm>
              <a:off x="2196703" y="4947474"/>
              <a:ext cx="232173" cy="146976"/>
            </a:xfrm>
            <a:custGeom>
              <a:avLst/>
              <a:gdLst/>
              <a:ahLst/>
              <a:cxnLst/>
              <a:rect l="0" t="0" r="0" b="0"/>
              <a:pathLst>
                <a:path w="232173" h="146976">
                  <a:moveTo>
                    <a:pt x="0" y="35291"/>
                  </a:moveTo>
                  <a:lnTo>
                    <a:pt x="0" y="56282"/>
                  </a:lnTo>
                  <a:lnTo>
                    <a:pt x="992" y="59207"/>
                  </a:lnTo>
                  <a:lnTo>
                    <a:pt x="2645" y="62149"/>
                  </a:lnTo>
                  <a:lnTo>
                    <a:pt x="4740" y="65103"/>
                  </a:lnTo>
                  <a:lnTo>
                    <a:pt x="7129" y="69056"/>
                  </a:lnTo>
                  <a:lnTo>
                    <a:pt x="9713" y="73676"/>
                  </a:lnTo>
                  <a:lnTo>
                    <a:pt x="12429" y="78740"/>
                  </a:lnTo>
                  <a:lnTo>
                    <a:pt x="14239" y="83109"/>
                  </a:lnTo>
                  <a:lnTo>
                    <a:pt x="15446" y="87014"/>
                  </a:lnTo>
                  <a:lnTo>
                    <a:pt x="16250" y="90608"/>
                  </a:lnTo>
                  <a:lnTo>
                    <a:pt x="17779" y="94990"/>
                  </a:lnTo>
                  <a:lnTo>
                    <a:pt x="19790" y="99895"/>
                  </a:lnTo>
                  <a:lnTo>
                    <a:pt x="22123" y="105149"/>
                  </a:lnTo>
                  <a:lnTo>
                    <a:pt x="24670" y="109644"/>
                  </a:lnTo>
                  <a:lnTo>
                    <a:pt x="27361" y="113634"/>
                  </a:lnTo>
                  <a:lnTo>
                    <a:pt x="30147" y="117285"/>
                  </a:lnTo>
                  <a:lnTo>
                    <a:pt x="32004" y="121704"/>
                  </a:lnTo>
                  <a:lnTo>
                    <a:pt x="33242" y="126634"/>
                  </a:lnTo>
                  <a:lnTo>
                    <a:pt x="35229" y="139324"/>
                  </a:lnTo>
                  <a:lnTo>
                    <a:pt x="38147" y="143705"/>
                  </a:lnTo>
                  <a:lnTo>
                    <a:pt x="40314" y="146263"/>
                  </a:lnTo>
                  <a:lnTo>
                    <a:pt x="41759" y="146975"/>
                  </a:lnTo>
                  <a:lnTo>
                    <a:pt x="42722" y="146458"/>
                  </a:lnTo>
                  <a:lnTo>
                    <a:pt x="44268" y="143240"/>
                  </a:lnTo>
                  <a:lnTo>
                    <a:pt x="44394" y="138015"/>
                  </a:lnTo>
                  <a:lnTo>
                    <a:pt x="44615" y="94594"/>
                  </a:lnTo>
                  <a:lnTo>
                    <a:pt x="45618" y="83756"/>
                  </a:lnTo>
                  <a:lnTo>
                    <a:pt x="47279" y="70578"/>
                  </a:lnTo>
                  <a:lnTo>
                    <a:pt x="49379" y="55839"/>
                  </a:lnTo>
                  <a:lnTo>
                    <a:pt x="51770" y="45021"/>
                  </a:lnTo>
                  <a:lnTo>
                    <a:pt x="54357" y="36817"/>
                  </a:lnTo>
                  <a:lnTo>
                    <a:pt x="57074" y="30355"/>
                  </a:lnTo>
                  <a:lnTo>
                    <a:pt x="59877" y="26048"/>
                  </a:lnTo>
                  <a:lnTo>
                    <a:pt x="62738" y="23176"/>
                  </a:lnTo>
                  <a:lnTo>
                    <a:pt x="65638" y="21261"/>
                  </a:lnTo>
                  <a:lnTo>
                    <a:pt x="67571" y="20976"/>
                  </a:lnTo>
                  <a:lnTo>
                    <a:pt x="68860" y="21780"/>
                  </a:lnTo>
                  <a:lnTo>
                    <a:pt x="69719" y="23307"/>
                  </a:lnTo>
                  <a:lnTo>
                    <a:pt x="70674" y="27650"/>
                  </a:lnTo>
                  <a:lnTo>
                    <a:pt x="70928" y="30197"/>
                  </a:lnTo>
                  <a:lnTo>
                    <a:pt x="72090" y="33880"/>
                  </a:lnTo>
                  <a:lnTo>
                    <a:pt x="73857" y="38319"/>
                  </a:lnTo>
                  <a:lnTo>
                    <a:pt x="76027" y="43263"/>
                  </a:lnTo>
                  <a:lnTo>
                    <a:pt x="79458" y="49535"/>
                  </a:lnTo>
                  <a:lnTo>
                    <a:pt x="83730" y="56693"/>
                  </a:lnTo>
                  <a:lnTo>
                    <a:pt x="88562" y="64442"/>
                  </a:lnTo>
                  <a:lnTo>
                    <a:pt x="92775" y="71592"/>
                  </a:lnTo>
                  <a:lnTo>
                    <a:pt x="96577" y="78344"/>
                  </a:lnTo>
                  <a:lnTo>
                    <a:pt x="100103" y="84829"/>
                  </a:lnTo>
                  <a:lnTo>
                    <a:pt x="102454" y="91137"/>
                  </a:lnTo>
                  <a:lnTo>
                    <a:pt x="104021" y="97326"/>
                  </a:lnTo>
                  <a:lnTo>
                    <a:pt x="105066" y="103437"/>
                  </a:lnTo>
                  <a:lnTo>
                    <a:pt x="106755" y="108503"/>
                  </a:lnTo>
                  <a:lnTo>
                    <a:pt x="108873" y="112873"/>
                  </a:lnTo>
                  <a:lnTo>
                    <a:pt x="111277" y="116778"/>
                  </a:lnTo>
                  <a:lnTo>
                    <a:pt x="113872" y="120373"/>
                  </a:lnTo>
                  <a:lnTo>
                    <a:pt x="116594" y="123763"/>
                  </a:lnTo>
                  <a:lnTo>
                    <a:pt x="119401" y="127015"/>
                  </a:lnTo>
                  <a:lnTo>
                    <a:pt x="121273" y="130174"/>
                  </a:lnTo>
                  <a:lnTo>
                    <a:pt x="122520" y="133273"/>
                  </a:lnTo>
                  <a:lnTo>
                    <a:pt x="123352" y="136331"/>
                  </a:lnTo>
                  <a:lnTo>
                    <a:pt x="123906" y="139362"/>
                  </a:lnTo>
                  <a:lnTo>
                    <a:pt x="124276" y="142375"/>
                  </a:lnTo>
                  <a:lnTo>
                    <a:pt x="124522" y="145376"/>
                  </a:lnTo>
                  <a:lnTo>
                    <a:pt x="124687" y="145392"/>
                  </a:lnTo>
                  <a:lnTo>
                    <a:pt x="124796" y="143418"/>
                  </a:lnTo>
                  <a:lnTo>
                    <a:pt x="124918" y="135934"/>
                  </a:lnTo>
                  <a:lnTo>
                    <a:pt x="125002" y="109240"/>
                  </a:lnTo>
                  <a:lnTo>
                    <a:pt x="125999" y="102450"/>
                  </a:lnTo>
                  <a:lnTo>
                    <a:pt x="127655" y="94946"/>
                  </a:lnTo>
                  <a:lnTo>
                    <a:pt x="129752" y="86967"/>
                  </a:lnTo>
                  <a:lnTo>
                    <a:pt x="131150" y="79664"/>
                  </a:lnTo>
                  <a:lnTo>
                    <a:pt x="132081" y="72811"/>
                  </a:lnTo>
                  <a:lnTo>
                    <a:pt x="132703" y="66257"/>
                  </a:lnTo>
                  <a:lnTo>
                    <a:pt x="133117" y="59904"/>
                  </a:lnTo>
                  <a:lnTo>
                    <a:pt x="133393" y="53684"/>
                  </a:lnTo>
                  <a:lnTo>
                    <a:pt x="133577" y="47553"/>
                  </a:lnTo>
                  <a:lnTo>
                    <a:pt x="134692" y="41481"/>
                  </a:lnTo>
                  <a:lnTo>
                    <a:pt x="136427" y="35449"/>
                  </a:lnTo>
                  <a:lnTo>
                    <a:pt x="138576" y="29443"/>
                  </a:lnTo>
                  <a:lnTo>
                    <a:pt x="141001" y="24447"/>
                  </a:lnTo>
                  <a:lnTo>
                    <a:pt x="143610" y="20125"/>
                  </a:lnTo>
                  <a:lnTo>
                    <a:pt x="150186" y="10798"/>
                  </a:lnTo>
                  <a:lnTo>
                    <a:pt x="153731" y="6877"/>
                  </a:lnTo>
                  <a:lnTo>
                    <a:pt x="156065" y="4442"/>
                  </a:lnTo>
                  <a:lnTo>
                    <a:pt x="158614" y="2819"/>
                  </a:lnTo>
                  <a:lnTo>
                    <a:pt x="164091" y="1015"/>
                  </a:lnTo>
                  <a:lnTo>
                    <a:pt x="168013" y="0"/>
                  </a:lnTo>
                  <a:lnTo>
                    <a:pt x="169555" y="850"/>
                  </a:lnTo>
                  <a:lnTo>
                    <a:pt x="173915" y="4440"/>
                  </a:lnTo>
                  <a:lnTo>
                    <a:pt x="176467" y="5794"/>
                  </a:lnTo>
                  <a:lnTo>
                    <a:pt x="181948" y="7298"/>
                  </a:lnTo>
                  <a:lnTo>
                    <a:pt x="183806" y="9684"/>
                  </a:lnTo>
                  <a:lnTo>
                    <a:pt x="185045" y="13259"/>
                  </a:lnTo>
                  <a:lnTo>
                    <a:pt x="185871" y="17626"/>
                  </a:lnTo>
                  <a:lnTo>
                    <a:pt x="187414" y="22522"/>
                  </a:lnTo>
                  <a:lnTo>
                    <a:pt x="189435" y="27771"/>
                  </a:lnTo>
                  <a:lnTo>
                    <a:pt x="191774" y="33254"/>
                  </a:lnTo>
                  <a:lnTo>
                    <a:pt x="197019" y="44638"/>
                  </a:lnTo>
                  <a:lnTo>
                    <a:pt x="199807" y="50453"/>
                  </a:lnTo>
                  <a:lnTo>
                    <a:pt x="202658" y="55321"/>
                  </a:lnTo>
                  <a:lnTo>
                    <a:pt x="205550" y="59558"/>
                  </a:lnTo>
                  <a:lnTo>
                    <a:pt x="208471" y="63375"/>
                  </a:lnTo>
                  <a:lnTo>
                    <a:pt x="211410" y="67904"/>
                  </a:lnTo>
                  <a:lnTo>
                    <a:pt x="214362" y="72909"/>
                  </a:lnTo>
                  <a:lnTo>
                    <a:pt x="217322" y="78229"/>
                  </a:lnTo>
                  <a:lnTo>
                    <a:pt x="220287" y="82768"/>
                  </a:lnTo>
                  <a:lnTo>
                    <a:pt x="223257" y="86786"/>
                  </a:lnTo>
                  <a:lnTo>
                    <a:pt x="226228" y="90457"/>
                  </a:lnTo>
                  <a:lnTo>
                    <a:pt x="228210" y="94889"/>
                  </a:lnTo>
                  <a:lnTo>
                    <a:pt x="229530" y="99827"/>
                  </a:lnTo>
                  <a:lnTo>
                    <a:pt x="230411" y="105104"/>
                  </a:lnTo>
                  <a:lnTo>
                    <a:pt x="230998" y="109614"/>
                  </a:lnTo>
                  <a:lnTo>
                    <a:pt x="231389" y="113613"/>
                  </a:lnTo>
                  <a:lnTo>
                    <a:pt x="232172" y="1245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76"/>
            <p:cNvSpPr/>
            <p:nvPr/>
          </p:nvSpPr>
          <p:spPr>
            <a:xfrm>
              <a:off x="2482976" y="4956344"/>
              <a:ext cx="87369" cy="122874"/>
            </a:xfrm>
            <a:custGeom>
              <a:avLst/>
              <a:gdLst/>
              <a:ahLst/>
              <a:cxnLst/>
              <a:rect l="0" t="0" r="0" b="0"/>
              <a:pathLst>
                <a:path w="87369" h="122874">
                  <a:moveTo>
                    <a:pt x="61984" y="8562"/>
                  </a:moveTo>
                  <a:lnTo>
                    <a:pt x="52504" y="3822"/>
                  </a:lnTo>
                  <a:lnTo>
                    <a:pt x="48719" y="2425"/>
                  </a:lnTo>
                  <a:lnTo>
                    <a:pt x="45203" y="1494"/>
                  </a:lnTo>
                  <a:lnTo>
                    <a:pt x="41867" y="873"/>
                  </a:lnTo>
                  <a:lnTo>
                    <a:pt x="38651" y="460"/>
                  </a:lnTo>
                  <a:lnTo>
                    <a:pt x="35515" y="184"/>
                  </a:lnTo>
                  <a:lnTo>
                    <a:pt x="32432" y="0"/>
                  </a:lnTo>
                  <a:lnTo>
                    <a:pt x="29384" y="869"/>
                  </a:lnTo>
                  <a:lnTo>
                    <a:pt x="26360" y="2442"/>
                  </a:lnTo>
                  <a:lnTo>
                    <a:pt x="23352" y="4482"/>
                  </a:lnTo>
                  <a:lnTo>
                    <a:pt x="20355" y="6834"/>
                  </a:lnTo>
                  <a:lnTo>
                    <a:pt x="17364" y="9394"/>
                  </a:lnTo>
                  <a:lnTo>
                    <a:pt x="14378" y="12093"/>
                  </a:lnTo>
                  <a:lnTo>
                    <a:pt x="11395" y="15877"/>
                  </a:lnTo>
                  <a:lnTo>
                    <a:pt x="8415" y="20384"/>
                  </a:lnTo>
                  <a:lnTo>
                    <a:pt x="5435" y="25373"/>
                  </a:lnTo>
                  <a:lnTo>
                    <a:pt x="3449" y="31675"/>
                  </a:lnTo>
                  <a:lnTo>
                    <a:pt x="2125" y="38854"/>
                  </a:lnTo>
                  <a:lnTo>
                    <a:pt x="1242" y="46616"/>
                  </a:lnTo>
                  <a:lnTo>
                    <a:pt x="654" y="52782"/>
                  </a:lnTo>
                  <a:lnTo>
                    <a:pt x="261" y="57886"/>
                  </a:lnTo>
                  <a:lnTo>
                    <a:pt x="0" y="62281"/>
                  </a:lnTo>
                  <a:lnTo>
                    <a:pt x="818" y="67195"/>
                  </a:lnTo>
                  <a:lnTo>
                    <a:pt x="2355" y="72455"/>
                  </a:lnTo>
                  <a:lnTo>
                    <a:pt x="4372" y="77947"/>
                  </a:lnTo>
                  <a:lnTo>
                    <a:pt x="6709" y="82599"/>
                  </a:lnTo>
                  <a:lnTo>
                    <a:pt x="9259" y="86694"/>
                  </a:lnTo>
                  <a:lnTo>
                    <a:pt x="11951" y="90415"/>
                  </a:lnTo>
                  <a:lnTo>
                    <a:pt x="14738" y="93889"/>
                  </a:lnTo>
                  <a:lnTo>
                    <a:pt x="17589" y="97196"/>
                  </a:lnTo>
                  <a:lnTo>
                    <a:pt x="20481" y="100393"/>
                  </a:lnTo>
                  <a:lnTo>
                    <a:pt x="26341" y="106592"/>
                  </a:lnTo>
                  <a:lnTo>
                    <a:pt x="38187" y="118656"/>
                  </a:lnTo>
                  <a:lnTo>
                    <a:pt x="42151" y="120653"/>
                  </a:lnTo>
                  <a:lnTo>
                    <a:pt x="46777" y="121985"/>
                  </a:lnTo>
                  <a:lnTo>
                    <a:pt x="51846" y="122873"/>
                  </a:lnTo>
                  <a:lnTo>
                    <a:pt x="56218" y="122472"/>
                  </a:lnTo>
                  <a:lnTo>
                    <a:pt x="60124" y="121213"/>
                  </a:lnTo>
                  <a:lnTo>
                    <a:pt x="63721" y="119381"/>
                  </a:lnTo>
                  <a:lnTo>
                    <a:pt x="67111" y="118160"/>
                  </a:lnTo>
                  <a:lnTo>
                    <a:pt x="70363" y="117346"/>
                  </a:lnTo>
                  <a:lnTo>
                    <a:pt x="73523" y="116804"/>
                  </a:lnTo>
                  <a:lnTo>
                    <a:pt x="75630" y="115449"/>
                  </a:lnTo>
                  <a:lnTo>
                    <a:pt x="77035" y="113555"/>
                  </a:lnTo>
                  <a:lnTo>
                    <a:pt x="77971" y="111300"/>
                  </a:lnTo>
                  <a:lnTo>
                    <a:pt x="79587" y="108803"/>
                  </a:lnTo>
                  <a:lnTo>
                    <a:pt x="81657" y="106147"/>
                  </a:lnTo>
                  <a:lnTo>
                    <a:pt x="84029" y="103385"/>
                  </a:lnTo>
                  <a:lnTo>
                    <a:pt x="85611" y="99558"/>
                  </a:lnTo>
                  <a:lnTo>
                    <a:pt x="86665" y="95023"/>
                  </a:lnTo>
                  <a:lnTo>
                    <a:pt x="87368" y="90015"/>
                  </a:lnTo>
                  <a:lnTo>
                    <a:pt x="86844" y="84692"/>
                  </a:lnTo>
                  <a:lnTo>
                    <a:pt x="85503" y="79159"/>
                  </a:lnTo>
                  <a:lnTo>
                    <a:pt x="76221" y="51280"/>
                  </a:lnTo>
                  <a:lnTo>
                    <a:pt x="74452" y="44978"/>
                  </a:lnTo>
                  <a:lnTo>
                    <a:pt x="73273" y="39785"/>
                  </a:lnTo>
                  <a:lnTo>
                    <a:pt x="70914" y="264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77"/>
            <p:cNvSpPr/>
            <p:nvPr/>
          </p:nvSpPr>
          <p:spPr>
            <a:xfrm>
              <a:off x="2616398" y="4961037"/>
              <a:ext cx="169665" cy="155674"/>
            </a:xfrm>
            <a:custGeom>
              <a:avLst/>
              <a:gdLst/>
              <a:ahLst/>
              <a:cxnLst/>
              <a:rect l="0" t="0" r="0" b="0"/>
              <a:pathLst>
                <a:path w="169665" h="155674">
                  <a:moveTo>
                    <a:pt x="0" y="21728"/>
                  </a:moveTo>
                  <a:lnTo>
                    <a:pt x="4741" y="31209"/>
                  </a:lnTo>
                  <a:lnTo>
                    <a:pt x="7129" y="34994"/>
                  </a:lnTo>
                  <a:lnTo>
                    <a:pt x="9714" y="38509"/>
                  </a:lnTo>
                  <a:lnTo>
                    <a:pt x="12429" y="41846"/>
                  </a:lnTo>
                  <a:lnTo>
                    <a:pt x="15231" y="47046"/>
                  </a:lnTo>
                  <a:lnTo>
                    <a:pt x="18092" y="53489"/>
                  </a:lnTo>
                  <a:lnTo>
                    <a:pt x="20991" y="60762"/>
                  </a:lnTo>
                  <a:lnTo>
                    <a:pt x="26858" y="76779"/>
                  </a:lnTo>
                  <a:lnTo>
                    <a:pt x="29811" y="85218"/>
                  </a:lnTo>
                  <a:lnTo>
                    <a:pt x="31781" y="91836"/>
                  </a:lnTo>
                  <a:lnTo>
                    <a:pt x="33093" y="97240"/>
                  </a:lnTo>
                  <a:lnTo>
                    <a:pt x="33969" y="101835"/>
                  </a:lnTo>
                  <a:lnTo>
                    <a:pt x="35544" y="99938"/>
                  </a:lnTo>
                  <a:lnTo>
                    <a:pt x="37587" y="93711"/>
                  </a:lnTo>
                  <a:lnTo>
                    <a:pt x="39941" y="84600"/>
                  </a:lnTo>
                  <a:lnTo>
                    <a:pt x="41510" y="77533"/>
                  </a:lnTo>
                  <a:lnTo>
                    <a:pt x="42556" y="71830"/>
                  </a:lnTo>
                  <a:lnTo>
                    <a:pt x="43253" y="67036"/>
                  </a:lnTo>
                  <a:lnTo>
                    <a:pt x="43719" y="61855"/>
                  </a:lnTo>
                  <a:lnTo>
                    <a:pt x="44028" y="56417"/>
                  </a:lnTo>
                  <a:lnTo>
                    <a:pt x="44373" y="45083"/>
                  </a:lnTo>
                  <a:lnTo>
                    <a:pt x="44612" y="20455"/>
                  </a:lnTo>
                  <a:lnTo>
                    <a:pt x="45616" y="16911"/>
                  </a:lnTo>
                  <a:lnTo>
                    <a:pt x="47278" y="13555"/>
                  </a:lnTo>
                  <a:lnTo>
                    <a:pt x="49378" y="10327"/>
                  </a:lnTo>
                  <a:lnTo>
                    <a:pt x="51770" y="7182"/>
                  </a:lnTo>
                  <a:lnTo>
                    <a:pt x="54357" y="4093"/>
                  </a:lnTo>
                  <a:lnTo>
                    <a:pt x="57074" y="1042"/>
                  </a:lnTo>
                  <a:lnTo>
                    <a:pt x="59877" y="0"/>
                  </a:lnTo>
                  <a:lnTo>
                    <a:pt x="62739" y="297"/>
                  </a:lnTo>
                  <a:lnTo>
                    <a:pt x="69719" y="3163"/>
                  </a:lnTo>
                  <a:lnTo>
                    <a:pt x="71284" y="5383"/>
                  </a:lnTo>
                  <a:lnTo>
                    <a:pt x="73320" y="8847"/>
                  </a:lnTo>
                  <a:lnTo>
                    <a:pt x="75669" y="13141"/>
                  </a:lnTo>
                  <a:lnTo>
                    <a:pt x="78227" y="16996"/>
                  </a:lnTo>
                  <a:lnTo>
                    <a:pt x="80925" y="20557"/>
                  </a:lnTo>
                  <a:lnTo>
                    <a:pt x="83716" y="23924"/>
                  </a:lnTo>
                  <a:lnTo>
                    <a:pt x="89545" y="33114"/>
                  </a:lnTo>
                  <a:lnTo>
                    <a:pt x="106605" y="61846"/>
                  </a:lnTo>
                  <a:lnTo>
                    <a:pt x="114726" y="74270"/>
                  </a:lnTo>
                  <a:lnTo>
                    <a:pt x="122125" y="84537"/>
                  </a:lnTo>
                  <a:lnTo>
                    <a:pt x="129041" y="93367"/>
                  </a:lnTo>
                  <a:lnTo>
                    <a:pt x="134645" y="101237"/>
                  </a:lnTo>
                  <a:lnTo>
                    <a:pt x="139373" y="108468"/>
                  </a:lnTo>
                  <a:lnTo>
                    <a:pt x="143516" y="115274"/>
                  </a:lnTo>
                  <a:lnTo>
                    <a:pt x="147271" y="120803"/>
                  </a:lnTo>
                  <a:lnTo>
                    <a:pt x="150767" y="125481"/>
                  </a:lnTo>
                  <a:lnTo>
                    <a:pt x="154089" y="129592"/>
                  </a:lnTo>
                  <a:lnTo>
                    <a:pt x="157297" y="133325"/>
                  </a:lnTo>
                  <a:lnTo>
                    <a:pt x="160427" y="136806"/>
                  </a:lnTo>
                  <a:lnTo>
                    <a:pt x="163506" y="140119"/>
                  </a:lnTo>
                  <a:lnTo>
                    <a:pt x="165559" y="143320"/>
                  </a:lnTo>
                  <a:lnTo>
                    <a:pt x="166927" y="146445"/>
                  </a:lnTo>
                  <a:lnTo>
                    <a:pt x="169664" y="1556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78"/>
            <p:cNvSpPr/>
            <p:nvPr/>
          </p:nvSpPr>
          <p:spPr>
            <a:xfrm>
              <a:off x="2741414" y="4777382"/>
              <a:ext cx="87635" cy="276822"/>
            </a:xfrm>
            <a:custGeom>
              <a:avLst/>
              <a:gdLst/>
              <a:ahLst/>
              <a:cxnLst/>
              <a:rect l="0" t="0" r="0" b="0"/>
              <a:pathLst>
                <a:path w="87635" h="276822">
                  <a:moveTo>
                    <a:pt x="0" y="0"/>
                  </a:moveTo>
                  <a:lnTo>
                    <a:pt x="4740" y="9482"/>
                  </a:lnTo>
                  <a:lnTo>
                    <a:pt x="6137" y="14259"/>
                  </a:lnTo>
                  <a:lnTo>
                    <a:pt x="7067" y="19428"/>
                  </a:lnTo>
                  <a:lnTo>
                    <a:pt x="7688" y="24858"/>
                  </a:lnTo>
                  <a:lnTo>
                    <a:pt x="9094" y="30463"/>
                  </a:lnTo>
                  <a:lnTo>
                    <a:pt x="11024" y="36184"/>
                  </a:lnTo>
                  <a:lnTo>
                    <a:pt x="13302" y="41982"/>
                  </a:lnTo>
                  <a:lnTo>
                    <a:pt x="15813" y="47832"/>
                  </a:lnTo>
                  <a:lnTo>
                    <a:pt x="21249" y="59623"/>
                  </a:lnTo>
                  <a:lnTo>
                    <a:pt x="24088" y="66538"/>
                  </a:lnTo>
                  <a:lnTo>
                    <a:pt x="26973" y="74124"/>
                  </a:lnTo>
                  <a:lnTo>
                    <a:pt x="32823" y="90491"/>
                  </a:lnTo>
                  <a:lnTo>
                    <a:pt x="57116" y="162546"/>
                  </a:lnTo>
                  <a:lnTo>
                    <a:pt x="70364" y="204865"/>
                  </a:lnTo>
                  <a:lnTo>
                    <a:pt x="76675" y="225874"/>
                  </a:lnTo>
                  <a:lnTo>
                    <a:pt x="80882" y="240872"/>
                  </a:lnTo>
                  <a:lnTo>
                    <a:pt x="83687" y="251862"/>
                  </a:lnTo>
                  <a:lnTo>
                    <a:pt x="87634" y="269426"/>
                  </a:lnTo>
                  <a:lnTo>
                    <a:pt x="80367"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79"/>
            <p:cNvSpPr/>
            <p:nvPr/>
          </p:nvSpPr>
          <p:spPr>
            <a:xfrm>
              <a:off x="2791199" y="4876344"/>
              <a:ext cx="262755" cy="195719"/>
            </a:xfrm>
            <a:custGeom>
              <a:avLst/>
              <a:gdLst/>
              <a:ahLst/>
              <a:cxnLst/>
              <a:rect l="0" t="0" r="0" b="0"/>
              <a:pathLst>
                <a:path w="262755" h="195719">
                  <a:moveTo>
                    <a:pt x="137738" y="17124"/>
                  </a:moveTo>
                  <a:lnTo>
                    <a:pt x="147219" y="7643"/>
                  </a:lnTo>
                  <a:lnTo>
                    <a:pt x="149019" y="4850"/>
                  </a:lnTo>
                  <a:lnTo>
                    <a:pt x="149228" y="2989"/>
                  </a:lnTo>
                  <a:lnTo>
                    <a:pt x="148374" y="1747"/>
                  </a:lnTo>
                  <a:lnTo>
                    <a:pt x="146813" y="920"/>
                  </a:lnTo>
                  <a:lnTo>
                    <a:pt x="142433" y="0"/>
                  </a:lnTo>
                  <a:lnTo>
                    <a:pt x="134533" y="2238"/>
                  </a:lnTo>
                  <a:lnTo>
                    <a:pt x="129648" y="4223"/>
                  </a:lnTo>
                  <a:lnTo>
                    <a:pt x="124407" y="5547"/>
                  </a:lnTo>
                  <a:lnTo>
                    <a:pt x="118929" y="6430"/>
                  </a:lnTo>
                  <a:lnTo>
                    <a:pt x="113293" y="7018"/>
                  </a:lnTo>
                  <a:lnTo>
                    <a:pt x="107551" y="9395"/>
                  </a:lnTo>
                  <a:lnTo>
                    <a:pt x="101738" y="12964"/>
                  </a:lnTo>
                  <a:lnTo>
                    <a:pt x="95879" y="17327"/>
                  </a:lnTo>
                  <a:lnTo>
                    <a:pt x="89988" y="21228"/>
                  </a:lnTo>
                  <a:lnTo>
                    <a:pt x="84077" y="24821"/>
                  </a:lnTo>
                  <a:lnTo>
                    <a:pt x="78151" y="28208"/>
                  </a:lnTo>
                  <a:lnTo>
                    <a:pt x="66276" y="34619"/>
                  </a:lnTo>
                  <a:lnTo>
                    <a:pt x="60331" y="37717"/>
                  </a:lnTo>
                  <a:lnTo>
                    <a:pt x="53391" y="41767"/>
                  </a:lnTo>
                  <a:lnTo>
                    <a:pt x="37743" y="51558"/>
                  </a:lnTo>
                  <a:lnTo>
                    <a:pt x="31387" y="55955"/>
                  </a:lnTo>
                  <a:lnTo>
                    <a:pt x="26158" y="59879"/>
                  </a:lnTo>
                  <a:lnTo>
                    <a:pt x="21679" y="63487"/>
                  </a:lnTo>
                  <a:lnTo>
                    <a:pt x="17702" y="67877"/>
                  </a:lnTo>
                  <a:lnTo>
                    <a:pt x="14057" y="72787"/>
                  </a:lnTo>
                  <a:lnTo>
                    <a:pt x="10636" y="78045"/>
                  </a:lnTo>
                  <a:lnTo>
                    <a:pt x="7363" y="82543"/>
                  </a:lnTo>
                  <a:lnTo>
                    <a:pt x="4188" y="86534"/>
                  </a:lnTo>
                  <a:lnTo>
                    <a:pt x="1080" y="90186"/>
                  </a:lnTo>
                  <a:lnTo>
                    <a:pt x="0" y="93614"/>
                  </a:lnTo>
                  <a:lnTo>
                    <a:pt x="272" y="96891"/>
                  </a:lnTo>
                  <a:lnTo>
                    <a:pt x="1446" y="100068"/>
                  </a:lnTo>
                  <a:lnTo>
                    <a:pt x="2228" y="104170"/>
                  </a:lnTo>
                  <a:lnTo>
                    <a:pt x="2750" y="108889"/>
                  </a:lnTo>
                  <a:lnTo>
                    <a:pt x="3097" y="114019"/>
                  </a:lnTo>
                  <a:lnTo>
                    <a:pt x="5313" y="118432"/>
                  </a:lnTo>
                  <a:lnTo>
                    <a:pt x="8775" y="122366"/>
                  </a:lnTo>
                  <a:lnTo>
                    <a:pt x="13067" y="125980"/>
                  </a:lnTo>
                  <a:lnTo>
                    <a:pt x="16921" y="129383"/>
                  </a:lnTo>
                  <a:lnTo>
                    <a:pt x="23849" y="135808"/>
                  </a:lnTo>
                  <a:lnTo>
                    <a:pt x="29070" y="138911"/>
                  </a:lnTo>
                  <a:lnTo>
                    <a:pt x="35527" y="141972"/>
                  </a:lnTo>
                  <a:lnTo>
                    <a:pt x="42808" y="145004"/>
                  </a:lnTo>
                  <a:lnTo>
                    <a:pt x="49647" y="147026"/>
                  </a:lnTo>
                  <a:lnTo>
                    <a:pt x="56190" y="148374"/>
                  </a:lnTo>
                  <a:lnTo>
                    <a:pt x="62537" y="149273"/>
                  </a:lnTo>
                  <a:lnTo>
                    <a:pt x="69744" y="150863"/>
                  </a:lnTo>
                  <a:lnTo>
                    <a:pt x="77526" y="152917"/>
                  </a:lnTo>
                  <a:lnTo>
                    <a:pt x="85691" y="155278"/>
                  </a:lnTo>
                  <a:lnTo>
                    <a:pt x="116143" y="163341"/>
                  </a:lnTo>
                  <a:lnTo>
                    <a:pt x="129295" y="167188"/>
                  </a:lnTo>
                  <a:lnTo>
                    <a:pt x="159782" y="176754"/>
                  </a:lnTo>
                  <a:lnTo>
                    <a:pt x="173270" y="180099"/>
                  </a:lnTo>
                  <a:lnTo>
                    <a:pt x="185239" y="182329"/>
                  </a:lnTo>
                  <a:lnTo>
                    <a:pt x="196194" y="183815"/>
                  </a:lnTo>
                  <a:lnTo>
                    <a:pt x="207466" y="185798"/>
                  </a:lnTo>
                  <a:lnTo>
                    <a:pt x="218950" y="188113"/>
                  </a:lnTo>
                  <a:lnTo>
                    <a:pt x="262754" y="19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80"/>
            <p:cNvSpPr/>
            <p:nvPr/>
          </p:nvSpPr>
          <p:spPr>
            <a:xfrm>
              <a:off x="3062882" y="4951107"/>
              <a:ext cx="133947" cy="143609"/>
            </a:xfrm>
            <a:custGeom>
              <a:avLst/>
              <a:gdLst/>
              <a:ahLst/>
              <a:cxnLst/>
              <a:rect l="0" t="0" r="0" b="0"/>
              <a:pathLst>
                <a:path w="133947" h="143609">
                  <a:moveTo>
                    <a:pt x="0" y="67377"/>
                  </a:moveTo>
                  <a:lnTo>
                    <a:pt x="23066" y="59688"/>
                  </a:lnTo>
                  <a:lnTo>
                    <a:pt x="26291" y="57290"/>
                  </a:lnTo>
                  <a:lnTo>
                    <a:pt x="30426" y="53707"/>
                  </a:lnTo>
                  <a:lnTo>
                    <a:pt x="39320" y="45427"/>
                  </a:lnTo>
                  <a:lnTo>
                    <a:pt x="46580" y="38439"/>
                  </a:lnTo>
                  <a:lnTo>
                    <a:pt x="48913" y="35187"/>
                  </a:lnTo>
                  <a:lnTo>
                    <a:pt x="50468" y="32026"/>
                  </a:lnTo>
                  <a:lnTo>
                    <a:pt x="51505" y="28927"/>
                  </a:lnTo>
                  <a:lnTo>
                    <a:pt x="52196" y="25868"/>
                  </a:lnTo>
                  <a:lnTo>
                    <a:pt x="52657" y="22837"/>
                  </a:lnTo>
                  <a:lnTo>
                    <a:pt x="53396" y="15584"/>
                  </a:lnTo>
                  <a:lnTo>
                    <a:pt x="50852" y="11947"/>
                  </a:lnTo>
                  <a:lnTo>
                    <a:pt x="45874" y="6267"/>
                  </a:lnTo>
                  <a:lnTo>
                    <a:pt x="42548" y="2845"/>
                  </a:lnTo>
                  <a:lnTo>
                    <a:pt x="40271" y="543"/>
                  </a:lnTo>
                  <a:lnTo>
                    <a:pt x="37762" y="0"/>
                  </a:lnTo>
                  <a:lnTo>
                    <a:pt x="35097" y="631"/>
                  </a:lnTo>
                  <a:lnTo>
                    <a:pt x="32327" y="2044"/>
                  </a:lnTo>
                  <a:lnTo>
                    <a:pt x="29489" y="2985"/>
                  </a:lnTo>
                  <a:lnTo>
                    <a:pt x="26605" y="3613"/>
                  </a:lnTo>
                  <a:lnTo>
                    <a:pt x="23690" y="4032"/>
                  </a:lnTo>
                  <a:lnTo>
                    <a:pt x="20754" y="5304"/>
                  </a:lnTo>
                  <a:lnTo>
                    <a:pt x="17805" y="7143"/>
                  </a:lnTo>
                  <a:lnTo>
                    <a:pt x="14847" y="9361"/>
                  </a:lnTo>
                  <a:lnTo>
                    <a:pt x="11882" y="12825"/>
                  </a:lnTo>
                  <a:lnTo>
                    <a:pt x="8914" y="17118"/>
                  </a:lnTo>
                  <a:lnTo>
                    <a:pt x="5943" y="21965"/>
                  </a:lnTo>
                  <a:lnTo>
                    <a:pt x="3962" y="26188"/>
                  </a:lnTo>
                  <a:lnTo>
                    <a:pt x="2641" y="29996"/>
                  </a:lnTo>
                  <a:lnTo>
                    <a:pt x="1761" y="33527"/>
                  </a:lnTo>
                  <a:lnTo>
                    <a:pt x="1174" y="37865"/>
                  </a:lnTo>
                  <a:lnTo>
                    <a:pt x="783" y="42741"/>
                  </a:lnTo>
                  <a:lnTo>
                    <a:pt x="348" y="52459"/>
                  </a:lnTo>
                  <a:lnTo>
                    <a:pt x="155" y="60085"/>
                  </a:lnTo>
                  <a:lnTo>
                    <a:pt x="46" y="74698"/>
                  </a:lnTo>
                  <a:lnTo>
                    <a:pt x="1023" y="80195"/>
                  </a:lnTo>
                  <a:lnTo>
                    <a:pt x="2667" y="85844"/>
                  </a:lnTo>
                  <a:lnTo>
                    <a:pt x="4754" y="91594"/>
                  </a:lnTo>
                  <a:lnTo>
                    <a:pt x="8131" y="96421"/>
                  </a:lnTo>
                  <a:lnTo>
                    <a:pt x="12366" y="100630"/>
                  </a:lnTo>
                  <a:lnTo>
                    <a:pt x="17174" y="104429"/>
                  </a:lnTo>
                  <a:lnTo>
                    <a:pt x="22363" y="107953"/>
                  </a:lnTo>
                  <a:lnTo>
                    <a:pt x="27808" y="111295"/>
                  </a:lnTo>
                  <a:lnTo>
                    <a:pt x="33421" y="114515"/>
                  </a:lnTo>
                  <a:lnTo>
                    <a:pt x="44950" y="120739"/>
                  </a:lnTo>
                  <a:lnTo>
                    <a:pt x="68521" y="132819"/>
                  </a:lnTo>
                  <a:lnTo>
                    <a:pt x="74454" y="134817"/>
                  </a:lnTo>
                  <a:lnTo>
                    <a:pt x="80394" y="136150"/>
                  </a:lnTo>
                  <a:lnTo>
                    <a:pt x="86338" y="137038"/>
                  </a:lnTo>
                  <a:lnTo>
                    <a:pt x="91293" y="138623"/>
                  </a:lnTo>
                  <a:lnTo>
                    <a:pt x="95589" y="140671"/>
                  </a:lnTo>
                  <a:lnTo>
                    <a:pt x="99445" y="143028"/>
                  </a:lnTo>
                  <a:lnTo>
                    <a:pt x="104992" y="143608"/>
                  </a:lnTo>
                  <a:lnTo>
                    <a:pt x="111667" y="143002"/>
                  </a:lnTo>
                  <a:lnTo>
                    <a:pt x="133946" y="1388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81"/>
            <p:cNvSpPr/>
            <p:nvPr/>
          </p:nvSpPr>
          <p:spPr>
            <a:xfrm>
              <a:off x="3214687" y="4964906"/>
              <a:ext cx="125017" cy="98227"/>
            </a:xfrm>
            <a:custGeom>
              <a:avLst/>
              <a:gdLst/>
              <a:ahLst/>
              <a:cxnLst/>
              <a:rect l="0" t="0" r="0" b="0"/>
              <a:pathLst>
                <a:path w="125017" h="98227">
                  <a:moveTo>
                    <a:pt x="0" y="0"/>
                  </a:moveTo>
                  <a:lnTo>
                    <a:pt x="4741" y="9481"/>
                  </a:lnTo>
                  <a:lnTo>
                    <a:pt x="8121" y="13266"/>
                  </a:lnTo>
                  <a:lnTo>
                    <a:pt x="12360" y="16781"/>
                  </a:lnTo>
                  <a:lnTo>
                    <a:pt x="17169" y="20117"/>
                  </a:lnTo>
                  <a:lnTo>
                    <a:pt x="21368" y="23333"/>
                  </a:lnTo>
                  <a:lnTo>
                    <a:pt x="25160" y="26469"/>
                  </a:lnTo>
                  <a:lnTo>
                    <a:pt x="28679" y="29553"/>
                  </a:lnTo>
                  <a:lnTo>
                    <a:pt x="32018" y="32600"/>
                  </a:lnTo>
                  <a:lnTo>
                    <a:pt x="38374" y="38632"/>
                  </a:lnTo>
                  <a:lnTo>
                    <a:pt x="61267" y="61289"/>
                  </a:lnTo>
                  <a:lnTo>
                    <a:pt x="65649" y="64672"/>
                  </a:lnTo>
                  <a:lnTo>
                    <a:pt x="69563" y="66927"/>
                  </a:lnTo>
                  <a:lnTo>
                    <a:pt x="73165" y="68430"/>
                  </a:lnTo>
                  <a:lnTo>
                    <a:pt x="78542" y="71417"/>
                  </a:lnTo>
                  <a:lnTo>
                    <a:pt x="85103" y="75392"/>
                  </a:lnTo>
                  <a:lnTo>
                    <a:pt x="92454" y="80027"/>
                  </a:lnTo>
                  <a:lnTo>
                    <a:pt x="98347" y="83117"/>
                  </a:lnTo>
                  <a:lnTo>
                    <a:pt x="103268" y="85177"/>
                  </a:lnTo>
                  <a:lnTo>
                    <a:pt x="107540" y="86550"/>
                  </a:lnTo>
                  <a:lnTo>
                    <a:pt x="111381" y="88458"/>
                  </a:lnTo>
                  <a:lnTo>
                    <a:pt x="114934" y="90722"/>
                  </a:lnTo>
                  <a:lnTo>
                    <a:pt x="125016" y="98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82"/>
            <p:cNvSpPr/>
            <p:nvPr/>
          </p:nvSpPr>
          <p:spPr>
            <a:xfrm>
              <a:off x="3312914" y="4938117"/>
              <a:ext cx="35719" cy="446485"/>
            </a:xfrm>
            <a:custGeom>
              <a:avLst/>
              <a:gdLst/>
              <a:ahLst/>
              <a:cxnLst/>
              <a:rect l="0" t="0" r="0" b="0"/>
              <a:pathLst>
                <a:path w="35719" h="446485">
                  <a:moveTo>
                    <a:pt x="35718" y="0"/>
                  </a:moveTo>
                  <a:lnTo>
                    <a:pt x="30978" y="9481"/>
                  </a:lnTo>
                  <a:lnTo>
                    <a:pt x="29581" y="13266"/>
                  </a:lnTo>
                  <a:lnTo>
                    <a:pt x="28651" y="16781"/>
                  </a:lnTo>
                  <a:lnTo>
                    <a:pt x="27616" y="24325"/>
                  </a:lnTo>
                  <a:lnTo>
                    <a:pt x="27156" y="34293"/>
                  </a:lnTo>
                  <a:lnTo>
                    <a:pt x="26042" y="38737"/>
                  </a:lnTo>
                  <a:lnTo>
                    <a:pt x="24306" y="42692"/>
                  </a:lnTo>
                  <a:lnTo>
                    <a:pt x="22157" y="46321"/>
                  </a:lnTo>
                  <a:lnTo>
                    <a:pt x="19732" y="52708"/>
                  </a:lnTo>
                  <a:lnTo>
                    <a:pt x="17123" y="60936"/>
                  </a:lnTo>
                  <a:lnTo>
                    <a:pt x="14392" y="70390"/>
                  </a:lnTo>
                  <a:lnTo>
                    <a:pt x="11579" y="85622"/>
                  </a:lnTo>
                  <a:lnTo>
                    <a:pt x="8711" y="104706"/>
                  </a:lnTo>
                  <a:lnTo>
                    <a:pt x="5808" y="126359"/>
                  </a:lnTo>
                  <a:lnTo>
                    <a:pt x="3871" y="143770"/>
                  </a:lnTo>
                  <a:lnTo>
                    <a:pt x="2581" y="158354"/>
                  </a:lnTo>
                  <a:lnTo>
                    <a:pt x="1720" y="171054"/>
                  </a:lnTo>
                  <a:lnTo>
                    <a:pt x="1147" y="183489"/>
                  </a:lnTo>
                  <a:lnTo>
                    <a:pt x="510" y="207889"/>
                  </a:lnTo>
                  <a:lnTo>
                    <a:pt x="0" y="4464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83"/>
            <p:cNvSpPr/>
            <p:nvPr/>
          </p:nvSpPr>
          <p:spPr>
            <a:xfrm>
              <a:off x="3822415" y="4769556"/>
              <a:ext cx="229534" cy="280586"/>
            </a:xfrm>
            <a:custGeom>
              <a:avLst/>
              <a:gdLst/>
              <a:ahLst/>
              <a:cxnLst/>
              <a:rect l="0" t="0" r="0" b="0"/>
              <a:pathLst>
                <a:path w="229534" h="280586">
                  <a:moveTo>
                    <a:pt x="195944" y="25686"/>
                  </a:moveTo>
                  <a:lnTo>
                    <a:pt x="191203" y="11464"/>
                  </a:lnTo>
                  <a:lnTo>
                    <a:pt x="187823" y="7275"/>
                  </a:lnTo>
                  <a:lnTo>
                    <a:pt x="183584" y="4483"/>
                  </a:lnTo>
                  <a:lnTo>
                    <a:pt x="178774" y="2621"/>
                  </a:lnTo>
                  <a:lnTo>
                    <a:pt x="173584" y="1379"/>
                  </a:lnTo>
                  <a:lnTo>
                    <a:pt x="168139" y="552"/>
                  </a:lnTo>
                  <a:lnTo>
                    <a:pt x="162524" y="0"/>
                  </a:lnTo>
                  <a:lnTo>
                    <a:pt x="156797" y="624"/>
                  </a:lnTo>
                  <a:lnTo>
                    <a:pt x="150994" y="2033"/>
                  </a:lnTo>
                  <a:lnTo>
                    <a:pt x="145142" y="3964"/>
                  </a:lnTo>
                  <a:lnTo>
                    <a:pt x="135287" y="6243"/>
                  </a:lnTo>
                  <a:lnTo>
                    <a:pt x="108462" y="11422"/>
                  </a:lnTo>
                  <a:lnTo>
                    <a:pt x="91982" y="15185"/>
                  </a:lnTo>
                  <a:lnTo>
                    <a:pt x="55150" y="24657"/>
                  </a:lnTo>
                  <a:lnTo>
                    <a:pt x="40566" y="29961"/>
                  </a:lnTo>
                  <a:lnTo>
                    <a:pt x="28858" y="35481"/>
                  </a:lnTo>
                  <a:lnTo>
                    <a:pt x="19069" y="41146"/>
                  </a:lnTo>
                  <a:lnTo>
                    <a:pt x="12543" y="45914"/>
                  </a:lnTo>
                  <a:lnTo>
                    <a:pt x="8192" y="50085"/>
                  </a:lnTo>
                  <a:lnTo>
                    <a:pt x="5292" y="53858"/>
                  </a:lnTo>
                  <a:lnTo>
                    <a:pt x="2069" y="60696"/>
                  </a:lnTo>
                  <a:lnTo>
                    <a:pt x="637" y="68035"/>
                  </a:lnTo>
                  <a:lnTo>
                    <a:pt x="255" y="72770"/>
                  </a:lnTo>
                  <a:lnTo>
                    <a:pt x="0" y="77912"/>
                  </a:lnTo>
                  <a:lnTo>
                    <a:pt x="1815" y="82331"/>
                  </a:lnTo>
                  <a:lnTo>
                    <a:pt x="5009" y="86270"/>
                  </a:lnTo>
                  <a:lnTo>
                    <a:pt x="9123" y="89888"/>
                  </a:lnTo>
                  <a:lnTo>
                    <a:pt x="13850" y="94283"/>
                  </a:lnTo>
                  <a:lnTo>
                    <a:pt x="24393" y="104460"/>
                  </a:lnTo>
                  <a:lnTo>
                    <a:pt x="29983" y="108960"/>
                  </a:lnTo>
                  <a:lnTo>
                    <a:pt x="35694" y="112952"/>
                  </a:lnTo>
                  <a:lnTo>
                    <a:pt x="41486" y="116605"/>
                  </a:lnTo>
                  <a:lnTo>
                    <a:pt x="50308" y="123010"/>
                  </a:lnTo>
                  <a:lnTo>
                    <a:pt x="73339" y="140709"/>
                  </a:lnTo>
                  <a:lnTo>
                    <a:pt x="84442" y="148008"/>
                  </a:lnTo>
                  <a:lnTo>
                    <a:pt x="94820" y="153867"/>
                  </a:lnTo>
                  <a:lnTo>
                    <a:pt x="104716" y="158765"/>
                  </a:lnTo>
                  <a:lnTo>
                    <a:pt x="119250" y="166991"/>
                  </a:lnTo>
                  <a:lnTo>
                    <a:pt x="183735" y="205256"/>
                  </a:lnTo>
                  <a:lnTo>
                    <a:pt x="193757" y="210884"/>
                  </a:lnTo>
                  <a:lnTo>
                    <a:pt x="201432" y="216619"/>
                  </a:lnTo>
                  <a:lnTo>
                    <a:pt x="207540" y="222428"/>
                  </a:lnTo>
                  <a:lnTo>
                    <a:pt x="212604" y="228285"/>
                  </a:lnTo>
                  <a:lnTo>
                    <a:pt x="220877" y="237438"/>
                  </a:lnTo>
                  <a:lnTo>
                    <a:pt x="224472" y="241268"/>
                  </a:lnTo>
                  <a:lnTo>
                    <a:pt x="226869" y="244813"/>
                  </a:lnTo>
                  <a:lnTo>
                    <a:pt x="229533" y="251399"/>
                  </a:lnTo>
                  <a:lnTo>
                    <a:pt x="229250" y="254544"/>
                  </a:lnTo>
                  <a:lnTo>
                    <a:pt x="228070" y="257633"/>
                  </a:lnTo>
                  <a:lnTo>
                    <a:pt x="226291" y="260684"/>
                  </a:lnTo>
                  <a:lnTo>
                    <a:pt x="224113" y="262719"/>
                  </a:lnTo>
                  <a:lnTo>
                    <a:pt x="221669" y="264075"/>
                  </a:lnTo>
                  <a:lnTo>
                    <a:pt x="215315" y="266574"/>
                  </a:lnTo>
                  <a:lnTo>
                    <a:pt x="205876" y="270992"/>
                  </a:lnTo>
                  <a:lnTo>
                    <a:pt x="201573" y="272567"/>
                  </a:lnTo>
                  <a:lnTo>
                    <a:pt x="197712" y="273617"/>
                  </a:lnTo>
                  <a:lnTo>
                    <a:pt x="194146" y="274317"/>
                  </a:lnTo>
                  <a:lnTo>
                    <a:pt x="189785" y="275776"/>
                  </a:lnTo>
                  <a:lnTo>
                    <a:pt x="184892" y="277740"/>
                  </a:lnTo>
                  <a:lnTo>
                    <a:pt x="179646" y="280043"/>
                  </a:lnTo>
                  <a:lnTo>
                    <a:pt x="174165" y="280585"/>
                  </a:lnTo>
                  <a:lnTo>
                    <a:pt x="168526" y="279955"/>
                  </a:lnTo>
                  <a:lnTo>
                    <a:pt x="162783" y="278542"/>
                  </a:lnTo>
                  <a:lnTo>
                    <a:pt x="156969" y="277601"/>
                  </a:lnTo>
                  <a:lnTo>
                    <a:pt x="151109" y="276973"/>
                  </a:lnTo>
                  <a:lnTo>
                    <a:pt x="145218" y="276554"/>
                  </a:lnTo>
                  <a:lnTo>
                    <a:pt x="136027" y="276089"/>
                  </a:lnTo>
                  <a:lnTo>
                    <a:pt x="124506" y="2667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84"/>
            <p:cNvSpPr/>
            <p:nvPr/>
          </p:nvSpPr>
          <p:spPr>
            <a:xfrm>
              <a:off x="4109087" y="4906673"/>
              <a:ext cx="186093" cy="147531"/>
            </a:xfrm>
            <a:custGeom>
              <a:avLst/>
              <a:gdLst/>
              <a:ahLst/>
              <a:cxnLst/>
              <a:rect l="0" t="0" r="0" b="0"/>
              <a:pathLst>
                <a:path w="186093" h="147531">
                  <a:moveTo>
                    <a:pt x="105725" y="22514"/>
                  </a:moveTo>
                  <a:lnTo>
                    <a:pt x="100985" y="13033"/>
                  </a:lnTo>
                  <a:lnTo>
                    <a:pt x="98596" y="10240"/>
                  </a:lnTo>
                  <a:lnTo>
                    <a:pt x="96012" y="8378"/>
                  </a:lnTo>
                  <a:lnTo>
                    <a:pt x="93296" y="7137"/>
                  </a:lnTo>
                  <a:lnTo>
                    <a:pt x="79994" y="650"/>
                  </a:lnTo>
                  <a:lnTo>
                    <a:pt x="75672" y="0"/>
                  </a:lnTo>
                  <a:lnTo>
                    <a:pt x="71800" y="560"/>
                  </a:lnTo>
                  <a:lnTo>
                    <a:pt x="68225" y="1925"/>
                  </a:lnTo>
                  <a:lnTo>
                    <a:pt x="63858" y="2835"/>
                  </a:lnTo>
                  <a:lnTo>
                    <a:pt x="58962" y="3442"/>
                  </a:lnTo>
                  <a:lnTo>
                    <a:pt x="53713" y="3846"/>
                  </a:lnTo>
                  <a:lnTo>
                    <a:pt x="49223" y="5108"/>
                  </a:lnTo>
                  <a:lnTo>
                    <a:pt x="45236" y="6941"/>
                  </a:lnTo>
                  <a:lnTo>
                    <a:pt x="41587" y="9156"/>
                  </a:lnTo>
                  <a:lnTo>
                    <a:pt x="37169" y="11624"/>
                  </a:lnTo>
                  <a:lnTo>
                    <a:pt x="26969" y="17012"/>
                  </a:lnTo>
                  <a:lnTo>
                    <a:pt x="22463" y="19839"/>
                  </a:lnTo>
                  <a:lnTo>
                    <a:pt x="18467" y="22715"/>
                  </a:lnTo>
                  <a:lnTo>
                    <a:pt x="14811" y="25624"/>
                  </a:lnTo>
                  <a:lnTo>
                    <a:pt x="12373" y="28556"/>
                  </a:lnTo>
                  <a:lnTo>
                    <a:pt x="10748" y="31503"/>
                  </a:lnTo>
                  <a:lnTo>
                    <a:pt x="9665" y="34460"/>
                  </a:lnTo>
                  <a:lnTo>
                    <a:pt x="7951" y="38416"/>
                  </a:lnTo>
                  <a:lnTo>
                    <a:pt x="3400" y="48102"/>
                  </a:lnTo>
                  <a:lnTo>
                    <a:pt x="1790" y="52471"/>
                  </a:lnTo>
                  <a:lnTo>
                    <a:pt x="716" y="56376"/>
                  </a:lnTo>
                  <a:lnTo>
                    <a:pt x="0" y="59972"/>
                  </a:lnTo>
                  <a:lnTo>
                    <a:pt x="1507" y="64353"/>
                  </a:lnTo>
                  <a:lnTo>
                    <a:pt x="4497" y="69258"/>
                  </a:lnTo>
                  <a:lnTo>
                    <a:pt x="8474" y="74513"/>
                  </a:lnTo>
                  <a:lnTo>
                    <a:pt x="12118" y="79008"/>
                  </a:lnTo>
                  <a:lnTo>
                    <a:pt x="15539" y="82997"/>
                  </a:lnTo>
                  <a:lnTo>
                    <a:pt x="18812" y="86649"/>
                  </a:lnTo>
                  <a:lnTo>
                    <a:pt x="25094" y="93352"/>
                  </a:lnTo>
                  <a:lnTo>
                    <a:pt x="28159" y="96528"/>
                  </a:lnTo>
                  <a:lnTo>
                    <a:pt x="31194" y="98646"/>
                  </a:lnTo>
                  <a:lnTo>
                    <a:pt x="34210" y="100058"/>
                  </a:lnTo>
                  <a:lnTo>
                    <a:pt x="37212" y="100999"/>
                  </a:lnTo>
                  <a:lnTo>
                    <a:pt x="40206" y="101627"/>
                  </a:lnTo>
                  <a:lnTo>
                    <a:pt x="43194" y="102044"/>
                  </a:lnTo>
                  <a:lnTo>
                    <a:pt x="46178" y="102323"/>
                  </a:lnTo>
                  <a:lnTo>
                    <a:pt x="49160" y="102510"/>
                  </a:lnTo>
                  <a:lnTo>
                    <a:pt x="55119" y="102716"/>
                  </a:lnTo>
                  <a:lnTo>
                    <a:pt x="58097" y="101779"/>
                  </a:lnTo>
                  <a:lnTo>
                    <a:pt x="61075" y="100162"/>
                  </a:lnTo>
                  <a:lnTo>
                    <a:pt x="64052" y="98092"/>
                  </a:lnTo>
                  <a:lnTo>
                    <a:pt x="67029" y="95720"/>
                  </a:lnTo>
                  <a:lnTo>
                    <a:pt x="70006" y="93146"/>
                  </a:lnTo>
                  <a:lnTo>
                    <a:pt x="72983" y="90438"/>
                  </a:lnTo>
                  <a:lnTo>
                    <a:pt x="78936" y="84783"/>
                  </a:lnTo>
                  <a:lnTo>
                    <a:pt x="113259" y="50699"/>
                  </a:lnTo>
                  <a:lnTo>
                    <a:pt x="113724" y="51226"/>
                  </a:lnTo>
                  <a:lnTo>
                    <a:pt x="114241" y="54457"/>
                  </a:lnTo>
                  <a:lnTo>
                    <a:pt x="115371" y="56708"/>
                  </a:lnTo>
                  <a:lnTo>
                    <a:pt x="117117" y="59201"/>
                  </a:lnTo>
                  <a:lnTo>
                    <a:pt x="119273" y="61855"/>
                  </a:lnTo>
                  <a:lnTo>
                    <a:pt x="121702" y="65609"/>
                  </a:lnTo>
                  <a:lnTo>
                    <a:pt x="124314" y="70095"/>
                  </a:lnTo>
                  <a:lnTo>
                    <a:pt x="127047" y="75071"/>
                  </a:lnTo>
                  <a:lnTo>
                    <a:pt x="132730" y="85891"/>
                  </a:lnTo>
                  <a:lnTo>
                    <a:pt x="135634" y="91554"/>
                  </a:lnTo>
                  <a:lnTo>
                    <a:pt x="138563" y="96322"/>
                  </a:lnTo>
                  <a:lnTo>
                    <a:pt x="141508" y="100493"/>
                  </a:lnTo>
                  <a:lnTo>
                    <a:pt x="144463" y="104266"/>
                  </a:lnTo>
                  <a:lnTo>
                    <a:pt x="149410" y="109757"/>
                  </a:lnTo>
                  <a:lnTo>
                    <a:pt x="162844" y="123797"/>
                  </a:lnTo>
                  <a:lnTo>
                    <a:pt x="186092" y="1475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85"/>
            <p:cNvSpPr/>
            <p:nvPr/>
          </p:nvSpPr>
          <p:spPr>
            <a:xfrm>
              <a:off x="4429125" y="4920257"/>
              <a:ext cx="231633" cy="133356"/>
            </a:xfrm>
            <a:custGeom>
              <a:avLst/>
              <a:gdLst/>
              <a:ahLst/>
              <a:cxnLst/>
              <a:rect l="0" t="0" r="0" b="0"/>
              <a:pathLst>
                <a:path w="231633" h="133356">
                  <a:moveTo>
                    <a:pt x="0" y="17860"/>
                  </a:moveTo>
                  <a:lnTo>
                    <a:pt x="0" y="55101"/>
                  </a:lnTo>
                  <a:lnTo>
                    <a:pt x="992" y="59555"/>
                  </a:lnTo>
                  <a:lnTo>
                    <a:pt x="2645" y="64508"/>
                  </a:lnTo>
                  <a:lnTo>
                    <a:pt x="4740" y="69794"/>
                  </a:lnTo>
                  <a:lnTo>
                    <a:pt x="7129" y="74311"/>
                  </a:lnTo>
                  <a:lnTo>
                    <a:pt x="9713" y="78315"/>
                  </a:lnTo>
                  <a:lnTo>
                    <a:pt x="12428" y="81975"/>
                  </a:lnTo>
                  <a:lnTo>
                    <a:pt x="15231" y="87392"/>
                  </a:lnTo>
                  <a:lnTo>
                    <a:pt x="18091" y="93981"/>
                  </a:lnTo>
                  <a:lnTo>
                    <a:pt x="20990" y="101349"/>
                  </a:lnTo>
                  <a:lnTo>
                    <a:pt x="23915" y="107253"/>
                  </a:lnTo>
                  <a:lnTo>
                    <a:pt x="26858" y="112182"/>
                  </a:lnTo>
                  <a:lnTo>
                    <a:pt x="29811" y="116460"/>
                  </a:lnTo>
                  <a:lnTo>
                    <a:pt x="31780" y="120304"/>
                  </a:lnTo>
                  <a:lnTo>
                    <a:pt x="33093" y="123859"/>
                  </a:lnTo>
                  <a:lnTo>
                    <a:pt x="33968" y="127222"/>
                  </a:lnTo>
                  <a:lnTo>
                    <a:pt x="35543" y="129463"/>
                  </a:lnTo>
                  <a:lnTo>
                    <a:pt x="37586" y="130957"/>
                  </a:lnTo>
                  <a:lnTo>
                    <a:pt x="42502" y="132617"/>
                  </a:lnTo>
                  <a:lnTo>
                    <a:pt x="47993" y="133355"/>
                  </a:lnTo>
                  <a:lnTo>
                    <a:pt x="49855" y="132560"/>
                  </a:lnTo>
                  <a:lnTo>
                    <a:pt x="51096" y="131037"/>
                  </a:lnTo>
                  <a:lnTo>
                    <a:pt x="51923" y="129030"/>
                  </a:lnTo>
                  <a:lnTo>
                    <a:pt x="53467" y="126700"/>
                  </a:lnTo>
                  <a:lnTo>
                    <a:pt x="55488" y="124154"/>
                  </a:lnTo>
                  <a:lnTo>
                    <a:pt x="57828" y="121465"/>
                  </a:lnTo>
                  <a:lnTo>
                    <a:pt x="59388" y="118680"/>
                  </a:lnTo>
                  <a:lnTo>
                    <a:pt x="60428" y="115831"/>
                  </a:lnTo>
                  <a:lnTo>
                    <a:pt x="61121" y="112939"/>
                  </a:lnTo>
                  <a:lnTo>
                    <a:pt x="62575" y="109028"/>
                  </a:lnTo>
                  <a:lnTo>
                    <a:pt x="64537" y="104435"/>
                  </a:lnTo>
                  <a:lnTo>
                    <a:pt x="66837" y="99390"/>
                  </a:lnTo>
                  <a:lnTo>
                    <a:pt x="68370" y="95033"/>
                  </a:lnTo>
                  <a:lnTo>
                    <a:pt x="69393" y="91137"/>
                  </a:lnTo>
                  <a:lnTo>
                    <a:pt x="70074" y="87547"/>
                  </a:lnTo>
                  <a:lnTo>
                    <a:pt x="77305" y="39820"/>
                  </a:lnTo>
                  <a:lnTo>
                    <a:pt x="78325" y="34484"/>
                  </a:lnTo>
                  <a:lnTo>
                    <a:pt x="79006" y="31919"/>
                  </a:lnTo>
                  <a:lnTo>
                    <a:pt x="82436" y="34178"/>
                  </a:lnTo>
                  <a:lnTo>
                    <a:pt x="87700" y="39653"/>
                  </a:lnTo>
                  <a:lnTo>
                    <a:pt x="94185" y="47271"/>
                  </a:lnTo>
                  <a:lnTo>
                    <a:pt x="102477" y="56319"/>
                  </a:lnTo>
                  <a:lnTo>
                    <a:pt x="122275" y="76955"/>
                  </a:lnTo>
                  <a:lnTo>
                    <a:pt x="131125" y="85038"/>
                  </a:lnTo>
                  <a:lnTo>
                    <a:pt x="139010" y="91419"/>
                  </a:lnTo>
                  <a:lnTo>
                    <a:pt x="146251" y="96665"/>
                  </a:lnTo>
                  <a:lnTo>
                    <a:pt x="162235" y="107785"/>
                  </a:lnTo>
                  <a:lnTo>
                    <a:pt x="170664" y="113529"/>
                  </a:lnTo>
                  <a:lnTo>
                    <a:pt x="178268" y="117358"/>
                  </a:lnTo>
                  <a:lnTo>
                    <a:pt x="185322" y="119911"/>
                  </a:lnTo>
                  <a:lnTo>
                    <a:pt x="192009" y="121612"/>
                  </a:lnTo>
                  <a:lnTo>
                    <a:pt x="197459" y="122747"/>
                  </a:lnTo>
                  <a:lnTo>
                    <a:pt x="202084" y="123504"/>
                  </a:lnTo>
                  <a:lnTo>
                    <a:pt x="206161" y="124007"/>
                  </a:lnTo>
                  <a:lnTo>
                    <a:pt x="209870" y="123351"/>
                  </a:lnTo>
                  <a:lnTo>
                    <a:pt x="216637" y="119977"/>
                  </a:lnTo>
                  <a:lnTo>
                    <a:pt x="219831" y="117688"/>
                  </a:lnTo>
                  <a:lnTo>
                    <a:pt x="222952" y="115170"/>
                  </a:lnTo>
                  <a:lnTo>
                    <a:pt x="226025" y="112499"/>
                  </a:lnTo>
                  <a:lnTo>
                    <a:pt x="228074" y="109726"/>
                  </a:lnTo>
                  <a:lnTo>
                    <a:pt x="229440" y="106885"/>
                  </a:lnTo>
                  <a:lnTo>
                    <a:pt x="230351" y="103999"/>
                  </a:lnTo>
                  <a:lnTo>
                    <a:pt x="230957" y="100090"/>
                  </a:lnTo>
                  <a:lnTo>
                    <a:pt x="231362" y="95501"/>
                  </a:lnTo>
                  <a:lnTo>
                    <a:pt x="231632" y="90456"/>
                  </a:lnTo>
                  <a:lnTo>
                    <a:pt x="230820" y="85109"/>
                  </a:lnTo>
                  <a:lnTo>
                    <a:pt x="229286" y="79560"/>
                  </a:lnTo>
                  <a:lnTo>
                    <a:pt x="227271" y="73876"/>
                  </a:lnTo>
                  <a:lnTo>
                    <a:pt x="224936" y="69095"/>
                  </a:lnTo>
                  <a:lnTo>
                    <a:pt x="222387" y="64915"/>
                  </a:lnTo>
                  <a:lnTo>
                    <a:pt x="219695" y="61136"/>
                  </a:lnTo>
                  <a:lnTo>
                    <a:pt x="206426" y="41596"/>
                  </a:lnTo>
                  <a:lnTo>
                    <a:pt x="201117" y="34676"/>
                  </a:lnTo>
                  <a:lnTo>
                    <a:pt x="195594" y="28079"/>
                  </a:lnTo>
                  <a:lnTo>
                    <a:pt x="185157" y="16448"/>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86"/>
            <p:cNvSpPr/>
            <p:nvPr/>
          </p:nvSpPr>
          <p:spPr>
            <a:xfrm>
              <a:off x="5107945" y="4876195"/>
              <a:ext cx="205220" cy="159926"/>
            </a:xfrm>
            <a:custGeom>
              <a:avLst/>
              <a:gdLst/>
              <a:ahLst/>
              <a:cxnLst/>
              <a:rect l="0" t="0" r="0" b="0"/>
              <a:pathLst>
                <a:path w="205220" h="159926">
                  <a:moveTo>
                    <a:pt x="80203" y="26203"/>
                  </a:moveTo>
                  <a:lnTo>
                    <a:pt x="60086" y="6086"/>
                  </a:lnTo>
                  <a:lnTo>
                    <a:pt x="56869" y="3862"/>
                  </a:lnTo>
                  <a:lnTo>
                    <a:pt x="50650" y="1390"/>
                  </a:lnTo>
                  <a:lnTo>
                    <a:pt x="44579" y="293"/>
                  </a:lnTo>
                  <a:lnTo>
                    <a:pt x="41570" y="0"/>
                  </a:lnTo>
                  <a:lnTo>
                    <a:pt x="37581" y="797"/>
                  </a:lnTo>
                  <a:lnTo>
                    <a:pt x="32937" y="2320"/>
                  </a:lnTo>
                  <a:lnTo>
                    <a:pt x="27857" y="4328"/>
                  </a:lnTo>
                  <a:lnTo>
                    <a:pt x="23477" y="6659"/>
                  </a:lnTo>
                  <a:lnTo>
                    <a:pt x="19566" y="9205"/>
                  </a:lnTo>
                  <a:lnTo>
                    <a:pt x="15966" y="11895"/>
                  </a:lnTo>
                  <a:lnTo>
                    <a:pt x="12573" y="14680"/>
                  </a:lnTo>
                  <a:lnTo>
                    <a:pt x="9320" y="17528"/>
                  </a:lnTo>
                  <a:lnTo>
                    <a:pt x="6159" y="20420"/>
                  </a:lnTo>
                  <a:lnTo>
                    <a:pt x="4051" y="24332"/>
                  </a:lnTo>
                  <a:lnTo>
                    <a:pt x="2646" y="28924"/>
                  </a:lnTo>
                  <a:lnTo>
                    <a:pt x="1709" y="33971"/>
                  </a:lnTo>
                  <a:lnTo>
                    <a:pt x="1085" y="39319"/>
                  </a:lnTo>
                  <a:lnTo>
                    <a:pt x="669" y="44869"/>
                  </a:lnTo>
                  <a:lnTo>
                    <a:pt x="391" y="50553"/>
                  </a:lnTo>
                  <a:lnTo>
                    <a:pt x="83" y="62161"/>
                  </a:lnTo>
                  <a:lnTo>
                    <a:pt x="0" y="68034"/>
                  </a:lnTo>
                  <a:lnTo>
                    <a:pt x="938" y="73934"/>
                  </a:lnTo>
                  <a:lnTo>
                    <a:pt x="2555" y="79852"/>
                  </a:lnTo>
                  <a:lnTo>
                    <a:pt x="4625" y="85781"/>
                  </a:lnTo>
                  <a:lnTo>
                    <a:pt x="6997" y="91719"/>
                  </a:lnTo>
                  <a:lnTo>
                    <a:pt x="9571" y="97662"/>
                  </a:lnTo>
                  <a:lnTo>
                    <a:pt x="12279" y="103608"/>
                  </a:lnTo>
                  <a:lnTo>
                    <a:pt x="16069" y="108564"/>
                  </a:lnTo>
                  <a:lnTo>
                    <a:pt x="20580" y="112860"/>
                  </a:lnTo>
                  <a:lnTo>
                    <a:pt x="25571" y="116716"/>
                  </a:lnTo>
                  <a:lnTo>
                    <a:pt x="31876" y="122264"/>
                  </a:lnTo>
                  <a:lnTo>
                    <a:pt x="39055" y="128939"/>
                  </a:lnTo>
                  <a:lnTo>
                    <a:pt x="46818" y="136366"/>
                  </a:lnTo>
                  <a:lnTo>
                    <a:pt x="53977" y="142309"/>
                  </a:lnTo>
                  <a:lnTo>
                    <a:pt x="60735" y="147263"/>
                  </a:lnTo>
                  <a:lnTo>
                    <a:pt x="67224" y="151558"/>
                  </a:lnTo>
                  <a:lnTo>
                    <a:pt x="73535" y="154422"/>
                  </a:lnTo>
                  <a:lnTo>
                    <a:pt x="79727" y="156330"/>
                  </a:lnTo>
                  <a:lnTo>
                    <a:pt x="85839" y="157603"/>
                  </a:lnTo>
                  <a:lnTo>
                    <a:pt x="91898" y="158451"/>
                  </a:lnTo>
                  <a:lnTo>
                    <a:pt x="97921" y="159017"/>
                  </a:lnTo>
                  <a:lnTo>
                    <a:pt x="103921" y="159394"/>
                  </a:lnTo>
                  <a:lnTo>
                    <a:pt x="115880" y="159813"/>
                  </a:lnTo>
                  <a:lnTo>
                    <a:pt x="121847" y="159925"/>
                  </a:lnTo>
                  <a:lnTo>
                    <a:pt x="126817" y="159007"/>
                  </a:lnTo>
                  <a:lnTo>
                    <a:pt x="131123" y="157403"/>
                  </a:lnTo>
                  <a:lnTo>
                    <a:pt x="134986" y="155342"/>
                  </a:lnTo>
                  <a:lnTo>
                    <a:pt x="138553" y="151983"/>
                  </a:lnTo>
                  <a:lnTo>
                    <a:pt x="141923" y="147759"/>
                  </a:lnTo>
                  <a:lnTo>
                    <a:pt x="145162" y="142959"/>
                  </a:lnTo>
                  <a:lnTo>
                    <a:pt x="147322" y="138767"/>
                  </a:lnTo>
                  <a:lnTo>
                    <a:pt x="148761" y="134980"/>
                  </a:lnTo>
                  <a:lnTo>
                    <a:pt x="149721" y="131464"/>
                  </a:lnTo>
                  <a:lnTo>
                    <a:pt x="151353" y="127134"/>
                  </a:lnTo>
                  <a:lnTo>
                    <a:pt x="153433" y="122264"/>
                  </a:lnTo>
                  <a:lnTo>
                    <a:pt x="155813" y="117033"/>
                  </a:lnTo>
                  <a:lnTo>
                    <a:pt x="157398" y="111561"/>
                  </a:lnTo>
                  <a:lnTo>
                    <a:pt x="158456" y="105929"/>
                  </a:lnTo>
                  <a:lnTo>
                    <a:pt x="159160" y="100190"/>
                  </a:lnTo>
                  <a:lnTo>
                    <a:pt x="159631" y="93386"/>
                  </a:lnTo>
                  <a:lnTo>
                    <a:pt x="159944" y="85875"/>
                  </a:lnTo>
                  <a:lnTo>
                    <a:pt x="160153" y="77890"/>
                  </a:lnTo>
                  <a:lnTo>
                    <a:pt x="159300" y="71575"/>
                  </a:lnTo>
                  <a:lnTo>
                    <a:pt x="157739" y="66373"/>
                  </a:lnTo>
                  <a:lnTo>
                    <a:pt x="155706" y="61912"/>
                  </a:lnTo>
                  <a:lnTo>
                    <a:pt x="148105" y="46154"/>
                  </a:lnTo>
                  <a:lnTo>
                    <a:pt x="139569" y="28918"/>
                  </a:lnTo>
                  <a:lnTo>
                    <a:pt x="137639" y="24044"/>
                  </a:lnTo>
                  <a:lnTo>
                    <a:pt x="136354" y="19803"/>
                  </a:lnTo>
                  <a:lnTo>
                    <a:pt x="135496" y="15983"/>
                  </a:lnTo>
                  <a:lnTo>
                    <a:pt x="133932" y="13436"/>
                  </a:lnTo>
                  <a:lnTo>
                    <a:pt x="131897" y="11739"/>
                  </a:lnTo>
                  <a:lnTo>
                    <a:pt x="129549" y="10607"/>
                  </a:lnTo>
                  <a:lnTo>
                    <a:pt x="127983" y="10845"/>
                  </a:lnTo>
                  <a:lnTo>
                    <a:pt x="126939" y="11995"/>
                  </a:lnTo>
                  <a:lnTo>
                    <a:pt x="126244" y="13754"/>
                  </a:lnTo>
                  <a:lnTo>
                    <a:pt x="125779" y="16912"/>
                  </a:lnTo>
                  <a:lnTo>
                    <a:pt x="125470" y="21001"/>
                  </a:lnTo>
                  <a:lnTo>
                    <a:pt x="125264" y="25712"/>
                  </a:lnTo>
                  <a:lnTo>
                    <a:pt x="126119" y="30836"/>
                  </a:lnTo>
                  <a:lnTo>
                    <a:pt x="127681" y="36237"/>
                  </a:lnTo>
                  <a:lnTo>
                    <a:pt x="129714" y="41822"/>
                  </a:lnTo>
                  <a:lnTo>
                    <a:pt x="131070" y="46538"/>
                  </a:lnTo>
                  <a:lnTo>
                    <a:pt x="131974" y="50674"/>
                  </a:lnTo>
                  <a:lnTo>
                    <a:pt x="132576" y="54423"/>
                  </a:lnTo>
                  <a:lnTo>
                    <a:pt x="134962" y="59899"/>
                  </a:lnTo>
                  <a:lnTo>
                    <a:pt x="138537" y="66526"/>
                  </a:lnTo>
                  <a:lnTo>
                    <a:pt x="142905" y="73921"/>
                  </a:lnTo>
                  <a:lnTo>
                    <a:pt x="148793" y="82820"/>
                  </a:lnTo>
                  <a:lnTo>
                    <a:pt x="163273" y="103291"/>
                  </a:lnTo>
                  <a:lnTo>
                    <a:pt x="170310" y="112321"/>
                  </a:lnTo>
                  <a:lnTo>
                    <a:pt x="176985" y="120326"/>
                  </a:lnTo>
                  <a:lnTo>
                    <a:pt x="188702" y="133520"/>
                  </a:lnTo>
                  <a:lnTo>
                    <a:pt x="205219" y="1512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87"/>
            <p:cNvSpPr/>
            <p:nvPr/>
          </p:nvSpPr>
          <p:spPr>
            <a:xfrm>
              <a:off x="5634632" y="4652367"/>
              <a:ext cx="142876" cy="410766"/>
            </a:xfrm>
            <a:custGeom>
              <a:avLst/>
              <a:gdLst/>
              <a:ahLst/>
              <a:cxnLst/>
              <a:rect l="0" t="0" r="0" b="0"/>
              <a:pathLst>
                <a:path w="142876" h="410766">
                  <a:moveTo>
                    <a:pt x="0" y="0"/>
                  </a:moveTo>
                  <a:lnTo>
                    <a:pt x="0" y="4740"/>
                  </a:lnTo>
                  <a:lnTo>
                    <a:pt x="2646" y="15005"/>
                  </a:lnTo>
                  <a:lnTo>
                    <a:pt x="4741" y="21910"/>
                  </a:lnTo>
                  <a:lnTo>
                    <a:pt x="7129" y="33458"/>
                  </a:lnTo>
                  <a:lnTo>
                    <a:pt x="15232" y="79918"/>
                  </a:lnTo>
                  <a:lnTo>
                    <a:pt x="20991" y="107287"/>
                  </a:lnTo>
                  <a:lnTo>
                    <a:pt x="24908" y="121134"/>
                  </a:lnTo>
                  <a:lnTo>
                    <a:pt x="29504" y="135326"/>
                  </a:lnTo>
                  <a:lnTo>
                    <a:pt x="34552" y="149749"/>
                  </a:lnTo>
                  <a:lnTo>
                    <a:pt x="38910" y="163332"/>
                  </a:lnTo>
                  <a:lnTo>
                    <a:pt x="42807" y="176357"/>
                  </a:lnTo>
                  <a:lnTo>
                    <a:pt x="46398" y="189008"/>
                  </a:lnTo>
                  <a:lnTo>
                    <a:pt x="51768" y="205381"/>
                  </a:lnTo>
                  <a:lnTo>
                    <a:pt x="72555" y="265354"/>
                  </a:lnTo>
                  <a:lnTo>
                    <a:pt x="85495" y="306782"/>
                  </a:lnTo>
                  <a:lnTo>
                    <a:pt x="91723" y="324576"/>
                  </a:lnTo>
                  <a:lnTo>
                    <a:pt x="97859" y="340407"/>
                  </a:lnTo>
                  <a:lnTo>
                    <a:pt x="108978" y="366597"/>
                  </a:lnTo>
                  <a:lnTo>
                    <a:pt x="117226" y="384851"/>
                  </a:lnTo>
                  <a:lnTo>
                    <a:pt x="120815" y="391505"/>
                  </a:lnTo>
                  <a:lnTo>
                    <a:pt x="124200" y="396932"/>
                  </a:lnTo>
                  <a:lnTo>
                    <a:pt x="127448" y="401543"/>
                  </a:lnTo>
                  <a:lnTo>
                    <a:pt x="130606" y="404618"/>
                  </a:lnTo>
                  <a:lnTo>
                    <a:pt x="133704" y="406667"/>
                  </a:lnTo>
                  <a:lnTo>
                    <a:pt x="142875" y="4107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88"/>
            <p:cNvSpPr/>
            <p:nvPr/>
          </p:nvSpPr>
          <p:spPr>
            <a:xfrm>
              <a:off x="5813226" y="4857914"/>
              <a:ext cx="357189" cy="203399"/>
            </a:xfrm>
            <a:custGeom>
              <a:avLst/>
              <a:gdLst/>
              <a:ahLst/>
              <a:cxnLst/>
              <a:rect l="0" t="0" r="0" b="0"/>
              <a:pathLst>
                <a:path w="357189" h="203399">
                  <a:moveTo>
                    <a:pt x="0" y="44484"/>
                  </a:moveTo>
                  <a:lnTo>
                    <a:pt x="9481" y="49225"/>
                  </a:lnTo>
                  <a:lnTo>
                    <a:pt x="16781" y="54197"/>
                  </a:lnTo>
                  <a:lnTo>
                    <a:pt x="20117" y="56913"/>
                  </a:lnTo>
                  <a:lnTo>
                    <a:pt x="26470" y="59930"/>
                  </a:lnTo>
                  <a:lnTo>
                    <a:pt x="33593" y="62263"/>
                  </a:lnTo>
                  <a:lnTo>
                    <a:pt x="43373" y="66607"/>
                  </a:lnTo>
                  <a:lnTo>
                    <a:pt x="49751" y="68163"/>
                  </a:lnTo>
                  <a:lnTo>
                    <a:pt x="56980" y="69199"/>
                  </a:lnTo>
                  <a:lnTo>
                    <a:pt x="64776" y="69890"/>
                  </a:lnTo>
                  <a:lnTo>
                    <a:pt x="72949" y="70351"/>
                  </a:lnTo>
                  <a:lnTo>
                    <a:pt x="89969" y="70864"/>
                  </a:lnTo>
                  <a:lnTo>
                    <a:pt x="96690" y="70008"/>
                  </a:lnTo>
                  <a:lnTo>
                    <a:pt x="106804" y="66411"/>
                  </a:lnTo>
                  <a:lnTo>
                    <a:pt x="114607" y="61506"/>
                  </a:lnTo>
                  <a:lnTo>
                    <a:pt x="118077" y="58808"/>
                  </a:lnTo>
                  <a:lnTo>
                    <a:pt x="120390" y="56018"/>
                  </a:lnTo>
                  <a:lnTo>
                    <a:pt x="121931" y="53166"/>
                  </a:lnTo>
                  <a:lnTo>
                    <a:pt x="123645" y="47350"/>
                  </a:lnTo>
                  <a:lnTo>
                    <a:pt x="124406" y="41459"/>
                  </a:lnTo>
                  <a:lnTo>
                    <a:pt x="123618" y="37506"/>
                  </a:lnTo>
                  <a:lnTo>
                    <a:pt x="122099" y="32887"/>
                  </a:lnTo>
                  <a:lnTo>
                    <a:pt x="120095" y="27823"/>
                  </a:lnTo>
                  <a:lnTo>
                    <a:pt x="117766" y="23455"/>
                  </a:lnTo>
                  <a:lnTo>
                    <a:pt x="115222" y="19551"/>
                  </a:lnTo>
                  <a:lnTo>
                    <a:pt x="112534" y="15955"/>
                  </a:lnTo>
                  <a:lnTo>
                    <a:pt x="109749" y="12566"/>
                  </a:lnTo>
                  <a:lnTo>
                    <a:pt x="106900" y="9315"/>
                  </a:lnTo>
                  <a:lnTo>
                    <a:pt x="104009" y="6155"/>
                  </a:lnTo>
                  <a:lnTo>
                    <a:pt x="101089" y="4048"/>
                  </a:lnTo>
                  <a:lnTo>
                    <a:pt x="95200" y="1708"/>
                  </a:lnTo>
                  <a:lnTo>
                    <a:pt x="86628" y="668"/>
                  </a:lnTo>
                  <a:lnTo>
                    <a:pt x="77197" y="206"/>
                  </a:lnTo>
                  <a:lnTo>
                    <a:pt x="69698" y="0"/>
                  </a:lnTo>
                  <a:lnTo>
                    <a:pt x="66309" y="937"/>
                  </a:lnTo>
                  <a:lnTo>
                    <a:pt x="59898" y="4625"/>
                  </a:lnTo>
                  <a:lnTo>
                    <a:pt x="56799" y="7989"/>
                  </a:lnTo>
                  <a:lnTo>
                    <a:pt x="53741" y="12217"/>
                  </a:lnTo>
                  <a:lnTo>
                    <a:pt x="50710" y="17019"/>
                  </a:lnTo>
                  <a:lnTo>
                    <a:pt x="48690" y="22205"/>
                  </a:lnTo>
                  <a:lnTo>
                    <a:pt x="47343" y="27647"/>
                  </a:lnTo>
                  <a:lnTo>
                    <a:pt x="46445" y="33260"/>
                  </a:lnTo>
                  <a:lnTo>
                    <a:pt x="46838" y="38985"/>
                  </a:lnTo>
                  <a:lnTo>
                    <a:pt x="48092" y="44787"/>
                  </a:lnTo>
                  <a:lnTo>
                    <a:pt x="54598" y="65079"/>
                  </a:lnTo>
                  <a:lnTo>
                    <a:pt x="65686" y="98602"/>
                  </a:lnTo>
                  <a:lnTo>
                    <a:pt x="70580" y="106360"/>
                  </a:lnTo>
                  <a:lnTo>
                    <a:pt x="76819" y="113516"/>
                  </a:lnTo>
                  <a:lnTo>
                    <a:pt x="91689" y="127751"/>
                  </a:lnTo>
                  <a:lnTo>
                    <a:pt x="129520" y="165141"/>
                  </a:lnTo>
                  <a:lnTo>
                    <a:pt x="136948" y="170562"/>
                  </a:lnTo>
                  <a:lnTo>
                    <a:pt x="144877" y="175169"/>
                  </a:lnTo>
                  <a:lnTo>
                    <a:pt x="153140" y="179233"/>
                  </a:lnTo>
                  <a:lnTo>
                    <a:pt x="161624" y="182933"/>
                  </a:lnTo>
                  <a:lnTo>
                    <a:pt x="170257" y="186393"/>
                  </a:lnTo>
                  <a:lnTo>
                    <a:pt x="178989" y="189692"/>
                  </a:lnTo>
                  <a:lnTo>
                    <a:pt x="189772" y="192883"/>
                  </a:lnTo>
                  <a:lnTo>
                    <a:pt x="201921" y="196003"/>
                  </a:lnTo>
                  <a:lnTo>
                    <a:pt x="214981" y="199074"/>
                  </a:lnTo>
                  <a:lnTo>
                    <a:pt x="225672" y="201122"/>
                  </a:lnTo>
                  <a:lnTo>
                    <a:pt x="234784" y="202488"/>
                  </a:lnTo>
                  <a:lnTo>
                    <a:pt x="242843" y="203398"/>
                  </a:lnTo>
                  <a:lnTo>
                    <a:pt x="250200" y="203013"/>
                  </a:lnTo>
                  <a:lnTo>
                    <a:pt x="257089" y="201763"/>
                  </a:lnTo>
                  <a:lnTo>
                    <a:pt x="263666" y="199939"/>
                  </a:lnTo>
                  <a:lnTo>
                    <a:pt x="269043" y="196738"/>
                  </a:lnTo>
                  <a:lnTo>
                    <a:pt x="273620" y="192619"/>
                  </a:lnTo>
                  <a:lnTo>
                    <a:pt x="277663" y="187889"/>
                  </a:lnTo>
                  <a:lnTo>
                    <a:pt x="282343" y="183744"/>
                  </a:lnTo>
                  <a:lnTo>
                    <a:pt x="287448" y="179988"/>
                  </a:lnTo>
                  <a:lnTo>
                    <a:pt x="292835" y="176492"/>
                  </a:lnTo>
                  <a:lnTo>
                    <a:pt x="297418" y="172177"/>
                  </a:lnTo>
                  <a:lnTo>
                    <a:pt x="301467" y="167316"/>
                  </a:lnTo>
                  <a:lnTo>
                    <a:pt x="305157" y="162090"/>
                  </a:lnTo>
                  <a:lnTo>
                    <a:pt x="307618" y="156623"/>
                  </a:lnTo>
                  <a:lnTo>
                    <a:pt x="309259" y="150993"/>
                  </a:lnTo>
                  <a:lnTo>
                    <a:pt x="310352" y="145256"/>
                  </a:lnTo>
                  <a:lnTo>
                    <a:pt x="311081" y="139446"/>
                  </a:lnTo>
                  <a:lnTo>
                    <a:pt x="311567" y="133589"/>
                  </a:lnTo>
                  <a:lnTo>
                    <a:pt x="311891" y="127700"/>
                  </a:lnTo>
                  <a:lnTo>
                    <a:pt x="312252" y="115865"/>
                  </a:lnTo>
                  <a:lnTo>
                    <a:pt x="312347" y="109930"/>
                  </a:lnTo>
                  <a:lnTo>
                    <a:pt x="311419" y="103990"/>
                  </a:lnTo>
                  <a:lnTo>
                    <a:pt x="309808" y="98045"/>
                  </a:lnTo>
                  <a:lnTo>
                    <a:pt x="307742" y="92098"/>
                  </a:lnTo>
                  <a:lnTo>
                    <a:pt x="305372" y="86148"/>
                  </a:lnTo>
                  <a:lnTo>
                    <a:pt x="302801" y="80198"/>
                  </a:lnTo>
                  <a:lnTo>
                    <a:pt x="300093" y="74246"/>
                  </a:lnTo>
                  <a:lnTo>
                    <a:pt x="297297" y="69286"/>
                  </a:lnTo>
                  <a:lnTo>
                    <a:pt x="294440" y="64988"/>
                  </a:lnTo>
                  <a:lnTo>
                    <a:pt x="291543" y="61129"/>
                  </a:lnTo>
                  <a:lnTo>
                    <a:pt x="287628" y="57566"/>
                  </a:lnTo>
                  <a:lnTo>
                    <a:pt x="283033" y="54197"/>
                  </a:lnTo>
                  <a:lnTo>
                    <a:pt x="277986" y="50960"/>
                  </a:lnTo>
                  <a:lnTo>
                    <a:pt x="267086" y="47362"/>
                  </a:lnTo>
                  <a:lnTo>
                    <a:pt x="261401" y="46403"/>
                  </a:lnTo>
                  <a:lnTo>
                    <a:pt x="255627" y="45763"/>
                  </a:lnTo>
                  <a:lnTo>
                    <a:pt x="249793" y="45337"/>
                  </a:lnTo>
                  <a:lnTo>
                    <a:pt x="243919" y="45053"/>
                  </a:lnTo>
                  <a:lnTo>
                    <a:pt x="239011" y="45855"/>
                  </a:lnTo>
                  <a:lnTo>
                    <a:pt x="230912" y="49393"/>
                  </a:lnTo>
                  <a:lnTo>
                    <a:pt x="224005" y="54272"/>
                  </a:lnTo>
                  <a:lnTo>
                    <a:pt x="220774" y="56963"/>
                  </a:lnTo>
                  <a:lnTo>
                    <a:pt x="217629" y="60741"/>
                  </a:lnTo>
                  <a:lnTo>
                    <a:pt x="214539" y="65244"/>
                  </a:lnTo>
                  <a:lnTo>
                    <a:pt x="211487" y="70230"/>
                  </a:lnTo>
                  <a:lnTo>
                    <a:pt x="208460" y="75539"/>
                  </a:lnTo>
                  <a:lnTo>
                    <a:pt x="202451" y="86729"/>
                  </a:lnTo>
                  <a:lnTo>
                    <a:pt x="200451" y="92491"/>
                  </a:lnTo>
                  <a:lnTo>
                    <a:pt x="199119" y="98317"/>
                  </a:lnTo>
                  <a:lnTo>
                    <a:pt x="198231" y="104185"/>
                  </a:lnTo>
                  <a:lnTo>
                    <a:pt x="198630" y="110081"/>
                  </a:lnTo>
                  <a:lnTo>
                    <a:pt x="199889" y="115997"/>
                  </a:lnTo>
                  <a:lnTo>
                    <a:pt x="201720" y="121925"/>
                  </a:lnTo>
                  <a:lnTo>
                    <a:pt x="204926" y="129846"/>
                  </a:lnTo>
                  <a:lnTo>
                    <a:pt x="209047" y="139095"/>
                  </a:lnTo>
                  <a:lnTo>
                    <a:pt x="213779" y="149230"/>
                  </a:lnTo>
                  <a:lnTo>
                    <a:pt x="217926" y="156979"/>
                  </a:lnTo>
                  <a:lnTo>
                    <a:pt x="221682" y="163137"/>
                  </a:lnTo>
                  <a:lnTo>
                    <a:pt x="225179" y="168234"/>
                  </a:lnTo>
                  <a:lnTo>
                    <a:pt x="229494" y="171633"/>
                  </a:lnTo>
                  <a:lnTo>
                    <a:pt x="234356" y="173898"/>
                  </a:lnTo>
                  <a:lnTo>
                    <a:pt x="244057" y="176415"/>
                  </a:lnTo>
                  <a:lnTo>
                    <a:pt x="255096" y="177832"/>
                  </a:lnTo>
                  <a:lnTo>
                    <a:pt x="261543" y="178165"/>
                  </a:lnTo>
                  <a:lnTo>
                    <a:pt x="264651" y="177260"/>
                  </a:lnTo>
                  <a:lnTo>
                    <a:pt x="270751" y="173610"/>
                  </a:lnTo>
                  <a:lnTo>
                    <a:pt x="273766" y="170255"/>
                  </a:lnTo>
                  <a:lnTo>
                    <a:pt x="276768" y="166035"/>
                  </a:lnTo>
                  <a:lnTo>
                    <a:pt x="279762" y="161237"/>
                  </a:lnTo>
                  <a:lnTo>
                    <a:pt x="282750" y="156053"/>
                  </a:lnTo>
                  <a:lnTo>
                    <a:pt x="288716" y="145003"/>
                  </a:lnTo>
                  <a:lnTo>
                    <a:pt x="290704" y="140270"/>
                  </a:lnTo>
                  <a:lnTo>
                    <a:pt x="292029" y="136123"/>
                  </a:lnTo>
                  <a:lnTo>
                    <a:pt x="292913" y="132365"/>
                  </a:lnTo>
                  <a:lnTo>
                    <a:pt x="293502" y="126884"/>
                  </a:lnTo>
                  <a:lnTo>
                    <a:pt x="293895" y="120253"/>
                  </a:lnTo>
                  <a:lnTo>
                    <a:pt x="294156" y="112856"/>
                  </a:lnTo>
                  <a:lnTo>
                    <a:pt x="295323" y="107925"/>
                  </a:lnTo>
                  <a:lnTo>
                    <a:pt x="297093" y="104637"/>
                  </a:lnTo>
                  <a:lnTo>
                    <a:pt x="299265" y="102446"/>
                  </a:lnTo>
                  <a:lnTo>
                    <a:pt x="301706" y="102969"/>
                  </a:lnTo>
                  <a:lnTo>
                    <a:pt x="304325" y="105302"/>
                  </a:lnTo>
                  <a:lnTo>
                    <a:pt x="307063" y="108842"/>
                  </a:lnTo>
                  <a:lnTo>
                    <a:pt x="309880" y="112194"/>
                  </a:lnTo>
                  <a:lnTo>
                    <a:pt x="312751" y="115421"/>
                  </a:lnTo>
                  <a:lnTo>
                    <a:pt x="315657" y="118564"/>
                  </a:lnTo>
                  <a:lnTo>
                    <a:pt x="329228" y="132470"/>
                  </a:lnTo>
                  <a:lnTo>
                    <a:pt x="337485" y="140804"/>
                  </a:lnTo>
                  <a:lnTo>
                    <a:pt x="357188" y="1516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89"/>
            <p:cNvSpPr/>
            <p:nvPr/>
          </p:nvSpPr>
          <p:spPr>
            <a:xfrm>
              <a:off x="6232921" y="4902398"/>
              <a:ext cx="187525" cy="357188"/>
            </a:xfrm>
            <a:custGeom>
              <a:avLst/>
              <a:gdLst/>
              <a:ahLst/>
              <a:cxnLst/>
              <a:rect l="0" t="0" r="0" b="0"/>
              <a:pathLst>
                <a:path w="187525" h="357188">
                  <a:moveTo>
                    <a:pt x="0" y="0"/>
                  </a:moveTo>
                  <a:lnTo>
                    <a:pt x="14222" y="9481"/>
                  </a:lnTo>
                  <a:lnTo>
                    <a:pt x="19403" y="13266"/>
                  </a:lnTo>
                  <a:lnTo>
                    <a:pt x="23850" y="16781"/>
                  </a:lnTo>
                  <a:lnTo>
                    <a:pt x="27806" y="20117"/>
                  </a:lnTo>
                  <a:lnTo>
                    <a:pt x="31436" y="24326"/>
                  </a:lnTo>
                  <a:lnTo>
                    <a:pt x="34848" y="29116"/>
                  </a:lnTo>
                  <a:lnTo>
                    <a:pt x="38115" y="34293"/>
                  </a:lnTo>
                  <a:lnTo>
                    <a:pt x="42277" y="44690"/>
                  </a:lnTo>
                  <a:lnTo>
                    <a:pt x="47037" y="58567"/>
                  </a:lnTo>
                  <a:lnTo>
                    <a:pt x="52194" y="74764"/>
                  </a:lnTo>
                  <a:lnTo>
                    <a:pt x="57617" y="88538"/>
                  </a:lnTo>
                  <a:lnTo>
                    <a:pt x="63216" y="100697"/>
                  </a:lnTo>
                  <a:lnTo>
                    <a:pt x="68933" y="111780"/>
                  </a:lnTo>
                  <a:lnTo>
                    <a:pt x="75721" y="128098"/>
                  </a:lnTo>
                  <a:lnTo>
                    <a:pt x="83223" y="147906"/>
                  </a:lnTo>
                  <a:lnTo>
                    <a:pt x="91201" y="170042"/>
                  </a:lnTo>
                  <a:lnTo>
                    <a:pt x="98504" y="188767"/>
                  </a:lnTo>
                  <a:lnTo>
                    <a:pt x="105357" y="205220"/>
                  </a:lnTo>
                  <a:lnTo>
                    <a:pt x="111910" y="220157"/>
                  </a:lnTo>
                  <a:lnTo>
                    <a:pt x="132420" y="263212"/>
                  </a:lnTo>
                  <a:lnTo>
                    <a:pt x="144835" y="288584"/>
                  </a:lnTo>
                  <a:lnTo>
                    <a:pt x="155096" y="307483"/>
                  </a:lnTo>
                  <a:lnTo>
                    <a:pt x="163921" y="322067"/>
                  </a:lnTo>
                  <a:lnTo>
                    <a:pt x="187524"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90"/>
            <p:cNvSpPr/>
            <p:nvPr/>
          </p:nvSpPr>
          <p:spPr>
            <a:xfrm>
              <a:off x="6241851" y="4777382"/>
              <a:ext cx="175971" cy="221287"/>
            </a:xfrm>
            <a:custGeom>
              <a:avLst/>
              <a:gdLst/>
              <a:ahLst/>
              <a:cxnLst/>
              <a:rect l="0" t="0" r="0" b="0"/>
              <a:pathLst>
                <a:path w="175971" h="221287">
                  <a:moveTo>
                    <a:pt x="0" y="0"/>
                  </a:moveTo>
                  <a:lnTo>
                    <a:pt x="9481" y="4741"/>
                  </a:lnTo>
                  <a:lnTo>
                    <a:pt x="18227" y="10106"/>
                  </a:lnTo>
                  <a:lnTo>
                    <a:pt x="43819" y="26650"/>
                  </a:lnTo>
                  <a:lnTo>
                    <a:pt x="55010" y="34635"/>
                  </a:lnTo>
                  <a:lnTo>
                    <a:pt x="64455" y="41941"/>
                  </a:lnTo>
                  <a:lnTo>
                    <a:pt x="72735" y="48797"/>
                  </a:lnTo>
                  <a:lnTo>
                    <a:pt x="80240" y="55352"/>
                  </a:lnTo>
                  <a:lnTo>
                    <a:pt x="87228" y="61706"/>
                  </a:lnTo>
                  <a:lnTo>
                    <a:pt x="93871" y="67926"/>
                  </a:lnTo>
                  <a:lnTo>
                    <a:pt x="126922" y="100384"/>
                  </a:lnTo>
                  <a:lnTo>
                    <a:pt x="137201" y="113555"/>
                  </a:lnTo>
                  <a:lnTo>
                    <a:pt x="146038" y="127298"/>
                  </a:lnTo>
                  <a:lnTo>
                    <a:pt x="160156" y="152819"/>
                  </a:lnTo>
                  <a:lnTo>
                    <a:pt x="169738" y="170776"/>
                  </a:lnTo>
                  <a:lnTo>
                    <a:pt x="172690" y="178343"/>
                  </a:lnTo>
                  <a:lnTo>
                    <a:pt x="174658" y="185372"/>
                  </a:lnTo>
                  <a:lnTo>
                    <a:pt x="175970" y="192042"/>
                  </a:lnTo>
                  <a:lnTo>
                    <a:pt x="175853" y="197481"/>
                  </a:lnTo>
                  <a:lnTo>
                    <a:pt x="174782" y="202100"/>
                  </a:lnTo>
                  <a:lnTo>
                    <a:pt x="173076" y="206171"/>
                  </a:lnTo>
                  <a:lnTo>
                    <a:pt x="169955" y="209877"/>
                  </a:lnTo>
                  <a:lnTo>
                    <a:pt x="165889" y="213340"/>
                  </a:lnTo>
                  <a:lnTo>
                    <a:pt x="161194" y="216641"/>
                  </a:lnTo>
                  <a:lnTo>
                    <a:pt x="156080" y="218842"/>
                  </a:lnTo>
                  <a:lnTo>
                    <a:pt x="150686" y="220309"/>
                  </a:lnTo>
                  <a:lnTo>
                    <a:pt x="145106" y="221286"/>
                  </a:lnTo>
                  <a:lnTo>
                    <a:pt x="139402" y="220946"/>
                  </a:lnTo>
                  <a:lnTo>
                    <a:pt x="133614" y="219728"/>
                  </a:lnTo>
                  <a:lnTo>
                    <a:pt x="127771" y="217923"/>
                  </a:lnTo>
                  <a:lnTo>
                    <a:pt x="121892" y="216719"/>
                  </a:lnTo>
                  <a:lnTo>
                    <a:pt x="115988" y="215917"/>
                  </a:lnTo>
                  <a:lnTo>
                    <a:pt x="110067" y="215382"/>
                  </a:lnTo>
                  <a:lnTo>
                    <a:pt x="104136" y="214034"/>
                  </a:lnTo>
                  <a:lnTo>
                    <a:pt x="98198" y="212142"/>
                  </a:lnTo>
                  <a:lnTo>
                    <a:pt x="92254" y="209889"/>
                  </a:lnTo>
                  <a:lnTo>
                    <a:pt x="77713" y="204740"/>
                  </a:lnTo>
                  <a:lnTo>
                    <a:pt x="53578"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91"/>
            <p:cNvSpPr/>
            <p:nvPr/>
          </p:nvSpPr>
          <p:spPr>
            <a:xfrm>
              <a:off x="6027661" y="4850957"/>
              <a:ext cx="133550" cy="158318"/>
            </a:xfrm>
            <a:custGeom>
              <a:avLst/>
              <a:gdLst/>
              <a:ahLst/>
              <a:cxnLst/>
              <a:rect l="0" t="0" r="0" b="0"/>
              <a:pathLst>
                <a:path w="133550" h="158318">
                  <a:moveTo>
                    <a:pt x="71315" y="60371"/>
                  </a:moveTo>
                  <a:lnTo>
                    <a:pt x="71315" y="30818"/>
                  </a:lnTo>
                  <a:lnTo>
                    <a:pt x="69331" y="26778"/>
                  </a:lnTo>
                  <a:lnTo>
                    <a:pt x="66024" y="22100"/>
                  </a:lnTo>
                  <a:lnTo>
                    <a:pt x="61834" y="16998"/>
                  </a:lnTo>
                  <a:lnTo>
                    <a:pt x="58049" y="12604"/>
                  </a:lnTo>
                  <a:lnTo>
                    <a:pt x="54534" y="8683"/>
                  </a:lnTo>
                  <a:lnTo>
                    <a:pt x="51198" y="5076"/>
                  </a:lnTo>
                  <a:lnTo>
                    <a:pt x="47982" y="2671"/>
                  </a:lnTo>
                  <a:lnTo>
                    <a:pt x="44845" y="1069"/>
                  </a:lnTo>
                  <a:lnTo>
                    <a:pt x="41762" y="0"/>
                  </a:lnTo>
                  <a:lnTo>
                    <a:pt x="38715" y="280"/>
                  </a:lnTo>
                  <a:lnTo>
                    <a:pt x="35691" y="1458"/>
                  </a:lnTo>
                  <a:lnTo>
                    <a:pt x="32683" y="3237"/>
                  </a:lnTo>
                  <a:lnTo>
                    <a:pt x="29685" y="4422"/>
                  </a:lnTo>
                  <a:lnTo>
                    <a:pt x="26695" y="5212"/>
                  </a:lnTo>
                  <a:lnTo>
                    <a:pt x="23709" y="5739"/>
                  </a:lnTo>
                  <a:lnTo>
                    <a:pt x="20726" y="7082"/>
                  </a:lnTo>
                  <a:lnTo>
                    <a:pt x="17745" y="8970"/>
                  </a:lnTo>
                  <a:lnTo>
                    <a:pt x="14766" y="11221"/>
                  </a:lnTo>
                  <a:lnTo>
                    <a:pt x="12780" y="13714"/>
                  </a:lnTo>
                  <a:lnTo>
                    <a:pt x="11456" y="16367"/>
                  </a:lnTo>
                  <a:lnTo>
                    <a:pt x="10573" y="19129"/>
                  </a:lnTo>
                  <a:lnTo>
                    <a:pt x="8992" y="21962"/>
                  </a:lnTo>
                  <a:lnTo>
                    <a:pt x="6946" y="24843"/>
                  </a:lnTo>
                  <a:lnTo>
                    <a:pt x="4590" y="27756"/>
                  </a:lnTo>
                  <a:lnTo>
                    <a:pt x="3019" y="30690"/>
                  </a:lnTo>
                  <a:lnTo>
                    <a:pt x="1972" y="33638"/>
                  </a:lnTo>
                  <a:lnTo>
                    <a:pt x="1274" y="36596"/>
                  </a:lnTo>
                  <a:lnTo>
                    <a:pt x="809" y="41544"/>
                  </a:lnTo>
                  <a:lnTo>
                    <a:pt x="498" y="47820"/>
                  </a:lnTo>
                  <a:lnTo>
                    <a:pt x="154" y="61738"/>
                  </a:lnTo>
                  <a:lnTo>
                    <a:pt x="0" y="74538"/>
                  </a:lnTo>
                  <a:lnTo>
                    <a:pt x="952" y="81722"/>
                  </a:lnTo>
                  <a:lnTo>
                    <a:pt x="2578" y="89487"/>
                  </a:lnTo>
                  <a:lnTo>
                    <a:pt x="4655" y="97641"/>
                  </a:lnTo>
                  <a:lnTo>
                    <a:pt x="7031" y="105062"/>
                  </a:lnTo>
                  <a:lnTo>
                    <a:pt x="9607" y="111993"/>
                  </a:lnTo>
                  <a:lnTo>
                    <a:pt x="12317" y="118598"/>
                  </a:lnTo>
                  <a:lnTo>
                    <a:pt x="15116" y="123993"/>
                  </a:lnTo>
                  <a:lnTo>
                    <a:pt x="17974" y="128583"/>
                  </a:lnTo>
                  <a:lnTo>
                    <a:pt x="20872" y="132634"/>
                  </a:lnTo>
                  <a:lnTo>
                    <a:pt x="25780" y="137320"/>
                  </a:lnTo>
                  <a:lnTo>
                    <a:pt x="32029" y="142428"/>
                  </a:lnTo>
                  <a:lnTo>
                    <a:pt x="39171" y="147818"/>
                  </a:lnTo>
                  <a:lnTo>
                    <a:pt x="44925" y="151411"/>
                  </a:lnTo>
                  <a:lnTo>
                    <a:pt x="49753" y="153806"/>
                  </a:lnTo>
                  <a:lnTo>
                    <a:pt x="53964" y="155403"/>
                  </a:lnTo>
                  <a:lnTo>
                    <a:pt x="58755" y="156468"/>
                  </a:lnTo>
                  <a:lnTo>
                    <a:pt x="63935" y="157178"/>
                  </a:lnTo>
                  <a:lnTo>
                    <a:pt x="69371" y="157651"/>
                  </a:lnTo>
                  <a:lnTo>
                    <a:pt x="73988" y="157967"/>
                  </a:lnTo>
                  <a:lnTo>
                    <a:pt x="81763" y="158317"/>
                  </a:lnTo>
                  <a:lnTo>
                    <a:pt x="86218" y="157418"/>
                  </a:lnTo>
                  <a:lnTo>
                    <a:pt x="91172" y="155827"/>
                  </a:lnTo>
                  <a:lnTo>
                    <a:pt x="96460" y="153774"/>
                  </a:lnTo>
                  <a:lnTo>
                    <a:pt x="100976" y="151413"/>
                  </a:lnTo>
                  <a:lnTo>
                    <a:pt x="104980" y="148847"/>
                  </a:lnTo>
                  <a:lnTo>
                    <a:pt x="108641" y="146144"/>
                  </a:lnTo>
                  <a:lnTo>
                    <a:pt x="113067" y="141365"/>
                  </a:lnTo>
                  <a:lnTo>
                    <a:pt x="118001" y="135203"/>
                  </a:lnTo>
                  <a:lnTo>
                    <a:pt x="123275" y="128118"/>
                  </a:lnTo>
                  <a:lnTo>
                    <a:pt x="126791" y="121411"/>
                  </a:lnTo>
                  <a:lnTo>
                    <a:pt x="129135" y="114955"/>
                  </a:lnTo>
                  <a:lnTo>
                    <a:pt x="130698" y="108667"/>
                  </a:lnTo>
                  <a:lnTo>
                    <a:pt x="131739" y="102490"/>
                  </a:lnTo>
                  <a:lnTo>
                    <a:pt x="132433" y="96387"/>
                  </a:lnTo>
                  <a:lnTo>
                    <a:pt x="132897" y="90335"/>
                  </a:lnTo>
                  <a:lnTo>
                    <a:pt x="133411" y="80964"/>
                  </a:lnTo>
                  <a:lnTo>
                    <a:pt x="133549" y="77076"/>
                  </a:lnTo>
                  <a:lnTo>
                    <a:pt x="132648" y="72500"/>
                  </a:lnTo>
                  <a:lnTo>
                    <a:pt x="131055" y="67465"/>
                  </a:lnTo>
                  <a:lnTo>
                    <a:pt x="129001" y="62123"/>
                  </a:lnTo>
                  <a:lnTo>
                    <a:pt x="127632" y="57570"/>
                  </a:lnTo>
                  <a:lnTo>
                    <a:pt x="126719" y="53543"/>
                  </a:lnTo>
                  <a:lnTo>
                    <a:pt x="126111" y="49866"/>
                  </a:lnTo>
                  <a:lnTo>
                    <a:pt x="123720" y="46422"/>
                  </a:lnTo>
                  <a:lnTo>
                    <a:pt x="120143" y="43134"/>
                  </a:lnTo>
                  <a:lnTo>
                    <a:pt x="115773" y="39950"/>
                  </a:lnTo>
                  <a:lnTo>
                    <a:pt x="110876" y="35843"/>
                  </a:lnTo>
                  <a:lnTo>
                    <a:pt x="105627" y="31120"/>
                  </a:lnTo>
                  <a:lnTo>
                    <a:pt x="80245" y="157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92"/>
            <p:cNvSpPr/>
            <p:nvPr/>
          </p:nvSpPr>
          <p:spPr>
            <a:xfrm>
              <a:off x="6027670" y="4850796"/>
              <a:ext cx="151516" cy="185370"/>
            </a:xfrm>
            <a:custGeom>
              <a:avLst/>
              <a:gdLst/>
              <a:ahLst/>
              <a:cxnLst/>
              <a:rect l="0" t="0" r="0" b="0"/>
              <a:pathLst>
                <a:path w="151516" h="185370">
                  <a:moveTo>
                    <a:pt x="80236" y="24813"/>
                  </a:moveTo>
                  <a:lnTo>
                    <a:pt x="75496" y="15332"/>
                  </a:lnTo>
                  <a:lnTo>
                    <a:pt x="73107" y="11547"/>
                  </a:lnTo>
                  <a:lnTo>
                    <a:pt x="70522" y="8032"/>
                  </a:lnTo>
                  <a:lnTo>
                    <a:pt x="67807" y="4695"/>
                  </a:lnTo>
                  <a:lnTo>
                    <a:pt x="65005" y="2472"/>
                  </a:lnTo>
                  <a:lnTo>
                    <a:pt x="62144" y="989"/>
                  </a:lnTo>
                  <a:lnTo>
                    <a:pt x="59245" y="0"/>
                  </a:lnTo>
                  <a:lnTo>
                    <a:pt x="56320" y="334"/>
                  </a:lnTo>
                  <a:lnTo>
                    <a:pt x="53378" y="1548"/>
                  </a:lnTo>
                  <a:lnTo>
                    <a:pt x="50424" y="3350"/>
                  </a:lnTo>
                  <a:lnTo>
                    <a:pt x="47463" y="4551"/>
                  </a:lnTo>
                  <a:lnTo>
                    <a:pt x="44497" y="5352"/>
                  </a:lnTo>
                  <a:lnTo>
                    <a:pt x="41527" y="5886"/>
                  </a:lnTo>
                  <a:lnTo>
                    <a:pt x="38555" y="7234"/>
                  </a:lnTo>
                  <a:lnTo>
                    <a:pt x="35581" y="9125"/>
                  </a:lnTo>
                  <a:lnTo>
                    <a:pt x="32607" y="11378"/>
                  </a:lnTo>
                  <a:lnTo>
                    <a:pt x="28639" y="13872"/>
                  </a:lnTo>
                  <a:lnTo>
                    <a:pt x="24010" y="16527"/>
                  </a:lnTo>
                  <a:lnTo>
                    <a:pt x="18939" y="19288"/>
                  </a:lnTo>
                  <a:lnTo>
                    <a:pt x="15559" y="22122"/>
                  </a:lnTo>
                  <a:lnTo>
                    <a:pt x="13306" y="25004"/>
                  </a:lnTo>
                  <a:lnTo>
                    <a:pt x="4948" y="41497"/>
                  </a:lnTo>
                  <a:lnTo>
                    <a:pt x="3255" y="45858"/>
                  </a:lnTo>
                  <a:lnTo>
                    <a:pt x="2127" y="49757"/>
                  </a:lnTo>
                  <a:lnTo>
                    <a:pt x="1374" y="53348"/>
                  </a:lnTo>
                  <a:lnTo>
                    <a:pt x="872" y="57727"/>
                  </a:lnTo>
                  <a:lnTo>
                    <a:pt x="537" y="62630"/>
                  </a:lnTo>
                  <a:lnTo>
                    <a:pt x="314" y="67884"/>
                  </a:lnTo>
                  <a:lnTo>
                    <a:pt x="0" y="103720"/>
                  </a:lnTo>
                  <a:lnTo>
                    <a:pt x="949" y="114129"/>
                  </a:lnTo>
                  <a:lnTo>
                    <a:pt x="2573" y="122060"/>
                  </a:lnTo>
                  <a:lnTo>
                    <a:pt x="4649" y="128340"/>
                  </a:lnTo>
                  <a:lnTo>
                    <a:pt x="8016" y="135503"/>
                  </a:lnTo>
                  <a:lnTo>
                    <a:pt x="12246" y="143254"/>
                  </a:lnTo>
                  <a:lnTo>
                    <a:pt x="17050" y="151399"/>
                  </a:lnTo>
                  <a:lnTo>
                    <a:pt x="21244" y="157821"/>
                  </a:lnTo>
                  <a:lnTo>
                    <a:pt x="25033" y="163094"/>
                  </a:lnTo>
                  <a:lnTo>
                    <a:pt x="28551" y="167602"/>
                  </a:lnTo>
                  <a:lnTo>
                    <a:pt x="31889" y="171600"/>
                  </a:lnTo>
                  <a:lnTo>
                    <a:pt x="35106" y="175257"/>
                  </a:lnTo>
                  <a:lnTo>
                    <a:pt x="38243" y="178687"/>
                  </a:lnTo>
                  <a:lnTo>
                    <a:pt x="41326" y="180974"/>
                  </a:lnTo>
                  <a:lnTo>
                    <a:pt x="44375" y="182498"/>
                  </a:lnTo>
                  <a:lnTo>
                    <a:pt x="47399" y="183514"/>
                  </a:lnTo>
                  <a:lnTo>
                    <a:pt x="50407" y="184192"/>
                  </a:lnTo>
                  <a:lnTo>
                    <a:pt x="53405" y="184643"/>
                  </a:lnTo>
                  <a:lnTo>
                    <a:pt x="56395" y="184945"/>
                  </a:lnTo>
                  <a:lnTo>
                    <a:pt x="60373" y="185146"/>
                  </a:lnTo>
                  <a:lnTo>
                    <a:pt x="70085" y="185369"/>
                  </a:lnTo>
                  <a:lnTo>
                    <a:pt x="75453" y="184436"/>
                  </a:lnTo>
                  <a:lnTo>
                    <a:pt x="81016" y="182822"/>
                  </a:lnTo>
                  <a:lnTo>
                    <a:pt x="86709" y="180754"/>
                  </a:lnTo>
                  <a:lnTo>
                    <a:pt x="91497" y="178383"/>
                  </a:lnTo>
                  <a:lnTo>
                    <a:pt x="95681" y="175810"/>
                  </a:lnTo>
                  <a:lnTo>
                    <a:pt x="99462" y="173103"/>
                  </a:lnTo>
                  <a:lnTo>
                    <a:pt x="103967" y="170306"/>
                  </a:lnTo>
                  <a:lnTo>
                    <a:pt x="108955" y="167449"/>
                  </a:lnTo>
                  <a:lnTo>
                    <a:pt x="114265" y="164552"/>
                  </a:lnTo>
                  <a:lnTo>
                    <a:pt x="118797" y="161628"/>
                  </a:lnTo>
                  <a:lnTo>
                    <a:pt x="122810" y="158687"/>
                  </a:lnTo>
                  <a:lnTo>
                    <a:pt x="126478" y="155734"/>
                  </a:lnTo>
                  <a:lnTo>
                    <a:pt x="129916" y="151781"/>
                  </a:lnTo>
                  <a:lnTo>
                    <a:pt x="133200" y="147162"/>
                  </a:lnTo>
                  <a:lnTo>
                    <a:pt x="136381" y="142097"/>
                  </a:lnTo>
                  <a:lnTo>
                    <a:pt x="139494" y="136737"/>
                  </a:lnTo>
                  <a:lnTo>
                    <a:pt x="145599" y="125489"/>
                  </a:lnTo>
                  <a:lnTo>
                    <a:pt x="147624" y="119711"/>
                  </a:lnTo>
                  <a:lnTo>
                    <a:pt x="148974" y="113876"/>
                  </a:lnTo>
                  <a:lnTo>
                    <a:pt x="149874" y="108000"/>
                  </a:lnTo>
                  <a:lnTo>
                    <a:pt x="150473" y="102100"/>
                  </a:lnTo>
                  <a:lnTo>
                    <a:pt x="150873" y="96181"/>
                  </a:lnTo>
                  <a:lnTo>
                    <a:pt x="151140" y="90251"/>
                  </a:lnTo>
                  <a:lnTo>
                    <a:pt x="151436" y="78370"/>
                  </a:lnTo>
                  <a:lnTo>
                    <a:pt x="151515" y="72425"/>
                  </a:lnTo>
                  <a:lnTo>
                    <a:pt x="150576" y="66476"/>
                  </a:lnTo>
                  <a:lnTo>
                    <a:pt x="148958" y="60526"/>
                  </a:lnTo>
                  <a:lnTo>
                    <a:pt x="124884" y="158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93"/>
            <p:cNvSpPr/>
            <p:nvPr/>
          </p:nvSpPr>
          <p:spPr>
            <a:xfrm>
              <a:off x="6448998" y="4842373"/>
              <a:ext cx="158971" cy="167182"/>
            </a:xfrm>
            <a:custGeom>
              <a:avLst/>
              <a:gdLst/>
              <a:ahLst/>
              <a:cxnLst/>
              <a:rect l="0" t="0" r="0" b="0"/>
              <a:pathLst>
                <a:path w="158971" h="167182">
                  <a:moveTo>
                    <a:pt x="96462" y="15377"/>
                  </a:moveTo>
                  <a:lnTo>
                    <a:pt x="88774" y="0"/>
                  </a:lnTo>
                  <a:lnTo>
                    <a:pt x="87368" y="164"/>
                  </a:lnTo>
                  <a:lnTo>
                    <a:pt x="83160" y="2993"/>
                  </a:lnTo>
                  <a:lnTo>
                    <a:pt x="80649" y="4145"/>
                  </a:lnTo>
                  <a:lnTo>
                    <a:pt x="77983" y="4912"/>
                  </a:lnTo>
                  <a:lnTo>
                    <a:pt x="75213" y="5424"/>
                  </a:lnTo>
                  <a:lnTo>
                    <a:pt x="71382" y="6757"/>
                  </a:lnTo>
                  <a:lnTo>
                    <a:pt x="66843" y="8638"/>
                  </a:lnTo>
                  <a:lnTo>
                    <a:pt x="61834" y="10885"/>
                  </a:lnTo>
                  <a:lnTo>
                    <a:pt x="57502" y="13374"/>
                  </a:lnTo>
                  <a:lnTo>
                    <a:pt x="53622" y="16026"/>
                  </a:lnTo>
                  <a:lnTo>
                    <a:pt x="50043" y="18786"/>
                  </a:lnTo>
                  <a:lnTo>
                    <a:pt x="46664" y="21618"/>
                  </a:lnTo>
                  <a:lnTo>
                    <a:pt x="43420" y="24498"/>
                  </a:lnTo>
                  <a:lnTo>
                    <a:pt x="37169" y="30345"/>
                  </a:lnTo>
                  <a:lnTo>
                    <a:pt x="25072" y="42183"/>
                  </a:lnTo>
                  <a:lnTo>
                    <a:pt x="22080" y="45153"/>
                  </a:lnTo>
                  <a:lnTo>
                    <a:pt x="19093" y="49119"/>
                  </a:lnTo>
                  <a:lnTo>
                    <a:pt x="16110" y="53746"/>
                  </a:lnTo>
                  <a:lnTo>
                    <a:pt x="13128" y="58816"/>
                  </a:lnTo>
                  <a:lnTo>
                    <a:pt x="10148" y="63188"/>
                  </a:lnTo>
                  <a:lnTo>
                    <a:pt x="7170" y="67094"/>
                  </a:lnTo>
                  <a:lnTo>
                    <a:pt x="4192" y="70691"/>
                  </a:lnTo>
                  <a:lnTo>
                    <a:pt x="2207" y="75073"/>
                  </a:lnTo>
                  <a:lnTo>
                    <a:pt x="883" y="79979"/>
                  </a:lnTo>
                  <a:lnTo>
                    <a:pt x="0" y="85234"/>
                  </a:lnTo>
                  <a:lnTo>
                    <a:pt x="404" y="89729"/>
                  </a:lnTo>
                  <a:lnTo>
                    <a:pt x="1666" y="93718"/>
                  </a:lnTo>
                  <a:lnTo>
                    <a:pt x="3499" y="97370"/>
                  </a:lnTo>
                  <a:lnTo>
                    <a:pt x="5714" y="100796"/>
                  </a:lnTo>
                  <a:lnTo>
                    <a:pt x="8182" y="104073"/>
                  </a:lnTo>
                  <a:lnTo>
                    <a:pt x="10820" y="107250"/>
                  </a:lnTo>
                  <a:lnTo>
                    <a:pt x="13571" y="109368"/>
                  </a:lnTo>
                  <a:lnTo>
                    <a:pt x="16397" y="110780"/>
                  </a:lnTo>
                  <a:lnTo>
                    <a:pt x="19273" y="111721"/>
                  </a:lnTo>
                  <a:lnTo>
                    <a:pt x="23175" y="112348"/>
                  </a:lnTo>
                  <a:lnTo>
                    <a:pt x="27760" y="112766"/>
                  </a:lnTo>
                  <a:lnTo>
                    <a:pt x="32802" y="113045"/>
                  </a:lnTo>
                  <a:lnTo>
                    <a:pt x="43695" y="113355"/>
                  </a:lnTo>
                  <a:lnTo>
                    <a:pt x="49378" y="113438"/>
                  </a:lnTo>
                  <a:lnTo>
                    <a:pt x="54159" y="112500"/>
                  </a:lnTo>
                  <a:lnTo>
                    <a:pt x="58338" y="110884"/>
                  </a:lnTo>
                  <a:lnTo>
                    <a:pt x="62116" y="108814"/>
                  </a:lnTo>
                  <a:lnTo>
                    <a:pt x="65628" y="106441"/>
                  </a:lnTo>
                  <a:lnTo>
                    <a:pt x="68960" y="103868"/>
                  </a:lnTo>
                  <a:lnTo>
                    <a:pt x="72175" y="101160"/>
                  </a:lnTo>
                  <a:lnTo>
                    <a:pt x="76302" y="98362"/>
                  </a:lnTo>
                  <a:lnTo>
                    <a:pt x="81038" y="95505"/>
                  </a:lnTo>
                  <a:lnTo>
                    <a:pt x="86179" y="92608"/>
                  </a:lnTo>
                  <a:lnTo>
                    <a:pt x="90599" y="89685"/>
                  </a:lnTo>
                  <a:lnTo>
                    <a:pt x="94538" y="86743"/>
                  </a:lnTo>
                  <a:lnTo>
                    <a:pt x="98156" y="83790"/>
                  </a:lnTo>
                  <a:lnTo>
                    <a:pt x="101561" y="80829"/>
                  </a:lnTo>
                  <a:lnTo>
                    <a:pt x="104822" y="77864"/>
                  </a:lnTo>
                  <a:lnTo>
                    <a:pt x="107989" y="74894"/>
                  </a:lnTo>
                  <a:lnTo>
                    <a:pt x="110100" y="71922"/>
                  </a:lnTo>
                  <a:lnTo>
                    <a:pt x="111507" y="68949"/>
                  </a:lnTo>
                  <a:lnTo>
                    <a:pt x="112445" y="65974"/>
                  </a:lnTo>
                  <a:lnTo>
                    <a:pt x="113071" y="62998"/>
                  </a:lnTo>
                  <a:lnTo>
                    <a:pt x="113488" y="60023"/>
                  </a:lnTo>
                  <a:lnTo>
                    <a:pt x="113766" y="57047"/>
                  </a:lnTo>
                  <a:lnTo>
                    <a:pt x="113951" y="54071"/>
                  </a:lnTo>
                  <a:lnTo>
                    <a:pt x="114157" y="48118"/>
                  </a:lnTo>
                  <a:lnTo>
                    <a:pt x="114273" y="39189"/>
                  </a:lnTo>
                  <a:lnTo>
                    <a:pt x="113297" y="37205"/>
                  </a:lnTo>
                  <a:lnTo>
                    <a:pt x="111655" y="35882"/>
                  </a:lnTo>
                  <a:lnTo>
                    <a:pt x="106629" y="33759"/>
                  </a:lnTo>
                  <a:lnTo>
                    <a:pt x="108587" y="38760"/>
                  </a:lnTo>
                  <a:lnTo>
                    <a:pt x="110499" y="42871"/>
                  </a:lnTo>
                  <a:lnTo>
                    <a:pt x="111773" y="47597"/>
                  </a:lnTo>
                  <a:lnTo>
                    <a:pt x="112623" y="52732"/>
                  </a:lnTo>
                  <a:lnTo>
                    <a:pt x="113189" y="58140"/>
                  </a:lnTo>
                  <a:lnTo>
                    <a:pt x="113567" y="62736"/>
                  </a:lnTo>
                  <a:lnTo>
                    <a:pt x="113819" y="66794"/>
                  </a:lnTo>
                  <a:lnTo>
                    <a:pt x="113986" y="70491"/>
                  </a:lnTo>
                  <a:lnTo>
                    <a:pt x="115090" y="74940"/>
                  </a:lnTo>
                  <a:lnTo>
                    <a:pt x="116819" y="79890"/>
                  </a:lnTo>
                  <a:lnTo>
                    <a:pt x="118963" y="85175"/>
                  </a:lnTo>
                  <a:lnTo>
                    <a:pt x="121385" y="92666"/>
                  </a:lnTo>
                  <a:lnTo>
                    <a:pt x="123992" y="101630"/>
                  </a:lnTo>
                  <a:lnTo>
                    <a:pt x="126721" y="111574"/>
                  </a:lnTo>
                  <a:lnTo>
                    <a:pt x="129533" y="119196"/>
                  </a:lnTo>
                  <a:lnTo>
                    <a:pt x="132401" y="125269"/>
                  </a:lnTo>
                  <a:lnTo>
                    <a:pt x="135304" y="130310"/>
                  </a:lnTo>
                  <a:lnTo>
                    <a:pt x="138232" y="134663"/>
                  </a:lnTo>
                  <a:lnTo>
                    <a:pt x="141176" y="138557"/>
                  </a:lnTo>
                  <a:lnTo>
                    <a:pt x="144131" y="142146"/>
                  </a:lnTo>
                  <a:lnTo>
                    <a:pt x="147093" y="145529"/>
                  </a:lnTo>
                  <a:lnTo>
                    <a:pt x="150060" y="148778"/>
                  </a:lnTo>
                  <a:lnTo>
                    <a:pt x="158970" y="16718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94"/>
            <p:cNvSpPr/>
            <p:nvPr/>
          </p:nvSpPr>
          <p:spPr>
            <a:xfrm>
              <a:off x="6661546" y="4848820"/>
              <a:ext cx="107158" cy="148783"/>
            </a:xfrm>
            <a:custGeom>
              <a:avLst/>
              <a:gdLst/>
              <a:ahLst/>
              <a:cxnLst/>
              <a:rect l="0" t="0" r="0" b="0"/>
              <a:pathLst>
                <a:path w="107158" h="148783">
                  <a:moveTo>
                    <a:pt x="0" y="26789"/>
                  </a:moveTo>
                  <a:lnTo>
                    <a:pt x="0" y="36270"/>
                  </a:lnTo>
                  <a:lnTo>
                    <a:pt x="993" y="40055"/>
                  </a:lnTo>
                  <a:lnTo>
                    <a:pt x="2647" y="43570"/>
                  </a:lnTo>
                  <a:lnTo>
                    <a:pt x="4741" y="46906"/>
                  </a:lnTo>
                  <a:lnTo>
                    <a:pt x="7129" y="50122"/>
                  </a:lnTo>
                  <a:lnTo>
                    <a:pt x="9714" y="53259"/>
                  </a:lnTo>
                  <a:lnTo>
                    <a:pt x="12429" y="56342"/>
                  </a:lnTo>
                  <a:lnTo>
                    <a:pt x="18208" y="64351"/>
                  </a:lnTo>
                  <a:lnTo>
                    <a:pt x="35213" y="89123"/>
                  </a:lnTo>
                  <a:lnTo>
                    <a:pt x="44312" y="101087"/>
                  </a:lnTo>
                  <a:lnTo>
                    <a:pt x="53354" y="112040"/>
                  </a:lnTo>
                  <a:lnTo>
                    <a:pt x="69354" y="130163"/>
                  </a:lnTo>
                  <a:lnTo>
                    <a:pt x="86475" y="148758"/>
                  </a:lnTo>
                  <a:lnTo>
                    <a:pt x="87416" y="148782"/>
                  </a:lnTo>
                  <a:lnTo>
                    <a:pt x="88043" y="147805"/>
                  </a:lnTo>
                  <a:lnTo>
                    <a:pt x="88461" y="146161"/>
                  </a:lnTo>
                  <a:lnTo>
                    <a:pt x="88740" y="143081"/>
                  </a:lnTo>
                  <a:lnTo>
                    <a:pt x="88925" y="139044"/>
                  </a:lnTo>
                  <a:lnTo>
                    <a:pt x="89050" y="134368"/>
                  </a:lnTo>
                  <a:lnTo>
                    <a:pt x="88140" y="129266"/>
                  </a:lnTo>
                  <a:lnTo>
                    <a:pt x="86542" y="123881"/>
                  </a:lnTo>
                  <a:lnTo>
                    <a:pt x="84484" y="118306"/>
                  </a:lnTo>
                  <a:lnTo>
                    <a:pt x="82119" y="112605"/>
                  </a:lnTo>
                  <a:lnTo>
                    <a:pt x="79551" y="106820"/>
                  </a:lnTo>
                  <a:lnTo>
                    <a:pt x="74052" y="95101"/>
                  </a:lnTo>
                  <a:lnTo>
                    <a:pt x="68300" y="83277"/>
                  </a:lnTo>
                  <a:lnTo>
                    <a:pt x="66370" y="77346"/>
                  </a:lnTo>
                  <a:lnTo>
                    <a:pt x="65082" y="71408"/>
                  </a:lnTo>
                  <a:lnTo>
                    <a:pt x="64224" y="65464"/>
                  </a:lnTo>
                  <a:lnTo>
                    <a:pt x="63652" y="59518"/>
                  </a:lnTo>
                  <a:lnTo>
                    <a:pt x="63271" y="53569"/>
                  </a:lnTo>
                  <a:lnTo>
                    <a:pt x="62847" y="42660"/>
                  </a:lnTo>
                  <a:lnTo>
                    <a:pt x="62659" y="34504"/>
                  </a:lnTo>
                  <a:lnTo>
                    <a:pt x="63601" y="29948"/>
                  </a:lnTo>
                  <a:lnTo>
                    <a:pt x="65221" y="24927"/>
                  </a:lnTo>
                  <a:lnTo>
                    <a:pt x="67293" y="19594"/>
                  </a:lnTo>
                  <a:lnTo>
                    <a:pt x="69667" y="16040"/>
                  </a:lnTo>
                  <a:lnTo>
                    <a:pt x="72242" y="13669"/>
                  </a:lnTo>
                  <a:lnTo>
                    <a:pt x="74951" y="12089"/>
                  </a:lnTo>
                  <a:lnTo>
                    <a:pt x="83252" y="7688"/>
                  </a:lnTo>
                  <a:lnTo>
                    <a:pt x="88243" y="5125"/>
                  </a:lnTo>
                  <a:lnTo>
                    <a:pt x="92564" y="3417"/>
                  </a:lnTo>
                  <a:lnTo>
                    <a:pt x="96436" y="2278"/>
                  </a:lnTo>
                  <a:lnTo>
                    <a:pt x="10715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9" name="SMARTPenAnnotation95"/>
            <p:cNvSpPr/>
            <p:nvPr/>
          </p:nvSpPr>
          <p:spPr>
            <a:xfrm>
              <a:off x="6805854" y="4474465"/>
              <a:ext cx="159303" cy="543281"/>
            </a:xfrm>
            <a:custGeom>
              <a:avLst/>
              <a:gdLst/>
              <a:ahLst/>
              <a:cxnLst/>
              <a:rect l="0" t="0" r="0" b="0"/>
              <a:pathLst>
                <a:path w="159303" h="543281">
                  <a:moveTo>
                    <a:pt x="132513" y="445792"/>
                  </a:moveTo>
                  <a:lnTo>
                    <a:pt x="123032" y="441052"/>
                  </a:lnTo>
                  <a:lnTo>
                    <a:pt x="119247" y="438663"/>
                  </a:lnTo>
                  <a:lnTo>
                    <a:pt x="115732" y="436079"/>
                  </a:lnTo>
                  <a:lnTo>
                    <a:pt x="112395" y="433364"/>
                  </a:lnTo>
                  <a:lnTo>
                    <a:pt x="108187" y="430561"/>
                  </a:lnTo>
                  <a:lnTo>
                    <a:pt x="103397" y="427701"/>
                  </a:lnTo>
                  <a:lnTo>
                    <a:pt x="98219" y="424802"/>
                  </a:lnTo>
                  <a:lnTo>
                    <a:pt x="93776" y="421877"/>
                  </a:lnTo>
                  <a:lnTo>
                    <a:pt x="89821" y="418935"/>
                  </a:lnTo>
                  <a:lnTo>
                    <a:pt x="86192" y="415981"/>
                  </a:lnTo>
                  <a:lnTo>
                    <a:pt x="81789" y="414012"/>
                  </a:lnTo>
                  <a:lnTo>
                    <a:pt x="76868" y="412699"/>
                  </a:lnTo>
                  <a:lnTo>
                    <a:pt x="71605" y="411823"/>
                  </a:lnTo>
                  <a:lnTo>
                    <a:pt x="66110" y="411241"/>
                  </a:lnTo>
                  <a:lnTo>
                    <a:pt x="60463" y="410851"/>
                  </a:lnTo>
                  <a:lnTo>
                    <a:pt x="49889" y="410420"/>
                  </a:lnTo>
                  <a:lnTo>
                    <a:pt x="41882" y="410227"/>
                  </a:lnTo>
                  <a:lnTo>
                    <a:pt x="37366" y="411168"/>
                  </a:lnTo>
                  <a:lnTo>
                    <a:pt x="32371" y="412788"/>
                  </a:lnTo>
                  <a:lnTo>
                    <a:pt x="27056" y="414859"/>
                  </a:lnTo>
                  <a:lnTo>
                    <a:pt x="22521" y="417233"/>
                  </a:lnTo>
                  <a:lnTo>
                    <a:pt x="18505" y="419808"/>
                  </a:lnTo>
                  <a:lnTo>
                    <a:pt x="14836" y="422516"/>
                  </a:lnTo>
                  <a:lnTo>
                    <a:pt x="12390" y="425314"/>
                  </a:lnTo>
                  <a:lnTo>
                    <a:pt x="10759" y="428171"/>
                  </a:lnTo>
                  <a:lnTo>
                    <a:pt x="5818" y="439579"/>
                  </a:lnTo>
                  <a:lnTo>
                    <a:pt x="1790" y="448984"/>
                  </a:lnTo>
                  <a:lnTo>
                    <a:pt x="0" y="456472"/>
                  </a:lnTo>
                  <a:lnTo>
                    <a:pt x="515" y="460849"/>
                  </a:lnTo>
                  <a:lnTo>
                    <a:pt x="3732" y="471005"/>
                  </a:lnTo>
                  <a:lnTo>
                    <a:pt x="8470" y="487425"/>
                  </a:lnTo>
                  <a:lnTo>
                    <a:pt x="11122" y="497360"/>
                  </a:lnTo>
                  <a:lnTo>
                    <a:pt x="15867" y="505967"/>
                  </a:lnTo>
                  <a:lnTo>
                    <a:pt x="22007" y="513690"/>
                  </a:lnTo>
                  <a:lnTo>
                    <a:pt x="43767" y="535603"/>
                  </a:lnTo>
                  <a:lnTo>
                    <a:pt x="48544" y="538408"/>
                  </a:lnTo>
                  <a:lnTo>
                    <a:pt x="53714" y="540278"/>
                  </a:lnTo>
                  <a:lnTo>
                    <a:pt x="59144" y="541525"/>
                  </a:lnTo>
                  <a:lnTo>
                    <a:pt x="64749" y="542357"/>
                  </a:lnTo>
                  <a:lnTo>
                    <a:pt x="70469" y="542911"/>
                  </a:lnTo>
                  <a:lnTo>
                    <a:pt x="76268" y="543280"/>
                  </a:lnTo>
                  <a:lnTo>
                    <a:pt x="81126" y="542534"/>
                  </a:lnTo>
                  <a:lnTo>
                    <a:pt x="85356" y="541045"/>
                  </a:lnTo>
                  <a:lnTo>
                    <a:pt x="89169" y="539060"/>
                  </a:lnTo>
                  <a:lnTo>
                    <a:pt x="92703" y="535752"/>
                  </a:lnTo>
                  <a:lnTo>
                    <a:pt x="96051" y="531562"/>
                  </a:lnTo>
                  <a:lnTo>
                    <a:pt x="99275" y="526785"/>
                  </a:lnTo>
                  <a:lnTo>
                    <a:pt x="102417" y="521616"/>
                  </a:lnTo>
                  <a:lnTo>
                    <a:pt x="105503" y="516185"/>
                  </a:lnTo>
                  <a:lnTo>
                    <a:pt x="108554" y="510580"/>
                  </a:lnTo>
                  <a:lnTo>
                    <a:pt x="111943" y="496415"/>
                  </a:lnTo>
                  <a:lnTo>
                    <a:pt x="112846" y="488470"/>
                  </a:lnTo>
                  <a:lnTo>
                    <a:pt x="118858" y="444106"/>
                  </a:lnTo>
                  <a:lnTo>
                    <a:pt x="120434" y="429786"/>
                  </a:lnTo>
                  <a:lnTo>
                    <a:pt x="121483" y="417262"/>
                  </a:lnTo>
                  <a:lnTo>
                    <a:pt x="122183" y="405936"/>
                  </a:lnTo>
                  <a:lnTo>
                    <a:pt x="121658" y="389456"/>
                  </a:lnTo>
                  <a:lnTo>
                    <a:pt x="120315" y="369540"/>
                  </a:lnTo>
                  <a:lnTo>
                    <a:pt x="118428" y="347332"/>
                  </a:lnTo>
                  <a:lnTo>
                    <a:pt x="116178" y="328558"/>
                  </a:lnTo>
                  <a:lnTo>
                    <a:pt x="113685" y="312074"/>
                  </a:lnTo>
                  <a:lnTo>
                    <a:pt x="111032" y="297115"/>
                  </a:lnTo>
                  <a:lnTo>
                    <a:pt x="109262" y="283174"/>
                  </a:lnTo>
                  <a:lnTo>
                    <a:pt x="108082" y="269912"/>
                  </a:lnTo>
                  <a:lnTo>
                    <a:pt x="107296" y="257101"/>
                  </a:lnTo>
                  <a:lnTo>
                    <a:pt x="105779" y="244592"/>
                  </a:lnTo>
                  <a:lnTo>
                    <a:pt x="103776" y="232284"/>
                  </a:lnTo>
                  <a:lnTo>
                    <a:pt x="101449" y="220110"/>
                  </a:lnTo>
                  <a:lnTo>
                    <a:pt x="96217" y="195999"/>
                  </a:lnTo>
                  <a:lnTo>
                    <a:pt x="84774" y="148183"/>
                  </a:lnTo>
                  <a:lnTo>
                    <a:pt x="80843" y="137254"/>
                  </a:lnTo>
                  <a:lnTo>
                    <a:pt x="76239" y="126990"/>
                  </a:lnTo>
                  <a:lnTo>
                    <a:pt x="71184" y="117172"/>
                  </a:lnTo>
                  <a:lnTo>
                    <a:pt x="66822" y="107650"/>
                  </a:lnTo>
                  <a:lnTo>
                    <a:pt x="62922" y="98325"/>
                  </a:lnTo>
                  <a:lnTo>
                    <a:pt x="59330" y="89132"/>
                  </a:lnTo>
                  <a:lnTo>
                    <a:pt x="52693" y="70980"/>
                  </a:lnTo>
                  <a:lnTo>
                    <a:pt x="49534" y="61972"/>
                  </a:lnTo>
                  <a:lnTo>
                    <a:pt x="46436" y="53983"/>
                  </a:lnTo>
                  <a:lnTo>
                    <a:pt x="43379" y="46672"/>
                  </a:lnTo>
                  <a:lnTo>
                    <a:pt x="40347" y="39814"/>
                  </a:lnTo>
                  <a:lnTo>
                    <a:pt x="34334" y="26902"/>
                  </a:lnTo>
                  <a:lnTo>
                    <a:pt x="31341" y="20680"/>
                  </a:lnTo>
                  <a:lnTo>
                    <a:pt x="28355" y="15541"/>
                  </a:lnTo>
                  <a:lnTo>
                    <a:pt x="25370" y="11122"/>
                  </a:lnTo>
                  <a:lnTo>
                    <a:pt x="18194" y="1642"/>
                  </a:lnTo>
                  <a:lnTo>
                    <a:pt x="16613" y="864"/>
                  </a:lnTo>
                  <a:lnTo>
                    <a:pt x="12210" y="0"/>
                  </a:lnTo>
                  <a:lnTo>
                    <a:pt x="10640" y="761"/>
                  </a:lnTo>
                  <a:lnTo>
                    <a:pt x="9592" y="2261"/>
                  </a:lnTo>
                  <a:lnTo>
                    <a:pt x="8428" y="6574"/>
                  </a:lnTo>
                  <a:lnTo>
                    <a:pt x="7620" y="20317"/>
                  </a:lnTo>
                  <a:lnTo>
                    <a:pt x="7533" y="38606"/>
                  </a:lnTo>
                  <a:lnTo>
                    <a:pt x="10159" y="51831"/>
                  </a:lnTo>
                  <a:lnTo>
                    <a:pt x="13641" y="65316"/>
                  </a:lnTo>
                  <a:lnTo>
                    <a:pt x="15189" y="81230"/>
                  </a:lnTo>
                  <a:lnTo>
                    <a:pt x="16593" y="90634"/>
                  </a:lnTo>
                  <a:lnTo>
                    <a:pt x="18523" y="100872"/>
                  </a:lnTo>
                  <a:lnTo>
                    <a:pt x="20801" y="111665"/>
                  </a:lnTo>
                  <a:lnTo>
                    <a:pt x="23312" y="121838"/>
                  </a:lnTo>
                  <a:lnTo>
                    <a:pt x="25978" y="131596"/>
                  </a:lnTo>
                  <a:lnTo>
                    <a:pt x="28747" y="141078"/>
                  </a:lnTo>
                  <a:lnTo>
                    <a:pt x="34471" y="162197"/>
                  </a:lnTo>
                  <a:lnTo>
                    <a:pt x="55134" y="243512"/>
                  </a:lnTo>
                  <a:lnTo>
                    <a:pt x="59099" y="255376"/>
                  </a:lnTo>
                  <a:lnTo>
                    <a:pt x="63726" y="267255"/>
                  </a:lnTo>
                  <a:lnTo>
                    <a:pt x="68796" y="279142"/>
                  </a:lnTo>
                  <a:lnTo>
                    <a:pt x="73167" y="291036"/>
                  </a:lnTo>
                  <a:lnTo>
                    <a:pt x="77074" y="302934"/>
                  </a:lnTo>
                  <a:lnTo>
                    <a:pt x="80671" y="314835"/>
                  </a:lnTo>
                  <a:lnTo>
                    <a:pt x="85053" y="326737"/>
                  </a:lnTo>
                  <a:lnTo>
                    <a:pt x="89959" y="338641"/>
                  </a:lnTo>
                  <a:lnTo>
                    <a:pt x="95214" y="350545"/>
                  </a:lnTo>
                  <a:lnTo>
                    <a:pt x="99709" y="361458"/>
                  </a:lnTo>
                  <a:lnTo>
                    <a:pt x="103699" y="371710"/>
                  </a:lnTo>
                  <a:lnTo>
                    <a:pt x="110777" y="391039"/>
                  </a:lnTo>
                  <a:lnTo>
                    <a:pt x="117230" y="409552"/>
                  </a:lnTo>
                  <a:lnTo>
                    <a:pt x="122324" y="420640"/>
                  </a:lnTo>
                  <a:lnTo>
                    <a:pt x="128697" y="432992"/>
                  </a:lnTo>
                  <a:lnTo>
                    <a:pt x="146596" y="466143"/>
                  </a:lnTo>
                  <a:lnTo>
                    <a:pt x="159302" y="49044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47" name="مجموعة 146"/>
          <p:cNvGrpSpPr/>
          <p:nvPr/>
        </p:nvGrpSpPr>
        <p:grpSpPr>
          <a:xfrm>
            <a:off x="1178720" y="4321968"/>
            <a:ext cx="2514859" cy="1544837"/>
            <a:chOff x="1178720" y="4321968"/>
            <a:chExt cx="2514859" cy="1544837"/>
          </a:xfrm>
        </p:grpSpPr>
        <p:sp>
          <p:nvSpPr>
            <p:cNvPr id="142" name="SMARTPenAnnotation96"/>
            <p:cNvSpPr/>
            <p:nvPr/>
          </p:nvSpPr>
          <p:spPr>
            <a:xfrm>
              <a:off x="1178720" y="4321968"/>
              <a:ext cx="2514859" cy="1303736"/>
            </a:xfrm>
            <a:custGeom>
              <a:avLst/>
              <a:gdLst/>
              <a:ahLst/>
              <a:cxnLst/>
              <a:rect l="0" t="0" r="0" b="0"/>
              <a:pathLst>
                <a:path w="2514859" h="1303736">
                  <a:moveTo>
                    <a:pt x="2277069" y="151805"/>
                  </a:moveTo>
                  <a:lnTo>
                    <a:pt x="2284757" y="151805"/>
                  </a:lnTo>
                  <a:lnTo>
                    <a:pt x="2285171" y="152797"/>
                  </a:lnTo>
                  <a:lnTo>
                    <a:pt x="2285835" y="164165"/>
                  </a:lnTo>
                  <a:lnTo>
                    <a:pt x="2285889" y="168974"/>
                  </a:lnTo>
                  <a:lnTo>
                    <a:pt x="2288595" y="179610"/>
                  </a:lnTo>
                  <a:lnTo>
                    <a:pt x="2290706" y="185225"/>
                  </a:lnTo>
                  <a:lnTo>
                    <a:pt x="2293677" y="221569"/>
                  </a:lnTo>
                  <a:lnTo>
                    <a:pt x="2297018" y="250611"/>
                  </a:lnTo>
                  <a:lnTo>
                    <a:pt x="2302802" y="281047"/>
                  </a:lnTo>
                  <a:lnTo>
                    <a:pt x="2311987" y="314418"/>
                  </a:lnTo>
                  <a:lnTo>
                    <a:pt x="2318834" y="352452"/>
                  </a:lnTo>
                  <a:lnTo>
                    <a:pt x="2328277" y="392963"/>
                  </a:lnTo>
                  <a:lnTo>
                    <a:pt x="2336780" y="425555"/>
                  </a:lnTo>
                  <a:lnTo>
                    <a:pt x="2345583" y="455496"/>
                  </a:lnTo>
                  <a:lnTo>
                    <a:pt x="2369900" y="545555"/>
                  </a:lnTo>
                  <a:lnTo>
                    <a:pt x="2383150" y="585435"/>
                  </a:lnTo>
                  <a:lnTo>
                    <a:pt x="2389461" y="601626"/>
                  </a:lnTo>
                  <a:lnTo>
                    <a:pt x="2409703" y="659304"/>
                  </a:lnTo>
                  <a:lnTo>
                    <a:pt x="2444159" y="760713"/>
                  </a:lnTo>
                  <a:lnTo>
                    <a:pt x="2475956" y="865247"/>
                  </a:lnTo>
                  <a:lnTo>
                    <a:pt x="2484075" y="894332"/>
                  </a:lnTo>
                  <a:lnTo>
                    <a:pt x="2493095" y="931939"/>
                  </a:lnTo>
                  <a:lnTo>
                    <a:pt x="2502913" y="978489"/>
                  </a:lnTo>
                  <a:lnTo>
                    <a:pt x="2509074" y="1013991"/>
                  </a:lnTo>
                  <a:lnTo>
                    <a:pt x="2513136" y="1049944"/>
                  </a:lnTo>
                  <a:lnTo>
                    <a:pt x="2511827" y="1090513"/>
                  </a:lnTo>
                  <a:lnTo>
                    <a:pt x="2514858" y="1114991"/>
                  </a:lnTo>
                  <a:lnTo>
                    <a:pt x="2513977" y="1120359"/>
                  </a:lnTo>
                  <a:lnTo>
                    <a:pt x="2501743" y="1165926"/>
                  </a:lnTo>
                  <a:lnTo>
                    <a:pt x="2485384" y="1204448"/>
                  </a:lnTo>
                  <a:lnTo>
                    <a:pt x="2481109" y="1212644"/>
                  </a:lnTo>
                  <a:lnTo>
                    <a:pt x="2478580" y="1216218"/>
                  </a:lnTo>
                  <a:lnTo>
                    <a:pt x="2460799" y="1230730"/>
                  </a:lnTo>
                  <a:lnTo>
                    <a:pt x="2436679" y="1242857"/>
                  </a:lnTo>
                  <a:lnTo>
                    <a:pt x="2381302" y="1259585"/>
                  </a:lnTo>
                  <a:lnTo>
                    <a:pt x="2376323" y="1262396"/>
                  </a:lnTo>
                  <a:lnTo>
                    <a:pt x="2362854" y="1265518"/>
                  </a:lnTo>
                  <a:lnTo>
                    <a:pt x="2290620" y="1268911"/>
                  </a:lnTo>
                  <a:lnTo>
                    <a:pt x="2221115" y="1276388"/>
                  </a:lnTo>
                  <a:lnTo>
                    <a:pt x="2150975" y="1276896"/>
                  </a:lnTo>
                  <a:lnTo>
                    <a:pt x="2089883" y="1276936"/>
                  </a:lnTo>
                  <a:lnTo>
                    <a:pt x="2035125" y="1279587"/>
                  </a:lnTo>
                  <a:lnTo>
                    <a:pt x="1972093" y="1283081"/>
                  </a:lnTo>
                  <a:lnTo>
                    <a:pt x="1906357" y="1285047"/>
                  </a:lnTo>
                  <a:lnTo>
                    <a:pt x="1847394" y="1285507"/>
                  </a:lnTo>
                  <a:lnTo>
                    <a:pt x="1769559" y="1291940"/>
                  </a:lnTo>
                  <a:lnTo>
                    <a:pt x="1715710" y="1293956"/>
                  </a:lnTo>
                  <a:lnTo>
                    <a:pt x="1069153" y="1294805"/>
                  </a:lnTo>
                  <a:lnTo>
                    <a:pt x="1021212" y="1297451"/>
                  </a:lnTo>
                  <a:lnTo>
                    <a:pt x="945518" y="1301873"/>
                  </a:lnTo>
                  <a:lnTo>
                    <a:pt x="887371" y="1303183"/>
                  </a:lnTo>
                  <a:lnTo>
                    <a:pt x="612095" y="1303735"/>
                  </a:lnTo>
                  <a:lnTo>
                    <a:pt x="543888" y="1296046"/>
                  </a:lnTo>
                  <a:lnTo>
                    <a:pt x="466197" y="1278097"/>
                  </a:lnTo>
                  <a:lnTo>
                    <a:pt x="459626" y="1277713"/>
                  </a:lnTo>
                  <a:lnTo>
                    <a:pt x="431415" y="1267692"/>
                  </a:lnTo>
                  <a:lnTo>
                    <a:pt x="400585" y="1254649"/>
                  </a:lnTo>
                  <a:lnTo>
                    <a:pt x="375386" y="1248398"/>
                  </a:lnTo>
                  <a:lnTo>
                    <a:pt x="364283" y="1243422"/>
                  </a:lnTo>
                  <a:lnTo>
                    <a:pt x="326422" y="1216170"/>
                  </a:lnTo>
                  <a:lnTo>
                    <a:pt x="290744" y="1182760"/>
                  </a:lnTo>
                  <a:lnTo>
                    <a:pt x="260440" y="1152135"/>
                  </a:lnTo>
                  <a:lnTo>
                    <a:pt x="233601" y="1118367"/>
                  </a:lnTo>
                  <a:lnTo>
                    <a:pt x="219246" y="1095010"/>
                  </a:lnTo>
                  <a:lnTo>
                    <a:pt x="195668" y="1050234"/>
                  </a:lnTo>
                  <a:lnTo>
                    <a:pt x="181047" y="1021625"/>
                  </a:lnTo>
                  <a:lnTo>
                    <a:pt x="159508" y="981900"/>
                  </a:lnTo>
                  <a:lnTo>
                    <a:pt x="139353" y="942416"/>
                  </a:lnTo>
                  <a:lnTo>
                    <a:pt x="110551" y="875258"/>
                  </a:lnTo>
                  <a:lnTo>
                    <a:pt x="91135" y="827551"/>
                  </a:lnTo>
                  <a:lnTo>
                    <a:pt x="79199" y="796425"/>
                  </a:lnTo>
                  <a:lnTo>
                    <a:pt x="65909" y="759192"/>
                  </a:lnTo>
                  <a:lnTo>
                    <a:pt x="55419" y="728340"/>
                  </a:lnTo>
                  <a:lnTo>
                    <a:pt x="44143" y="697431"/>
                  </a:lnTo>
                  <a:lnTo>
                    <a:pt x="33509" y="666165"/>
                  </a:lnTo>
                  <a:lnTo>
                    <a:pt x="21944" y="619062"/>
                  </a:lnTo>
                  <a:lnTo>
                    <a:pt x="12233" y="587798"/>
                  </a:lnTo>
                  <a:lnTo>
                    <a:pt x="4064" y="551414"/>
                  </a:lnTo>
                  <a:lnTo>
                    <a:pt x="801" y="514542"/>
                  </a:lnTo>
                  <a:lnTo>
                    <a:pt x="104" y="478341"/>
                  </a:lnTo>
                  <a:lnTo>
                    <a:pt x="0" y="434723"/>
                  </a:lnTo>
                  <a:lnTo>
                    <a:pt x="2645" y="426044"/>
                  </a:lnTo>
                  <a:lnTo>
                    <a:pt x="6135" y="416564"/>
                  </a:lnTo>
                  <a:lnTo>
                    <a:pt x="8560" y="403972"/>
                  </a:lnTo>
                  <a:lnTo>
                    <a:pt x="11410" y="400139"/>
                  </a:lnTo>
                  <a:lnTo>
                    <a:pt x="13559" y="397728"/>
                  </a:lnTo>
                  <a:lnTo>
                    <a:pt x="14992" y="395129"/>
                  </a:lnTo>
                  <a:lnTo>
                    <a:pt x="18001" y="386730"/>
                  </a:lnTo>
                  <a:lnTo>
                    <a:pt x="22221" y="380901"/>
                  </a:lnTo>
                  <a:lnTo>
                    <a:pt x="24735" y="378950"/>
                  </a:lnTo>
                  <a:lnTo>
                    <a:pt x="27404" y="377649"/>
                  </a:lnTo>
                  <a:lnTo>
                    <a:pt x="43556" y="370821"/>
                  </a:lnTo>
                  <a:lnTo>
                    <a:pt x="91554" y="333965"/>
                  </a:lnTo>
                  <a:lnTo>
                    <a:pt x="125943" y="307552"/>
                  </a:lnTo>
                  <a:lnTo>
                    <a:pt x="128610" y="304254"/>
                  </a:lnTo>
                  <a:lnTo>
                    <a:pt x="132565" y="297943"/>
                  </a:lnTo>
                  <a:lnTo>
                    <a:pt x="139378" y="288812"/>
                  </a:lnTo>
                  <a:lnTo>
                    <a:pt x="142830" y="279823"/>
                  </a:lnTo>
                  <a:lnTo>
                    <a:pt x="147154" y="273855"/>
                  </a:lnTo>
                  <a:lnTo>
                    <a:pt x="149696" y="271867"/>
                  </a:lnTo>
                  <a:lnTo>
                    <a:pt x="152382" y="270542"/>
                  </a:lnTo>
                  <a:lnTo>
                    <a:pt x="155166" y="269658"/>
                  </a:lnTo>
                  <a:lnTo>
                    <a:pt x="157021" y="268077"/>
                  </a:lnTo>
                  <a:lnTo>
                    <a:pt x="158258" y="266031"/>
                  </a:lnTo>
                  <a:lnTo>
                    <a:pt x="159083" y="263674"/>
                  </a:lnTo>
                  <a:lnTo>
                    <a:pt x="161617" y="261111"/>
                  </a:lnTo>
                  <a:lnTo>
                    <a:pt x="210456" y="227205"/>
                  </a:lnTo>
                  <a:lnTo>
                    <a:pt x="282175" y="193759"/>
                  </a:lnTo>
                  <a:lnTo>
                    <a:pt x="307972" y="183350"/>
                  </a:lnTo>
                  <a:lnTo>
                    <a:pt x="378654" y="164349"/>
                  </a:lnTo>
                  <a:lnTo>
                    <a:pt x="485255" y="136449"/>
                  </a:lnTo>
                  <a:lnTo>
                    <a:pt x="608354" y="106666"/>
                  </a:lnTo>
                  <a:lnTo>
                    <a:pt x="664608" y="96686"/>
                  </a:lnTo>
                  <a:lnTo>
                    <a:pt x="726982" y="86628"/>
                  </a:lnTo>
                  <a:lnTo>
                    <a:pt x="799910" y="74395"/>
                  </a:lnTo>
                  <a:lnTo>
                    <a:pt x="990662" y="47231"/>
                  </a:lnTo>
                  <a:lnTo>
                    <a:pt x="1048835" y="40835"/>
                  </a:lnTo>
                  <a:lnTo>
                    <a:pt x="1126603" y="31989"/>
                  </a:lnTo>
                  <a:lnTo>
                    <a:pt x="1197847" y="24828"/>
                  </a:lnTo>
                  <a:lnTo>
                    <a:pt x="1271158" y="18777"/>
                  </a:lnTo>
                  <a:lnTo>
                    <a:pt x="1345427" y="13240"/>
                  </a:lnTo>
                  <a:lnTo>
                    <a:pt x="1417176" y="9498"/>
                  </a:lnTo>
                  <a:lnTo>
                    <a:pt x="1495061" y="8013"/>
                  </a:lnTo>
                  <a:lnTo>
                    <a:pt x="1605962" y="1877"/>
                  </a:lnTo>
                  <a:lnTo>
                    <a:pt x="1682199" y="248"/>
                  </a:lnTo>
                  <a:lnTo>
                    <a:pt x="2053846" y="0"/>
                  </a:lnTo>
                  <a:lnTo>
                    <a:pt x="2125490" y="7689"/>
                  </a:lnTo>
                  <a:lnTo>
                    <a:pt x="2201229" y="13561"/>
                  </a:lnTo>
                  <a:lnTo>
                    <a:pt x="2269178" y="19592"/>
                  </a:lnTo>
                  <a:lnTo>
                    <a:pt x="2315565" y="35034"/>
                  </a:lnTo>
                  <a:lnTo>
                    <a:pt x="2326729" y="41359"/>
                  </a:lnTo>
                  <a:lnTo>
                    <a:pt x="2336321" y="44666"/>
                  </a:lnTo>
                  <a:lnTo>
                    <a:pt x="2345447" y="50497"/>
                  </a:lnTo>
                  <a:lnTo>
                    <a:pt x="2354435" y="53657"/>
                  </a:lnTo>
                  <a:lnTo>
                    <a:pt x="2364598" y="61147"/>
                  </a:lnTo>
                  <a:lnTo>
                    <a:pt x="2365187" y="62593"/>
                  </a:lnTo>
                  <a:lnTo>
                    <a:pt x="2365842" y="66845"/>
                  </a:lnTo>
                  <a:lnTo>
                    <a:pt x="2367008" y="68376"/>
                  </a:lnTo>
                  <a:lnTo>
                    <a:pt x="2368778" y="69397"/>
                  </a:lnTo>
                  <a:lnTo>
                    <a:pt x="2370951" y="70077"/>
                  </a:lnTo>
                  <a:lnTo>
                    <a:pt x="2376010" y="81416"/>
                  </a:lnTo>
                  <a:lnTo>
                    <a:pt x="2382602" y="106813"/>
                  </a:lnTo>
                  <a:lnTo>
                    <a:pt x="2384082" y="146663"/>
                  </a:lnTo>
                  <a:lnTo>
                    <a:pt x="2384224" y="206987"/>
                  </a:lnTo>
                  <a:lnTo>
                    <a:pt x="2381578" y="221640"/>
                  </a:lnTo>
                  <a:lnTo>
                    <a:pt x="2375295"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97"/>
            <p:cNvSpPr/>
            <p:nvPr/>
          </p:nvSpPr>
          <p:spPr>
            <a:xfrm>
              <a:off x="2527588" y="5607843"/>
              <a:ext cx="150903" cy="228997"/>
            </a:xfrm>
            <a:custGeom>
              <a:avLst/>
              <a:gdLst/>
              <a:ahLst/>
              <a:cxnLst/>
              <a:rect l="0" t="0" r="0" b="0"/>
              <a:pathLst>
                <a:path w="150903" h="228997">
                  <a:moveTo>
                    <a:pt x="8443" y="71438"/>
                  </a:moveTo>
                  <a:lnTo>
                    <a:pt x="8443" y="92428"/>
                  </a:lnTo>
                  <a:lnTo>
                    <a:pt x="9435" y="99322"/>
                  </a:lnTo>
                  <a:lnTo>
                    <a:pt x="13183" y="120211"/>
                  </a:lnTo>
                  <a:lnTo>
                    <a:pt x="15572" y="129750"/>
                  </a:lnTo>
                  <a:lnTo>
                    <a:pt x="18156" y="138094"/>
                  </a:lnTo>
                  <a:lnTo>
                    <a:pt x="20872" y="145641"/>
                  </a:lnTo>
                  <a:lnTo>
                    <a:pt x="23674" y="152657"/>
                  </a:lnTo>
                  <a:lnTo>
                    <a:pt x="26535" y="159318"/>
                  </a:lnTo>
                  <a:lnTo>
                    <a:pt x="29434" y="165743"/>
                  </a:lnTo>
                  <a:lnTo>
                    <a:pt x="32358" y="173004"/>
                  </a:lnTo>
                  <a:lnTo>
                    <a:pt x="38254" y="189008"/>
                  </a:lnTo>
                  <a:lnTo>
                    <a:pt x="40223" y="195458"/>
                  </a:lnTo>
                  <a:lnTo>
                    <a:pt x="41536" y="200751"/>
                  </a:lnTo>
                  <a:lnTo>
                    <a:pt x="42411" y="205272"/>
                  </a:lnTo>
                  <a:lnTo>
                    <a:pt x="42995" y="210270"/>
                  </a:lnTo>
                  <a:lnTo>
                    <a:pt x="43384" y="215586"/>
                  </a:lnTo>
                  <a:lnTo>
                    <a:pt x="44008" y="228896"/>
                  </a:lnTo>
                  <a:lnTo>
                    <a:pt x="44059" y="228996"/>
                  </a:lnTo>
                  <a:lnTo>
                    <a:pt x="44153" y="222886"/>
                  </a:lnTo>
                  <a:lnTo>
                    <a:pt x="44160" y="210897"/>
                  </a:lnTo>
                  <a:lnTo>
                    <a:pt x="43169" y="208067"/>
                  </a:lnTo>
                  <a:lnTo>
                    <a:pt x="39421" y="202276"/>
                  </a:lnTo>
                  <a:lnTo>
                    <a:pt x="38024" y="198351"/>
                  </a:lnTo>
                  <a:lnTo>
                    <a:pt x="37094" y="193750"/>
                  </a:lnTo>
                  <a:lnTo>
                    <a:pt x="36473" y="188698"/>
                  </a:lnTo>
                  <a:lnTo>
                    <a:pt x="35067" y="180369"/>
                  </a:lnTo>
                  <a:lnTo>
                    <a:pt x="30859" y="157885"/>
                  </a:lnTo>
                  <a:lnTo>
                    <a:pt x="29340" y="147921"/>
                  </a:lnTo>
                  <a:lnTo>
                    <a:pt x="28327" y="139294"/>
                  </a:lnTo>
                  <a:lnTo>
                    <a:pt x="27652" y="131558"/>
                  </a:lnTo>
                  <a:lnTo>
                    <a:pt x="26210" y="125408"/>
                  </a:lnTo>
                  <a:lnTo>
                    <a:pt x="24256" y="120317"/>
                  </a:lnTo>
                  <a:lnTo>
                    <a:pt x="21962" y="115930"/>
                  </a:lnTo>
                  <a:lnTo>
                    <a:pt x="20432" y="112013"/>
                  </a:lnTo>
                  <a:lnTo>
                    <a:pt x="17287" y="99776"/>
                  </a:lnTo>
                  <a:lnTo>
                    <a:pt x="13035" y="86017"/>
                  </a:lnTo>
                  <a:lnTo>
                    <a:pt x="10512" y="81157"/>
                  </a:lnTo>
                  <a:lnTo>
                    <a:pt x="7838" y="77918"/>
                  </a:lnTo>
                  <a:lnTo>
                    <a:pt x="5063" y="75758"/>
                  </a:lnTo>
                  <a:lnTo>
                    <a:pt x="3213" y="73326"/>
                  </a:lnTo>
                  <a:lnTo>
                    <a:pt x="1980" y="70712"/>
                  </a:lnTo>
                  <a:lnTo>
                    <a:pt x="0" y="64129"/>
                  </a:lnTo>
                  <a:lnTo>
                    <a:pt x="830" y="64581"/>
                  </a:lnTo>
                  <a:lnTo>
                    <a:pt x="4398" y="67729"/>
                  </a:lnTo>
                  <a:lnTo>
                    <a:pt x="8636" y="71697"/>
                  </a:lnTo>
                  <a:lnTo>
                    <a:pt x="12828" y="75853"/>
                  </a:lnTo>
                  <a:lnTo>
                    <a:pt x="15335" y="79342"/>
                  </a:lnTo>
                  <a:lnTo>
                    <a:pt x="17999" y="83652"/>
                  </a:lnTo>
                  <a:lnTo>
                    <a:pt x="20767" y="88511"/>
                  </a:lnTo>
                  <a:lnTo>
                    <a:pt x="23604" y="92742"/>
                  </a:lnTo>
                  <a:lnTo>
                    <a:pt x="26488" y="96555"/>
                  </a:lnTo>
                  <a:lnTo>
                    <a:pt x="29403" y="100089"/>
                  </a:lnTo>
                  <a:lnTo>
                    <a:pt x="32338" y="103437"/>
                  </a:lnTo>
                  <a:lnTo>
                    <a:pt x="35287" y="106661"/>
                  </a:lnTo>
                  <a:lnTo>
                    <a:pt x="41209" y="112889"/>
                  </a:lnTo>
                  <a:lnTo>
                    <a:pt x="64998" y="136913"/>
                  </a:lnTo>
                  <a:lnTo>
                    <a:pt x="68967" y="139893"/>
                  </a:lnTo>
                  <a:lnTo>
                    <a:pt x="73597" y="142871"/>
                  </a:lnTo>
                  <a:lnTo>
                    <a:pt x="78668" y="145849"/>
                  </a:lnTo>
                  <a:lnTo>
                    <a:pt x="92240" y="154450"/>
                  </a:lnTo>
                  <a:lnTo>
                    <a:pt x="100026" y="159522"/>
                  </a:lnTo>
                  <a:lnTo>
                    <a:pt x="106209" y="162902"/>
                  </a:lnTo>
                  <a:lnTo>
                    <a:pt x="111323" y="165156"/>
                  </a:lnTo>
                  <a:lnTo>
                    <a:pt x="115725" y="166659"/>
                  </a:lnTo>
                  <a:lnTo>
                    <a:pt x="119652" y="167661"/>
                  </a:lnTo>
                  <a:lnTo>
                    <a:pt x="123262" y="168328"/>
                  </a:lnTo>
                  <a:lnTo>
                    <a:pt x="126661" y="168774"/>
                  </a:lnTo>
                  <a:lnTo>
                    <a:pt x="129919" y="169071"/>
                  </a:lnTo>
                  <a:lnTo>
                    <a:pt x="133083" y="169269"/>
                  </a:lnTo>
                  <a:lnTo>
                    <a:pt x="136185" y="169400"/>
                  </a:lnTo>
                  <a:lnTo>
                    <a:pt x="138252" y="168496"/>
                  </a:lnTo>
                  <a:lnTo>
                    <a:pt x="139631" y="166901"/>
                  </a:lnTo>
                  <a:lnTo>
                    <a:pt x="140550" y="164846"/>
                  </a:lnTo>
                  <a:lnTo>
                    <a:pt x="144217" y="159916"/>
                  </a:lnTo>
                  <a:lnTo>
                    <a:pt x="149915" y="153407"/>
                  </a:lnTo>
                  <a:lnTo>
                    <a:pt x="150383" y="148904"/>
                  </a:lnTo>
                  <a:lnTo>
                    <a:pt x="150694" y="141934"/>
                  </a:lnTo>
                  <a:lnTo>
                    <a:pt x="150902" y="133318"/>
                  </a:lnTo>
                  <a:lnTo>
                    <a:pt x="150048" y="123605"/>
                  </a:lnTo>
                  <a:lnTo>
                    <a:pt x="148487" y="113162"/>
                  </a:lnTo>
                  <a:lnTo>
                    <a:pt x="146454" y="102230"/>
                  </a:lnTo>
                  <a:lnTo>
                    <a:pt x="143115" y="89982"/>
                  </a:lnTo>
                  <a:lnTo>
                    <a:pt x="138904" y="76855"/>
                  </a:lnTo>
                  <a:lnTo>
                    <a:pt x="134112" y="63143"/>
                  </a:lnTo>
                  <a:lnTo>
                    <a:pt x="128933" y="51025"/>
                  </a:lnTo>
                  <a:lnTo>
                    <a:pt x="123496" y="39970"/>
                  </a:lnTo>
                  <a:lnTo>
                    <a:pt x="117887" y="29623"/>
                  </a:lnTo>
                  <a:lnTo>
                    <a:pt x="113156" y="22726"/>
                  </a:lnTo>
                  <a:lnTo>
                    <a:pt x="109009" y="18127"/>
                  </a:lnTo>
                  <a:lnTo>
                    <a:pt x="9774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98"/>
            <p:cNvSpPr/>
            <p:nvPr/>
          </p:nvSpPr>
          <p:spPr>
            <a:xfrm>
              <a:off x="2714733" y="5656277"/>
              <a:ext cx="62400" cy="210528"/>
            </a:xfrm>
            <a:custGeom>
              <a:avLst/>
              <a:gdLst/>
              <a:ahLst/>
              <a:cxnLst/>
              <a:rect l="0" t="0" r="0" b="0"/>
              <a:pathLst>
                <a:path w="62400" h="210528">
                  <a:moveTo>
                    <a:pt x="8821" y="5144"/>
                  </a:moveTo>
                  <a:lnTo>
                    <a:pt x="4081" y="404"/>
                  </a:lnTo>
                  <a:lnTo>
                    <a:pt x="2684" y="0"/>
                  </a:lnTo>
                  <a:lnTo>
                    <a:pt x="1753" y="723"/>
                  </a:lnTo>
                  <a:lnTo>
                    <a:pt x="1133" y="2196"/>
                  </a:lnTo>
                  <a:lnTo>
                    <a:pt x="443" y="6480"/>
                  </a:lnTo>
                  <a:lnTo>
                    <a:pt x="137" y="12683"/>
                  </a:lnTo>
                  <a:lnTo>
                    <a:pt x="0" y="22055"/>
                  </a:lnTo>
                  <a:lnTo>
                    <a:pt x="1949" y="29316"/>
                  </a:lnTo>
                  <a:lnTo>
                    <a:pt x="5232" y="38126"/>
                  </a:lnTo>
                  <a:lnTo>
                    <a:pt x="9405" y="47969"/>
                  </a:lnTo>
                  <a:lnTo>
                    <a:pt x="12187" y="56514"/>
                  </a:lnTo>
                  <a:lnTo>
                    <a:pt x="14041" y="64196"/>
                  </a:lnTo>
                  <a:lnTo>
                    <a:pt x="15278" y="71301"/>
                  </a:lnTo>
                  <a:lnTo>
                    <a:pt x="17094" y="80007"/>
                  </a:lnTo>
                  <a:lnTo>
                    <a:pt x="21759" y="100263"/>
                  </a:lnTo>
                  <a:lnTo>
                    <a:pt x="24392" y="109236"/>
                  </a:lnTo>
                  <a:lnTo>
                    <a:pt x="27139" y="117203"/>
                  </a:lnTo>
                  <a:lnTo>
                    <a:pt x="29963" y="124499"/>
                  </a:lnTo>
                  <a:lnTo>
                    <a:pt x="32837" y="133331"/>
                  </a:lnTo>
                  <a:lnTo>
                    <a:pt x="35746" y="143188"/>
                  </a:lnTo>
                  <a:lnTo>
                    <a:pt x="41624" y="164724"/>
                  </a:lnTo>
                  <a:lnTo>
                    <a:pt x="47543" y="187524"/>
                  </a:lnTo>
                  <a:lnTo>
                    <a:pt x="50511" y="195192"/>
                  </a:lnTo>
                  <a:lnTo>
                    <a:pt x="53482" y="200304"/>
                  </a:lnTo>
                  <a:lnTo>
                    <a:pt x="62399" y="2105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5" name="SMARTPenAnnotation99"/>
            <p:cNvSpPr/>
            <p:nvPr/>
          </p:nvSpPr>
          <p:spPr>
            <a:xfrm>
              <a:off x="2705695" y="5634672"/>
              <a:ext cx="105761" cy="89258"/>
            </a:xfrm>
            <a:custGeom>
              <a:avLst/>
              <a:gdLst/>
              <a:ahLst/>
              <a:cxnLst/>
              <a:rect l="0" t="0" r="0" b="0"/>
              <a:pathLst>
                <a:path w="105761" h="89258">
                  <a:moveTo>
                    <a:pt x="0" y="44609"/>
                  </a:moveTo>
                  <a:lnTo>
                    <a:pt x="0" y="35128"/>
                  </a:lnTo>
                  <a:lnTo>
                    <a:pt x="992" y="30350"/>
                  </a:lnTo>
                  <a:lnTo>
                    <a:pt x="2646" y="25181"/>
                  </a:lnTo>
                  <a:lnTo>
                    <a:pt x="7688" y="12108"/>
                  </a:lnTo>
                  <a:lnTo>
                    <a:pt x="9094" y="10043"/>
                  </a:lnTo>
                  <a:lnTo>
                    <a:pt x="11024" y="7675"/>
                  </a:lnTo>
                  <a:lnTo>
                    <a:pt x="16509" y="1484"/>
                  </a:lnTo>
                  <a:lnTo>
                    <a:pt x="17951" y="976"/>
                  </a:lnTo>
                  <a:lnTo>
                    <a:pt x="19905" y="638"/>
                  </a:lnTo>
                  <a:lnTo>
                    <a:pt x="22199" y="412"/>
                  </a:lnTo>
                  <a:lnTo>
                    <a:pt x="24722" y="261"/>
                  </a:lnTo>
                  <a:lnTo>
                    <a:pt x="30169" y="94"/>
                  </a:lnTo>
                  <a:lnTo>
                    <a:pt x="38815" y="0"/>
                  </a:lnTo>
                  <a:lnTo>
                    <a:pt x="41752" y="979"/>
                  </a:lnTo>
                  <a:lnTo>
                    <a:pt x="44701" y="2624"/>
                  </a:lnTo>
                  <a:lnTo>
                    <a:pt x="47660" y="4712"/>
                  </a:lnTo>
                  <a:lnTo>
                    <a:pt x="50625" y="6105"/>
                  </a:lnTo>
                  <a:lnTo>
                    <a:pt x="53594" y="7034"/>
                  </a:lnTo>
                  <a:lnTo>
                    <a:pt x="56565" y="7652"/>
                  </a:lnTo>
                  <a:lnTo>
                    <a:pt x="59538" y="8065"/>
                  </a:lnTo>
                  <a:lnTo>
                    <a:pt x="62512" y="8340"/>
                  </a:lnTo>
                  <a:lnTo>
                    <a:pt x="65487" y="8523"/>
                  </a:lnTo>
                  <a:lnTo>
                    <a:pt x="68463" y="9638"/>
                  </a:lnTo>
                  <a:lnTo>
                    <a:pt x="71439" y="11373"/>
                  </a:lnTo>
                  <a:lnTo>
                    <a:pt x="74415" y="13522"/>
                  </a:lnTo>
                  <a:lnTo>
                    <a:pt x="77391" y="15947"/>
                  </a:lnTo>
                  <a:lnTo>
                    <a:pt x="80368" y="18555"/>
                  </a:lnTo>
                  <a:lnTo>
                    <a:pt x="83344" y="21287"/>
                  </a:lnTo>
                  <a:lnTo>
                    <a:pt x="86320" y="23107"/>
                  </a:lnTo>
                  <a:lnTo>
                    <a:pt x="89297" y="24322"/>
                  </a:lnTo>
                  <a:lnTo>
                    <a:pt x="92273" y="25131"/>
                  </a:lnTo>
                  <a:lnTo>
                    <a:pt x="94258" y="26663"/>
                  </a:lnTo>
                  <a:lnTo>
                    <a:pt x="95581" y="28676"/>
                  </a:lnTo>
                  <a:lnTo>
                    <a:pt x="96463" y="31010"/>
                  </a:lnTo>
                  <a:lnTo>
                    <a:pt x="98043" y="33559"/>
                  </a:lnTo>
                  <a:lnTo>
                    <a:pt x="100088" y="36250"/>
                  </a:lnTo>
                  <a:lnTo>
                    <a:pt x="102444" y="39036"/>
                  </a:lnTo>
                  <a:lnTo>
                    <a:pt x="104015" y="41886"/>
                  </a:lnTo>
                  <a:lnTo>
                    <a:pt x="105062" y="44778"/>
                  </a:lnTo>
                  <a:lnTo>
                    <a:pt x="105760" y="47698"/>
                  </a:lnTo>
                  <a:lnTo>
                    <a:pt x="105233" y="50637"/>
                  </a:lnTo>
                  <a:lnTo>
                    <a:pt x="103890" y="53588"/>
                  </a:lnTo>
                  <a:lnTo>
                    <a:pt x="102002" y="56548"/>
                  </a:lnTo>
                  <a:lnTo>
                    <a:pt x="99751" y="59514"/>
                  </a:lnTo>
                  <a:lnTo>
                    <a:pt x="97259" y="62483"/>
                  </a:lnTo>
                  <a:lnTo>
                    <a:pt x="94605" y="65455"/>
                  </a:lnTo>
                  <a:lnTo>
                    <a:pt x="90851" y="68428"/>
                  </a:lnTo>
                  <a:lnTo>
                    <a:pt x="86364" y="71402"/>
                  </a:lnTo>
                  <a:lnTo>
                    <a:pt x="81389" y="74377"/>
                  </a:lnTo>
                  <a:lnTo>
                    <a:pt x="76087" y="76361"/>
                  </a:lnTo>
                  <a:lnTo>
                    <a:pt x="70569" y="77683"/>
                  </a:lnTo>
                  <a:lnTo>
                    <a:pt x="64905" y="78564"/>
                  </a:lnTo>
                  <a:lnTo>
                    <a:pt x="60137" y="80145"/>
                  </a:lnTo>
                  <a:lnTo>
                    <a:pt x="55966" y="82190"/>
                  </a:lnTo>
                  <a:lnTo>
                    <a:pt x="44648" y="892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51" name="مجموعة 150"/>
          <p:cNvGrpSpPr/>
          <p:nvPr/>
        </p:nvGrpSpPr>
        <p:grpSpPr>
          <a:xfrm>
            <a:off x="5491757" y="5492376"/>
            <a:ext cx="401686" cy="238678"/>
            <a:chOff x="5491757" y="5492376"/>
            <a:chExt cx="401686" cy="238678"/>
          </a:xfrm>
        </p:grpSpPr>
        <p:sp>
          <p:nvSpPr>
            <p:cNvPr id="148" name="SMARTPenAnnotation100"/>
            <p:cNvSpPr/>
            <p:nvPr/>
          </p:nvSpPr>
          <p:spPr>
            <a:xfrm>
              <a:off x="5491757" y="5493754"/>
              <a:ext cx="221635" cy="176340"/>
            </a:xfrm>
            <a:custGeom>
              <a:avLst/>
              <a:gdLst/>
              <a:ahLst/>
              <a:cxnLst/>
              <a:rect l="0" t="0" r="0" b="0"/>
              <a:pathLst>
                <a:path w="221635" h="176340">
                  <a:moveTo>
                    <a:pt x="196453" y="78371"/>
                  </a:moveTo>
                  <a:lnTo>
                    <a:pt x="196453" y="50565"/>
                  </a:lnTo>
                  <a:lnTo>
                    <a:pt x="197446" y="44951"/>
                  </a:lnTo>
                  <a:lnTo>
                    <a:pt x="199099" y="38231"/>
                  </a:lnTo>
                  <a:lnTo>
                    <a:pt x="201194" y="30775"/>
                  </a:lnTo>
                  <a:lnTo>
                    <a:pt x="202590" y="24812"/>
                  </a:lnTo>
                  <a:lnTo>
                    <a:pt x="203521" y="19845"/>
                  </a:lnTo>
                  <a:lnTo>
                    <a:pt x="204142" y="15541"/>
                  </a:lnTo>
                  <a:lnTo>
                    <a:pt x="204556" y="11679"/>
                  </a:lnTo>
                  <a:lnTo>
                    <a:pt x="204832" y="8113"/>
                  </a:lnTo>
                  <a:lnTo>
                    <a:pt x="205274" y="0"/>
                  </a:lnTo>
                  <a:lnTo>
                    <a:pt x="205351" y="3335"/>
                  </a:lnTo>
                  <a:lnTo>
                    <a:pt x="205383" y="94667"/>
                  </a:lnTo>
                  <a:lnTo>
                    <a:pt x="206375" y="109078"/>
                  </a:lnTo>
                  <a:lnTo>
                    <a:pt x="208029" y="123647"/>
                  </a:lnTo>
                  <a:lnTo>
                    <a:pt x="210124" y="138320"/>
                  </a:lnTo>
                  <a:lnTo>
                    <a:pt x="212512" y="150087"/>
                  </a:lnTo>
                  <a:lnTo>
                    <a:pt x="215096" y="159916"/>
                  </a:lnTo>
                  <a:lnTo>
                    <a:pt x="217812" y="168453"/>
                  </a:lnTo>
                  <a:lnTo>
                    <a:pt x="219623" y="173152"/>
                  </a:lnTo>
                  <a:lnTo>
                    <a:pt x="220829" y="175293"/>
                  </a:lnTo>
                  <a:lnTo>
                    <a:pt x="221634" y="175727"/>
                  </a:lnTo>
                  <a:lnTo>
                    <a:pt x="221178" y="176017"/>
                  </a:lnTo>
                  <a:lnTo>
                    <a:pt x="218025" y="176339"/>
                  </a:lnTo>
                  <a:lnTo>
                    <a:pt x="215796" y="174441"/>
                  </a:lnTo>
                  <a:lnTo>
                    <a:pt x="213317" y="171191"/>
                  </a:lnTo>
                  <a:lnTo>
                    <a:pt x="210673" y="167040"/>
                  </a:lnTo>
                  <a:lnTo>
                    <a:pt x="205933" y="161296"/>
                  </a:lnTo>
                  <a:lnTo>
                    <a:pt x="199797" y="154490"/>
                  </a:lnTo>
                  <a:lnTo>
                    <a:pt x="192729" y="146976"/>
                  </a:lnTo>
                  <a:lnTo>
                    <a:pt x="187026" y="139983"/>
                  </a:lnTo>
                  <a:lnTo>
                    <a:pt x="182230" y="133336"/>
                  </a:lnTo>
                  <a:lnTo>
                    <a:pt x="178042" y="126920"/>
                  </a:lnTo>
                  <a:lnTo>
                    <a:pt x="174257" y="121651"/>
                  </a:lnTo>
                  <a:lnTo>
                    <a:pt x="170742" y="117146"/>
                  </a:lnTo>
                  <a:lnTo>
                    <a:pt x="167406" y="113151"/>
                  </a:lnTo>
                  <a:lnTo>
                    <a:pt x="164190" y="108503"/>
                  </a:lnTo>
                  <a:lnTo>
                    <a:pt x="161054" y="103420"/>
                  </a:lnTo>
                  <a:lnTo>
                    <a:pt x="157971" y="98046"/>
                  </a:lnTo>
                  <a:lnTo>
                    <a:pt x="153931" y="93472"/>
                  </a:lnTo>
                  <a:lnTo>
                    <a:pt x="149254" y="89431"/>
                  </a:lnTo>
                  <a:lnTo>
                    <a:pt x="144151" y="85744"/>
                  </a:lnTo>
                  <a:lnTo>
                    <a:pt x="122748" y="71074"/>
                  </a:lnTo>
                  <a:lnTo>
                    <a:pt x="115566" y="66562"/>
                  </a:lnTo>
                  <a:lnTo>
                    <a:pt x="108794" y="62561"/>
                  </a:lnTo>
                  <a:lnTo>
                    <a:pt x="102296" y="58901"/>
                  </a:lnTo>
                  <a:lnTo>
                    <a:pt x="93994" y="55468"/>
                  </a:lnTo>
                  <a:lnTo>
                    <a:pt x="84491" y="52189"/>
                  </a:lnTo>
                  <a:lnTo>
                    <a:pt x="74187" y="49010"/>
                  </a:lnTo>
                  <a:lnTo>
                    <a:pt x="52154" y="42832"/>
                  </a:lnTo>
                  <a:lnTo>
                    <a:pt x="40723" y="39795"/>
                  </a:lnTo>
                  <a:lnTo>
                    <a:pt x="32110" y="37771"/>
                  </a:lnTo>
                  <a:lnTo>
                    <a:pt x="25376" y="36421"/>
                  </a:lnTo>
                  <a:lnTo>
                    <a:pt x="0" y="247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101"/>
            <p:cNvSpPr/>
            <p:nvPr/>
          </p:nvSpPr>
          <p:spPr>
            <a:xfrm>
              <a:off x="5768578" y="5492376"/>
              <a:ext cx="124865" cy="238678"/>
            </a:xfrm>
            <a:custGeom>
              <a:avLst/>
              <a:gdLst/>
              <a:ahLst/>
              <a:cxnLst/>
              <a:rect l="0" t="0" r="0" b="0"/>
              <a:pathLst>
                <a:path w="124865" h="238678">
                  <a:moveTo>
                    <a:pt x="0" y="44030"/>
                  </a:moveTo>
                  <a:lnTo>
                    <a:pt x="13302" y="57332"/>
                  </a:lnTo>
                  <a:lnTo>
                    <a:pt x="14821" y="63812"/>
                  </a:lnTo>
                  <a:lnTo>
                    <a:pt x="15834" y="73093"/>
                  </a:lnTo>
                  <a:lnTo>
                    <a:pt x="16959" y="92666"/>
                  </a:lnTo>
                  <a:lnTo>
                    <a:pt x="17459" y="104672"/>
                  </a:lnTo>
                  <a:lnTo>
                    <a:pt x="18585" y="110255"/>
                  </a:lnTo>
                  <a:lnTo>
                    <a:pt x="20327" y="115961"/>
                  </a:lnTo>
                  <a:lnTo>
                    <a:pt x="22481" y="121750"/>
                  </a:lnTo>
                  <a:lnTo>
                    <a:pt x="24909" y="127593"/>
                  </a:lnTo>
                  <a:lnTo>
                    <a:pt x="27520" y="133473"/>
                  </a:lnTo>
                  <a:lnTo>
                    <a:pt x="30253" y="139377"/>
                  </a:lnTo>
                  <a:lnTo>
                    <a:pt x="33067" y="147282"/>
                  </a:lnTo>
                  <a:lnTo>
                    <a:pt x="35935" y="156521"/>
                  </a:lnTo>
                  <a:lnTo>
                    <a:pt x="38839" y="166649"/>
                  </a:lnTo>
                  <a:lnTo>
                    <a:pt x="40776" y="174393"/>
                  </a:lnTo>
                  <a:lnTo>
                    <a:pt x="42066" y="180548"/>
                  </a:lnTo>
                  <a:lnTo>
                    <a:pt x="42927" y="185644"/>
                  </a:lnTo>
                  <a:lnTo>
                    <a:pt x="44493" y="191025"/>
                  </a:lnTo>
                  <a:lnTo>
                    <a:pt x="46529" y="196597"/>
                  </a:lnTo>
                  <a:lnTo>
                    <a:pt x="48878" y="202296"/>
                  </a:lnTo>
                  <a:lnTo>
                    <a:pt x="50445" y="207088"/>
                  </a:lnTo>
                  <a:lnTo>
                    <a:pt x="51489" y="211274"/>
                  </a:lnTo>
                  <a:lnTo>
                    <a:pt x="52185" y="215057"/>
                  </a:lnTo>
                  <a:lnTo>
                    <a:pt x="55605" y="221907"/>
                  </a:lnTo>
                  <a:lnTo>
                    <a:pt x="57906" y="225122"/>
                  </a:lnTo>
                  <a:lnTo>
                    <a:pt x="60432" y="228258"/>
                  </a:lnTo>
                  <a:lnTo>
                    <a:pt x="63108" y="231341"/>
                  </a:lnTo>
                  <a:lnTo>
                    <a:pt x="65884" y="234388"/>
                  </a:lnTo>
                  <a:lnTo>
                    <a:pt x="68728" y="236420"/>
                  </a:lnTo>
                  <a:lnTo>
                    <a:pt x="71615" y="237774"/>
                  </a:lnTo>
                  <a:lnTo>
                    <a:pt x="74532" y="238677"/>
                  </a:lnTo>
                  <a:lnTo>
                    <a:pt x="76477" y="237294"/>
                  </a:lnTo>
                  <a:lnTo>
                    <a:pt x="77774" y="234389"/>
                  </a:lnTo>
                  <a:lnTo>
                    <a:pt x="78638" y="230467"/>
                  </a:lnTo>
                  <a:lnTo>
                    <a:pt x="79598" y="223464"/>
                  </a:lnTo>
                  <a:lnTo>
                    <a:pt x="80026" y="216051"/>
                  </a:lnTo>
                  <a:lnTo>
                    <a:pt x="80215" y="206143"/>
                  </a:lnTo>
                  <a:lnTo>
                    <a:pt x="79273" y="198738"/>
                  </a:lnTo>
                  <a:lnTo>
                    <a:pt x="77654" y="189832"/>
                  </a:lnTo>
                  <a:lnTo>
                    <a:pt x="75581" y="179927"/>
                  </a:lnTo>
                  <a:lnTo>
                    <a:pt x="74200" y="171339"/>
                  </a:lnTo>
                  <a:lnTo>
                    <a:pt x="73279" y="163629"/>
                  </a:lnTo>
                  <a:lnTo>
                    <a:pt x="72665" y="156505"/>
                  </a:lnTo>
                  <a:lnTo>
                    <a:pt x="71264" y="147787"/>
                  </a:lnTo>
                  <a:lnTo>
                    <a:pt x="69337" y="138006"/>
                  </a:lnTo>
                  <a:lnTo>
                    <a:pt x="67061" y="127516"/>
                  </a:lnTo>
                  <a:lnTo>
                    <a:pt x="65543" y="118539"/>
                  </a:lnTo>
                  <a:lnTo>
                    <a:pt x="64531" y="110569"/>
                  </a:lnTo>
                  <a:lnTo>
                    <a:pt x="63856" y="103273"/>
                  </a:lnTo>
                  <a:lnTo>
                    <a:pt x="62415" y="96423"/>
                  </a:lnTo>
                  <a:lnTo>
                    <a:pt x="60461" y="89873"/>
                  </a:lnTo>
                  <a:lnTo>
                    <a:pt x="58167" y="83522"/>
                  </a:lnTo>
                  <a:lnTo>
                    <a:pt x="56637" y="78295"/>
                  </a:lnTo>
                  <a:lnTo>
                    <a:pt x="55617" y="73819"/>
                  </a:lnTo>
                  <a:lnTo>
                    <a:pt x="54938" y="69842"/>
                  </a:lnTo>
                  <a:lnTo>
                    <a:pt x="54182" y="62778"/>
                  </a:lnTo>
                  <a:lnTo>
                    <a:pt x="53980" y="59505"/>
                  </a:lnTo>
                  <a:lnTo>
                    <a:pt x="52854" y="54347"/>
                  </a:lnTo>
                  <a:lnTo>
                    <a:pt x="51111" y="47931"/>
                  </a:lnTo>
                  <a:lnTo>
                    <a:pt x="45925" y="30469"/>
                  </a:lnTo>
                  <a:lnTo>
                    <a:pt x="45500" y="27052"/>
                  </a:lnTo>
                  <a:lnTo>
                    <a:pt x="45215" y="22789"/>
                  </a:lnTo>
                  <a:lnTo>
                    <a:pt x="45026" y="17964"/>
                  </a:lnTo>
                  <a:lnTo>
                    <a:pt x="45892" y="13754"/>
                  </a:lnTo>
                  <a:lnTo>
                    <a:pt x="49500" y="6430"/>
                  </a:lnTo>
                  <a:lnTo>
                    <a:pt x="52370" y="1470"/>
                  </a:lnTo>
                  <a:lnTo>
                    <a:pt x="53765" y="774"/>
                  </a:lnTo>
                  <a:lnTo>
                    <a:pt x="55687" y="310"/>
                  </a:lnTo>
                  <a:lnTo>
                    <a:pt x="57960" y="0"/>
                  </a:lnTo>
                  <a:lnTo>
                    <a:pt x="60468" y="786"/>
                  </a:lnTo>
                  <a:lnTo>
                    <a:pt x="63133" y="2302"/>
                  </a:lnTo>
                  <a:lnTo>
                    <a:pt x="65901" y="4305"/>
                  </a:lnTo>
                  <a:lnTo>
                    <a:pt x="68738" y="5640"/>
                  </a:lnTo>
                  <a:lnTo>
                    <a:pt x="71622" y="6531"/>
                  </a:lnTo>
                  <a:lnTo>
                    <a:pt x="74537" y="7124"/>
                  </a:lnTo>
                  <a:lnTo>
                    <a:pt x="77473" y="8512"/>
                  </a:lnTo>
                  <a:lnTo>
                    <a:pt x="80422" y="10429"/>
                  </a:lnTo>
                  <a:lnTo>
                    <a:pt x="83380" y="12700"/>
                  </a:lnTo>
                  <a:lnTo>
                    <a:pt x="86344" y="14214"/>
                  </a:lnTo>
                  <a:lnTo>
                    <a:pt x="89313" y="15223"/>
                  </a:lnTo>
                  <a:lnTo>
                    <a:pt x="92284" y="15895"/>
                  </a:lnTo>
                  <a:lnTo>
                    <a:pt x="94265" y="17336"/>
                  </a:lnTo>
                  <a:lnTo>
                    <a:pt x="95586" y="19288"/>
                  </a:lnTo>
                  <a:lnTo>
                    <a:pt x="96466" y="21582"/>
                  </a:lnTo>
                  <a:lnTo>
                    <a:pt x="100090" y="26777"/>
                  </a:lnTo>
                  <a:lnTo>
                    <a:pt x="102445" y="29552"/>
                  </a:lnTo>
                  <a:lnTo>
                    <a:pt x="105008" y="32394"/>
                  </a:lnTo>
                  <a:lnTo>
                    <a:pt x="110501" y="38196"/>
                  </a:lnTo>
                  <a:lnTo>
                    <a:pt x="123284" y="51206"/>
                  </a:lnTo>
                  <a:lnTo>
                    <a:pt x="123861" y="52783"/>
                  </a:lnTo>
                  <a:lnTo>
                    <a:pt x="124787" y="59796"/>
                  </a:lnTo>
                  <a:lnTo>
                    <a:pt x="124864" y="60494"/>
                  </a:lnTo>
                  <a:lnTo>
                    <a:pt x="122302" y="63915"/>
                  </a:lnTo>
                  <a:lnTo>
                    <a:pt x="120230" y="66216"/>
                  </a:lnTo>
                  <a:lnTo>
                    <a:pt x="117856" y="67750"/>
                  </a:lnTo>
                  <a:lnTo>
                    <a:pt x="115282" y="68773"/>
                  </a:lnTo>
                  <a:lnTo>
                    <a:pt x="112573" y="69455"/>
                  </a:lnTo>
                  <a:lnTo>
                    <a:pt x="109775" y="69910"/>
                  </a:lnTo>
                  <a:lnTo>
                    <a:pt x="106918" y="70213"/>
                  </a:lnTo>
                  <a:lnTo>
                    <a:pt x="104021" y="70415"/>
                  </a:lnTo>
                  <a:lnTo>
                    <a:pt x="100105" y="70549"/>
                  </a:lnTo>
                  <a:lnTo>
                    <a:pt x="95510" y="70639"/>
                  </a:lnTo>
                  <a:lnTo>
                    <a:pt x="53578" y="708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59" name="مجموعة 158"/>
          <p:cNvGrpSpPr/>
          <p:nvPr/>
        </p:nvGrpSpPr>
        <p:grpSpPr>
          <a:xfrm>
            <a:off x="1348384" y="4589859"/>
            <a:ext cx="839390" cy="982267"/>
            <a:chOff x="1348384" y="4589859"/>
            <a:chExt cx="839390" cy="982267"/>
          </a:xfrm>
        </p:grpSpPr>
        <p:sp>
          <p:nvSpPr>
            <p:cNvPr id="152" name="SMARTPenAnnotation102"/>
            <p:cNvSpPr/>
            <p:nvPr/>
          </p:nvSpPr>
          <p:spPr>
            <a:xfrm>
              <a:off x="1348384" y="4589859"/>
              <a:ext cx="473273" cy="866181"/>
            </a:xfrm>
            <a:custGeom>
              <a:avLst/>
              <a:gdLst/>
              <a:ahLst/>
              <a:cxnLst/>
              <a:rect l="0" t="0" r="0" b="0"/>
              <a:pathLst>
                <a:path w="473273" h="866181">
                  <a:moveTo>
                    <a:pt x="473272" y="0"/>
                  </a:moveTo>
                  <a:lnTo>
                    <a:pt x="463791" y="0"/>
                  </a:lnTo>
                  <a:lnTo>
                    <a:pt x="451199" y="2646"/>
                  </a:lnTo>
                  <a:lnTo>
                    <a:pt x="443674" y="4741"/>
                  </a:lnTo>
                  <a:lnTo>
                    <a:pt x="434688" y="6137"/>
                  </a:lnTo>
                  <a:lnTo>
                    <a:pt x="424729" y="7068"/>
                  </a:lnTo>
                  <a:lnTo>
                    <a:pt x="414121" y="7689"/>
                  </a:lnTo>
                  <a:lnTo>
                    <a:pt x="389105" y="8378"/>
                  </a:lnTo>
                  <a:lnTo>
                    <a:pt x="342104" y="8821"/>
                  </a:lnTo>
                  <a:lnTo>
                    <a:pt x="320342" y="10841"/>
                  </a:lnTo>
                  <a:lnTo>
                    <a:pt x="256475" y="18378"/>
                  </a:lnTo>
                  <a:lnTo>
                    <a:pt x="230514" y="22174"/>
                  </a:lnTo>
                  <a:lnTo>
                    <a:pt x="210230" y="25697"/>
                  </a:lnTo>
                  <a:lnTo>
                    <a:pt x="193731" y="29038"/>
                  </a:lnTo>
                  <a:lnTo>
                    <a:pt x="180747" y="31265"/>
                  </a:lnTo>
                  <a:lnTo>
                    <a:pt x="170107" y="32749"/>
                  </a:lnTo>
                  <a:lnTo>
                    <a:pt x="161029" y="33739"/>
                  </a:lnTo>
                  <a:lnTo>
                    <a:pt x="150016" y="35391"/>
                  </a:lnTo>
                  <a:lnTo>
                    <a:pt x="124550" y="39872"/>
                  </a:lnTo>
                  <a:lnTo>
                    <a:pt x="112799" y="42457"/>
                  </a:lnTo>
                  <a:lnTo>
                    <a:pt x="101988" y="45172"/>
                  </a:lnTo>
                  <a:lnTo>
                    <a:pt x="69905" y="53733"/>
                  </a:lnTo>
                  <a:lnTo>
                    <a:pt x="58509" y="56658"/>
                  </a:lnTo>
                  <a:lnTo>
                    <a:pt x="48927" y="59600"/>
                  </a:lnTo>
                  <a:lnTo>
                    <a:pt x="40555" y="62553"/>
                  </a:lnTo>
                  <a:lnTo>
                    <a:pt x="22341" y="69683"/>
                  </a:lnTo>
                  <a:lnTo>
                    <a:pt x="14446" y="70917"/>
                  </a:lnTo>
                  <a:lnTo>
                    <a:pt x="11614" y="72083"/>
                  </a:lnTo>
                  <a:lnTo>
                    <a:pt x="1724" y="79080"/>
                  </a:lnTo>
                  <a:lnTo>
                    <a:pt x="1149" y="80501"/>
                  </a:lnTo>
                  <a:lnTo>
                    <a:pt x="150" y="87942"/>
                  </a:lnTo>
                  <a:lnTo>
                    <a:pt x="12" y="114036"/>
                  </a:lnTo>
                  <a:lnTo>
                    <a:pt x="0" y="151857"/>
                  </a:lnTo>
                  <a:lnTo>
                    <a:pt x="2645" y="162080"/>
                  </a:lnTo>
                  <a:lnTo>
                    <a:pt x="7066" y="176347"/>
                  </a:lnTo>
                  <a:lnTo>
                    <a:pt x="8683" y="200310"/>
                  </a:lnTo>
                  <a:lnTo>
                    <a:pt x="8896" y="229311"/>
                  </a:lnTo>
                  <a:lnTo>
                    <a:pt x="11560" y="254382"/>
                  </a:lnTo>
                  <a:lnTo>
                    <a:pt x="13659" y="270791"/>
                  </a:lnTo>
                  <a:lnTo>
                    <a:pt x="15992" y="296961"/>
                  </a:lnTo>
                  <a:lnTo>
                    <a:pt x="18020" y="320499"/>
                  </a:lnTo>
                  <a:lnTo>
                    <a:pt x="22230" y="347496"/>
                  </a:lnTo>
                  <a:lnTo>
                    <a:pt x="27407" y="368094"/>
                  </a:lnTo>
                  <a:lnTo>
                    <a:pt x="47660" y="428740"/>
                  </a:lnTo>
                  <a:lnTo>
                    <a:pt x="55384" y="471312"/>
                  </a:lnTo>
                  <a:lnTo>
                    <a:pt x="60735" y="491810"/>
                  </a:lnTo>
                  <a:lnTo>
                    <a:pt x="72633" y="534098"/>
                  </a:lnTo>
                  <a:lnTo>
                    <a:pt x="81228" y="562814"/>
                  </a:lnTo>
                  <a:lnTo>
                    <a:pt x="88356" y="582853"/>
                  </a:lnTo>
                  <a:lnTo>
                    <a:pt x="95823" y="603335"/>
                  </a:lnTo>
                  <a:lnTo>
                    <a:pt x="105756" y="635589"/>
                  </a:lnTo>
                  <a:lnTo>
                    <a:pt x="111494" y="659846"/>
                  </a:lnTo>
                  <a:lnTo>
                    <a:pt x="117370" y="684658"/>
                  </a:lnTo>
                  <a:lnTo>
                    <a:pt x="128245" y="710820"/>
                  </a:lnTo>
                  <a:lnTo>
                    <a:pt x="138955" y="735097"/>
                  </a:lnTo>
                  <a:lnTo>
                    <a:pt x="142099" y="756355"/>
                  </a:lnTo>
                  <a:lnTo>
                    <a:pt x="142357" y="760221"/>
                  </a:lnTo>
                  <a:lnTo>
                    <a:pt x="147936" y="772454"/>
                  </a:lnTo>
                  <a:lnTo>
                    <a:pt x="159587" y="790784"/>
                  </a:lnTo>
                  <a:lnTo>
                    <a:pt x="165184" y="798936"/>
                  </a:lnTo>
                  <a:lnTo>
                    <a:pt x="174070" y="817546"/>
                  </a:lnTo>
                  <a:lnTo>
                    <a:pt x="186743" y="837506"/>
                  </a:lnTo>
                  <a:lnTo>
                    <a:pt x="191475" y="842852"/>
                  </a:lnTo>
                  <a:lnTo>
                    <a:pt x="193134" y="845668"/>
                  </a:lnTo>
                  <a:lnTo>
                    <a:pt x="194977" y="851441"/>
                  </a:lnTo>
                  <a:lnTo>
                    <a:pt x="196461" y="853377"/>
                  </a:lnTo>
                  <a:lnTo>
                    <a:pt x="198442" y="854668"/>
                  </a:lnTo>
                  <a:lnTo>
                    <a:pt x="205381" y="866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3" name="SMARTPenAnnotation103"/>
            <p:cNvSpPr/>
            <p:nvPr/>
          </p:nvSpPr>
          <p:spPr>
            <a:xfrm>
              <a:off x="1616273" y="4705945"/>
              <a:ext cx="486208" cy="669727"/>
            </a:xfrm>
            <a:custGeom>
              <a:avLst/>
              <a:gdLst/>
              <a:ahLst/>
              <a:cxnLst/>
              <a:rect l="0" t="0" r="0" b="0"/>
              <a:pathLst>
                <a:path w="486208" h="669727">
                  <a:moveTo>
                    <a:pt x="383977" y="0"/>
                  </a:moveTo>
                  <a:lnTo>
                    <a:pt x="383977" y="12429"/>
                  </a:lnTo>
                  <a:lnTo>
                    <a:pt x="384969" y="15231"/>
                  </a:lnTo>
                  <a:lnTo>
                    <a:pt x="388717" y="20990"/>
                  </a:lnTo>
                  <a:lnTo>
                    <a:pt x="391044" y="29504"/>
                  </a:lnTo>
                  <a:lnTo>
                    <a:pt x="393071" y="39902"/>
                  </a:lnTo>
                  <a:lnTo>
                    <a:pt x="398798" y="56912"/>
                  </a:lnTo>
                  <a:lnTo>
                    <a:pt x="400936" y="74520"/>
                  </a:lnTo>
                  <a:lnTo>
                    <a:pt x="402561" y="92305"/>
                  </a:lnTo>
                  <a:lnTo>
                    <a:pt x="408886" y="111134"/>
                  </a:lnTo>
                  <a:lnTo>
                    <a:pt x="414230" y="126784"/>
                  </a:lnTo>
                  <a:lnTo>
                    <a:pt x="420600" y="157924"/>
                  </a:lnTo>
                  <a:lnTo>
                    <a:pt x="424267" y="170767"/>
                  </a:lnTo>
                  <a:lnTo>
                    <a:pt x="428696" y="185282"/>
                  </a:lnTo>
                  <a:lnTo>
                    <a:pt x="431649" y="197935"/>
                  </a:lnTo>
                  <a:lnTo>
                    <a:pt x="433618" y="209347"/>
                  </a:lnTo>
                  <a:lnTo>
                    <a:pt x="434930" y="219932"/>
                  </a:lnTo>
                  <a:lnTo>
                    <a:pt x="438781" y="236911"/>
                  </a:lnTo>
                  <a:lnTo>
                    <a:pt x="444326" y="258151"/>
                  </a:lnTo>
                  <a:lnTo>
                    <a:pt x="450998" y="282234"/>
                  </a:lnTo>
                  <a:lnTo>
                    <a:pt x="455447" y="301265"/>
                  </a:lnTo>
                  <a:lnTo>
                    <a:pt x="458412" y="316929"/>
                  </a:lnTo>
                  <a:lnTo>
                    <a:pt x="460389" y="330349"/>
                  </a:lnTo>
                  <a:lnTo>
                    <a:pt x="462700" y="342272"/>
                  </a:lnTo>
                  <a:lnTo>
                    <a:pt x="465232" y="353196"/>
                  </a:lnTo>
                  <a:lnTo>
                    <a:pt x="467913" y="363456"/>
                  </a:lnTo>
                  <a:lnTo>
                    <a:pt x="470692" y="379226"/>
                  </a:lnTo>
                  <a:lnTo>
                    <a:pt x="485232" y="484554"/>
                  </a:lnTo>
                  <a:lnTo>
                    <a:pt x="486207" y="503614"/>
                  </a:lnTo>
                  <a:lnTo>
                    <a:pt x="485864" y="521282"/>
                  </a:lnTo>
                  <a:lnTo>
                    <a:pt x="483830" y="551165"/>
                  </a:lnTo>
                  <a:lnTo>
                    <a:pt x="482926" y="571061"/>
                  </a:lnTo>
                  <a:lnTo>
                    <a:pt x="479879" y="583872"/>
                  </a:lnTo>
                  <a:lnTo>
                    <a:pt x="475217" y="592874"/>
                  </a:lnTo>
                  <a:lnTo>
                    <a:pt x="468006" y="603520"/>
                  </a:lnTo>
                  <a:lnTo>
                    <a:pt x="464437" y="612958"/>
                  </a:lnTo>
                  <a:lnTo>
                    <a:pt x="460086" y="619030"/>
                  </a:lnTo>
                  <a:lnTo>
                    <a:pt x="457536" y="621046"/>
                  </a:lnTo>
                  <a:lnTo>
                    <a:pt x="454844" y="622390"/>
                  </a:lnTo>
                  <a:lnTo>
                    <a:pt x="452058" y="623286"/>
                  </a:lnTo>
                  <a:lnTo>
                    <a:pt x="446316" y="626927"/>
                  </a:lnTo>
                  <a:lnTo>
                    <a:pt x="443395" y="629288"/>
                  </a:lnTo>
                  <a:lnTo>
                    <a:pt x="440456" y="630861"/>
                  </a:lnTo>
                  <a:lnTo>
                    <a:pt x="425964" y="636032"/>
                  </a:lnTo>
                  <a:lnTo>
                    <a:pt x="416528" y="639868"/>
                  </a:lnTo>
                  <a:lnTo>
                    <a:pt x="409027" y="641574"/>
                  </a:lnTo>
                  <a:lnTo>
                    <a:pt x="397094" y="642331"/>
                  </a:lnTo>
                  <a:lnTo>
                    <a:pt x="389745" y="642533"/>
                  </a:lnTo>
                  <a:lnTo>
                    <a:pt x="376908" y="643660"/>
                  </a:lnTo>
                  <a:lnTo>
                    <a:pt x="341478" y="647558"/>
                  </a:lnTo>
                  <a:lnTo>
                    <a:pt x="324887" y="648995"/>
                  </a:lnTo>
                  <a:lnTo>
                    <a:pt x="309857" y="649952"/>
                  </a:lnTo>
                  <a:lnTo>
                    <a:pt x="283566" y="651016"/>
                  </a:lnTo>
                  <a:lnTo>
                    <a:pt x="261959" y="651489"/>
                  </a:lnTo>
                  <a:lnTo>
                    <a:pt x="162463" y="651834"/>
                  </a:lnTo>
                  <a:lnTo>
                    <a:pt x="149981" y="652837"/>
                  </a:lnTo>
                  <a:lnTo>
                    <a:pt x="138683" y="654498"/>
                  </a:lnTo>
                  <a:lnTo>
                    <a:pt x="0" y="6697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4" name="SMARTPenAnnotation104"/>
            <p:cNvSpPr/>
            <p:nvPr/>
          </p:nvSpPr>
          <p:spPr>
            <a:xfrm>
              <a:off x="1786092" y="5430858"/>
              <a:ext cx="124862" cy="130905"/>
            </a:xfrm>
            <a:custGeom>
              <a:avLst/>
              <a:gdLst/>
              <a:ahLst/>
              <a:cxnLst/>
              <a:rect l="0" t="0" r="0" b="0"/>
              <a:pathLst>
                <a:path w="124862" h="130905">
                  <a:moveTo>
                    <a:pt x="80212" y="16251"/>
                  </a:moveTo>
                  <a:lnTo>
                    <a:pt x="67783" y="3822"/>
                  </a:lnTo>
                  <a:lnTo>
                    <a:pt x="64981" y="2012"/>
                  </a:lnTo>
                  <a:lnTo>
                    <a:pt x="62121" y="805"/>
                  </a:lnTo>
                  <a:lnTo>
                    <a:pt x="59221" y="0"/>
                  </a:lnTo>
                  <a:lnTo>
                    <a:pt x="56297" y="456"/>
                  </a:lnTo>
                  <a:lnTo>
                    <a:pt x="53354" y="1753"/>
                  </a:lnTo>
                  <a:lnTo>
                    <a:pt x="50401" y="3609"/>
                  </a:lnTo>
                  <a:lnTo>
                    <a:pt x="47439" y="4846"/>
                  </a:lnTo>
                  <a:lnTo>
                    <a:pt x="44473" y="5671"/>
                  </a:lnTo>
                  <a:lnTo>
                    <a:pt x="41503" y="6221"/>
                  </a:lnTo>
                  <a:lnTo>
                    <a:pt x="38531" y="7580"/>
                  </a:lnTo>
                  <a:lnTo>
                    <a:pt x="35558" y="9478"/>
                  </a:lnTo>
                  <a:lnTo>
                    <a:pt x="32583" y="11736"/>
                  </a:lnTo>
                  <a:lnTo>
                    <a:pt x="29608" y="14233"/>
                  </a:lnTo>
                  <a:lnTo>
                    <a:pt x="26632" y="16890"/>
                  </a:lnTo>
                  <a:lnTo>
                    <a:pt x="20680" y="22488"/>
                  </a:lnTo>
                  <a:lnTo>
                    <a:pt x="14727" y="28283"/>
                  </a:lnTo>
                  <a:lnTo>
                    <a:pt x="11751" y="32210"/>
                  </a:lnTo>
                  <a:lnTo>
                    <a:pt x="8774" y="36812"/>
                  </a:lnTo>
                  <a:lnTo>
                    <a:pt x="5798" y="41865"/>
                  </a:lnTo>
                  <a:lnTo>
                    <a:pt x="3814" y="47218"/>
                  </a:lnTo>
                  <a:lnTo>
                    <a:pt x="2491" y="52770"/>
                  </a:lnTo>
                  <a:lnTo>
                    <a:pt x="1609" y="58456"/>
                  </a:lnTo>
                  <a:lnTo>
                    <a:pt x="1021" y="64232"/>
                  </a:lnTo>
                  <a:lnTo>
                    <a:pt x="629" y="70067"/>
                  </a:lnTo>
                  <a:lnTo>
                    <a:pt x="193" y="80849"/>
                  </a:lnTo>
                  <a:lnTo>
                    <a:pt x="0" y="88948"/>
                  </a:lnTo>
                  <a:lnTo>
                    <a:pt x="940" y="93489"/>
                  </a:lnTo>
                  <a:lnTo>
                    <a:pt x="2560" y="98501"/>
                  </a:lnTo>
                  <a:lnTo>
                    <a:pt x="4631" y="103827"/>
                  </a:lnTo>
                  <a:lnTo>
                    <a:pt x="7005" y="108369"/>
                  </a:lnTo>
                  <a:lnTo>
                    <a:pt x="9579" y="112390"/>
                  </a:lnTo>
                  <a:lnTo>
                    <a:pt x="12287" y="116062"/>
                  </a:lnTo>
                  <a:lnTo>
                    <a:pt x="15085" y="118511"/>
                  </a:lnTo>
                  <a:lnTo>
                    <a:pt x="17943" y="120143"/>
                  </a:lnTo>
                  <a:lnTo>
                    <a:pt x="20840" y="121231"/>
                  </a:lnTo>
                  <a:lnTo>
                    <a:pt x="39139" y="127503"/>
                  </a:lnTo>
                  <a:lnTo>
                    <a:pt x="44892" y="129114"/>
                  </a:lnTo>
                  <a:lnTo>
                    <a:pt x="49720" y="130188"/>
                  </a:lnTo>
                  <a:lnTo>
                    <a:pt x="53931" y="130904"/>
                  </a:lnTo>
                  <a:lnTo>
                    <a:pt x="57731" y="130390"/>
                  </a:lnTo>
                  <a:lnTo>
                    <a:pt x="61256" y="129055"/>
                  </a:lnTo>
                  <a:lnTo>
                    <a:pt x="69302" y="124523"/>
                  </a:lnTo>
                  <a:lnTo>
                    <a:pt x="73048" y="121257"/>
                  </a:lnTo>
                  <a:lnTo>
                    <a:pt x="75436" y="118997"/>
                  </a:lnTo>
                  <a:lnTo>
                    <a:pt x="78020" y="115506"/>
                  </a:lnTo>
                  <a:lnTo>
                    <a:pt x="80735" y="111195"/>
                  </a:lnTo>
                  <a:lnTo>
                    <a:pt x="83538" y="106336"/>
                  </a:lnTo>
                  <a:lnTo>
                    <a:pt x="86398" y="102104"/>
                  </a:lnTo>
                  <a:lnTo>
                    <a:pt x="89297" y="98291"/>
                  </a:lnTo>
                  <a:lnTo>
                    <a:pt x="92222" y="94757"/>
                  </a:lnTo>
                  <a:lnTo>
                    <a:pt x="94172" y="91409"/>
                  </a:lnTo>
                  <a:lnTo>
                    <a:pt x="95472" y="88184"/>
                  </a:lnTo>
                  <a:lnTo>
                    <a:pt x="96338" y="85042"/>
                  </a:lnTo>
                  <a:lnTo>
                    <a:pt x="96916" y="81956"/>
                  </a:lnTo>
                  <a:lnTo>
                    <a:pt x="97301" y="78906"/>
                  </a:lnTo>
                  <a:lnTo>
                    <a:pt x="97558" y="75880"/>
                  </a:lnTo>
                  <a:lnTo>
                    <a:pt x="97729" y="70886"/>
                  </a:lnTo>
                  <a:lnTo>
                    <a:pt x="98026" y="42554"/>
                  </a:lnTo>
                  <a:lnTo>
                    <a:pt x="97049" y="38748"/>
                  </a:lnTo>
                  <a:lnTo>
                    <a:pt x="95406" y="35218"/>
                  </a:lnTo>
                  <a:lnTo>
                    <a:pt x="93318" y="31872"/>
                  </a:lnTo>
                  <a:lnTo>
                    <a:pt x="91926" y="28649"/>
                  </a:lnTo>
                  <a:lnTo>
                    <a:pt x="90998" y="25509"/>
                  </a:lnTo>
                  <a:lnTo>
                    <a:pt x="90379" y="22423"/>
                  </a:lnTo>
                  <a:lnTo>
                    <a:pt x="89967" y="21358"/>
                  </a:lnTo>
                  <a:lnTo>
                    <a:pt x="89692" y="21640"/>
                  </a:lnTo>
                  <a:lnTo>
                    <a:pt x="89509" y="22820"/>
                  </a:lnTo>
                  <a:lnTo>
                    <a:pt x="91371" y="27575"/>
                  </a:lnTo>
                  <a:lnTo>
                    <a:pt x="94597" y="34715"/>
                  </a:lnTo>
                  <a:lnTo>
                    <a:pt x="98731" y="43443"/>
                  </a:lnTo>
                  <a:lnTo>
                    <a:pt x="102480" y="50254"/>
                  </a:lnTo>
                  <a:lnTo>
                    <a:pt x="105971" y="55787"/>
                  </a:lnTo>
                  <a:lnTo>
                    <a:pt x="109291" y="60468"/>
                  </a:lnTo>
                  <a:lnTo>
                    <a:pt x="112497" y="64580"/>
                  </a:lnTo>
                  <a:lnTo>
                    <a:pt x="115626" y="68314"/>
                  </a:lnTo>
                  <a:lnTo>
                    <a:pt x="118704" y="71796"/>
                  </a:lnTo>
                  <a:lnTo>
                    <a:pt x="120756" y="75109"/>
                  </a:lnTo>
                  <a:lnTo>
                    <a:pt x="122125" y="78310"/>
                  </a:lnTo>
                  <a:lnTo>
                    <a:pt x="124861" y="876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5" name="SMARTPenAnnotation105"/>
            <p:cNvSpPr/>
            <p:nvPr/>
          </p:nvSpPr>
          <p:spPr>
            <a:xfrm>
              <a:off x="1955601" y="5429250"/>
              <a:ext cx="80368" cy="101594"/>
            </a:xfrm>
            <a:custGeom>
              <a:avLst/>
              <a:gdLst/>
              <a:ahLst/>
              <a:cxnLst/>
              <a:rect l="0" t="0" r="0" b="0"/>
              <a:pathLst>
                <a:path w="80368" h="101594">
                  <a:moveTo>
                    <a:pt x="0" y="17859"/>
                  </a:moveTo>
                  <a:lnTo>
                    <a:pt x="12429" y="42717"/>
                  </a:lnTo>
                  <a:lnTo>
                    <a:pt x="14239" y="47330"/>
                  </a:lnTo>
                  <a:lnTo>
                    <a:pt x="15446" y="51396"/>
                  </a:lnTo>
                  <a:lnTo>
                    <a:pt x="16251" y="55100"/>
                  </a:lnTo>
                  <a:lnTo>
                    <a:pt x="18771" y="62530"/>
                  </a:lnTo>
                  <a:lnTo>
                    <a:pt x="33095" y="100299"/>
                  </a:lnTo>
                  <a:lnTo>
                    <a:pt x="33970" y="101593"/>
                  </a:lnTo>
                  <a:lnTo>
                    <a:pt x="34553" y="101462"/>
                  </a:lnTo>
                  <a:lnTo>
                    <a:pt x="34942" y="100384"/>
                  </a:lnTo>
                  <a:lnTo>
                    <a:pt x="35200" y="98673"/>
                  </a:lnTo>
                  <a:lnTo>
                    <a:pt x="35373" y="96539"/>
                  </a:lnTo>
                  <a:lnTo>
                    <a:pt x="35488" y="94125"/>
                  </a:lnTo>
                  <a:lnTo>
                    <a:pt x="35616" y="86151"/>
                  </a:lnTo>
                  <a:lnTo>
                    <a:pt x="35651" y="81246"/>
                  </a:lnTo>
                  <a:lnTo>
                    <a:pt x="36665" y="74008"/>
                  </a:lnTo>
                  <a:lnTo>
                    <a:pt x="38334" y="65213"/>
                  </a:lnTo>
                  <a:lnTo>
                    <a:pt x="40439" y="55382"/>
                  </a:lnTo>
                  <a:lnTo>
                    <a:pt x="42834" y="47835"/>
                  </a:lnTo>
                  <a:lnTo>
                    <a:pt x="45423" y="41812"/>
                  </a:lnTo>
                  <a:lnTo>
                    <a:pt x="50946" y="31481"/>
                  </a:lnTo>
                  <a:lnTo>
                    <a:pt x="56708" y="20275"/>
                  </a:lnTo>
                  <a:lnTo>
                    <a:pt x="60626" y="15501"/>
                  </a:lnTo>
                  <a:lnTo>
                    <a:pt x="65222" y="11326"/>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6" name="SMARTPenAnnotation106"/>
            <p:cNvSpPr/>
            <p:nvPr/>
          </p:nvSpPr>
          <p:spPr>
            <a:xfrm>
              <a:off x="2062757" y="5343370"/>
              <a:ext cx="89298" cy="228756"/>
            </a:xfrm>
            <a:custGeom>
              <a:avLst/>
              <a:gdLst/>
              <a:ahLst/>
              <a:cxnLst/>
              <a:rect l="0" t="0" r="0" b="0"/>
              <a:pathLst>
                <a:path w="89298" h="228756">
                  <a:moveTo>
                    <a:pt x="0" y="14442"/>
                  </a:moveTo>
                  <a:lnTo>
                    <a:pt x="0" y="0"/>
                  </a:lnTo>
                  <a:lnTo>
                    <a:pt x="0" y="10338"/>
                  </a:lnTo>
                  <a:lnTo>
                    <a:pt x="1985" y="25597"/>
                  </a:lnTo>
                  <a:lnTo>
                    <a:pt x="12274" y="90287"/>
                  </a:lnTo>
                  <a:lnTo>
                    <a:pt x="14136" y="104693"/>
                  </a:lnTo>
                  <a:lnTo>
                    <a:pt x="15377" y="116281"/>
                  </a:lnTo>
                  <a:lnTo>
                    <a:pt x="17197" y="125991"/>
                  </a:lnTo>
                  <a:lnTo>
                    <a:pt x="19402" y="134449"/>
                  </a:lnTo>
                  <a:lnTo>
                    <a:pt x="21865" y="142071"/>
                  </a:lnTo>
                  <a:lnTo>
                    <a:pt x="25491" y="152114"/>
                  </a:lnTo>
                  <a:lnTo>
                    <a:pt x="34811" y="176502"/>
                  </a:lnTo>
                  <a:lnTo>
                    <a:pt x="39083" y="185982"/>
                  </a:lnTo>
                  <a:lnTo>
                    <a:pt x="42922" y="193294"/>
                  </a:lnTo>
                  <a:lnTo>
                    <a:pt x="46474" y="199161"/>
                  </a:lnTo>
                  <a:lnTo>
                    <a:pt x="49835" y="204065"/>
                  </a:lnTo>
                  <a:lnTo>
                    <a:pt x="53067" y="208326"/>
                  </a:lnTo>
                  <a:lnTo>
                    <a:pt x="56214" y="212159"/>
                  </a:lnTo>
                  <a:lnTo>
                    <a:pt x="59304" y="215706"/>
                  </a:lnTo>
                  <a:lnTo>
                    <a:pt x="62357" y="219063"/>
                  </a:lnTo>
                  <a:lnTo>
                    <a:pt x="65384" y="222294"/>
                  </a:lnTo>
                  <a:lnTo>
                    <a:pt x="68394" y="224448"/>
                  </a:lnTo>
                  <a:lnTo>
                    <a:pt x="71393" y="225883"/>
                  </a:lnTo>
                  <a:lnTo>
                    <a:pt x="89297" y="2287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7" name="SMARTPenAnnotation107"/>
            <p:cNvSpPr/>
            <p:nvPr/>
          </p:nvSpPr>
          <p:spPr>
            <a:xfrm>
              <a:off x="2044898" y="5438179"/>
              <a:ext cx="142876" cy="17861"/>
            </a:xfrm>
            <a:custGeom>
              <a:avLst/>
              <a:gdLst/>
              <a:ahLst/>
              <a:cxnLst/>
              <a:rect l="0" t="0" r="0" b="0"/>
              <a:pathLst>
                <a:path w="142876" h="17861">
                  <a:moveTo>
                    <a:pt x="142875" y="0"/>
                  </a:moveTo>
                  <a:lnTo>
                    <a:pt x="102640" y="0"/>
                  </a:lnTo>
                  <a:lnTo>
                    <a:pt x="95216" y="993"/>
                  </a:lnTo>
                  <a:lnTo>
                    <a:pt x="87290" y="2646"/>
                  </a:lnTo>
                  <a:lnTo>
                    <a:pt x="79029" y="4741"/>
                  </a:lnTo>
                  <a:lnTo>
                    <a:pt x="70545" y="6137"/>
                  </a:lnTo>
                  <a:lnTo>
                    <a:pt x="61913" y="7068"/>
                  </a:lnTo>
                  <a:lnTo>
                    <a:pt x="53182" y="7689"/>
                  </a:lnTo>
                  <a:lnTo>
                    <a:pt x="44384" y="9095"/>
                  </a:lnTo>
                  <a:lnTo>
                    <a:pt x="35543" y="11024"/>
                  </a:lnTo>
                  <a:lnTo>
                    <a:pt x="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64" name="مجموعة 163"/>
          <p:cNvGrpSpPr/>
          <p:nvPr/>
        </p:nvGrpSpPr>
        <p:grpSpPr>
          <a:xfrm>
            <a:off x="2205755" y="4580929"/>
            <a:ext cx="1294680" cy="1039771"/>
            <a:chOff x="2205755" y="4580929"/>
            <a:chExt cx="1294680" cy="1039771"/>
          </a:xfrm>
        </p:grpSpPr>
        <p:sp>
          <p:nvSpPr>
            <p:cNvPr id="160" name="SMARTPenAnnotation108"/>
            <p:cNvSpPr/>
            <p:nvPr/>
          </p:nvSpPr>
          <p:spPr>
            <a:xfrm>
              <a:off x="2205755" y="4580929"/>
              <a:ext cx="1294680" cy="919758"/>
            </a:xfrm>
            <a:custGeom>
              <a:avLst/>
              <a:gdLst/>
              <a:ahLst/>
              <a:cxnLst/>
              <a:rect l="0" t="0" r="0" b="0"/>
              <a:pathLst>
                <a:path w="1294680" h="919758">
                  <a:moveTo>
                    <a:pt x="1071440" y="53578"/>
                  </a:moveTo>
                  <a:lnTo>
                    <a:pt x="1071440" y="44097"/>
                  </a:lnTo>
                  <a:lnTo>
                    <a:pt x="1070448" y="40312"/>
                  </a:lnTo>
                  <a:lnTo>
                    <a:pt x="1066699" y="33461"/>
                  </a:lnTo>
                  <a:lnTo>
                    <a:pt x="1064311" y="31237"/>
                  </a:lnTo>
                  <a:lnTo>
                    <a:pt x="1061726" y="29755"/>
                  </a:lnTo>
                  <a:lnTo>
                    <a:pt x="1039403" y="21043"/>
                  </a:lnTo>
                  <a:lnTo>
                    <a:pt x="966248" y="11010"/>
                  </a:lnTo>
                  <a:lnTo>
                    <a:pt x="921501" y="5555"/>
                  </a:lnTo>
                  <a:lnTo>
                    <a:pt x="882430" y="2469"/>
                  </a:lnTo>
                  <a:lnTo>
                    <a:pt x="848529" y="1097"/>
                  </a:lnTo>
                  <a:lnTo>
                    <a:pt x="800561" y="326"/>
                  </a:lnTo>
                  <a:lnTo>
                    <a:pt x="498787" y="4"/>
                  </a:lnTo>
                  <a:lnTo>
                    <a:pt x="465436" y="995"/>
                  </a:lnTo>
                  <a:lnTo>
                    <a:pt x="433281" y="2648"/>
                  </a:lnTo>
                  <a:lnTo>
                    <a:pt x="401923" y="4742"/>
                  </a:lnTo>
                  <a:lnTo>
                    <a:pt x="376056" y="7130"/>
                  </a:lnTo>
                  <a:lnTo>
                    <a:pt x="353850" y="9714"/>
                  </a:lnTo>
                  <a:lnTo>
                    <a:pt x="227345" y="26859"/>
                  </a:lnTo>
                  <a:lnTo>
                    <a:pt x="187295" y="32773"/>
                  </a:lnTo>
                  <a:lnTo>
                    <a:pt x="143036" y="38709"/>
                  </a:lnTo>
                  <a:lnTo>
                    <a:pt x="112782" y="44654"/>
                  </a:lnTo>
                  <a:lnTo>
                    <a:pt x="84593" y="50934"/>
                  </a:lnTo>
                  <a:lnTo>
                    <a:pt x="71263" y="53396"/>
                  </a:lnTo>
                  <a:lnTo>
                    <a:pt x="62031" y="57797"/>
                  </a:lnTo>
                  <a:lnTo>
                    <a:pt x="48020" y="68706"/>
                  </a:lnTo>
                  <a:lnTo>
                    <a:pt x="41780" y="74524"/>
                  </a:lnTo>
                  <a:lnTo>
                    <a:pt x="39718" y="77464"/>
                  </a:lnTo>
                  <a:lnTo>
                    <a:pt x="35825" y="86342"/>
                  </a:lnTo>
                  <a:lnTo>
                    <a:pt x="23328" y="105946"/>
                  </a:lnTo>
                  <a:lnTo>
                    <a:pt x="20472" y="119248"/>
                  </a:lnTo>
                  <a:lnTo>
                    <a:pt x="17576" y="138038"/>
                  </a:lnTo>
                  <a:lnTo>
                    <a:pt x="14653" y="160486"/>
                  </a:lnTo>
                  <a:lnTo>
                    <a:pt x="12704" y="180413"/>
                  </a:lnTo>
                  <a:lnTo>
                    <a:pt x="11405" y="198658"/>
                  </a:lnTo>
                  <a:lnTo>
                    <a:pt x="10539" y="215783"/>
                  </a:lnTo>
                  <a:lnTo>
                    <a:pt x="6931" y="240102"/>
                  </a:lnTo>
                  <a:lnTo>
                    <a:pt x="3012" y="262485"/>
                  </a:lnTo>
                  <a:lnTo>
                    <a:pt x="1967" y="278178"/>
                  </a:lnTo>
                  <a:lnTo>
                    <a:pt x="806" y="312151"/>
                  </a:lnTo>
                  <a:lnTo>
                    <a:pt x="0" y="380006"/>
                  </a:lnTo>
                  <a:lnTo>
                    <a:pt x="2578" y="400072"/>
                  </a:lnTo>
                  <a:lnTo>
                    <a:pt x="6961" y="425456"/>
                  </a:lnTo>
                  <a:lnTo>
                    <a:pt x="10906" y="453483"/>
                  </a:lnTo>
                  <a:lnTo>
                    <a:pt x="15693" y="477376"/>
                  </a:lnTo>
                  <a:lnTo>
                    <a:pt x="39247" y="568880"/>
                  </a:lnTo>
                  <a:lnTo>
                    <a:pt x="43983" y="589597"/>
                  </a:lnTo>
                  <a:lnTo>
                    <a:pt x="49245" y="617908"/>
                  </a:lnTo>
                  <a:lnTo>
                    <a:pt x="56948" y="645003"/>
                  </a:lnTo>
                  <a:lnTo>
                    <a:pt x="62615" y="664360"/>
                  </a:lnTo>
                  <a:lnTo>
                    <a:pt x="68440" y="685201"/>
                  </a:lnTo>
                  <a:lnTo>
                    <a:pt x="77298" y="712676"/>
                  </a:lnTo>
                  <a:lnTo>
                    <a:pt x="85214" y="733826"/>
                  </a:lnTo>
                  <a:lnTo>
                    <a:pt x="91038" y="758750"/>
                  </a:lnTo>
                  <a:lnTo>
                    <a:pt x="95956" y="769816"/>
                  </a:lnTo>
                  <a:lnTo>
                    <a:pt x="104303" y="784600"/>
                  </a:lnTo>
                  <a:lnTo>
                    <a:pt x="113059" y="809817"/>
                  </a:lnTo>
                  <a:lnTo>
                    <a:pt x="122262" y="828735"/>
                  </a:lnTo>
                  <a:lnTo>
                    <a:pt x="123139" y="832287"/>
                  </a:lnTo>
                  <a:lnTo>
                    <a:pt x="138595" y="860988"/>
                  </a:lnTo>
                  <a:lnTo>
                    <a:pt x="156226" y="886615"/>
                  </a:lnTo>
                  <a:lnTo>
                    <a:pt x="173704" y="905985"/>
                  </a:lnTo>
                  <a:lnTo>
                    <a:pt x="176286" y="907599"/>
                  </a:lnTo>
                  <a:lnTo>
                    <a:pt x="201545" y="916682"/>
                  </a:lnTo>
                  <a:lnTo>
                    <a:pt x="235725" y="919150"/>
                  </a:lnTo>
                  <a:lnTo>
                    <a:pt x="275660" y="919638"/>
                  </a:lnTo>
                  <a:lnTo>
                    <a:pt x="455732" y="919757"/>
                  </a:lnTo>
                  <a:lnTo>
                    <a:pt x="485915" y="917112"/>
                  </a:lnTo>
                  <a:lnTo>
                    <a:pt x="525219" y="912690"/>
                  </a:lnTo>
                  <a:lnTo>
                    <a:pt x="562000" y="911380"/>
                  </a:lnTo>
                  <a:lnTo>
                    <a:pt x="638077" y="910860"/>
                  </a:lnTo>
                  <a:lnTo>
                    <a:pt x="669152" y="908197"/>
                  </a:lnTo>
                  <a:lnTo>
                    <a:pt x="703137" y="904698"/>
                  </a:lnTo>
                  <a:lnTo>
                    <a:pt x="731471" y="903143"/>
                  </a:lnTo>
                  <a:lnTo>
                    <a:pt x="769735" y="902267"/>
                  </a:lnTo>
                  <a:lnTo>
                    <a:pt x="790929" y="900160"/>
                  </a:lnTo>
                  <a:lnTo>
                    <a:pt x="872460" y="889698"/>
                  </a:lnTo>
                  <a:lnTo>
                    <a:pt x="923847" y="884724"/>
                  </a:lnTo>
                  <a:lnTo>
                    <a:pt x="961525" y="880044"/>
                  </a:lnTo>
                  <a:lnTo>
                    <a:pt x="996131" y="877303"/>
                  </a:lnTo>
                  <a:lnTo>
                    <a:pt x="1030031" y="874100"/>
                  </a:lnTo>
                  <a:lnTo>
                    <a:pt x="1088165" y="862132"/>
                  </a:lnTo>
                  <a:lnTo>
                    <a:pt x="1128813" y="855121"/>
                  </a:lnTo>
                  <a:lnTo>
                    <a:pt x="1162302" y="845595"/>
                  </a:lnTo>
                  <a:lnTo>
                    <a:pt x="1192730" y="831749"/>
                  </a:lnTo>
                  <a:lnTo>
                    <a:pt x="1222141" y="815078"/>
                  </a:lnTo>
                  <a:lnTo>
                    <a:pt x="1235322" y="803450"/>
                  </a:lnTo>
                  <a:lnTo>
                    <a:pt x="1248320" y="785747"/>
                  </a:lnTo>
                  <a:lnTo>
                    <a:pt x="1254233" y="774869"/>
                  </a:lnTo>
                  <a:lnTo>
                    <a:pt x="1263081" y="751826"/>
                  </a:lnTo>
                  <a:lnTo>
                    <a:pt x="1268400" y="732673"/>
                  </a:lnTo>
                  <a:lnTo>
                    <a:pt x="1274072" y="710601"/>
                  </a:lnTo>
                  <a:lnTo>
                    <a:pt x="1281851" y="687019"/>
                  </a:lnTo>
                  <a:lnTo>
                    <a:pt x="1285588" y="663495"/>
                  </a:lnTo>
                  <a:lnTo>
                    <a:pt x="1289979" y="636200"/>
                  </a:lnTo>
                  <a:lnTo>
                    <a:pt x="1292592" y="612162"/>
                  </a:lnTo>
                  <a:lnTo>
                    <a:pt x="1293753" y="591556"/>
                  </a:lnTo>
                  <a:lnTo>
                    <a:pt x="1294407" y="563221"/>
                  </a:lnTo>
                  <a:lnTo>
                    <a:pt x="1294679" y="409258"/>
                  </a:lnTo>
                  <a:lnTo>
                    <a:pt x="1293688" y="384956"/>
                  </a:lnTo>
                  <a:lnTo>
                    <a:pt x="1292035" y="364786"/>
                  </a:lnTo>
                  <a:lnTo>
                    <a:pt x="1284968" y="301561"/>
                  </a:lnTo>
                  <a:lnTo>
                    <a:pt x="1282253" y="275455"/>
                  </a:lnTo>
                  <a:lnTo>
                    <a:pt x="1280443" y="255075"/>
                  </a:lnTo>
                  <a:lnTo>
                    <a:pt x="1279236" y="238511"/>
                  </a:lnTo>
                  <a:lnTo>
                    <a:pt x="1276903" y="212169"/>
                  </a:lnTo>
                  <a:lnTo>
                    <a:pt x="1272559" y="190540"/>
                  </a:lnTo>
                  <a:lnTo>
                    <a:pt x="1267035" y="175644"/>
                  </a:lnTo>
                  <a:lnTo>
                    <a:pt x="1259383" y="157775"/>
                  </a:lnTo>
                  <a:lnTo>
                    <a:pt x="1237591" y="110579"/>
                  </a:lnTo>
                  <a:lnTo>
                    <a:pt x="1221338" y="76854"/>
                  </a:lnTo>
                  <a:lnTo>
                    <a:pt x="1206915" y="57278"/>
                  </a:lnTo>
                  <a:lnTo>
                    <a:pt x="1184264" y="33877"/>
                  </a:lnTo>
                  <a:lnTo>
                    <a:pt x="1154746" y="15425"/>
                  </a:lnTo>
                  <a:lnTo>
                    <a:pt x="1142861" y="11817"/>
                  </a:lnTo>
                  <a:lnTo>
                    <a:pt x="1130964" y="9221"/>
                  </a:lnTo>
                  <a:lnTo>
                    <a:pt x="110715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1" name="SMARTPenAnnotation109"/>
            <p:cNvSpPr/>
            <p:nvPr/>
          </p:nvSpPr>
          <p:spPr>
            <a:xfrm>
              <a:off x="2955726" y="5384601"/>
              <a:ext cx="142862" cy="236099"/>
            </a:xfrm>
            <a:custGeom>
              <a:avLst/>
              <a:gdLst/>
              <a:ahLst/>
              <a:cxnLst/>
              <a:rect l="0" t="0" r="0" b="0"/>
              <a:pathLst>
                <a:path w="142862" h="236099">
                  <a:moveTo>
                    <a:pt x="0" y="142875"/>
                  </a:moveTo>
                  <a:lnTo>
                    <a:pt x="0" y="147616"/>
                  </a:lnTo>
                  <a:lnTo>
                    <a:pt x="992" y="150004"/>
                  </a:lnTo>
                  <a:lnTo>
                    <a:pt x="4741" y="155304"/>
                  </a:lnTo>
                  <a:lnTo>
                    <a:pt x="6137" y="158106"/>
                  </a:lnTo>
                  <a:lnTo>
                    <a:pt x="7689" y="163866"/>
                  </a:lnTo>
                  <a:lnTo>
                    <a:pt x="11024" y="169733"/>
                  </a:lnTo>
                  <a:lnTo>
                    <a:pt x="13303" y="172687"/>
                  </a:lnTo>
                  <a:lnTo>
                    <a:pt x="15814" y="177632"/>
                  </a:lnTo>
                  <a:lnTo>
                    <a:pt x="18480" y="183906"/>
                  </a:lnTo>
                  <a:lnTo>
                    <a:pt x="21250" y="191065"/>
                  </a:lnTo>
                  <a:lnTo>
                    <a:pt x="23096" y="196830"/>
                  </a:lnTo>
                  <a:lnTo>
                    <a:pt x="24327" y="201665"/>
                  </a:lnTo>
                  <a:lnTo>
                    <a:pt x="25148" y="205881"/>
                  </a:lnTo>
                  <a:lnTo>
                    <a:pt x="28706" y="213211"/>
                  </a:lnTo>
                  <a:lnTo>
                    <a:pt x="31043" y="216555"/>
                  </a:lnTo>
                  <a:lnTo>
                    <a:pt x="33594" y="219776"/>
                  </a:lnTo>
                  <a:lnTo>
                    <a:pt x="36287" y="222916"/>
                  </a:lnTo>
                  <a:lnTo>
                    <a:pt x="39074" y="226001"/>
                  </a:lnTo>
                  <a:lnTo>
                    <a:pt x="44817" y="232075"/>
                  </a:lnTo>
                  <a:lnTo>
                    <a:pt x="48692" y="236098"/>
                  </a:lnTo>
                  <a:lnTo>
                    <a:pt x="45377" y="232885"/>
                  </a:lnTo>
                  <a:lnTo>
                    <a:pt x="44864" y="227643"/>
                  </a:lnTo>
                  <a:lnTo>
                    <a:pt x="44744" y="222552"/>
                  </a:lnTo>
                  <a:lnTo>
                    <a:pt x="44667" y="211200"/>
                  </a:lnTo>
                  <a:lnTo>
                    <a:pt x="43669" y="208269"/>
                  </a:lnTo>
                  <a:lnTo>
                    <a:pt x="39914" y="202366"/>
                  </a:lnTo>
                  <a:lnTo>
                    <a:pt x="38515" y="197418"/>
                  </a:lnTo>
                  <a:lnTo>
                    <a:pt x="37583" y="191143"/>
                  </a:lnTo>
                  <a:lnTo>
                    <a:pt x="36962" y="183983"/>
                  </a:lnTo>
                  <a:lnTo>
                    <a:pt x="35555" y="178218"/>
                  </a:lnTo>
                  <a:lnTo>
                    <a:pt x="33625" y="173383"/>
                  </a:lnTo>
                  <a:lnTo>
                    <a:pt x="31347" y="169166"/>
                  </a:lnTo>
                  <a:lnTo>
                    <a:pt x="29828" y="164371"/>
                  </a:lnTo>
                  <a:lnTo>
                    <a:pt x="28815" y="159190"/>
                  </a:lnTo>
                  <a:lnTo>
                    <a:pt x="28139" y="153752"/>
                  </a:lnTo>
                  <a:lnTo>
                    <a:pt x="26697" y="149134"/>
                  </a:lnTo>
                  <a:lnTo>
                    <a:pt x="24743" y="145063"/>
                  </a:lnTo>
                  <a:lnTo>
                    <a:pt x="20919" y="137895"/>
                  </a:lnTo>
                  <a:lnTo>
                    <a:pt x="19219" y="131401"/>
                  </a:lnTo>
                  <a:lnTo>
                    <a:pt x="15818" y="125208"/>
                  </a:lnTo>
                  <a:lnTo>
                    <a:pt x="13522" y="122167"/>
                  </a:lnTo>
                  <a:lnTo>
                    <a:pt x="10971" y="116143"/>
                  </a:lnTo>
                  <a:lnTo>
                    <a:pt x="9333" y="108931"/>
                  </a:lnTo>
                  <a:lnTo>
                    <a:pt x="9049" y="102941"/>
                  </a:lnTo>
                  <a:lnTo>
                    <a:pt x="10994" y="104347"/>
                  </a:lnTo>
                  <a:lnTo>
                    <a:pt x="14275" y="108260"/>
                  </a:lnTo>
                  <a:lnTo>
                    <a:pt x="18446" y="113845"/>
                  </a:lnTo>
                  <a:lnTo>
                    <a:pt x="22219" y="118561"/>
                  </a:lnTo>
                  <a:lnTo>
                    <a:pt x="25727" y="122697"/>
                  </a:lnTo>
                  <a:lnTo>
                    <a:pt x="29058" y="126446"/>
                  </a:lnTo>
                  <a:lnTo>
                    <a:pt x="35404" y="133259"/>
                  </a:lnTo>
                  <a:lnTo>
                    <a:pt x="47563" y="145716"/>
                  </a:lnTo>
                  <a:lnTo>
                    <a:pt x="50560" y="149730"/>
                  </a:lnTo>
                  <a:lnTo>
                    <a:pt x="53551" y="154390"/>
                  </a:lnTo>
                  <a:lnTo>
                    <a:pt x="56536" y="159481"/>
                  </a:lnTo>
                  <a:lnTo>
                    <a:pt x="59519" y="163868"/>
                  </a:lnTo>
                  <a:lnTo>
                    <a:pt x="62500" y="167784"/>
                  </a:lnTo>
                  <a:lnTo>
                    <a:pt x="65479" y="171388"/>
                  </a:lnTo>
                  <a:lnTo>
                    <a:pt x="69450" y="174782"/>
                  </a:lnTo>
                  <a:lnTo>
                    <a:pt x="74081" y="178037"/>
                  </a:lnTo>
                  <a:lnTo>
                    <a:pt x="79153" y="181199"/>
                  </a:lnTo>
                  <a:lnTo>
                    <a:pt x="83527" y="184299"/>
                  </a:lnTo>
                  <a:lnTo>
                    <a:pt x="87434" y="187358"/>
                  </a:lnTo>
                  <a:lnTo>
                    <a:pt x="91032" y="190390"/>
                  </a:lnTo>
                  <a:lnTo>
                    <a:pt x="95415" y="194395"/>
                  </a:lnTo>
                  <a:lnTo>
                    <a:pt x="110071" y="208521"/>
                  </a:lnTo>
                  <a:lnTo>
                    <a:pt x="117712" y="216038"/>
                  </a:lnTo>
                  <a:lnTo>
                    <a:pt x="121139" y="218439"/>
                  </a:lnTo>
                  <a:lnTo>
                    <a:pt x="124416" y="220041"/>
                  </a:lnTo>
                  <a:lnTo>
                    <a:pt x="127592" y="221108"/>
                  </a:lnTo>
                  <a:lnTo>
                    <a:pt x="130702" y="221819"/>
                  </a:lnTo>
                  <a:lnTo>
                    <a:pt x="133768" y="222294"/>
                  </a:lnTo>
                  <a:lnTo>
                    <a:pt x="136804" y="222610"/>
                  </a:lnTo>
                  <a:lnTo>
                    <a:pt x="138827" y="221828"/>
                  </a:lnTo>
                  <a:lnTo>
                    <a:pt x="140177" y="220315"/>
                  </a:lnTo>
                  <a:lnTo>
                    <a:pt x="142342" y="215498"/>
                  </a:lnTo>
                  <a:lnTo>
                    <a:pt x="142717" y="209923"/>
                  </a:lnTo>
                  <a:lnTo>
                    <a:pt x="142861" y="185664"/>
                  </a:lnTo>
                  <a:lnTo>
                    <a:pt x="141874" y="181323"/>
                  </a:lnTo>
                  <a:lnTo>
                    <a:pt x="140223" y="176445"/>
                  </a:lnTo>
                  <a:lnTo>
                    <a:pt x="125705" y="140136"/>
                  </a:lnTo>
                  <a:lnTo>
                    <a:pt x="121506" y="130135"/>
                  </a:lnTo>
                  <a:lnTo>
                    <a:pt x="114196" y="113731"/>
                  </a:lnTo>
                  <a:lnTo>
                    <a:pt x="104501" y="93340"/>
                  </a:lnTo>
                  <a:lnTo>
                    <a:pt x="86349" y="56648"/>
                  </a:lnTo>
                  <a:lnTo>
                    <a:pt x="82370" y="50664"/>
                  </a:lnTo>
                  <a:lnTo>
                    <a:pt x="77734" y="44690"/>
                  </a:lnTo>
                  <a:lnTo>
                    <a:pt x="72659" y="38723"/>
                  </a:lnTo>
                  <a:lnTo>
                    <a:pt x="68283" y="32761"/>
                  </a:lnTo>
                  <a:lnTo>
                    <a:pt x="64373" y="26802"/>
                  </a:lnTo>
                  <a:lnTo>
                    <a:pt x="60775" y="20845"/>
                  </a:lnTo>
                  <a:lnTo>
                    <a:pt x="57384" y="15880"/>
                  </a:lnTo>
                  <a:lnTo>
                    <a:pt x="54131" y="11580"/>
                  </a:lnTo>
                  <a:lnTo>
                    <a:pt x="4464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2" name="SMARTPenAnnotation110"/>
            <p:cNvSpPr/>
            <p:nvPr/>
          </p:nvSpPr>
          <p:spPr>
            <a:xfrm>
              <a:off x="3196828" y="5536406"/>
              <a:ext cx="8930" cy="1"/>
            </a:xfrm>
            <a:custGeom>
              <a:avLst/>
              <a:gdLst/>
              <a:ahLst/>
              <a:cxnLst/>
              <a:rect l="0" t="0" r="0" b="0"/>
              <a:pathLst>
                <a:path w="8930" h="1">
                  <a:moveTo>
                    <a:pt x="0" y="0"/>
                  </a:moveTo>
                  <a:lnTo>
                    <a:pt x="892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68" name="مجموعة 167"/>
          <p:cNvGrpSpPr/>
          <p:nvPr/>
        </p:nvGrpSpPr>
        <p:grpSpPr>
          <a:xfrm>
            <a:off x="3857772" y="4581644"/>
            <a:ext cx="1069887" cy="925739"/>
            <a:chOff x="3857772" y="4581644"/>
            <a:chExt cx="1069887" cy="925739"/>
          </a:xfrm>
        </p:grpSpPr>
        <p:sp>
          <p:nvSpPr>
            <p:cNvPr id="165" name="SMARTPenAnnotation111"/>
            <p:cNvSpPr/>
            <p:nvPr/>
          </p:nvSpPr>
          <p:spPr>
            <a:xfrm>
              <a:off x="3857772" y="4581644"/>
              <a:ext cx="1069887" cy="776133"/>
            </a:xfrm>
            <a:custGeom>
              <a:avLst/>
              <a:gdLst/>
              <a:ahLst/>
              <a:cxnLst/>
              <a:rect l="0" t="0" r="0" b="0"/>
              <a:pathLst>
                <a:path w="1069887" h="776133">
                  <a:moveTo>
                    <a:pt x="883892" y="106441"/>
                  </a:moveTo>
                  <a:lnTo>
                    <a:pt x="884884" y="127829"/>
                  </a:lnTo>
                  <a:lnTo>
                    <a:pt x="891021" y="150151"/>
                  </a:lnTo>
                  <a:lnTo>
                    <a:pt x="898130" y="164923"/>
                  </a:lnTo>
                  <a:lnTo>
                    <a:pt x="902663" y="183411"/>
                  </a:lnTo>
                  <a:lnTo>
                    <a:pt x="910755" y="202496"/>
                  </a:lnTo>
                  <a:lnTo>
                    <a:pt x="926467" y="240295"/>
                  </a:lnTo>
                  <a:lnTo>
                    <a:pt x="935226" y="263166"/>
                  </a:lnTo>
                  <a:lnTo>
                    <a:pt x="945734" y="292777"/>
                  </a:lnTo>
                  <a:lnTo>
                    <a:pt x="971937" y="370625"/>
                  </a:lnTo>
                  <a:lnTo>
                    <a:pt x="977315" y="383766"/>
                  </a:lnTo>
                  <a:lnTo>
                    <a:pt x="993373" y="416484"/>
                  </a:lnTo>
                  <a:lnTo>
                    <a:pt x="1001342" y="435731"/>
                  </a:lnTo>
                  <a:lnTo>
                    <a:pt x="1018774" y="491248"/>
                  </a:lnTo>
                  <a:lnTo>
                    <a:pt x="1055112" y="610729"/>
                  </a:lnTo>
                  <a:lnTo>
                    <a:pt x="1059209" y="627564"/>
                  </a:lnTo>
                  <a:lnTo>
                    <a:pt x="1061293" y="639396"/>
                  </a:lnTo>
                  <a:lnTo>
                    <a:pt x="1066255" y="671063"/>
                  </a:lnTo>
                  <a:lnTo>
                    <a:pt x="1069121" y="695059"/>
                  </a:lnTo>
                  <a:lnTo>
                    <a:pt x="1069886" y="704236"/>
                  </a:lnTo>
                  <a:lnTo>
                    <a:pt x="1069403" y="711346"/>
                  </a:lnTo>
                  <a:lnTo>
                    <a:pt x="1066222" y="721892"/>
                  </a:lnTo>
                  <a:lnTo>
                    <a:pt x="1063984" y="725101"/>
                  </a:lnTo>
                  <a:lnTo>
                    <a:pt x="1061500" y="727241"/>
                  </a:lnTo>
                  <a:lnTo>
                    <a:pt x="1037472" y="740857"/>
                  </a:lnTo>
                  <a:lnTo>
                    <a:pt x="1033904" y="743698"/>
                  </a:lnTo>
                  <a:lnTo>
                    <a:pt x="1029540" y="745592"/>
                  </a:lnTo>
                  <a:lnTo>
                    <a:pt x="1014911" y="748257"/>
                  </a:lnTo>
                  <a:lnTo>
                    <a:pt x="983192" y="750273"/>
                  </a:lnTo>
                  <a:lnTo>
                    <a:pt x="956798" y="754076"/>
                  </a:lnTo>
                  <a:lnTo>
                    <a:pt x="906704" y="759073"/>
                  </a:lnTo>
                  <a:lnTo>
                    <a:pt x="875287" y="761795"/>
                  </a:lnTo>
                  <a:lnTo>
                    <a:pt x="843429" y="763609"/>
                  </a:lnTo>
                  <a:lnTo>
                    <a:pt x="778926" y="765626"/>
                  </a:lnTo>
                  <a:lnTo>
                    <a:pt x="754383" y="767155"/>
                  </a:lnTo>
                  <a:lnTo>
                    <a:pt x="735045" y="769167"/>
                  </a:lnTo>
                  <a:lnTo>
                    <a:pt x="719176" y="771501"/>
                  </a:lnTo>
                  <a:lnTo>
                    <a:pt x="700659" y="773057"/>
                  </a:lnTo>
                  <a:lnTo>
                    <a:pt x="680377" y="774094"/>
                  </a:lnTo>
                  <a:lnTo>
                    <a:pt x="624492" y="775554"/>
                  </a:lnTo>
                  <a:lnTo>
                    <a:pt x="503556" y="776132"/>
                  </a:lnTo>
                  <a:lnTo>
                    <a:pt x="477538" y="775152"/>
                  </a:lnTo>
                  <a:lnTo>
                    <a:pt x="369561" y="769096"/>
                  </a:lnTo>
                  <a:lnTo>
                    <a:pt x="337800" y="767072"/>
                  </a:lnTo>
                  <a:lnTo>
                    <a:pt x="307148" y="762865"/>
                  </a:lnTo>
                  <a:lnTo>
                    <a:pt x="282280" y="757688"/>
                  </a:lnTo>
                  <a:lnTo>
                    <a:pt x="254191" y="749195"/>
                  </a:lnTo>
                  <a:lnTo>
                    <a:pt x="226922" y="737436"/>
                  </a:lnTo>
                  <a:lnTo>
                    <a:pt x="196418" y="722585"/>
                  </a:lnTo>
                  <a:lnTo>
                    <a:pt x="163243" y="704730"/>
                  </a:lnTo>
                  <a:lnTo>
                    <a:pt x="149205" y="692824"/>
                  </a:lnTo>
                  <a:lnTo>
                    <a:pt x="139906" y="679154"/>
                  </a:lnTo>
                  <a:lnTo>
                    <a:pt x="127875" y="657749"/>
                  </a:lnTo>
                  <a:lnTo>
                    <a:pt x="112966" y="634982"/>
                  </a:lnTo>
                  <a:lnTo>
                    <a:pt x="109657" y="623792"/>
                  </a:lnTo>
                  <a:lnTo>
                    <a:pt x="107193" y="612203"/>
                  </a:lnTo>
                  <a:lnTo>
                    <a:pt x="97528" y="588595"/>
                  </a:lnTo>
                  <a:lnTo>
                    <a:pt x="94735" y="582658"/>
                  </a:lnTo>
                  <a:lnTo>
                    <a:pt x="91632" y="568124"/>
                  </a:lnTo>
                  <a:lnTo>
                    <a:pt x="89261" y="548767"/>
                  </a:lnTo>
                  <a:lnTo>
                    <a:pt x="76866" y="470835"/>
                  </a:lnTo>
                  <a:lnTo>
                    <a:pt x="74015" y="456527"/>
                  </a:lnTo>
                  <a:lnTo>
                    <a:pt x="68201" y="432691"/>
                  </a:lnTo>
                  <a:lnTo>
                    <a:pt x="65262" y="418199"/>
                  </a:lnTo>
                  <a:lnTo>
                    <a:pt x="59351" y="383576"/>
                  </a:lnTo>
                  <a:lnTo>
                    <a:pt x="56385" y="368589"/>
                  </a:lnTo>
                  <a:lnTo>
                    <a:pt x="53416" y="355620"/>
                  </a:lnTo>
                  <a:lnTo>
                    <a:pt x="48463" y="332281"/>
                  </a:lnTo>
                  <a:lnTo>
                    <a:pt x="46262" y="308679"/>
                  </a:lnTo>
                  <a:lnTo>
                    <a:pt x="45283" y="287606"/>
                  </a:lnTo>
                  <a:lnTo>
                    <a:pt x="43857" y="267326"/>
                  </a:lnTo>
                  <a:lnTo>
                    <a:pt x="27378" y="162845"/>
                  </a:lnTo>
                  <a:lnTo>
                    <a:pt x="24156" y="139082"/>
                  </a:lnTo>
                  <a:lnTo>
                    <a:pt x="22008" y="121257"/>
                  </a:lnTo>
                  <a:lnTo>
                    <a:pt x="20576" y="107389"/>
                  </a:lnTo>
                  <a:lnTo>
                    <a:pt x="16339" y="86688"/>
                  </a:lnTo>
                  <a:lnTo>
                    <a:pt x="11149" y="71865"/>
                  </a:lnTo>
                  <a:lnTo>
                    <a:pt x="3640" y="56950"/>
                  </a:lnTo>
                  <a:lnTo>
                    <a:pt x="601" y="37281"/>
                  </a:lnTo>
                  <a:lnTo>
                    <a:pt x="0" y="23548"/>
                  </a:lnTo>
                  <a:lnTo>
                    <a:pt x="943" y="20421"/>
                  </a:lnTo>
                  <a:lnTo>
                    <a:pt x="7554" y="10018"/>
                  </a:lnTo>
                  <a:lnTo>
                    <a:pt x="8955" y="9417"/>
                  </a:lnTo>
                  <a:lnTo>
                    <a:pt x="13159" y="8750"/>
                  </a:lnTo>
                  <a:lnTo>
                    <a:pt x="41176" y="8321"/>
                  </a:lnTo>
                  <a:lnTo>
                    <a:pt x="152602" y="8216"/>
                  </a:lnTo>
                  <a:lnTo>
                    <a:pt x="196676" y="14352"/>
                  </a:lnTo>
                  <a:lnTo>
                    <a:pt x="227228" y="15904"/>
                  </a:lnTo>
                  <a:lnTo>
                    <a:pt x="255359" y="16593"/>
                  </a:lnTo>
                  <a:lnTo>
                    <a:pt x="486291" y="17143"/>
                  </a:lnTo>
                  <a:lnTo>
                    <a:pt x="504723" y="16152"/>
                  </a:lnTo>
                  <a:lnTo>
                    <a:pt x="524948" y="14499"/>
                  </a:lnTo>
                  <a:lnTo>
                    <a:pt x="546370" y="12404"/>
                  </a:lnTo>
                  <a:lnTo>
                    <a:pt x="564619" y="10016"/>
                  </a:lnTo>
                  <a:lnTo>
                    <a:pt x="614487" y="1699"/>
                  </a:lnTo>
                  <a:lnTo>
                    <a:pt x="638703" y="0"/>
                  </a:lnTo>
                  <a:lnTo>
                    <a:pt x="655857" y="596"/>
                  </a:lnTo>
                  <a:lnTo>
                    <a:pt x="660431" y="2143"/>
                  </a:lnTo>
                  <a:lnTo>
                    <a:pt x="663480" y="4167"/>
                  </a:lnTo>
                  <a:lnTo>
                    <a:pt x="669514" y="6416"/>
                  </a:lnTo>
                  <a:lnTo>
                    <a:pt x="678317" y="7978"/>
                  </a:lnTo>
                  <a:lnTo>
                    <a:pt x="682722" y="8110"/>
                  </a:lnTo>
                  <a:lnTo>
                    <a:pt x="685287" y="9137"/>
                  </a:lnTo>
                  <a:lnTo>
                    <a:pt x="694713" y="15894"/>
                  </a:lnTo>
                  <a:lnTo>
                    <a:pt x="698278" y="16589"/>
                  </a:lnTo>
                  <a:lnTo>
                    <a:pt x="700618" y="16774"/>
                  </a:lnTo>
                  <a:lnTo>
                    <a:pt x="703170" y="17889"/>
                  </a:lnTo>
                  <a:lnTo>
                    <a:pt x="733438" y="35620"/>
                  </a:lnTo>
                  <a:lnTo>
                    <a:pt x="747701" y="44116"/>
                  </a:lnTo>
                  <a:lnTo>
                    <a:pt x="771662" y="65969"/>
                  </a:lnTo>
                  <a:lnTo>
                    <a:pt x="795923" y="89953"/>
                  </a:lnTo>
                  <a:lnTo>
                    <a:pt x="806013" y="104753"/>
                  </a:lnTo>
                  <a:lnTo>
                    <a:pt x="817529" y="126527"/>
                  </a:lnTo>
                  <a:lnTo>
                    <a:pt x="824767" y="140668"/>
                  </a:lnTo>
                  <a:lnTo>
                    <a:pt x="832569" y="157040"/>
                  </a:lnTo>
                  <a:lnTo>
                    <a:pt x="849175" y="193753"/>
                  </a:lnTo>
                  <a:lnTo>
                    <a:pt x="858540" y="217345"/>
                  </a:lnTo>
                  <a:lnTo>
                    <a:pt x="866032" y="2403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6" name="SMARTPenAnnotation112"/>
            <p:cNvSpPr/>
            <p:nvPr/>
          </p:nvSpPr>
          <p:spPr>
            <a:xfrm>
              <a:off x="4491632" y="5384601"/>
              <a:ext cx="123664" cy="122782"/>
            </a:xfrm>
            <a:custGeom>
              <a:avLst/>
              <a:gdLst/>
              <a:ahLst/>
              <a:cxnLst/>
              <a:rect l="0" t="0" r="0" b="0"/>
              <a:pathLst>
                <a:path w="123664" h="122782">
                  <a:moveTo>
                    <a:pt x="98227" y="0"/>
                  </a:moveTo>
                  <a:lnTo>
                    <a:pt x="98227" y="12429"/>
                  </a:lnTo>
                  <a:lnTo>
                    <a:pt x="99219" y="16223"/>
                  </a:lnTo>
                  <a:lnTo>
                    <a:pt x="100873" y="20738"/>
                  </a:lnTo>
                  <a:lnTo>
                    <a:pt x="102968" y="25731"/>
                  </a:lnTo>
                  <a:lnTo>
                    <a:pt x="104364" y="30053"/>
                  </a:lnTo>
                  <a:lnTo>
                    <a:pt x="105295" y="33926"/>
                  </a:lnTo>
                  <a:lnTo>
                    <a:pt x="105916" y="37500"/>
                  </a:lnTo>
                  <a:lnTo>
                    <a:pt x="106329" y="41867"/>
                  </a:lnTo>
                  <a:lnTo>
                    <a:pt x="106605" y="46763"/>
                  </a:lnTo>
                  <a:lnTo>
                    <a:pt x="106789" y="52011"/>
                  </a:lnTo>
                  <a:lnTo>
                    <a:pt x="107904" y="60471"/>
                  </a:lnTo>
                  <a:lnTo>
                    <a:pt x="109639" y="71072"/>
                  </a:lnTo>
                  <a:lnTo>
                    <a:pt x="111788" y="83100"/>
                  </a:lnTo>
                  <a:lnTo>
                    <a:pt x="113221" y="92111"/>
                  </a:lnTo>
                  <a:lnTo>
                    <a:pt x="114176" y="99111"/>
                  </a:lnTo>
                  <a:lnTo>
                    <a:pt x="114813" y="104769"/>
                  </a:lnTo>
                  <a:lnTo>
                    <a:pt x="116230" y="109534"/>
                  </a:lnTo>
                  <a:lnTo>
                    <a:pt x="118166" y="113702"/>
                  </a:lnTo>
                  <a:lnTo>
                    <a:pt x="123663" y="122781"/>
                  </a:lnTo>
                  <a:lnTo>
                    <a:pt x="123122" y="122534"/>
                  </a:lnTo>
                  <a:lnTo>
                    <a:pt x="119875" y="119613"/>
                  </a:lnTo>
                  <a:lnTo>
                    <a:pt x="118612" y="117445"/>
                  </a:lnTo>
                  <a:lnTo>
                    <a:pt x="117770" y="115008"/>
                  </a:lnTo>
                  <a:lnTo>
                    <a:pt x="117209" y="112391"/>
                  </a:lnTo>
                  <a:lnTo>
                    <a:pt x="114850" y="109653"/>
                  </a:lnTo>
                  <a:lnTo>
                    <a:pt x="111294" y="106837"/>
                  </a:lnTo>
                  <a:lnTo>
                    <a:pt x="106938" y="103967"/>
                  </a:lnTo>
                  <a:lnTo>
                    <a:pt x="103042" y="101061"/>
                  </a:lnTo>
                  <a:lnTo>
                    <a:pt x="99453" y="98132"/>
                  </a:lnTo>
                  <a:lnTo>
                    <a:pt x="96067" y="95187"/>
                  </a:lnTo>
                  <a:lnTo>
                    <a:pt x="90834" y="91239"/>
                  </a:lnTo>
                  <a:lnTo>
                    <a:pt x="77082" y="81561"/>
                  </a:lnTo>
                  <a:lnTo>
                    <a:pt x="71232" y="77195"/>
                  </a:lnTo>
                  <a:lnTo>
                    <a:pt x="66340" y="73291"/>
                  </a:lnTo>
                  <a:lnTo>
                    <a:pt x="62086" y="69697"/>
                  </a:lnTo>
                  <a:lnTo>
                    <a:pt x="58258" y="67300"/>
                  </a:lnTo>
                  <a:lnTo>
                    <a:pt x="54714" y="65703"/>
                  </a:lnTo>
                  <a:lnTo>
                    <a:pt x="51358" y="64638"/>
                  </a:lnTo>
                  <a:lnTo>
                    <a:pt x="48130" y="62936"/>
                  </a:lnTo>
                  <a:lnTo>
                    <a:pt x="44985" y="60809"/>
                  </a:lnTo>
                  <a:lnTo>
                    <a:pt x="41896" y="58399"/>
                  </a:lnTo>
                  <a:lnTo>
                    <a:pt x="35868" y="56792"/>
                  </a:lnTo>
                  <a:lnTo>
                    <a:pt x="27881" y="55721"/>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69" name="SMARTPenAnnotation113"/>
          <p:cNvSpPr/>
          <p:nvPr/>
        </p:nvSpPr>
        <p:spPr>
          <a:xfrm>
            <a:off x="5268515" y="4572000"/>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1" name="SMARTPenAnnotation284"/>
          <p:cNvSpPr/>
          <p:nvPr/>
        </p:nvSpPr>
        <p:spPr>
          <a:xfrm>
            <a:off x="5304234" y="5357812"/>
            <a:ext cx="90057" cy="16854"/>
          </a:xfrm>
          <a:custGeom>
            <a:avLst/>
            <a:gdLst/>
            <a:ahLst/>
            <a:cxnLst/>
            <a:rect l="0" t="0" r="0" b="0"/>
            <a:pathLst>
              <a:path w="90057" h="16854">
                <a:moveTo>
                  <a:pt x="0" y="0"/>
                </a:moveTo>
                <a:lnTo>
                  <a:pt x="0" y="7689"/>
                </a:lnTo>
                <a:lnTo>
                  <a:pt x="992" y="8102"/>
                </a:lnTo>
                <a:lnTo>
                  <a:pt x="76579" y="16609"/>
                </a:lnTo>
                <a:lnTo>
                  <a:pt x="90056" y="1685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2" name="SMARTPenAnnotation285"/>
          <p:cNvSpPr/>
          <p:nvPr/>
        </p:nvSpPr>
        <p:spPr>
          <a:xfrm>
            <a:off x="4965019" y="4286250"/>
            <a:ext cx="2419623" cy="1134071"/>
          </a:xfrm>
          <a:custGeom>
            <a:avLst/>
            <a:gdLst/>
            <a:ahLst/>
            <a:cxnLst/>
            <a:rect l="0" t="0" r="0" b="0"/>
            <a:pathLst>
              <a:path w="2419623" h="1134071">
                <a:moveTo>
                  <a:pt x="1075565" y="1121882"/>
                </a:moveTo>
                <a:lnTo>
                  <a:pt x="1078413" y="1122096"/>
                </a:lnTo>
                <a:lnTo>
                  <a:pt x="1150657" y="1124539"/>
                </a:lnTo>
                <a:lnTo>
                  <a:pt x="1223469" y="1125061"/>
                </a:lnTo>
                <a:lnTo>
                  <a:pt x="1293012" y="1126125"/>
                </a:lnTo>
                <a:lnTo>
                  <a:pt x="1357101" y="1133518"/>
                </a:lnTo>
                <a:lnTo>
                  <a:pt x="1411757" y="1133997"/>
                </a:lnTo>
                <a:lnTo>
                  <a:pt x="1709963" y="1134070"/>
                </a:lnTo>
                <a:lnTo>
                  <a:pt x="1764676" y="1131424"/>
                </a:lnTo>
                <a:lnTo>
                  <a:pt x="1834964" y="1126941"/>
                </a:lnTo>
                <a:lnTo>
                  <a:pt x="1895969" y="1121641"/>
                </a:lnTo>
                <a:lnTo>
                  <a:pt x="1961555" y="1108339"/>
                </a:lnTo>
                <a:lnTo>
                  <a:pt x="2034037" y="1094487"/>
                </a:lnTo>
                <a:lnTo>
                  <a:pt x="2103747" y="1060000"/>
                </a:lnTo>
                <a:lnTo>
                  <a:pt x="2157154" y="1024657"/>
                </a:lnTo>
                <a:lnTo>
                  <a:pt x="2191300" y="994716"/>
                </a:lnTo>
                <a:lnTo>
                  <a:pt x="2226552" y="960709"/>
                </a:lnTo>
                <a:lnTo>
                  <a:pt x="2252901" y="929359"/>
                </a:lnTo>
                <a:lnTo>
                  <a:pt x="2279164" y="894259"/>
                </a:lnTo>
                <a:lnTo>
                  <a:pt x="2300758" y="862122"/>
                </a:lnTo>
                <a:lnTo>
                  <a:pt x="2314987" y="836595"/>
                </a:lnTo>
                <a:lnTo>
                  <a:pt x="2331220" y="805489"/>
                </a:lnTo>
                <a:lnTo>
                  <a:pt x="2342746" y="783644"/>
                </a:lnTo>
                <a:lnTo>
                  <a:pt x="2354483" y="754090"/>
                </a:lnTo>
                <a:lnTo>
                  <a:pt x="2368960" y="713174"/>
                </a:lnTo>
                <a:lnTo>
                  <a:pt x="2376987" y="689762"/>
                </a:lnTo>
                <a:lnTo>
                  <a:pt x="2384323" y="661255"/>
                </a:lnTo>
                <a:lnTo>
                  <a:pt x="2391199" y="629352"/>
                </a:lnTo>
                <a:lnTo>
                  <a:pt x="2397767" y="595185"/>
                </a:lnTo>
                <a:lnTo>
                  <a:pt x="2403138" y="569431"/>
                </a:lnTo>
                <a:lnTo>
                  <a:pt x="2407710" y="549284"/>
                </a:lnTo>
                <a:lnTo>
                  <a:pt x="2411751" y="532877"/>
                </a:lnTo>
                <a:lnTo>
                  <a:pt x="2414445" y="509040"/>
                </a:lnTo>
                <a:lnTo>
                  <a:pt x="2416240" y="480251"/>
                </a:lnTo>
                <a:lnTo>
                  <a:pt x="2418769" y="404564"/>
                </a:lnTo>
                <a:lnTo>
                  <a:pt x="2419622" y="352324"/>
                </a:lnTo>
                <a:lnTo>
                  <a:pt x="2418798" y="319479"/>
                </a:lnTo>
                <a:lnTo>
                  <a:pt x="2402657" y="238634"/>
                </a:lnTo>
                <a:lnTo>
                  <a:pt x="2397468" y="217628"/>
                </a:lnTo>
                <a:lnTo>
                  <a:pt x="2386411" y="183705"/>
                </a:lnTo>
                <a:lnTo>
                  <a:pt x="2373770" y="151776"/>
                </a:lnTo>
                <a:lnTo>
                  <a:pt x="2354485" y="118341"/>
                </a:lnTo>
                <a:lnTo>
                  <a:pt x="2345810" y="109481"/>
                </a:lnTo>
                <a:lnTo>
                  <a:pt x="2296497" y="77297"/>
                </a:lnTo>
                <a:lnTo>
                  <a:pt x="2233422" y="46708"/>
                </a:lnTo>
                <a:lnTo>
                  <a:pt x="2171197" y="28665"/>
                </a:lnTo>
                <a:lnTo>
                  <a:pt x="2120026" y="19994"/>
                </a:lnTo>
                <a:lnTo>
                  <a:pt x="2072075" y="15494"/>
                </a:lnTo>
                <a:lnTo>
                  <a:pt x="2049969" y="11847"/>
                </a:lnTo>
                <a:lnTo>
                  <a:pt x="1979185" y="6860"/>
                </a:lnTo>
                <a:lnTo>
                  <a:pt x="1905215" y="903"/>
                </a:lnTo>
                <a:lnTo>
                  <a:pt x="1831177" y="118"/>
                </a:lnTo>
                <a:lnTo>
                  <a:pt x="1170873" y="0"/>
                </a:lnTo>
                <a:lnTo>
                  <a:pt x="1115121" y="6136"/>
                </a:lnTo>
                <a:lnTo>
                  <a:pt x="1051171" y="7688"/>
                </a:lnTo>
                <a:lnTo>
                  <a:pt x="983641" y="8561"/>
                </a:lnTo>
                <a:lnTo>
                  <a:pt x="924275" y="13561"/>
                </a:lnTo>
                <a:lnTo>
                  <a:pt x="763179" y="29910"/>
                </a:lnTo>
                <a:lnTo>
                  <a:pt x="695372" y="35563"/>
                </a:lnTo>
                <a:lnTo>
                  <a:pt x="624903" y="43256"/>
                </a:lnTo>
                <a:lnTo>
                  <a:pt x="541671" y="53661"/>
                </a:lnTo>
                <a:lnTo>
                  <a:pt x="467585" y="65758"/>
                </a:lnTo>
                <a:lnTo>
                  <a:pt x="400511" y="82222"/>
                </a:lnTo>
                <a:lnTo>
                  <a:pt x="335025" y="98078"/>
                </a:lnTo>
                <a:lnTo>
                  <a:pt x="304901" y="104466"/>
                </a:lnTo>
                <a:lnTo>
                  <a:pt x="284276" y="107945"/>
                </a:lnTo>
                <a:lnTo>
                  <a:pt x="220062" y="125240"/>
                </a:lnTo>
                <a:lnTo>
                  <a:pt x="149099" y="148194"/>
                </a:lnTo>
                <a:lnTo>
                  <a:pt x="91811" y="175936"/>
                </a:lnTo>
                <a:lnTo>
                  <a:pt x="87959" y="176822"/>
                </a:lnTo>
                <a:lnTo>
                  <a:pt x="33778" y="208974"/>
                </a:lnTo>
                <a:lnTo>
                  <a:pt x="14871" y="226272"/>
                </a:lnTo>
                <a:lnTo>
                  <a:pt x="12852" y="229231"/>
                </a:lnTo>
                <a:lnTo>
                  <a:pt x="10610" y="235164"/>
                </a:lnTo>
                <a:lnTo>
                  <a:pt x="1819" y="273097"/>
                </a:lnTo>
                <a:lnTo>
                  <a:pt x="459" y="297876"/>
                </a:lnTo>
                <a:lnTo>
                  <a:pt x="0" y="335880"/>
                </a:lnTo>
                <a:lnTo>
                  <a:pt x="6046" y="368192"/>
                </a:lnTo>
                <a:lnTo>
                  <a:pt x="13193" y="456520"/>
                </a:lnTo>
                <a:lnTo>
                  <a:pt x="18368" y="490963"/>
                </a:lnTo>
                <a:lnTo>
                  <a:pt x="24214" y="521509"/>
                </a:lnTo>
                <a:lnTo>
                  <a:pt x="28592" y="551065"/>
                </a:lnTo>
                <a:lnTo>
                  <a:pt x="33528" y="583304"/>
                </a:lnTo>
                <a:lnTo>
                  <a:pt x="37636" y="613362"/>
                </a:lnTo>
                <a:lnTo>
                  <a:pt x="45137" y="653687"/>
                </a:lnTo>
                <a:lnTo>
                  <a:pt x="50998" y="689117"/>
                </a:lnTo>
                <a:lnTo>
                  <a:pt x="52978" y="718866"/>
                </a:lnTo>
                <a:lnTo>
                  <a:pt x="55894" y="731584"/>
                </a:lnTo>
                <a:lnTo>
                  <a:pt x="59505" y="744844"/>
                </a:lnTo>
                <a:lnTo>
                  <a:pt x="62531" y="768051"/>
                </a:lnTo>
                <a:lnTo>
                  <a:pt x="69270" y="791904"/>
                </a:lnTo>
                <a:lnTo>
                  <a:pt x="83352" y="863417"/>
                </a:lnTo>
                <a:lnTo>
                  <a:pt x="89237" y="882481"/>
                </a:lnTo>
                <a:lnTo>
                  <a:pt x="101101" y="912283"/>
                </a:lnTo>
                <a:lnTo>
                  <a:pt x="115974" y="945954"/>
                </a:lnTo>
                <a:lnTo>
                  <a:pt x="124903" y="961585"/>
                </a:lnTo>
                <a:lnTo>
                  <a:pt x="148715" y="996211"/>
                </a:lnTo>
                <a:lnTo>
                  <a:pt x="154668" y="1002684"/>
                </a:lnTo>
                <a:lnTo>
                  <a:pt x="156652" y="1005800"/>
                </a:lnTo>
                <a:lnTo>
                  <a:pt x="158857" y="1011908"/>
                </a:lnTo>
                <a:lnTo>
                  <a:pt x="160437" y="1013933"/>
                </a:lnTo>
                <a:lnTo>
                  <a:pt x="162483" y="1015283"/>
                </a:lnTo>
                <a:lnTo>
                  <a:pt x="167402" y="1016784"/>
                </a:lnTo>
                <a:lnTo>
                  <a:pt x="172895" y="1017451"/>
                </a:lnTo>
                <a:lnTo>
                  <a:pt x="174757" y="1018620"/>
                </a:lnTo>
                <a:lnTo>
                  <a:pt x="175998" y="1020393"/>
                </a:lnTo>
                <a:lnTo>
                  <a:pt x="176826" y="1022567"/>
                </a:lnTo>
                <a:lnTo>
                  <a:pt x="178369" y="1024016"/>
                </a:lnTo>
                <a:lnTo>
                  <a:pt x="180391" y="1024982"/>
                </a:lnTo>
                <a:lnTo>
                  <a:pt x="182731" y="1025626"/>
                </a:lnTo>
                <a:lnTo>
                  <a:pt x="187976" y="1028987"/>
                </a:lnTo>
                <a:lnTo>
                  <a:pt x="194688" y="1034489"/>
                </a:lnTo>
                <a:lnTo>
                  <a:pt x="198251" y="1035242"/>
                </a:lnTo>
                <a:lnTo>
                  <a:pt x="203884" y="1035724"/>
                </a:lnTo>
                <a:lnTo>
                  <a:pt x="221868" y="1042895"/>
                </a:lnTo>
                <a:lnTo>
                  <a:pt x="225265" y="1043521"/>
                </a:lnTo>
                <a:lnTo>
                  <a:pt x="227529" y="1044931"/>
                </a:lnTo>
                <a:lnTo>
                  <a:pt x="229039" y="1046863"/>
                </a:lnTo>
                <a:lnTo>
                  <a:pt x="230046" y="1049142"/>
                </a:lnTo>
                <a:lnTo>
                  <a:pt x="236456" y="1054322"/>
                </a:lnTo>
                <a:lnTo>
                  <a:pt x="244927" y="1058939"/>
                </a:lnTo>
                <a:lnTo>
                  <a:pt x="251999" y="1060991"/>
                </a:lnTo>
                <a:lnTo>
                  <a:pt x="254282" y="1062530"/>
                </a:lnTo>
                <a:lnTo>
                  <a:pt x="255804" y="1064548"/>
                </a:lnTo>
                <a:lnTo>
                  <a:pt x="256819" y="1066886"/>
                </a:lnTo>
                <a:lnTo>
                  <a:pt x="258487" y="1068445"/>
                </a:lnTo>
                <a:lnTo>
                  <a:pt x="260592" y="1069484"/>
                </a:lnTo>
                <a:lnTo>
                  <a:pt x="265576" y="1070639"/>
                </a:lnTo>
                <a:lnTo>
                  <a:pt x="279506" y="1071379"/>
                </a:lnTo>
                <a:lnTo>
                  <a:pt x="357074" y="10894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3" name="SMARTPenAnnotation286"/>
          <p:cNvSpPr/>
          <p:nvPr/>
        </p:nvSpPr>
        <p:spPr>
          <a:xfrm>
            <a:off x="5491757" y="5456039"/>
            <a:ext cx="214205" cy="205678"/>
          </a:xfrm>
          <a:custGeom>
            <a:avLst/>
            <a:gdLst/>
            <a:ahLst/>
            <a:cxnLst/>
            <a:rect l="0" t="0" r="0" b="0"/>
            <a:pathLst>
              <a:path w="214205" h="205678">
                <a:moveTo>
                  <a:pt x="205383" y="0"/>
                </a:moveTo>
                <a:lnTo>
                  <a:pt x="205383" y="50352"/>
                </a:lnTo>
                <a:lnTo>
                  <a:pt x="206376" y="72263"/>
                </a:lnTo>
                <a:lnTo>
                  <a:pt x="208029" y="95800"/>
                </a:lnTo>
                <a:lnTo>
                  <a:pt x="210124" y="120422"/>
                </a:lnTo>
                <a:lnTo>
                  <a:pt x="211520" y="140805"/>
                </a:lnTo>
                <a:lnTo>
                  <a:pt x="213072" y="174035"/>
                </a:lnTo>
                <a:lnTo>
                  <a:pt x="214067" y="204335"/>
                </a:lnTo>
                <a:lnTo>
                  <a:pt x="214149" y="205677"/>
                </a:lnTo>
                <a:lnTo>
                  <a:pt x="214204" y="205578"/>
                </a:lnTo>
                <a:lnTo>
                  <a:pt x="185838" y="172257"/>
                </a:lnTo>
                <a:lnTo>
                  <a:pt x="167548" y="154525"/>
                </a:lnTo>
                <a:lnTo>
                  <a:pt x="145433" y="134767"/>
                </a:lnTo>
                <a:lnTo>
                  <a:pt x="120768" y="113657"/>
                </a:lnTo>
                <a:lnTo>
                  <a:pt x="97379" y="95615"/>
                </a:lnTo>
                <a:lnTo>
                  <a:pt x="74841" y="79618"/>
                </a:lnTo>
                <a:lnTo>
                  <a:pt x="0" y="35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4" name="SMARTPenAnnotation287"/>
          <p:cNvSpPr/>
          <p:nvPr/>
        </p:nvSpPr>
        <p:spPr>
          <a:xfrm>
            <a:off x="5759648" y="5447535"/>
            <a:ext cx="124653" cy="292038"/>
          </a:xfrm>
          <a:custGeom>
            <a:avLst/>
            <a:gdLst/>
            <a:ahLst/>
            <a:cxnLst/>
            <a:rect l="0" t="0" r="0" b="0"/>
            <a:pathLst>
              <a:path w="124653" h="292038">
                <a:moveTo>
                  <a:pt x="0" y="53152"/>
                </a:moveTo>
                <a:lnTo>
                  <a:pt x="4741" y="62633"/>
                </a:lnTo>
                <a:lnTo>
                  <a:pt x="7129" y="66418"/>
                </a:lnTo>
                <a:lnTo>
                  <a:pt x="9713" y="69933"/>
                </a:lnTo>
                <a:lnTo>
                  <a:pt x="12429" y="73269"/>
                </a:lnTo>
                <a:lnTo>
                  <a:pt x="15231" y="77478"/>
                </a:lnTo>
                <a:lnTo>
                  <a:pt x="18091" y="82268"/>
                </a:lnTo>
                <a:lnTo>
                  <a:pt x="20991" y="87445"/>
                </a:lnTo>
                <a:lnTo>
                  <a:pt x="26858" y="98490"/>
                </a:lnTo>
                <a:lnTo>
                  <a:pt x="29812" y="104213"/>
                </a:lnTo>
                <a:lnTo>
                  <a:pt x="33765" y="112990"/>
                </a:lnTo>
                <a:lnTo>
                  <a:pt x="43449" y="135971"/>
                </a:lnTo>
                <a:lnTo>
                  <a:pt x="46826" y="146067"/>
                </a:lnTo>
                <a:lnTo>
                  <a:pt x="49076" y="154783"/>
                </a:lnTo>
                <a:lnTo>
                  <a:pt x="50577" y="162578"/>
                </a:lnTo>
                <a:lnTo>
                  <a:pt x="54890" y="181822"/>
                </a:lnTo>
                <a:lnTo>
                  <a:pt x="57429" y="192511"/>
                </a:lnTo>
                <a:lnTo>
                  <a:pt x="60114" y="201620"/>
                </a:lnTo>
                <a:lnTo>
                  <a:pt x="62896" y="209678"/>
                </a:lnTo>
                <a:lnTo>
                  <a:pt x="65744" y="217034"/>
                </a:lnTo>
                <a:lnTo>
                  <a:pt x="71553" y="233145"/>
                </a:lnTo>
                <a:lnTo>
                  <a:pt x="74491" y="241608"/>
                </a:lnTo>
                <a:lnTo>
                  <a:pt x="76450" y="248242"/>
                </a:lnTo>
                <a:lnTo>
                  <a:pt x="77755" y="253657"/>
                </a:lnTo>
                <a:lnTo>
                  <a:pt x="78626" y="258260"/>
                </a:lnTo>
                <a:lnTo>
                  <a:pt x="80199" y="263312"/>
                </a:lnTo>
                <a:lnTo>
                  <a:pt x="82239" y="268665"/>
                </a:lnTo>
                <a:lnTo>
                  <a:pt x="84592" y="274218"/>
                </a:lnTo>
                <a:lnTo>
                  <a:pt x="87205" y="283034"/>
                </a:lnTo>
                <a:lnTo>
                  <a:pt x="87903" y="286774"/>
                </a:lnTo>
                <a:lnTo>
                  <a:pt x="89360" y="289267"/>
                </a:lnTo>
                <a:lnTo>
                  <a:pt x="91323" y="290929"/>
                </a:lnTo>
                <a:lnTo>
                  <a:pt x="93624" y="292037"/>
                </a:lnTo>
                <a:lnTo>
                  <a:pt x="95158" y="291784"/>
                </a:lnTo>
                <a:lnTo>
                  <a:pt x="96181" y="290623"/>
                </a:lnTo>
                <a:lnTo>
                  <a:pt x="96863" y="288857"/>
                </a:lnTo>
                <a:lnTo>
                  <a:pt x="97823" y="281630"/>
                </a:lnTo>
                <a:lnTo>
                  <a:pt x="95401" y="273430"/>
                </a:lnTo>
                <a:lnTo>
                  <a:pt x="93366" y="268464"/>
                </a:lnTo>
                <a:lnTo>
                  <a:pt x="92010" y="263170"/>
                </a:lnTo>
                <a:lnTo>
                  <a:pt x="91106" y="257657"/>
                </a:lnTo>
                <a:lnTo>
                  <a:pt x="90503" y="251996"/>
                </a:lnTo>
                <a:lnTo>
                  <a:pt x="89108" y="244254"/>
                </a:lnTo>
                <a:lnTo>
                  <a:pt x="87187" y="235124"/>
                </a:lnTo>
                <a:lnTo>
                  <a:pt x="84914" y="225068"/>
                </a:lnTo>
                <a:lnTo>
                  <a:pt x="72233" y="158771"/>
                </a:lnTo>
                <a:lnTo>
                  <a:pt x="67999" y="140432"/>
                </a:lnTo>
                <a:lnTo>
                  <a:pt x="64184" y="127213"/>
                </a:lnTo>
                <a:lnTo>
                  <a:pt x="60649" y="117409"/>
                </a:lnTo>
                <a:lnTo>
                  <a:pt x="58292" y="106904"/>
                </a:lnTo>
                <a:lnTo>
                  <a:pt x="56721" y="95932"/>
                </a:lnTo>
                <a:lnTo>
                  <a:pt x="55673" y="84649"/>
                </a:lnTo>
                <a:lnTo>
                  <a:pt x="53982" y="75142"/>
                </a:lnTo>
                <a:lnTo>
                  <a:pt x="51863" y="66820"/>
                </a:lnTo>
                <a:lnTo>
                  <a:pt x="49459" y="59287"/>
                </a:lnTo>
                <a:lnTo>
                  <a:pt x="47855" y="52281"/>
                </a:lnTo>
                <a:lnTo>
                  <a:pt x="46787" y="45626"/>
                </a:lnTo>
                <a:lnTo>
                  <a:pt x="46073" y="39205"/>
                </a:lnTo>
                <a:lnTo>
                  <a:pt x="45598" y="31948"/>
                </a:lnTo>
                <a:lnTo>
                  <a:pt x="45282" y="24133"/>
                </a:lnTo>
                <a:lnTo>
                  <a:pt x="45071" y="15947"/>
                </a:lnTo>
                <a:lnTo>
                  <a:pt x="45922" y="10489"/>
                </a:lnTo>
                <a:lnTo>
                  <a:pt x="47482" y="6851"/>
                </a:lnTo>
                <a:lnTo>
                  <a:pt x="52374" y="1011"/>
                </a:lnTo>
                <a:lnTo>
                  <a:pt x="53768" y="532"/>
                </a:lnTo>
                <a:lnTo>
                  <a:pt x="55689" y="213"/>
                </a:lnTo>
                <a:lnTo>
                  <a:pt x="57962" y="0"/>
                </a:lnTo>
                <a:lnTo>
                  <a:pt x="59477" y="850"/>
                </a:lnTo>
                <a:lnTo>
                  <a:pt x="60487" y="2409"/>
                </a:lnTo>
                <a:lnTo>
                  <a:pt x="61161" y="4440"/>
                </a:lnTo>
                <a:lnTo>
                  <a:pt x="62602" y="5795"/>
                </a:lnTo>
                <a:lnTo>
                  <a:pt x="64555" y="6698"/>
                </a:lnTo>
                <a:lnTo>
                  <a:pt x="66849" y="7300"/>
                </a:lnTo>
                <a:lnTo>
                  <a:pt x="68379" y="8693"/>
                </a:lnTo>
                <a:lnTo>
                  <a:pt x="69398" y="10614"/>
                </a:lnTo>
                <a:lnTo>
                  <a:pt x="70078" y="12887"/>
                </a:lnTo>
                <a:lnTo>
                  <a:pt x="71523" y="14403"/>
                </a:lnTo>
                <a:lnTo>
                  <a:pt x="73479" y="15413"/>
                </a:lnTo>
                <a:lnTo>
                  <a:pt x="75775" y="16086"/>
                </a:lnTo>
                <a:lnTo>
                  <a:pt x="78298" y="17527"/>
                </a:lnTo>
                <a:lnTo>
                  <a:pt x="80972" y="19480"/>
                </a:lnTo>
                <a:lnTo>
                  <a:pt x="83748" y="21775"/>
                </a:lnTo>
                <a:lnTo>
                  <a:pt x="85597" y="24296"/>
                </a:lnTo>
                <a:lnTo>
                  <a:pt x="89193" y="32585"/>
                </a:lnTo>
                <a:lnTo>
                  <a:pt x="91212" y="35472"/>
                </a:lnTo>
                <a:lnTo>
                  <a:pt x="93550" y="38389"/>
                </a:lnTo>
                <a:lnTo>
                  <a:pt x="120881" y="74464"/>
                </a:lnTo>
                <a:lnTo>
                  <a:pt x="123178" y="80153"/>
                </a:lnTo>
                <a:lnTo>
                  <a:pt x="124652" y="87148"/>
                </a:lnTo>
                <a:lnTo>
                  <a:pt x="122209" y="93397"/>
                </a:lnTo>
                <a:lnTo>
                  <a:pt x="117295" y="104097"/>
                </a:lnTo>
                <a:lnTo>
                  <a:pt x="115900" y="104974"/>
                </a:lnTo>
                <a:lnTo>
                  <a:pt x="113978" y="105560"/>
                </a:lnTo>
                <a:lnTo>
                  <a:pt x="111704" y="105950"/>
                </a:lnTo>
                <a:lnTo>
                  <a:pt x="108204" y="107202"/>
                </a:lnTo>
                <a:lnTo>
                  <a:pt x="103885" y="109029"/>
                </a:lnTo>
                <a:lnTo>
                  <a:pt x="99023" y="111240"/>
                </a:lnTo>
                <a:lnTo>
                  <a:pt x="94788" y="112713"/>
                </a:lnTo>
                <a:lnTo>
                  <a:pt x="90974" y="113696"/>
                </a:lnTo>
                <a:lnTo>
                  <a:pt x="53578" y="1156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5" name="SMARTPenAnnotation288"/>
          <p:cNvSpPr/>
          <p:nvPr/>
        </p:nvSpPr>
        <p:spPr>
          <a:xfrm>
            <a:off x="5447109" y="5223867"/>
            <a:ext cx="155039" cy="147076"/>
          </a:xfrm>
          <a:custGeom>
            <a:avLst/>
            <a:gdLst/>
            <a:ahLst/>
            <a:cxnLst/>
            <a:rect l="0" t="0" r="0" b="0"/>
            <a:pathLst>
              <a:path w="155039" h="147076">
                <a:moveTo>
                  <a:pt x="0" y="71437"/>
                </a:moveTo>
                <a:lnTo>
                  <a:pt x="9481" y="90399"/>
                </a:lnTo>
                <a:lnTo>
                  <a:pt x="16243" y="101938"/>
                </a:lnTo>
                <a:lnTo>
                  <a:pt x="34338" y="130634"/>
                </a:lnTo>
                <a:lnTo>
                  <a:pt x="40752" y="139675"/>
                </a:lnTo>
                <a:lnTo>
                  <a:pt x="45027" y="144710"/>
                </a:lnTo>
                <a:lnTo>
                  <a:pt x="47878" y="147075"/>
                </a:lnTo>
                <a:lnTo>
                  <a:pt x="47793" y="142699"/>
                </a:lnTo>
                <a:lnTo>
                  <a:pt x="45753" y="133827"/>
                </a:lnTo>
                <a:lnTo>
                  <a:pt x="42408" y="121960"/>
                </a:lnTo>
                <a:lnTo>
                  <a:pt x="39186" y="108096"/>
                </a:lnTo>
                <a:lnTo>
                  <a:pt x="36046" y="92900"/>
                </a:lnTo>
                <a:lnTo>
                  <a:pt x="28618" y="54179"/>
                </a:lnTo>
                <a:lnTo>
                  <a:pt x="33961" y="55963"/>
                </a:lnTo>
                <a:lnTo>
                  <a:pt x="43477" y="62113"/>
                </a:lnTo>
                <a:lnTo>
                  <a:pt x="106264" y="107630"/>
                </a:lnTo>
                <a:lnTo>
                  <a:pt x="120451" y="116401"/>
                </a:lnTo>
                <a:lnTo>
                  <a:pt x="131895" y="122249"/>
                </a:lnTo>
                <a:lnTo>
                  <a:pt x="141508" y="126148"/>
                </a:lnTo>
                <a:lnTo>
                  <a:pt x="147917" y="124778"/>
                </a:lnTo>
                <a:lnTo>
                  <a:pt x="152189" y="119896"/>
                </a:lnTo>
                <a:lnTo>
                  <a:pt x="155038" y="112673"/>
                </a:lnTo>
                <a:lnTo>
                  <a:pt x="154952" y="99920"/>
                </a:lnTo>
                <a:lnTo>
                  <a:pt x="152911" y="83481"/>
                </a:lnTo>
                <a:lnTo>
                  <a:pt x="149566" y="64583"/>
                </a:lnTo>
                <a:lnTo>
                  <a:pt x="145351" y="49008"/>
                </a:lnTo>
                <a:lnTo>
                  <a:pt x="140557" y="35649"/>
                </a:lnTo>
                <a:lnTo>
                  <a:pt x="12501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6" name="SMARTPenAnnotation289"/>
          <p:cNvSpPr/>
          <p:nvPr/>
        </p:nvSpPr>
        <p:spPr>
          <a:xfrm>
            <a:off x="5643562" y="5241982"/>
            <a:ext cx="98038" cy="119288"/>
          </a:xfrm>
          <a:custGeom>
            <a:avLst/>
            <a:gdLst/>
            <a:ahLst/>
            <a:cxnLst/>
            <a:rect l="0" t="0" r="0" b="0"/>
            <a:pathLst>
              <a:path w="98038" h="119288">
                <a:moveTo>
                  <a:pt x="0" y="8674"/>
                </a:moveTo>
                <a:lnTo>
                  <a:pt x="4741" y="18155"/>
                </a:lnTo>
                <a:lnTo>
                  <a:pt x="6137" y="21940"/>
                </a:lnTo>
                <a:lnTo>
                  <a:pt x="7068" y="25455"/>
                </a:lnTo>
                <a:lnTo>
                  <a:pt x="7689" y="28791"/>
                </a:lnTo>
                <a:lnTo>
                  <a:pt x="9094" y="32007"/>
                </a:lnTo>
                <a:lnTo>
                  <a:pt x="11024" y="35143"/>
                </a:lnTo>
                <a:lnTo>
                  <a:pt x="13302" y="38227"/>
                </a:lnTo>
                <a:lnTo>
                  <a:pt x="14822" y="41274"/>
                </a:lnTo>
                <a:lnTo>
                  <a:pt x="15834" y="44298"/>
                </a:lnTo>
                <a:lnTo>
                  <a:pt x="16509" y="47306"/>
                </a:lnTo>
                <a:lnTo>
                  <a:pt x="17952" y="52288"/>
                </a:lnTo>
                <a:lnTo>
                  <a:pt x="22200" y="65761"/>
                </a:lnTo>
                <a:lnTo>
                  <a:pt x="24722" y="72529"/>
                </a:lnTo>
                <a:lnTo>
                  <a:pt x="27395" y="79025"/>
                </a:lnTo>
                <a:lnTo>
                  <a:pt x="30170" y="85340"/>
                </a:lnTo>
                <a:lnTo>
                  <a:pt x="33012" y="93519"/>
                </a:lnTo>
                <a:lnTo>
                  <a:pt x="35899" y="102941"/>
                </a:lnTo>
                <a:lnTo>
                  <a:pt x="38815" y="113190"/>
                </a:lnTo>
                <a:lnTo>
                  <a:pt x="40760" y="118039"/>
                </a:lnTo>
                <a:lnTo>
                  <a:pt x="42056" y="119287"/>
                </a:lnTo>
                <a:lnTo>
                  <a:pt x="44137" y="116513"/>
                </a:lnTo>
                <a:lnTo>
                  <a:pt x="43315" y="110332"/>
                </a:lnTo>
                <a:lnTo>
                  <a:pt x="39756" y="87589"/>
                </a:lnTo>
                <a:lnTo>
                  <a:pt x="37418" y="78151"/>
                </a:lnTo>
                <a:lnTo>
                  <a:pt x="34867" y="70867"/>
                </a:lnTo>
                <a:lnTo>
                  <a:pt x="32175" y="65019"/>
                </a:lnTo>
                <a:lnTo>
                  <a:pt x="30380" y="60128"/>
                </a:lnTo>
                <a:lnTo>
                  <a:pt x="29183" y="55875"/>
                </a:lnTo>
                <a:lnTo>
                  <a:pt x="28385" y="52047"/>
                </a:lnTo>
                <a:lnTo>
                  <a:pt x="22521" y="27699"/>
                </a:lnTo>
                <a:lnTo>
                  <a:pt x="20968" y="20365"/>
                </a:lnTo>
                <a:lnTo>
                  <a:pt x="19932" y="14484"/>
                </a:lnTo>
                <a:lnTo>
                  <a:pt x="19241" y="9570"/>
                </a:lnTo>
                <a:lnTo>
                  <a:pt x="19772" y="6295"/>
                </a:lnTo>
                <a:lnTo>
                  <a:pt x="21119" y="4111"/>
                </a:lnTo>
                <a:lnTo>
                  <a:pt x="23009" y="2656"/>
                </a:lnTo>
                <a:lnTo>
                  <a:pt x="25261" y="1685"/>
                </a:lnTo>
                <a:lnTo>
                  <a:pt x="27755" y="1038"/>
                </a:lnTo>
                <a:lnTo>
                  <a:pt x="34146" y="0"/>
                </a:lnTo>
                <a:lnTo>
                  <a:pt x="35663" y="907"/>
                </a:lnTo>
                <a:lnTo>
                  <a:pt x="37666" y="2504"/>
                </a:lnTo>
                <a:lnTo>
                  <a:pt x="39993" y="4560"/>
                </a:lnTo>
                <a:lnTo>
                  <a:pt x="43530" y="6924"/>
                </a:lnTo>
                <a:lnTo>
                  <a:pt x="47871" y="9491"/>
                </a:lnTo>
                <a:lnTo>
                  <a:pt x="52750" y="12196"/>
                </a:lnTo>
                <a:lnTo>
                  <a:pt x="56995" y="13998"/>
                </a:lnTo>
                <a:lnTo>
                  <a:pt x="60817" y="15200"/>
                </a:lnTo>
                <a:lnTo>
                  <a:pt x="64357" y="16001"/>
                </a:lnTo>
                <a:lnTo>
                  <a:pt x="68702" y="18520"/>
                </a:lnTo>
                <a:lnTo>
                  <a:pt x="73582" y="22183"/>
                </a:lnTo>
                <a:lnTo>
                  <a:pt x="78820" y="26610"/>
                </a:lnTo>
                <a:lnTo>
                  <a:pt x="83305" y="30553"/>
                </a:lnTo>
                <a:lnTo>
                  <a:pt x="96065" y="42374"/>
                </a:lnTo>
                <a:lnTo>
                  <a:pt x="96786" y="44039"/>
                </a:lnTo>
                <a:lnTo>
                  <a:pt x="97266" y="46142"/>
                </a:lnTo>
                <a:lnTo>
                  <a:pt x="97587" y="48535"/>
                </a:lnTo>
                <a:lnTo>
                  <a:pt x="97800" y="51123"/>
                </a:lnTo>
                <a:lnTo>
                  <a:pt x="97942" y="53840"/>
                </a:lnTo>
                <a:lnTo>
                  <a:pt x="98037" y="56644"/>
                </a:lnTo>
                <a:lnTo>
                  <a:pt x="97108" y="58514"/>
                </a:lnTo>
                <a:lnTo>
                  <a:pt x="95496" y="59759"/>
                </a:lnTo>
                <a:lnTo>
                  <a:pt x="93430" y="60591"/>
                </a:lnTo>
                <a:lnTo>
                  <a:pt x="91060" y="61144"/>
                </a:lnTo>
                <a:lnTo>
                  <a:pt x="88488" y="61514"/>
                </a:lnTo>
                <a:lnTo>
                  <a:pt x="85781" y="61760"/>
                </a:lnTo>
                <a:lnTo>
                  <a:pt x="81992" y="61924"/>
                </a:lnTo>
                <a:lnTo>
                  <a:pt x="72491" y="62107"/>
                </a:lnTo>
                <a:lnTo>
                  <a:pt x="68171" y="63147"/>
                </a:lnTo>
                <a:lnTo>
                  <a:pt x="64299" y="64833"/>
                </a:lnTo>
                <a:lnTo>
                  <a:pt x="60726" y="66949"/>
                </a:lnTo>
                <a:lnTo>
                  <a:pt x="57351" y="68360"/>
                </a:lnTo>
                <a:lnTo>
                  <a:pt x="54109" y="69301"/>
                </a:lnTo>
                <a:lnTo>
                  <a:pt x="44648" y="711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7" name="SMARTPenAnnotation290"/>
          <p:cNvSpPr/>
          <p:nvPr/>
        </p:nvSpPr>
        <p:spPr>
          <a:xfrm>
            <a:off x="5322093" y="5375671"/>
            <a:ext cx="785814" cy="8563"/>
          </a:xfrm>
          <a:custGeom>
            <a:avLst/>
            <a:gdLst/>
            <a:ahLst/>
            <a:cxnLst/>
            <a:rect l="0" t="0" r="0" b="0"/>
            <a:pathLst>
              <a:path w="785814" h="8563">
                <a:moveTo>
                  <a:pt x="785813" y="0"/>
                </a:moveTo>
                <a:lnTo>
                  <a:pt x="720766" y="0"/>
                </a:lnTo>
                <a:lnTo>
                  <a:pt x="711691" y="993"/>
                </a:lnTo>
                <a:lnTo>
                  <a:pt x="701671" y="2646"/>
                </a:lnTo>
                <a:lnTo>
                  <a:pt x="691023" y="4741"/>
                </a:lnTo>
                <a:lnTo>
                  <a:pt x="674995" y="6137"/>
                </a:lnTo>
                <a:lnTo>
                  <a:pt x="655380" y="7068"/>
                </a:lnTo>
                <a:lnTo>
                  <a:pt x="592920" y="8562"/>
                </a:lnTo>
                <a:lnTo>
                  <a:pt x="584788" y="7693"/>
                </a:lnTo>
                <a:lnTo>
                  <a:pt x="578374" y="6121"/>
                </a:lnTo>
                <a:lnTo>
                  <a:pt x="573106" y="4080"/>
                </a:lnTo>
                <a:lnTo>
                  <a:pt x="567611" y="2721"/>
                </a:lnTo>
                <a:lnTo>
                  <a:pt x="561962" y="1814"/>
                </a:lnTo>
                <a:lnTo>
                  <a:pt x="556212" y="1209"/>
                </a:lnTo>
                <a:lnTo>
                  <a:pt x="550394" y="807"/>
                </a:lnTo>
                <a:lnTo>
                  <a:pt x="544531" y="538"/>
                </a:lnTo>
                <a:lnTo>
                  <a:pt x="538638" y="358"/>
                </a:lnTo>
                <a:lnTo>
                  <a:pt x="471029" y="48"/>
                </a:lnTo>
                <a:lnTo>
                  <a:pt x="186220" y="0"/>
                </a:lnTo>
                <a:lnTo>
                  <a:pt x="182686" y="993"/>
                </a:lnTo>
                <a:lnTo>
                  <a:pt x="179337" y="2646"/>
                </a:lnTo>
                <a:lnTo>
                  <a:pt x="176113" y="4741"/>
                </a:lnTo>
                <a:lnTo>
                  <a:pt x="172971" y="5145"/>
                </a:lnTo>
                <a:lnTo>
                  <a:pt x="169884" y="4422"/>
                </a:lnTo>
                <a:lnTo>
                  <a:pt x="166835" y="2948"/>
                </a:lnTo>
                <a:lnTo>
                  <a:pt x="162817" y="1966"/>
                </a:lnTo>
                <a:lnTo>
                  <a:pt x="158154" y="1311"/>
                </a:lnTo>
                <a:lnTo>
                  <a:pt x="153061" y="874"/>
                </a:lnTo>
                <a:lnTo>
                  <a:pt x="146689" y="583"/>
                </a:lnTo>
                <a:lnTo>
                  <a:pt x="125484" y="173"/>
                </a:lnTo>
                <a:lnTo>
                  <a:pt x="115964" y="77"/>
                </a:lnTo>
                <a:lnTo>
                  <a:pt x="112036" y="1044"/>
                </a:lnTo>
                <a:lnTo>
                  <a:pt x="108425" y="2680"/>
                </a:lnTo>
                <a:lnTo>
                  <a:pt x="105026" y="4764"/>
                </a:lnTo>
                <a:lnTo>
                  <a:pt x="101767" y="5160"/>
                </a:lnTo>
                <a:lnTo>
                  <a:pt x="98603" y="4433"/>
                </a:lnTo>
                <a:lnTo>
                  <a:pt x="95501" y="2956"/>
                </a:lnTo>
                <a:lnTo>
                  <a:pt x="92441" y="1970"/>
                </a:lnTo>
                <a:lnTo>
                  <a:pt x="89409" y="1314"/>
                </a:lnTo>
                <a:lnTo>
                  <a:pt x="86395" y="876"/>
                </a:lnTo>
                <a:lnTo>
                  <a:pt x="81409" y="584"/>
                </a:lnTo>
                <a:lnTo>
                  <a:pt x="67932" y="260"/>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8" name="SMARTPenAnnotation291"/>
          <p:cNvSpPr/>
          <p:nvPr/>
        </p:nvSpPr>
        <p:spPr>
          <a:xfrm>
            <a:off x="4956134" y="4554140"/>
            <a:ext cx="526692" cy="776864"/>
          </a:xfrm>
          <a:custGeom>
            <a:avLst/>
            <a:gdLst/>
            <a:ahLst/>
            <a:cxnLst/>
            <a:rect l="0" t="0" r="0" b="0"/>
            <a:pathLst>
              <a:path w="526692" h="776864">
                <a:moveTo>
                  <a:pt x="365959" y="35719"/>
                </a:moveTo>
                <a:lnTo>
                  <a:pt x="361219" y="30979"/>
                </a:lnTo>
                <a:lnTo>
                  <a:pt x="358830" y="29582"/>
                </a:lnTo>
                <a:lnTo>
                  <a:pt x="350728" y="26624"/>
                </a:lnTo>
                <a:lnTo>
                  <a:pt x="344969" y="22417"/>
                </a:lnTo>
                <a:lnTo>
                  <a:pt x="333810" y="19885"/>
                </a:lnTo>
                <a:lnTo>
                  <a:pt x="317936" y="18760"/>
                </a:lnTo>
                <a:lnTo>
                  <a:pt x="297652" y="18259"/>
                </a:lnTo>
                <a:lnTo>
                  <a:pt x="285694" y="19118"/>
                </a:lnTo>
                <a:lnTo>
                  <a:pt x="272762" y="20683"/>
                </a:lnTo>
                <a:lnTo>
                  <a:pt x="259179" y="22719"/>
                </a:lnTo>
                <a:lnTo>
                  <a:pt x="248140" y="24075"/>
                </a:lnTo>
                <a:lnTo>
                  <a:pt x="238796" y="24980"/>
                </a:lnTo>
                <a:lnTo>
                  <a:pt x="230582" y="25583"/>
                </a:lnTo>
                <a:lnTo>
                  <a:pt x="222130" y="25985"/>
                </a:lnTo>
                <a:lnTo>
                  <a:pt x="204801" y="26432"/>
                </a:lnTo>
                <a:lnTo>
                  <a:pt x="154608" y="26683"/>
                </a:lnTo>
                <a:lnTo>
                  <a:pt x="134769" y="27711"/>
                </a:lnTo>
                <a:lnTo>
                  <a:pt x="114598" y="29388"/>
                </a:lnTo>
                <a:lnTo>
                  <a:pt x="78626" y="32905"/>
                </a:lnTo>
                <a:lnTo>
                  <a:pt x="66255" y="33843"/>
                </a:lnTo>
                <a:lnTo>
                  <a:pt x="56024" y="34469"/>
                </a:lnTo>
                <a:lnTo>
                  <a:pt x="42010" y="37809"/>
                </a:lnTo>
                <a:lnTo>
                  <a:pt x="32474" y="41609"/>
                </a:lnTo>
                <a:lnTo>
                  <a:pt x="24929" y="43297"/>
                </a:lnTo>
                <a:lnTo>
                  <a:pt x="18268" y="46694"/>
                </a:lnTo>
                <a:lnTo>
                  <a:pt x="15102" y="48989"/>
                </a:lnTo>
                <a:lnTo>
                  <a:pt x="8940" y="51539"/>
                </a:lnTo>
                <a:lnTo>
                  <a:pt x="1639" y="53176"/>
                </a:lnTo>
                <a:lnTo>
                  <a:pt x="1040" y="55294"/>
                </a:lnTo>
                <a:lnTo>
                  <a:pt x="0" y="68920"/>
                </a:lnTo>
                <a:lnTo>
                  <a:pt x="6010" y="90343"/>
                </a:lnTo>
                <a:lnTo>
                  <a:pt x="8408" y="109487"/>
                </a:lnTo>
                <a:lnTo>
                  <a:pt x="8740" y="132676"/>
                </a:lnTo>
                <a:lnTo>
                  <a:pt x="14902" y="163240"/>
                </a:lnTo>
                <a:lnTo>
                  <a:pt x="16457" y="184007"/>
                </a:lnTo>
                <a:lnTo>
                  <a:pt x="17149" y="201174"/>
                </a:lnTo>
                <a:lnTo>
                  <a:pt x="18448" y="218395"/>
                </a:lnTo>
                <a:lnTo>
                  <a:pt x="22333" y="242585"/>
                </a:lnTo>
                <a:lnTo>
                  <a:pt x="23765" y="255981"/>
                </a:lnTo>
                <a:lnTo>
                  <a:pt x="24721" y="269873"/>
                </a:lnTo>
                <a:lnTo>
                  <a:pt x="25358" y="284096"/>
                </a:lnTo>
                <a:lnTo>
                  <a:pt x="26775" y="298537"/>
                </a:lnTo>
                <a:lnTo>
                  <a:pt x="28711" y="313127"/>
                </a:lnTo>
                <a:lnTo>
                  <a:pt x="30994" y="327814"/>
                </a:lnTo>
                <a:lnTo>
                  <a:pt x="33531" y="349424"/>
                </a:lnTo>
                <a:lnTo>
                  <a:pt x="34659" y="366635"/>
                </a:lnTo>
                <a:lnTo>
                  <a:pt x="35160" y="384207"/>
                </a:lnTo>
                <a:lnTo>
                  <a:pt x="38029" y="399292"/>
                </a:lnTo>
                <a:lnTo>
                  <a:pt x="47955" y="429887"/>
                </a:lnTo>
                <a:lnTo>
                  <a:pt x="51801" y="451047"/>
                </a:lnTo>
                <a:lnTo>
                  <a:pt x="57681" y="474626"/>
                </a:lnTo>
                <a:lnTo>
                  <a:pt x="62920" y="497026"/>
                </a:lnTo>
                <a:lnTo>
                  <a:pt x="68556" y="520541"/>
                </a:lnTo>
                <a:lnTo>
                  <a:pt x="74369" y="537607"/>
                </a:lnTo>
                <a:lnTo>
                  <a:pt x="83219" y="558371"/>
                </a:lnTo>
                <a:lnTo>
                  <a:pt x="91800" y="581540"/>
                </a:lnTo>
                <a:lnTo>
                  <a:pt x="96866" y="596053"/>
                </a:lnTo>
                <a:lnTo>
                  <a:pt x="105141" y="617470"/>
                </a:lnTo>
                <a:lnTo>
                  <a:pt x="118024" y="648621"/>
                </a:lnTo>
                <a:lnTo>
                  <a:pt x="127773" y="671260"/>
                </a:lnTo>
                <a:lnTo>
                  <a:pt x="138840" y="691568"/>
                </a:lnTo>
                <a:lnTo>
                  <a:pt x="148404" y="715555"/>
                </a:lnTo>
                <a:lnTo>
                  <a:pt x="157521" y="738537"/>
                </a:lnTo>
                <a:lnTo>
                  <a:pt x="160524" y="742389"/>
                </a:lnTo>
                <a:lnTo>
                  <a:pt x="163518" y="744958"/>
                </a:lnTo>
                <a:lnTo>
                  <a:pt x="165514" y="747662"/>
                </a:lnTo>
                <a:lnTo>
                  <a:pt x="174091" y="768003"/>
                </a:lnTo>
                <a:lnTo>
                  <a:pt x="176532" y="770963"/>
                </a:lnTo>
                <a:lnTo>
                  <a:pt x="179150" y="772936"/>
                </a:lnTo>
                <a:lnTo>
                  <a:pt x="184706" y="775129"/>
                </a:lnTo>
                <a:lnTo>
                  <a:pt x="196358" y="776536"/>
                </a:lnTo>
                <a:lnTo>
                  <a:pt x="211187" y="776837"/>
                </a:lnTo>
                <a:lnTo>
                  <a:pt x="217135" y="776863"/>
                </a:lnTo>
                <a:lnTo>
                  <a:pt x="220110" y="775877"/>
                </a:lnTo>
                <a:lnTo>
                  <a:pt x="229038" y="770742"/>
                </a:lnTo>
                <a:lnTo>
                  <a:pt x="237967" y="767787"/>
                </a:lnTo>
                <a:lnTo>
                  <a:pt x="246897" y="762061"/>
                </a:lnTo>
                <a:lnTo>
                  <a:pt x="252850" y="760373"/>
                </a:lnTo>
                <a:lnTo>
                  <a:pt x="266520" y="759424"/>
                </a:lnTo>
                <a:lnTo>
                  <a:pt x="270893" y="758298"/>
                </a:lnTo>
                <a:lnTo>
                  <a:pt x="285041" y="752008"/>
                </a:lnTo>
                <a:lnTo>
                  <a:pt x="297004" y="750661"/>
                </a:lnTo>
                <a:lnTo>
                  <a:pt x="302130" y="750472"/>
                </a:lnTo>
                <a:lnTo>
                  <a:pt x="306539" y="749354"/>
                </a:lnTo>
                <a:lnTo>
                  <a:pt x="318477" y="743040"/>
                </a:lnTo>
                <a:lnTo>
                  <a:pt x="328651" y="737699"/>
                </a:lnTo>
                <a:lnTo>
                  <a:pt x="339786" y="734663"/>
                </a:lnTo>
                <a:lnTo>
                  <a:pt x="345535" y="733854"/>
                </a:lnTo>
                <a:lnTo>
                  <a:pt x="354567" y="730308"/>
                </a:lnTo>
                <a:lnTo>
                  <a:pt x="358364" y="727974"/>
                </a:lnTo>
                <a:lnTo>
                  <a:pt x="367875" y="725380"/>
                </a:lnTo>
                <a:lnTo>
                  <a:pt x="381740" y="723920"/>
                </a:lnTo>
                <a:lnTo>
                  <a:pt x="385410" y="723715"/>
                </a:lnTo>
                <a:lnTo>
                  <a:pt x="400055" y="718686"/>
                </a:lnTo>
                <a:lnTo>
                  <a:pt x="415652" y="714234"/>
                </a:lnTo>
                <a:lnTo>
                  <a:pt x="425222" y="707498"/>
                </a:lnTo>
                <a:lnTo>
                  <a:pt x="437317" y="698226"/>
                </a:lnTo>
                <a:lnTo>
                  <a:pt x="445281" y="693688"/>
                </a:lnTo>
                <a:lnTo>
                  <a:pt x="461737" y="684345"/>
                </a:lnTo>
                <a:lnTo>
                  <a:pt x="476579" y="673507"/>
                </a:lnTo>
                <a:lnTo>
                  <a:pt x="483915" y="667107"/>
                </a:lnTo>
                <a:lnTo>
                  <a:pt x="502784" y="641234"/>
                </a:lnTo>
                <a:lnTo>
                  <a:pt x="506145" y="634574"/>
                </a:lnTo>
                <a:lnTo>
                  <a:pt x="508037" y="625246"/>
                </a:lnTo>
                <a:lnTo>
                  <a:pt x="511244" y="602969"/>
                </a:lnTo>
                <a:lnTo>
                  <a:pt x="515859" y="575564"/>
                </a:lnTo>
                <a:lnTo>
                  <a:pt x="521217" y="546848"/>
                </a:lnTo>
                <a:lnTo>
                  <a:pt x="523043" y="531253"/>
                </a:lnTo>
                <a:lnTo>
                  <a:pt x="524260" y="514903"/>
                </a:lnTo>
                <a:lnTo>
                  <a:pt x="525612" y="483838"/>
                </a:lnTo>
                <a:lnTo>
                  <a:pt x="526213" y="460110"/>
                </a:lnTo>
                <a:lnTo>
                  <a:pt x="526691" y="339474"/>
                </a:lnTo>
                <a:lnTo>
                  <a:pt x="524046" y="324179"/>
                </a:lnTo>
                <a:lnTo>
                  <a:pt x="519563" y="304814"/>
                </a:lnTo>
                <a:lnTo>
                  <a:pt x="514264" y="269749"/>
                </a:lnTo>
                <a:lnTo>
                  <a:pt x="512454" y="254247"/>
                </a:lnTo>
                <a:lnTo>
                  <a:pt x="511248" y="240935"/>
                </a:lnTo>
                <a:lnTo>
                  <a:pt x="510443" y="229085"/>
                </a:lnTo>
                <a:lnTo>
                  <a:pt x="508915" y="216223"/>
                </a:lnTo>
                <a:lnTo>
                  <a:pt x="506904" y="202688"/>
                </a:lnTo>
                <a:lnTo>
                  <a:pt x="504571" y="188704"/>
                </a:lnTo>
                <a:lnTo>
                  <a:pt x="499333" y="167874"/>
                </a:lnTo>
                <a:lnTo>
                  <a:pt x="492705" y="150017"/>
                </a:lnTo>
                <a:lnTo>
                  <a:pt x="478809" y="118643"/>
                </a:lnTo>
                <a:lnTo>
                  <a:pt x="456827" y="62294"/>
                </a:lnTo>
                <a:lnTo>
                  <a:pt x="444697" y="38852"/>
                </a:lnTo>
                <a:lnTo>
                  <a:pt x="431710" y="15906"/>
                </a:lnTo>
                <a:lnTo>
                  <a:pt x="41953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9" name="SMARTPenAnnotation292"/>
          <p:cNvSpPr/>
          <p:nvPr/>
        </p:nvSpPr>
        <p:spPr>
          <a:xfrm>
            <a:off x="5134695" y="5143500"/>
            <a:ext cx="107032" cy="106892"/>
          </a:xfrm>
          <a:custGeom>
            <a:avLst/>
            <a:gdLst/>
            <a:ahLst/>
            <a:cxnLst/>
            <a:rect l="0" t="0" r="0" b="0"/>
            <a:pathLst>
              <a:path w="107032" h="106892">
                <a:moveTo>
                  <a:pt x="71312" y="0"/>
                </a:moveTo>
                <a:lnTo>
                  <a:pt x="63624" y="0"/>
                </a:lnTo>
                <a:lnTo>
                  <a:pt x="59242" y="2976"/>
                </a:lnTo>
                <a:lnTo>
                  <a:pt x="43788" y="14221"/>
                </a:lnTo>
                <a:lnTo>
                  <a:pt x="37088" y="19402"/>
                </a:lnTo>
                <a:lnTo>
                  <a:pt x="31629" y="23849"/>
                </a:lnTo>
                <a:lnTo>
                  <a:pt x="26998" y="27806"/>
                </a:lnTo>
                <a:lnTo>
                  <a:pt x="22917" y="31436"/>
                </a:lnTo>
                <a:lnTo>
                  <a:pt x="15738" y="38114"/>
                </a:lnTo>
                <a:lnTo>
                  <a:pt x="13427" y="42276"/>
                </a:lnTo>
                <a:lnTo>
                  <a:pt x="11886" y="47036"/>
                </a:lnTo>
                <a:lnTo>
                  <a:pt x="10859" y="52193"/>
                </a:lnTo>
                <a:lnTo>
                  <a:pt x="9182" y="56623"/>
                </a:lnTo>
                <a:lnTo>
                  <a:pt x="7072" y="60569"/>
                </a:lnTo>
                <a:lnTo>
                  <a:pt x="4673" y="64191"/>
                </a:lnTo>
                <a:lnTo>
                  <a:pt x="3073" y="67599"/>
                </a:lnTo>
                <a:lnTo>
                  <a:pt x="2008" y="70863"/>
                </a:lnTo>
                <a:lnTo>
                  <a:pt x="1297" y="74031"/>
                </a:lnTo>
                <a:lnTo>
                  <a:pt x="822" y="77135"/>
                </a:lnTo>
                <a:lnTo>
                  <a:pt x="507" y="80197"/>
                </a:lnTo>
                <a:lnTo>
                  <a:pt x="296" y="83230"/>
                </a:lnTo>
                <a:lnTo>
                  <a:pt x="155" y="87237"/>
                </a:lnTo>
                <a:lnTo>
                  <a:pt x="0" y="96980"/>
                </a:lnTo>
                <a:lnTo>
                  <a:pt x="950" y="100372"/>
                </a:lnTo>
                <a:lnTo>
                  <a:pt x="2576" y="102633"/>
                </a:lnTo>
                <a:lnTo>
                  <a:pt x="4652" y="104141"/>
                </a:lnTo>
                <a:lnTo>
                  <a:pt x="7029" y="105146"/>
                </a:lnTo>
                <a:lnTo>
                  <a:pt x="9605" y="105816"/>
                </a:lnTo>
                <a:lnTo>
                  <a:pt x="12314" y="106262"/>
                </a:lnTo>
                <a:lnTo>
                  <a:pt x="15113" y="106560"/>
                </a:lnTo>
                <a:lnTo>
                  <a:pt x="17971" y="106759"/>
                </a:lnTo>
                <a:lnTo>
                  <a:pt x="20869" y="106891"/>
                </a:lnTo>
                <a:lnTo>
                  <a:pt x="23793" y="105987"/>
                </a:lnTo>
                <a:lnTo>
                  <a:pt x="26734" y="104392"/>
                </a:lnTo>
                <a:lnTo>
                  <a:pt x="29687" y="102337"/>
                </a:lnTo>
                <a:lnTo>
                  <a:pt x="32648" y="100967"/>
                </a:lnTo>
                <a:lnTo>
                  <a:pt x="35614" y="100053"/>
                </a:lnTo>
                <a:lnTo>
                  <a:pt x="38584" y="99444"/>
                </a:lnTo>
                <a:lnTo>
                  <a:pt x="41556" y="97054"/>
                </a:lnTo>
                <a:lnTo>
                  <a:pt x="44529" y="93476"/>
                </a:lnTo>
                <a:lnTo>
                  <a:pt x="47504" y="89106"/>
                </a:lnTo>
                <a:lnTo>
                  <a:pt x="50479" y="83217"/>
                </a:lnTo>
                <a:lnTo>
                  <a:pt x="53455" y="76313"/>
                </a:lnTo>
                <a:lnTo>
                  <a:pt x="56431" y="68735"/>
                </a:lnTo>
                <a:lnTo>
                  <a:pt x="58415" y="62690"/>
                </a:lnTo>
                <a:lnTo>
                  <a:pt x="59737" y="57668"/>
                </a:lnTo>
                <a:lnTo>
                  <a:pt x="60620" y="53328"/>
                </a:lnTo>
                <a:lnTo>
                  <a:pt x="61207" y="49443"/>
                </a:lnTo>
                <a:lnTo>
                  <a:pt x="61599" y="45860"/>
                </a:lnTo>
                <a:lnTo>
                  <a:pt x="62228" y="37722"/>
                </a:lnTo>
                <a:lnTo>
                  <a:pt x="62280" y="36062"/>
                </a:lnTo>
                <a:lnTo>
                  <a:pt x="62337" y="31572"/>
                </a:lnTo>
                <a:lnTo>
                  <a:pt x="63344" y="30969"/>
                </a:lnTo>
                <a:lnTo>
                  <a:pt x="65008" y="31560"/>
                </a:lnTo>
                <a:lnTo>
                  <a:pt x="67109" y="32946"/>
                </a:lnTo>
                <a:lnTo>
                  <a:pt x="68510" y="34862"/>
                </a:lnTo>
                <a:lnTo>
                  <a:pt x="69445" y="37132"/>
                </a:lnTo>
                <a:lnTo>
                  <a:pt x="70067" y="39637"/>
                </a:lnTo>
                <a:lnTo>
                  <a:pt x="71474" y="42300"/>
                </a:lnTo>
                <a:lnTo>
                  <a:pt x="73405" y="45067"/>
                </a:lnTo>
                <a:lnTo>
                  <a:pt x="75684" y="47904"/>
                </a:lnTo>
                <a:lnTo>
                  <a:pt x="78196" y="50787"/>
                </a:lnTo>
                <a:lnTo>
                  <a:pt x="80862" y="53702"/>
                </a:lnTo>
                <a:lnTo>
                  <a:pt x="83632" y="56637"/>
                </a:lnTo>
                <a:lnTo>
                  <a:pt x="86471" y="58594"/>
                </a:lnTo>
                <a:lnTo>
                  <a:pt x="89355" y="59898"/>
                </a:lnTo>
                <a:lnTo>
                  <a:pt x="92271" y="60768"/>
                </a:lnTo>
                <a:lnTo>
                  <a:pt x="95206" y="61348"/>
                </a:lnTo>
                <a:lnTo>
                  <a:pt x="98156" y="61734"/>
                </a:lnTo>
                <a:lnTo>
                  <a:pt x="107031" y="7143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0" name="SMARTPenAnnotation293"/>
          <p:cNvSpPr/>
          <p:nvPr/>
        </p:nvSpPr>
        <p:spPr>
          <a:xfrm>
            <a:off x="5286375" y="5116710"/>
            <a:ext cx="26790" cy="89482"/>
          </a:xfrm>
          <a:custGeom>
            <a:avLst/>
            <a:gdLst/>
            <a:ahLst/>
            <a:cxnLst/>
            <a:rect l="0" t="0" r="0" b="0"/>
            <a:pathLst>
              <a:path w="26790" h="89482">
                <a:moveTo>
                  <a:pt x="0" y="62508"/>
                </a:moveTo>
                <a:lnTo>
                  <a:pt x="7688" y="70197"/>
                </a:lnTo>
                <a:lnTo>
                  <a:pt x="8102" y="71603"/>
                </a:lnTo>
                <a:lnTo>
                  <a:pt x="8378" y="73532"/>
                </a:lnTo>
                <a:lnTo>
                  <a:pt x="8561" y="75811"/>
                </a:lnTo>
                <a:lnTo>
                  <a:pt x="8684" y="78322"/>
                </a:lnTo>
                <a:lnTo>
                  <a:pt x="8820" y="83758"/>
                </a:lnTo>
                <a:lnTo>
                  <a:pt x="9849" y="86597"/>
                </a:lnTo>
                <a:lnTo>
                  <a:pt x="11527" y="89481"/>
                </a:lnTo>
                <a:lnTo>
                  <a:pt x="2678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1" name="SMARTPenAnnotation294"/>
          <p:cNvSpPr/>
          <p:nvPr/>
        </p:nvSpPr>
        <p:spPr>
          <a:xfrm>
            <a:off x="5375671" y="5080992"/>
            <a:ext cx="26790" cy="125016"/>
          </a:xfrm>
          <a:custGeom>
            <a:avLst/>
            <a:gdLst/>
            <a:ahLst/>
            <a:cxnLst/>
            <a:rect l="0" t="0" r="0" b="0"/>
            <a:pathLst>
              <a:path w="26790" h="125016">
                <a:moveTo>
                  <a:pt x="0" y="0"/>
                </a:moveTo>
                <a:lnTo>
                  <a:pt x="0" y="47923"/>
                </a:lnTo>
                <a:lnTo>
                  <a:pt x="993" y="53777"/>
                </a:lnTo>
                <a:lnTo>
                  <a:pt x="2646" y="58671"/>
                </a:lnTo>
                <a:lnTo>
                  <a:pt x="4741" y="62926"/>
                </a:lnTo>
                <a:lnTo>
                  <a:pt x="7129" y="69732"/>
                </a:lnTo>
                <a:lnTo>
                  <a:pt x="9714" y="78238"/>
                </a:lnTo>
                <a:lnTo>
                  <a:pt x="12429" y="87877"/>
                </a:lnTo>
                <a:lnTo>
                  <a:pt x="14240" y="95296"/>
                </a:lnTo>
                <a:lnTo>
                  <a:pt x="15446" y="101234"/>
                </a:lnTo>
                <a:lnTo>
                  <a:pt x="16251" y="106184"/>
                </a:lnTo>
                <a:lnTo>
                  <a:pt x="17779" y="110477"/>
                </a:lnTo>
                <a:lnTo>
                  <a:pt x="19791" y="114331"/>
                </a:lnTo>
                <a:lnTo>
                  <a:pt x="26789" y="12501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2" name="SMARTPenAnnotation295"/>
          <p:cNvSpPr/>
          <p:nvPr/>
        </p:nvSpPr>
        <p:spPr>
          <a:xfrm>
            <a:off x="5384601" y="5116710"/>
            <a:ext cx="62509" cy="8931"/>
          </a:xfrm>
          <a:custGeom>
            <a:avLst/>
            <a:gdLst/>
            <a:ahLst/>
            <a:cxnLst/>
            <a:rect l="0" t="0" r="0" b="0"/>
            <a:pathLst>
              <a:path w="62509" h="8931">
                <a:moveTo>
                  <a:pt x="62508" y="0"/>
                </a:moveTo>
                <a:lnTo>
                  <a:pt x="48287" y="0"/>
                </a:lnTo>
                <a:lnTo>
                  <a:pt x="42113" y="993"/>
                </a:lnTo>
                <a:lnTo>
                  <a:pt x="36013" y="2646"/>
                </a:lnTo>
                <a:lnTo>
                  <a:pt x="0"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3" name="SMARTPenAnnotation296"/>
          <p:cNvSpPr/>
          <p:nvPr/>
        </p:nvSpPr>
        <p:spPr>
          <a:xfrm>
            <a:off x="5536406" y="4384493"/>
            <a:ext cx="1687709" cy="875084"/>
          </a:xfrm>
          <a:custGeom>
            <a:avLst/>
            <a:gdLst/>
            <a:ahLst/>
            <a:cxnLst/>
            <a:rect l="0" t="0" r="0" b="0"/>
            <a:pathLst>
              <a:path w="1687709" h="875084">
                <a:moveTo>
                  <a:pt x="0" y="160717"/>
                </a:moveTo>
                <a:lnTo>
                  <a:pt x="4741" y="170198"/>
                </a:lnTo>
                <a:lnTo>
                  <a:pt x="12359" y="196020"/>
                </a:lnTo>
                <a:lnTo>
                  <a:pt x="17169" y="214018"/>
                </a:lnTo>
                <a:lnTo>
                  <a:pt x="25159" y="239308"/>
                </a:lnTo>
                <a:lnTo>
                  <a:pt x="32018" y="262123"/>
                </a:lnTo>
                <a:lnTo>
                  <a:pt x="35236" y="277930"/>
                </a:lnTo>
                <a:lnTo>
                  <a:pt x="38373" y="295414"/>
                </a:lnTo>
                <a:lnTo>
                  <a:pt x="42449" y="313023"/>
                </a:lnTo>
                <a:lnTo>
                  <a:pt x="47151" y="330716"/>
                </a:lnTo>
                <a:lnTo>
                  <a:pt x="52270" y="348464"/>
                </a:lnTo>
                <a:lnTo>
                  <a:pt x="55682" y="363272"/>
                </a:lnTo>
                <a:lnTo>
                  <a:pt x="61477" y="398335"/>
                </a:lnTo>
                <a:lnTo>
                  <a:pt x="66350" y="418130"/>
                </a:lnTo>
                <a:lnTo>
                  <a:pt x="69930" y="441269"/>
                </a:lnTo>
                <a:lnTo>
                  <a:pt x="76059" y="464993"/>
                </a:lnTo>
                <a:lnTo>
                  <a:pt x="88020" y="503881"/>
                </a:lnTo>
                <a:lnTo>
                  <a:pt x="93690" y="524570"/>
                </a:lnTo>
                <a:lnTo>
                  <a:pt x="96210" y="543688"/>
                </a:lnTo>
                <a:lnTo>
                  <a:pt x="99976" y="562107"/>
                </a:lnTo>
                <a:lnTo>
                  <a:pt x="105949" y="582198"/>
                </a:lnTo>
                <a:lnTo>
                  <a:pt x="115219" y="607665"/>
                </a:lnTo>
                <a:lnTo>
                  <a:pt x="120661" y="627582"/>
                </a:lnTo>
                <a:lnTo>
                  <a:pt x="126371" y="652597"/>
                </a:lnTo>
                <a:lnTo>
                  <a:pt x="134347" y="676215"/>
                </a:lnTo>
                <a:lnTo>
                  <a:pt x="145640" y="701072"/>
                </a:lnTo>
                <a:lnTo>
                  <a:pt x="171974" y="754508"/>
                </a:lnTo>
                <a:lnTo>
                  <a:pt x="185904" y="779828"/>
                </a:lnTo>
                <a:lnTo>
                  <a:pt x="200694" y="801002"/>
                </a:lnTo>
                <a:lnTo>
                  <a:pt x="228358" y="827674"/>
                </a:lnTo>
                <a:lnTo>
                  <a:pt x="239737" y="838473"/>
                </a:lnTo>
                <a:lnTo>
                  <a:pt x="258685" y="846581"/>
                </a:lnTo>
                <a:lnTo>
                  <a:pt x="286661" y="856722"/>
                </a:lnTo>
                <a:lnTo>
                  <a:pt x="292310" y="859869"/>
                </a:lnTo>
                <a:lnTo>
                  <a:pt x="303879" y="863366"/>
                </a:lnTo>
                <a:lnTo>
                  <a:pt x="337576" y="865917"/>
                </a:lnTo>
                <a:lnTo>
                  <a:pt x="388922" y="870855"/>
                </a:lnTo>
                <a:lnTo>
                  <a:pt x="434279" y="873837"/>
                </a:lnTo>
                <a:lnTo>
                  <a:pt x="842039" y="875083"/>
                </a:lnTo>
                <a:lnTo>
                  <a:pt x="873899" y="874094"/>
                </a:lnTo>
                <a:lnTo>
                  <a:pt x="904068" y="872443"/>
                </a:lnTo>
                <a:lnTo>
                  <a:pt x="956441" y="868954"/>
                </a:lnTo>
                <a:lnTo>
                  <a:pt x="1007245" y="866990"/>
                </a:lnTo>
                <a:lnTo>
                  <a:pt x="1059520" y="863680"/>
                </a:lnTo>
                <a:lnTo>
                  <a:pt x="1112068" y="858507"/>
                </a:lnTo>
                <a:lnTo>
                  <a:pt x="1157248" y="856492"/>
                </a:lnTo>
                <a:lnTo>
                  <a:pt x="1205032" y="849578"/>
                </a:lnTo>
                <a:lnTo>
                  <a:pt x="1244109" y="841426"/>
                </a:lnTo>
                <a:lnTo>
                  <a:pt x="1286398" y="834139"/>
                </a:lnTo>
                <a:lnTo>
                  <a:pt x="1338346" y="826190"/>
                </a:lnTo>
                <a:lnTo>
                  <a:pt x="1372696" y="820947"/>
                </a:lnTo>
                <a:lnTo>
                  <a:pt x="1413759" y="815308"/>
                </a:lnTo>
                <a:lnTo>
                  <a:pt x="1461791" y="806557"/>
                </a:lnTo>
                <a:lnTo>
                  <a:pt x="1499952" y="797356"/>
                </a:lnTo>
                <a:lnTo>
                  <a:pt x="1516950" y="794902"/>
                </a:lnTo>
                <a:lnTo>
                  <a:pt x="1544031" y="785243"/>
                </a:lnTo>
                <a:lnTo>
                  <a:pt x="1586460" y="764927"/>
                </a:lnTo>
                <a:lnTo>
                  <a:pt x="1615455" y="740773"/>
                </a:lnTo>
                <a:lnTo>
                  <a:pt x="1629150" y="726925"/>
                </a:lnTo>
                <a:lnTo>
                  <a:pt x="1641476" y="707719"/>
                </a:lnTo>
                <a:lnTo>
                  <a:pt x="1655255" y="684949"/>
                </a:lnTo>
                <a:lnTo>
                  <a:pt x="1663364" y="666230"/>
                </a:lnTo>
                <a:lnTo>
                  <a:pt x="1670575" y="644536"/>
                </a:lnTo>
                <a:lnTo>
                  <a:pt x="1675134" y="631732"/>
                </a:lnTo>
                <a:lnTo>
                  <a:pt x="1680706" y="604698"/>
                </a:lnTo>
                <a:lnTo>
                  <a:pt x="1685635" y="582317"/>
                </a:lnTo>
                <a:lnTo>
                  <a:pt x="1687096" y="560472"/>
                </a:lnTo>
                <a:lnTo>
                  <a:pt x="1687529" y="537793"/>
                </a:lnTo>
                <a:lnTo>
                  <a:pt x="1687708" y="402614"/>
                </a:lnTo>
                <a:lnTo>
                  <a:pt x="1686717" y="387466"/>
                </a:lnTo>
                <a:lnTo>
                  <a:pt x="1682970" y="362698"/>
                </a:lnTo>
                <a:lnTo>
                  <a:pt x="1681573" y="346965"/>
                </a:lnTo>
                <a:lnTo>
                  <a:pt x="1680643" y="328539"/>
                </a:lnTo>
                <a:lnTo>
                  <a:pt x="1679608" y="289875"/>
                </a:lnTo>
                <a:lnTo>
                  <a:pt x="1679148" y="256155"/>
                </a:lnTo>
                <a:lnTo>
                  <a:pt x="1676298" y="232569"/>
                </a:lnTo>
                <a:lnTo>
                  <a:pt x="1671761" y="208135"/>
                </a:lnTo>
                <a:lnTo>
                  <a:pt x="1667772" y="183035"/>
                </a:lnTo>
                <a:lnTo>
                  <a:pt x="1662951" y="155755"/>
                </a:lnTo>
                <a:lnTo>
                  <a:pt x="1660832" y="141645"/>
                </a:lnTo>
                <a:lnTo>
                  <a:pt x="1651907" y="110455"/>
                </a:lnTo>
                <a:lnTo>
                  <a:pt x="1647655" y="100014"/>
                </a:lnTo>
                <a:lnTo>
                  <a:pt x="1645132" y="96436"/>
                </a:lnTo>
                <a:lnTo>
                  <a:pt x="1642458" y="94051"/>
                </a:lnTo>
                <a:lnTo>
                  <a:pt x="1636840" y="90408"/>
                </a:lnTo>
                <a:lnTo>
                  <a:pt x="1622504" y="79985"/>
                </a:lnTo>
                <a:lnTo>
                  <a:pt x="1609189" y="71312"/>
                </a:lnTo>
                <a:lnTo>
                  <a:pt x="1605598" y="68372"/>
                </a:lnTo>
                <a:lnTo>
                  <a:pt x="1591024" y="65105"/>
                </a:lnTo>
                <a:lnTo>
                  <a:pt x="1569333" y="61668"/>
                </a:lnTo>
                <a:lnTo>
                  <a:pt x="1526627" y="50561"/>
                </a:lnTo>
                <a:lnTo>
                  <a:pt x="1483878" y="44404"/>
                </a:lnTo>
                <a:lnTo>
                  <a:pt x="1427123" y="35932"/>
                </a:lnTo>
                <a:lnTo>
                  <a:pt x="1337738" y="25551"/>
                </a:lnTo>
                <a:lnTo>
                  <a:pt x="1235503" y="15315"/>
                </a:lnTo>
                <a:lnTo>
                  <a:pt x="1143764" y="7459"/>
                </a:lnTo>
                <a:lnTo>
                  <a:pt x="1080500" y="3306"/>
                </a:lnTo>
                <a:lnTo>
                  <a:pt x="1030886" y="1460"/>
                </a:lnTo>
                <a:lnTo>
                  <a:pt x="912649" y="178"/>
                </a:lnTo>
                <a:lnTo>
                  <a:pt x="764116" y="0"/>
                </a:lnTo>
                <a:lnTo>
                  <a:pt x="666037" y="2636"/>
                </a:lnTo>
                <a:lnTo>
                  <a:pt x="563907" y="7116"/>
                </a:lnTo>
                <a:lnTo>
                  <a:pt x="455589" y="14223"/>
                </a:lnTo>
                <a:lnTo>
                  <a:pt x="409190" y="16234"/>
                </a:lnTo>
                <a:lnTo>
                  <a:pt x="375981" y="19747"/>
                </a:lnTo>
                <a:lnTo>
                  <a:pt x="254056" y="35936"/>
                </a:lnTo>
                <a:lnTo>
                  <a:pt x="185188" y="43047"/>
                </a:lnTo>
                <a:lnTo>
                  <a:pt x="135789" y="50997"/>
                </a:lnTo>
                <a:lnTo>
                  <a:pt x="88779" y="59927"/>
                </a:lnTo>
                <a:lnTo>
                  <a:pt x="56070" y="64377"/>
                </a:lnTo>
                <a:lnTo>
                  <a:pt x="26789" y="7142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4" name="SMARTPenAnnotation297"/>
          <p:cNvSpPr/>
          <p:nvPr/>
        </p:nvSpPr>
        <p:spPr>
          <a:xfrm>
            <a:off x="6500812" y="5036343"/>
            <a:ext cx="142873" cy="163304"/>
          </a:xfrm>
          <a:custGeom>
            <a:avLst/>
            <a:gdLst/>
            <a:ahLst/>
            <a:cxnLst/>
            <a:rect l="0" t="0" r="0" b="0"/>
            <a:pathLst>
              <a:path w="142873" h="163304">
                <a:moveTo>
                  <a:pt x="0" y="71438"/>
                </a:moveTo>
                <a:lnTo>
                  <a:pt x="0" y="76179"/>
                </a:lnTo>
                <a:lnTo>
                  <a:pt x="993" y="78567"/>
                </a:lnTo>
                <a:lnTo>
                  <a:pt x="2646" y="81151"/>
                </a:lnTo>
                <a:lnTo>
                  <a:pt x="4741" y="83866"/>
                </a:lnTo>
                <a:lnTo>
                  <a:pt x="6137" y="86669"/>
                </a:lnTo>
                <a:lnTo>
                  <a:pt x="7068" y="89529"/>
                </a:lnTo>
                <a:lnTo>
                  <a:pt x="7689" y="92428"/>
                </a:lnTo>
                <a:lnTo>
                  <a:pt x="9094" y="95353"/>
                </a:lnTo>
                <a:lnTo>
                  <a:pt x="11024" y="98295"/>
                </a:lnTo>
                <a:lnTo>
                  <a:pt x="13302" y="101249"/>
                </a:lnTo>
                <a:lnTo>
                  <a:pt x="14822" y="105203"/>
                </a:lnTo>
                <a:lnTo>
                  <a:pt x="15834" y="109823"/>
                </a:lnTo>
                <a:lnTo>
                  <a:pt x="16509" y="114887"/>
                </a:lnTo>
                <a:lnTo>
                  <a:pt x="17952" y="118264"/>
                </a:lnTo>
                <a:lnTo>
                  <a:pt x="19906" y="120514"/>
                </a:lnTo>
                <a:lnTo>
                  <a:pt x="22200" y="122015"/>
                </a:lnTo>
                <a:lnTo>
                  <a:pt x="23730" y="124007"/>
                </a:lnTo>
                <a:lnTo>
                  <a:pt x="24750" y="126328"/>
                </a:lnTo>
                <a:lnTo>
                  <a:pt x="25429" y="128867"/>
                </a:lnTo>
                <a:lnTo>
                  <a:pt x="27867" y="133536"/>
                </a:lnTo>
                <a:lnTo>
                  <a:pt x="31476" y="139626"/>
                </a:lnTo>
                <a:lnTo>
                  <a:pt x="35867" y="146662"/>
                </a:lnTo>
                <a:lnTo>
                  <a:pt x="38795" y="152345"/>
                </a:lnTo>
                <a:lnTo>
                  <a:pt x="40746" y="157126"/>
                </a:lnTo>
                <a:lnTo>
                  <a:pt x="42046" y="161305"/>
                </a:lnTo>
                <a:lnTo>
                  <a:pt x="42914" y="163100"/>
                </a:lnTo>
                <a:lnTo>
                  <a:pt x="43492" y="163303"/>
                </a:lnTo>
                <a:lnTo>
                  <a:pt x="44420" y="161242"/>
                </a:lnTo>
                <a:lnTo>
                  <a:pt x="44581" y="156145"/>
                </a:lnTo>
                <a:lnTo>
                  <a:pt x="44628" y="143610"/>
                </a:lnTo>
                <a:lnTo>
                  <a:pt x="43643" y="139396"/>
                </a:lnTo>
                <a:lnTo>
                  <a:pt x="41994" y="135595"/>
                </a:lnTo>
                <a:lnTo>
                  <a:pt x="39901" y="132069"/>
                </a:lnTo>
                <a:lnTo>
                  <a:pt x="38508" y="128726"/>
                </a:lnTo>
                <a:lnTo>
                  <a:pt x="37578" y="125505"/>
                </a:lnTo>
                <a:lnTo>
                  <a:pt x="36958" y="122365"/>
                </a:lnTo>
                <a:lnTo>
                  <a:pt x="36545" y="119280"/>
                </a:lnTo>
                <a:lnTo>
                  <a:pt x="36270" y="116231"/>
                </a:lnTo>
                <a:lnTo>
                  <a:pt x="36086" y="113206"/>
                </a:lnTo>
                <a:lnTo>
                  <a:pt x="35882" y="104554"/>
                </a:lnTo>
                <a:lnTo>
                  <a:pt x="35729" y="77761"/>
                </a:lnTo>
                <a:lnTo>
                  <a:pt x="34733" y="74661"/>
                </a:lnTo>
                <a:lnTo>
                  <a:pt x="33078" y="71602"/>
                </a:lnTo>
                <a:lnTo>
                  <a:pt x="30981" y="68571"/>
                </a:lnTo>
                <a:lnTo>
                  <a:pt x="29584" y="65558"/>
                </a:lnTo>
                <a:lnTo>
                  <a:pt x="28653" y="62557"/>
                </a:lnTo>
                <a:lnTo>
                  <a:pt x="28031" y="59564"/>
                </a:lnTo>
                <a:lnTo>
                  <a:pt x="27617" y="55584"/>
                </a:lnTo>
                <a:lnTo>
                  <a:pt x="27341" y="50947"/>
                </a:lnTo>
                <a:lnTo>
                  <a:pt x="27157" y="45871"/>
                </a:lnTo>
                <a:lnTo>
                  <a:pt x="28027" y="43479"/>
                </a:lnTo>
                <a:lnTo>
                  <a:pt x="29599" y="42877"/>
                </a:lnTo>
                <a:lnTo>
                  <a:pt x="31638" y="43468"/>
                </a:lnTo>
                <a:lnTo>
                  <a:pt x="32999" y="44854"/>
                </a:lnTo>
                <a:lnTo>
                  <a:pt x="33906" y="46769"/>
                </a:lnTo>
                <a:lnTo>
                  <a:pt x="34510" y="49040"/>
                </a:lnTo>
                <a:lnTo>
                  <a:pt x="35905" y="51544"/>
                </a:lnTo>
                <a:lnTo>
                  <a:pt x="37827" y="54207"/>
                </a:lnTo>
                <a:lnTo>
                  <a:pt x="43301" y="60868"/>
                </a:lnTo>
                <a:lnTo>
                  <a:pt x="46696" y="64425"/>
                </a:lnTo>
                <a:lnTo>
                  <a:pt x="65604" y="83457"/>
                </a:lnTo>
                <a:lnTo>
                  <a:pt x="67549" y="86395"/>
                </a:lnTo>
                <a:lnTo>
                  <a:pt x="68845" y="89347"/>
                </a:lnTo>
                <a:lnTo>
                  <a:pt x="69709" y="92307"/>
                </a:lnTo>
                <a:lnTo>
                  <a:pt x="72270" y="95272"/>
                </a:lnTo>
                <a:lnTo>
                  <a:pt x="75961" y="98242"/>
                </a:lnTo>
                <a:lnTo>
                  <a:pt x="86663" y="105395"/>
                </a:lnTo>
                <a:lnTo>
                  <a:pt x="90772" y="109020"/>
                </a:lnTo>
                <a:lnTo>
                  <a:pt x="93257" y="111376"/>
                </a:lnTo>
                <a:lnTo>
                  <a:pt x="95906" y="112946"/>
                </a:lnTo>
                <a:lnTo>
                  <a:pt x="98664" y="113993"/>
                </a:lnTo>
                <a:lnTo>
                  <a:pt x="101495" y="114691"/>
                </a:lnTo>
                <a:lnTo>
                  <a:pt x="104374" y="116148"/>
                </a:lnTo>
                <a:lnTo>
                  <a:pt x="107286" y="118112"/>
                </a:lnTo>
                <a:lnTo>
                  <a:pt x="114348" y="123652"/>
                </a:lnTo>
                <a:lnTo>
                  <a:pt x="116911" y="124107"/>
                </a:lnTo>
                <a:lnTo>
                  <a:pt x="120605" y="124410"/>
                </a:lnTo>
                <a:lnTo>
                  <a:pt x="131310" y="124896"/>
                </a:lnTo>
                <a:lnTo>
                  <a:pt x="132189" y="123944"/>
                </a:lnTo>
                <a:lnTo>
                  <a:pt x="132774" y="122317"/>
                </a:lnTo>
                <a:lnTo>
                  <a:pt x="133714" y="117317"/>
                </a:lnTo>
                <a:lnTo>
                  <a:pt x="136489" y="113987"/>
                </a:lnTo>
                <a:lnTo>
                  <a:pt x="138617" y="111711"/>
                </a:lnTo>
                <a:lnTo>
                  <a:pt x="140036" y="108208"/>
                </a:lnTo>
                <a:lnTo>
                  <a:pt x="140983" y="103889"/>
                </a:lnTo>
                <a:lnTo>
                  <a:pt x="141613" y="99025"/>
                </a:lnTo>
                <a:lnTo>
                  <a:pt x="142034" y="94790"/>
                </a:lnTo>
                <a:lnTo>
                  <a:pt x="142314" y="90975"/>
                </a:lnTo>
                <a:lnTo>
                  <a:pt x="142764" y="82463"/>
                </a:lnTo>
                <a:lnTo>
                  <a:pt x="142872" y="41388"/>
                </a:lnTo>
                <a:lnTo>
                  <a:pt x="141881" y="34537"/>
                </a:lnTo>
                <a:lnTo>
                  <a:pt x="140228" y="27986"/>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5" name="SMARTPenAnnotation298"/>
          <p:cNvSpPr/>
          <p:nvPr/>
        </p:nvSpPr>
        <p:spPr>
          <a:xfrm>
            <a:off x="1366242" y="1857375"/>
            <a:ext cx="517923" cy="62508"/>
          </a:xfrm>
          <a:custGeom>
            <a:avLst/>
            <a:gdLst/>
            <a:ahLst/>
            <a:cxnLst/>
            <a:rect l="0" t="0" r="0" b="0"/>
            <a:pathLst>
              <a:path w="517923" h="62508">
                <a:moveTo>
                  <a:pt x="0" y="62507"/>
                </a:moveTo>
                <a:lnTo>
                  <a:pt x="18962" y="62507"/>
                </a:lnTo>
                <a:lnTo>
                  <a:pt x="27524" y="61515"/>
                </a:lnTo>
                <a:lnTo>
                  <a:pt x="36208" y="59862"/>
                </a:lnTo>
                <a:lnTo>
                  <a:pt x="44975" y="57767"/>
                </a:lnTo>
                <a:lnTo>
                  <a:pt x="57764" y="55378"/>
                </a:lnTo>
                <a:lnTo>
                  <a:pt x="90496" y="50079"/>
                </a:lnTo>
                <a:lnTo>
                  <a:pt x="106963" y="48268"/>
                </a:lnTo>
                <a:lnTo>
                  <a:pt x="122903" y="47062"/>
                </a:lnTo>
                <a:lnTo>
                  <a:pt x="138490" y="46257"/>
                </a:lnTo>
                <a:lnTo>
                  <a:pt x="152850" y="44729"/>
                </a:lnTo>
                <a:lnTo>
                  <a:pt x="166392" y="42717"/>
                </a:lnTo>
                <a:lnTo>
                  <a:pt x="283009" y="22879"/>
                </a:lnTo>
                <a:lnTo>
                  <a:pt x="314680" y="18229"/>
                </a:lnTo>
                <a:lnTo>
                  <a:pt x="339763" y="15129"/>
                </a:lnTo>
                <a:lnTo>
                  <a:pt x="360454" y="13063"/>
                </a:lnTo>
                <a:lnTo>
                  <a:pt x="380201" y="10693"/>
                </a:lnTo>
                <a:lnTo>
                  <a:pt x="418017" y="5413"/>
                </a:lnTo>
                <a:lnTo>
                  <a:pt x="433459" y="3609"/>
                </a:lnTo>
                <a:lnTo>
                  <a:pt x="446731" y="2406"/>
                </a:lnTo>
                <a:lnTo>
                  <a:pt x="468422" y="1069"/>
                </a:lnTo>
                <a:lnTo>
                  <a:pt x="484677" y="475"/>
                </a:lnTo>
                <a:lnTo>
                  <a:pt x="504152" y="93"/>
                </a:lnTo>
                <a:lnTo>
                  <a:pt x="51792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6" name="SMARTPenAnnotation299"/>
          <p:cNvSpPr/>
          <p:nvPr/>
        </p:nvSpPr>
        <p:spPr>
          <a:xfrm>
            <a:off x="1741289" y="1777007"/>
            <a:ext cx="293994" cy="285751"/>
          </a:xfrm>
          <a:custGeom>
            <a:avLst/>
            <a:gdLst/>
            <a:ahLst/>
            <a:cxnLst/>
            <a:rect l="0" t="0" r="0" b="0"/>
            <a:pathLst>
              <a:path w="293994" h="285751">
                <a:moveTo>
                  <a:pt x="0" y="0"/>
                </a:moveTo>
                <a:lnTo>
                  <a:pt x="14221" y="9481"/>
                </a:lnTo>
                <a:lnTo>
                  <a:pt x="21387" y="12274"/>
                </a:lnTo>
                <a:lnTo>
                  <a:pt x="29141" y="14136"/>
                </a:lnTo>
                <a:lnTo>
                  <a:pt x="37286" y="15377"/>
                </a:lnTo>
                <a:lnTo>
                  <a:pt x="96155" y="26605"/>
                </a:lnTo>
                <a:lnTo>
                  <a:pt x="118674" y="31627"/>
                </a:lnTo>
                <a:lnTo>
                  <a:pt x="162215" y="42499"/>
                </a:lnTo>
                <a:lnTo>
                  <a:pt x="194134" y="51300"/>
                </a:lnTo>
                <a:lnTo>
                  <a:pt x="206813" y="55036"/>
                </a:lnTo>
                <a:lnTo>
                  <a:pt x="217250" y="58519"/>
                </a:lnTo>
                <a:lnTo>
                  <a:pt x="226193" y="61833"/>
                </a:lnTo>
                <a:lnTo>
                  <a:pt x="234139" y="65035"/>
                </a:lnTo>
                <a:lnTo>
                  <a:pt x="241420" y="68161"/>
                </a:lnTo>
                <a:lnTo>
                  <a:pt x="254803" y="74281"/>
                </a:lnTo>
                <a:lnTo>
                  <a:pt x="273493" y="83305"/>
                </a:lnTo>
                <a:lnTo>
                  <a:pt x="278571" y="86294"/>
                </a:lnTo>
                <a:lnTo>
                  <a:pt x="286859" y="92262"/>
                </a:lnTo>
                <a:lnTo>
                  <a:pt x="289466" y="95242"/>
                </a:lnTo>
                <a:lnTo>
                  <a:pt x="291203" y="98222"/>
                </a:lnTo>
                <a:lnTo>
                  <a:pt x="292362" y="101200"/>
                </a:lnTo>
                <a:lnTo>
                  <a:pt x="293649" y="109801"/>
                </a:lnTo>
                <a:lnTo>
                  <a:pt x="293993" y="114873"/>
                </a:lnTo>
                <a:lnTo>
                  <a:pt x="293230" y="120238"/>
                </a:lnTo>
                <a:lnTo>
                  <a:pt x="291728" y="125799"/>
                </a:lnTo>
                <a:lnTo>
                  <a:pt x="289736" y="131491"/>
                </a:lnTo>
                <a:lnTo>
                  <a:pt x="287415" y="137270"/>
                </a:lnTo>
                <a:lnTo>
                  <a:pt x="284875" y="143107"/>
                </a:lnTo>
                <a:lnTo>
                  <a:pt x="282190" y="148983"/>
                </a:lnTo>
                <a:lnTo>
                  <a:pt x="277424" y="154885"/>
                </a:lnTo>
                <a:lnTo>
                  <a:pt x="271269" y="160803"/>
                </a:lnTo>
                <a:lnTo>
                  <a:pt x="264190" y="166734"/>
                </a:lnTo>
                <a:lnTo>
                  <a:pt x="256493" y="173664"/>
                </a:lnTo>
                <a:lnTo>
                  <a:pt x="240005" y="189301"/>
                </a:lnTo>
                <a:lnTo>
                  <a:pt x="230448" y="196646"/>
                </a:lnTo>
                <a:lnTo>
                  <a:pt x="220109" y="203527"/>
                </a:lnTo>
                <a:lnTo>
                  <a:pt x="170257" y="233570"/>
                </a:lnTo>
                <a:lnTo>
                  <a:pt x="154185" y="242033"/>
                </a:lnTo>
                <a:lnTo>
                  <a:pt x="62507" y="2857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7" name="SMARTPenAnnotation300"/>
          <p:cNvSpPr/>
          <p:nvPr/>
        </p:nvSpPr>
        <p:spPr>
          <a:xfrm>
            <a:off x="2449216" y="1643062"/>
            <a:ext cx="176113" cy="437556"/>
          </a:xfrm>
          <a:custGeom>
            <a:avLst/>
            <a:gdLst/>
            <a:ahLst/>
            <a:cxnLst/>
            <a:rect l="0" t="0" r="0" b="0"/>
            <a:pathLst>
              <a:path w="176113" h="437556">
                <a:moveTo>
                  <a:pt x="15377" y="0"/>
                </a:moveTo>
                <a:lnTo>
                  <a:pt x="5897" y="0"/>
                </a:lnTo>
                <a:lnTo>
                  <a:pt x="3104" y="1984"/>
                </a:lnTo>
                <a:lnTo>
                  <a:pt x="1242" y="5292"/>
                </a:lnTo>
                <a:lnTo>
                  <a:pt x="0" y="9481"/>
                </a:lnTo>
                <a:lnTo>
                  <a:pt x="2150" y="22196"/>
                </a:lnTo>
                <a:lnTo>
                  <a:pt x="6559" y="40594"/>
                </a:lnTo>
                <a:lnTo>
                  <a:pt x="12475" y="62781"/>
                </a:lnTo>
                <a:lnTo>
                  <a:pt x="44503" y="169855"/>
                </a:lnTo>
                <a:lnTo>
                  <a:pt x="56623" y="204518"/>
                </a:lnTo>
                <a:lnTo>
                  <a:pt x="68671" y="235564"/>
                </a:lnTo>
                <a:lnTo>
                  <a:pt x="80672" y="264199"/>
                </a:lnTo>
                <a:lnTo>
                  <a:pt x="90657" y="286266"/>
                </a:lnTo>
                <a:lnTo>
                  <a:pt x="99298" y="303953"/>
                </a:lnTo>
                <a:lnTo>
                  <a:pt x="107043" y="318721"/>
                </a:lnTo>
                <a:lnTo>
                  <a:pt x="115183" y="335512"/>
                </a:lnTo>
                <a:lnTo>
                  <a:pt x="132165" y="372689"/>
                </a:lnTo>
                <a:lnTo>
                  <a:pt x="140861" y="388358"/>
                </a:lnTo>
                <a:lnTo>
                  <a:pt x="149635" y="401781"/>
                </a:lnTo>
                <a:lnTo>
                  <a:pt x="176112" y="43755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8" name="SMARTPenAnnotation301"/>
          <p:cNvSpPr/>
          <p:nvPr/>
        </p:nvSpPr>
        <p:spPr>
          <a:xfrm>
            <a:off x="2715065" y="1930336"/>
            <a:ext cx="231732" cy="221719"/>
          </a:xfrm>
          <a:custGeom>
            <a:avLst/>
            <a:gdLst/>
            <a:ahLst/>
            <a:cxnLst/>
            <a:rect l="0" t="0" r="0" b="0"/>
            <a:pathLst>
              <a:path w="231732" h="221719">
                <a:moveTo>
                  <a:pt x="97786" y="43124"/>
                </a:moveTo>
                <a:lnTo>
                  <a:pt x="97786" y="18267"/>
                </a:lnTo>
                <a:lnTo>
                  <a:pt x="96794" y="14646"/>
                </a:lnTo>
                <a:lnTo>
                  <a:pt x="95140" y="12233"/>
                </a:lnTo>
                <a:lnTo>
                  <a:pt x="88072" y="6190"/>
                </a:lnTo>
                <a:lnTo>
                  <a:pt x="85357" y="3619"/>
                </a:lnTo>
                <a:lnTo>
                  <a:pt x="81563" y="1904"/>
                </a:lnTo>
                <a:lnTo>
                  <a:pt x="77049" y="762"/>
                </a:lnTo>
                <a:lnTo>
                  <a:pt x="72055" y="0"/>
                </a:lnTo>
                <a:lnTo>
                  <a:pt x="67734" y="484"/>
                </a:lnTo>
                <a:lnTo>
                  <a:pt x="63860" y="1799"/>
                </a:lnTo>
                <a:lnTo>
                  <a:pt x="60286" y="3668"/>
                </a:lnTo>
                <a:lnTo>
                  <a:pt x="54927" y="7891"/>
                </a:lnTo>
                <a:lnTo>
                  <a:pt x="48377" y="13682"/>
                </a:lnTo>
                <a:lnTo>
                  <a:pt x="41034" y="20520"/>
                </a:lnTo>
                <a:lnTo>
                  <a:pt x="33162" y="29047"/>
                </a:lnTo>
                <a:lnTo>
                  <a:pt x="24938" y="38700"/>
                </a:lnTo>
                <a:lnTo>
                  <a:pt x="16478" y="49105"/>
                </a:lnTo>
                <a:lnTo>
                  <a:pt x="10839" y="57033"/>
                </a:lnTo>
                <a:lnTo>
                  <a:pt x="7079" y="63311"/>
                </a:lnTo>
                <a:lnTo>
                  <a:pt x="4573" y="68488"/>
                </a:lnTo>
                <a:lnTo>
                  <a:pt x="2902" y="73924"/>
                </a:lnTo>
                <a:lnTo>
                  <a:pt x="1788" y="79533"/>
                </a:lnTo>
                <a:lnTo>
                  <a:pt x="1045" y="85256"/>
                </a:lnTo>
                <a:lnTo>
                  <a:pt x="550" y="90064"/>
                </a:lnTo>
                <a:lnTo>
                  <a:pt x="220" y="94261"/>
                </a:lnTo>
                <a:lnTo>
                  <a:pt x="0" y="98052"/>
                </a:lnTo>
                <a:lnTo>
                  <a:pt x="845" y="101571"/>
                </a:lnTo>
                <a:lnTo>
                  <a:pt x="4430" y="108126"/>
                </a:lnTo>
                <a:lnTo>
                  <a:pt x="9331" y="114348"/>
                </a:lnTo>
                <a:lnTo>
                  <a:pt x="12027" y="117396"/>
                </a:lnTo>
                <a:lnTo>
                  <a:pt x="14817" y="119428"/>
                </a:lnTo>
                <a:lnTo>
                  <a:pt x="20562" y="121685"/>
                </a:lnTo>
                <a:lnTo>
                  <a:pt x="24475" y="123280"/>
                </a:lnTo>
                <a:lnTo>
                  <a:pt x="29068" y="125335"/>
                </a:lnTo>
                <a:lnTo>
                  <a:pt x="34115" y="127697"/>
                </a:lnTo>
                <a:lnTo>
                  <a:pt x="38471" y="128280"/>
                </a:lnTo>
                <a:lnTo>
                  <a:pt x="42368" y="127676"/>
                </a:lnTo>
                <a:lnTo>
                  <a:pt x="45958" y="126281"/>
                </a:lnTo>
                <a:lnTo>
                  <a:pt x="50335" y="125351"/>
                </a:lnTo>
                <a:lnTo>
                  <a:pt x="55238" y="124731"/>
                </a:lnTo>
                <a:lnTo>
                  <a:pt x="60491" y="124318"/>
                </a:lnTo>
                <a:lnTo>
                  <a:pt x="65978" y="123050"/>
                </a:lnTo>
                <a:lnTo>
                  <a:pt x="71619" y="121213"/>
                </a:lnTo>
                <a:lnTo>
                  <a:pt x="77365" y="118996"/>
                </a:lnTo>
                <a:lnTo>
                  <a:pt x="82188" y="116526"/>
                </a:lnTo>
                <a:lnTo>
                  <a:pt x="86395" y="113887"/>
                </a:lnTo>
                <a:lnTo>
                  <a:pt x="90192" y="111135"/>
                </a:lnTo>
                <a:lnTo>
                  <a:pt x="109758" y="97782"/>
                </a:lnTo>
                <a:lnTo>
                  <a:pt x="115689" y="94446"/>
                </a:lnTo>
                <a:lnTo>
                  <a:pt x="120635" y="92221"/>
                </a:lnTo>
                <a:lnTo>
                  <a:pt x="124925" y="90739"/>
                </a:lnTo>
                <a:lnTo>
                  <a:pt x="128777" y="89750"/>
                </a:lnTo>
                <a:lnTo>
                  <a:pt x="135703" y="88652"/>
                </a:lnTo>
                <a:lnTo>
                  <a:pt x="142089" y="88164"/>
                </a:lnTo>
                <a:lnTo>
                  <a:pt x="145181" y="88033"/>
                </a:lnTo>
                <a:lnTo>
                  <a:pt x="147242" y="88939"/>
                </a:lnTo>
                <a:lnTo>
                  <a:pt x="148616" y="90535"/>
                </a:lnTo>
                <a:lnTo>
                  <a:pt x="149532" y="92590"/>
                </a:lnTo>
                <a:lnTo>
                  <a:pt x="153196" y="97521"/>
                </a:lnTo>
                <a:lnTo>
                  <a:pt x="158131" y="104012"/>
                </a:lnTo>
                <a:lnTo>
                  <a:pt x="160837" y="108521"/>
                </a:lnTo>
                <a:lnTo>
                  <a:pt x="163632" y="113511"/>
                </a:lnTo>
                <a:lnTo>
                  <a:pt x="167480" y="121799"/>
                </a:lnTo>
                <a:lnTo>
                  <a:pt x="177048" y="144237"/>
                </a:lnTo>
                <a:lnTo>
                  <a:pt x="183369" y="156173"/>
                </a:lnTo>
                <a:lnTo>
                  <a:pt x="190560" y="168100"/>
                </a:lnTo>
                <a:lnTo>
                  <a:pt x="198331" y="180019"/>
                </a:lnTo>
                <a:lnTo>
                  <a:pt x="204504" y="188958"/>
                </a:lnTo>
                <a:lnTo>
                  <a:pt x="209611" y="195909"/>
                </a:lnTo>
                <a:lnTo>
                  <a:pt x="214008" y="201536"/>
                </a:lnTo>
                <a:lnTo>
                  <a:pt x="217931" y="205287"/>
                </a:lnTo>
                <a:lnTo>
                  <a:pt x="221539" y="207787"/>
                </a:lnTo>
                <a:lnTo>
                  <a:pt x="224937" y="209454"/>
                </a:lnTo>
                <a:lnTo>
                  <a:pt x="227201" y="211558"/>
                </a:lnTo>
                <a:lnTo>
                  <a:pt x="228711" y="213953"/>
                </a:lnTo>
                <a:lnTo>
                  <a:pt x="231731" y="221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9" name="SMARTPenAnnotation302"/>
          <p:cNvSpPr/>
          <p:nvPr/>
        </p:nvSpPr>
        <p:spPr>
          <a:xfrm>
            <a:off x="2914862" y="1784577"/>
            <a:ext cx="276651" cy="304970"/>
          </a:xfrm>
          <a:custGeom>
            <a:avLst/>
            <a:gdLst/>
            <a:ahLst/>
            <a:cxnLst/>
            <a:rect l="0" t="0" r="0" b="0"/>
            <a:pathLst>
              <a:path w="276651" h="304970">
                <a:moveTo>
                  <a:pt x="5145" y="10290"/>
                </a:moveTo>
                <a:lnTo>
                  <a:pt x="0" y="0"/>
                </a:lnTo>
                <a:lnTo>
                  <a:pt x="4172" y="9336"/>
                </a:lnTo>
                <a:lnTo>
                  <a:pt x="9012" y="22764"/>
                </a:lnTo>
                <a:lnTo>
                  <a:pt x="17315" y="47059"/>
                </a:lnTo>
                <a:lnTo>
                  <a:pt x="23181" y="59607"/>
                </a:lnTo>
                <a:lnTo>
                  <a:pt x="31060" y="74918"/>
                </a:lnTo>
                <a:lnTo>
                  <a:pt x="40281" y="92071"/>
                </a:lnTo>
                <a:lnTo>
                  <a:pt x="48413" y="106482"/>
                </a:lnTo>
                <a:lnTo>
                  <a:pt x="55818" y="119066"/>
                </a:lnTo>
                <a:lnTo>
                  <a:pt x="62740" y="130433"/>
                </a:lnTo>
                <a:lnTo>
                  <a:pt x="69339" y="141979"/>
                </a:lnTo>
                <a:lnTo>
                  <a:pt x="81962" y="165391"/>
                </a:lnTo>
                <a:lnTo>
                  <a:pt x="87114" y="176198"/>
                </a:lnTo>
                <a:lnTo>
                  <a:pt x="91541" y="186380"/>
                </a:lnTo>
                <a:lnTo>
                  <a:pt x="95485" y="196144"/>
                </a:lnTo>
                <a:lnTo>
                  <a:pt x="102083" y="209599"/>
                </a:lnTo>
                <a:lnTo>
                  <a:pt x="119997" y="243069"/>
                </a:lnTo>
                <a:lnTo>
                  <a:pt x="126362" y="256757"/>
                </a:lnTo>
                <a:lnTo>
                  <a:pt x="130605" y="267867"/>
                </a:lnTo>
                <a:lnTo>
                  <a:pt x="133433" y="277258"/>
                </a:lnTo>
                <a:lnTo>
                  <a:pt x="136576" y="285047"/>
                </a:lnTo>
                <a:lnTo>
                  <a:pt x="137414" y="285734"/>
                </a:lnTo>
                <a:lnTo>
                  <a:pt x="135700" y="281207"/>
                </a:lnTo>
                <a:lnTo>
                  <a:pt x="133854" y="277222"/>
                </a:lnTo>
                <a:lnTo>
                  <a:pt x="132623" y="269604"/>
                </a:lnTo>
                <a:lnTo>
                  <a:pt x="131802" y="259564"/>
                </a:lnTo>
                <a:lnTo>
                  <a:pt x="130647" y="232315"/>
                </a:lnTo>
                <a:lnTo>
                  <a:pt x="130485" y="226768"/>
                </a:lnTo>
                <a:lnTo>
                  <a:pt x="131369" y="221085"/>
                </a:lnTo>
                <a:lnTo>
                  <a:pt x="132951" y="215312"/>
                </a:lnTo>
                <a:lnTo>
                  <a:pt x="134997" y="209479"/>
                </a:lnTo>
                <a:lnTo>
                  <a:pt x="138346" y="204598"/>
                </a:lnTo>
                <a:lnTo>
                  <a:pt x="142563" y="200352"/>
                </a:lnTo>
                <a:lnTo>
                  <a:pt x="147359" y="196529"/>
                </a:lnTo>
                <a:lnTo>
                  <a:pt x="155333" y="189636"/>
                </a:lnTo>
                <a:lnTo>
                  <a:pt x="163177" y="183265"/>
                </a:lnTo>
                <a:lnTo>
                  <a:pt x="168046" y="180177"/>
                </a:lnTo>
                <a:lnTo>
                  <a:pt x="173277" y="177126"/>
                </a:lnTo>
                <a:lnTo>
                  <a:pt x="179741" y="176084"/>
                </a:lnTo>
                <a:lnTo>
                  <a:pt x="187027" y="176382"/>
                </a:lnTo>
                <a:lnTo>
                  <a:pt x="194860" y="177572"/>
                </a:lnTo>
                <a:lnTo>
                  <a:pt x="202067" y="179358"/>
                </a:lnTo>
                <a:lnTo>
                  <a:pt x="208857" y="181541"/>
                </a:lnTo>
                <a:lnTo>
                  <a:pt x="215367" y="183989"/>
                </a:lnTo>
                <a:lnTo>
                  <a:pt x="221691" y="186612"/>
                </a:lnTo>
                <a:lnTo>
                  <a:pt x="227892" y="189354"/>
                </a:lnTo>
                <a:lnTo>
                  <a:pt x="240074" y="195046"/>
                </a:lnTo>
                <a:lnTo>
                  <a:pt x="252102" y="200883"/>
                </a:lnTo>
                <a:lnTo>
                  <a:pt x="257096" y="204820"/>
                </a:lnTo>
                <a:lnTo>
                  <a:pt x="261417" y="209430"/>
                </a:lnTo>
                <a:lnTo>
                  <a:pt x="265290" y="214487"/>
                </a:lnTo>
                <a:lnTo>
                  <a:pt x="268864" y="219843"/>
                </a:lnTo>
                <a:lnTo>
                  <a:pt x="272239" y="225398"/>
                </a:lnTo>
                <a:lnTo>
                  <a:pt x="275482" y="231086"/>
                </a:lnTo>
                <a:lnTo>
                  <a:pt x="276650" y="236862"/>
                </a:lnTo>
                <a:lnTo>
                  <a:pt x="276438" y="242698"/>
                </a:lnTo>
                <a:lnTo>
                  <a:pt x="275304" y="248572"/>
                </a:lnTo>
                <a:lnTo>
                  <a:pt x="271398" y="257745"/>
                </a:lnTo>
                <a:lnTo>
                  <a:pt x="265363" y="266121"/>
                </a:lnTo>
                <a:lnTo>
                  <a:pt x="260975" y="271133"/>
                </a:lnTo>
                <a:lnTo>
                  <a:pt x="256066" y="276459"/>
                </a:lnTo>
                <a:lnTo>
                  <a:pt x="250808" y="281001"/>
                </a:lnTo>
                <a:lnTo>
                  <a:pt x="245319" y="285022"/>
                </a:lnTo>
                <a:lnTo>
                  <a:pt x="239675" y="288695"/>
                </a:lnTo>
                <a:lnTo>
                  <a:pt x="232936" y="292135"/>
                </a:lnTo>
                <a:lnTo>
                  <a:pt x="225467" y="295421"/>
                </a:lnTo>
                <a:lnTo>
                  <a:pt x="201598" y="30496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0" name="SMARTPenAnnotation303"/>
          <p:cNvSpPr/>
          <p:nvPr/>
        </p:nvSpPr>
        <p:spPr>
          <a:xfrm>
            <a:off x="3263475" y="1902910"/>
            <a:ext cx="138736" cy="202574"/>
          </a:xfrm>
          <a:custGeom>
            <a:avLst/>
            <a:gdLst/>
            <a:ahLst/>
            <a:cxnLst/>
            <a:rect l="0" t="0" r="0" b="0"/>
            <a:pathLst>
              <a:path w="138736" h="202574">
                <a:moveTo>
                  <a:pt x="13720" y="124129"/>
                </a:moveTo>
                <a:lnTo>
                  <a:pt x="29097" y="108752"/>
                </a:lnTo>
                <a:lnTo>
                  <a:pt x="31909" y="103955"/>
                </a:lnTo>
                <a:lnTo>
                  <a:pt x="40324" y="88043"/>
                </a:lnTo>
                <a:lnTo>
                  <a:pt x="44354" y="79236"/>
                </a:lnTo>
                <a:lnTo>
                  <a:pt x="48034" y="70387"/>
                </a:lnTo>
                <a:lnTo>
                  <a:pt x="51479" y="61512"/>
                </a:lnTo>
                <a:lnTo>
                  <a:pt x="53775" y="53611"/>
                </a:lnTo>
                <a:lnTo>
                  <a:pt x="55306" y="46359"/>
                </a:lnTo>
                <a:lnTo>
                  <a:pt x="56327" y="39540"/>
                </a:lnTo>
                <a:lnTo>
                  <a:pt x="57007" y="34002"/>
                </a:lnTo>
                <a:lnTo>
                  <a:pt x="57461" y="29317"/>
                </a:lnTo>
                <a:lnTo>
                  <a:pt x="57764" y="25202"/>
                </a:lnTo>
                <a:lnTo>
                  <a:pt x="57965" y="21467"/>
                </a:lnTo>
                <a:lnTo>
                  <a:pt x="58189" y="14670"/>
                </a:lnTo>
                <a:lnTo>
                  <a:pt x="57257" y="13453"/>
                </a:lnTo>
                <a:lnTo>
                  <a:pt x="55643" y="13634"/>
                </a:lnTo>
                <a:lnTo>
                  <a:pt x="53575" y="14747"/>
                </a:lnTo>
                <a:lnTo>
                  <a:pt x="51204" y="16481"/>
                </a:lnTo>
                <a:lnTo>
                  <a:pt x="48631" y="18629"/>
                </a:lnTo>
                <a:lnTo>
                  <a:pt x="42113" y="24465"/>
                </a:lnTo>
                <a:lnTo>
                  <a:pt x="36244" y="30217"/>
                </a:lnTo>
                <a:lnTo>
                  <a:pt x="34689" y="32747"/>
                </a:lnTo>
                <a:lnTo>
                  <a:pt x="32961" y="38205"/>
                </a:lnTo>
                <a:lnTo>
                  <a:pt x="31989" y="42115"/>
                </a:lnTo>
                <a:lnTo>
                  <a:pt x="31701" y="48014"/>
                </a:lnTo>
                <a:lnTo>
                  <a:pt x="32652" y="49573"/>
                </a:lnTo>
                <a:lnTo>
                  <a:pt x="34279" y="50613"/>
                </a:lnTo>
                <a:lnTo>
                  <a:pt x="36356" y="51305"/>
                </a:lnTo>
                <a:lnTo>
                  <a:pt x="37740" y="52759"/>
                </a:lnTo>
                <a:lnTo>
                  <a:pt x="38663" y="54721"/>
                </a:lnTo>
                <a:lnTo>
                  <a:pt x="39278" y="57021"/>
                </a:lnTo>
                <a:lnTo>
                  <a:pt x="41673" y="57562"/>
                </a:lnTo>
                <a:lnTo>
                  <a:pt x="45254" y="56931"/>
                </a:lnTo>
                <a:lnTo>
                  <a:pt x="55778" y="53528"/>
                </a:lnTo>
                <a:lnTo>
                  <a:pt x="59863" y="50418"/>
                </a:lnTo>
                <a:lnTo>
                  <a:pt x="62341" y="48199"/>
                </a:lnTo>
                <a:lnTo>
                  <a:pt x="64986" y="46720"/>
                </a:lnTo>
                <a:lnTo>
                  <a:pt x="67741" y="45734"/>
                </a:lnTo>
                <a:lnTo>
                  <a:pt x="70570" y="45076"/>
                </a:lnTo>
                <a:lnTo>
                  <a:pt x="72456" y="43646"/>
                </a:lnTo>
                <a:lnTo>
                  <a:pt x="73713" y="41700"/>
                </a:lnTo>
                <a:lnTo>
                  <a:pt x="75110" y="36892"/>
                </a:lnTo>
                <a:lnTo>
                  <a:pt x="75731" y="31448"/>
                </a:lnTo>
                <a:lnTo>
                  <a:pt x="76007" y="25721"/>
                </a:lnTo>
                <a:lnTo>
                  <a:pt x="76080" y="22805"/>
                </a:lnTo>
                <a:lnTo>
                  <a:pt x="75137" y="18876"/>
                </a:lnTo>
                <a:lnTo>
                  <a:pt x="73517" y="14273"/>
                </a:lnTo>
                <a:lnTo>
                  <a:pt x="71444" y="9220"/>
                </a:lnTo>
                <a:lnTo>
                  <a:pt x="69070" y="5851"/>
                </a:lnTo>
                <a:lnTo>
                  <a:pt x="66494" y="3605"/>
                </a:lnTo>
                <a:lnTo>
                  <a:pt x="63786" y="2108"/>
                </a:lnTo>
                <a:lnTo>
                  <a:pt x="60988" y="1109"/>
                </a:lnTo>
                <a:lnTo>
                  <a:pt x="58130" y="444"/>
                </a:lnTo>
                <a:lnTo>
                  <a:pt x="55233" y="0"/>
                </a:lnTo>
                <a:lnTo>
                  <a:pt x="51317" y="697"/>
                </a:lnTo>
                <a:lnTo>
                  <a:pt x="46722" y="2153"/>
                </a:lnTo>
                <a:lnTo>
                  <a:pt x="41674" y="4116"/>
                </a:lnTo>
                <a:lnTo>
                  <a:pt x="37317" y="6417"/>
                </a:lnTo>
                <a:lnTo>
                  <a:pt x="33420" y="8943"/>
                </a:lnTo>
                <a:lnTo>
                  <a:pt x="29830" y="11620"/>
                </a:lnTo>
                <a:lnTo>
                  <a:pt x="26444" y="14396"/>
                </a:lnTo>
                <a:lnTo>
                  <a:pt x="23195" y="17239"/>
                </a:lnTo>
                <a:lnTo>
                  <a:pt x="20036" y="20127"/>
                </a:lnTo>
                <a:lnTo>
                  <a:pt x="16939" y="24036"/>
                </a:lnTo>
                <a:lnTo>
                  <a:pt x="13881" y="28627"/>
                </a:lnTo>
                <a:lnTo>
                  <a:pt x="10851" y="33672"/>
                </a:lnTo>
                <a:lnTo>
                  <a:pt x="8831" y="39019"/>
                </a:lnTo>
                <a:lnTo>
                  <a:pt x="7484" y="44569"/>
                </a:lnTo>
                <a:lnTo>
                  <a:pt x="6586" y="50253"/>
                </a:lnTo>
                <a:lnTo>
                  <a:pt x="4995" y="56027"/>
                </a:lnTo>
                <a:lnTo>
                  <a:pt x="2943" y="61860"/>
                </a:lnTo>
                <a:lnTo>
                  <a:pt x="582" y="67733"/>
                </a:lnTo>
                <a:lnTo>
                  <a:pt x="0" y="74625"/>
                </a:lnTo>
                <a:lnTo>
                  <a:pt x="605" y="82197"/>
                </a:lnTo>
                <a:lnTo>
                  <a:pt x="2000" y="90221"/>
                </a:lnTo>
                <a:lnTo>
                  <a:pt x="2930" y="98547"/>
                </a:lnTo>
                <a:lnTo>
                  <a:pt x="3550" y="107074"/>
                </a:lnTo>
                <a:lnTo>
                  <a:pt x="3963" y="115735"/>
                </a:lnTo>
                <a:lnTo>
                  <a:pt x="5231" y="123494"/>
                </a:lnTo>
                <a:lnTo>
                  <a:pt x="7069" y="130651"/>
                </a:lnTo>
                <a:lnTo>
                  <a:pt x="9286" y="137406"/>
                </a:lnTo>
                <a:lnTo>
                  <a:pt x="12748" y="143895"/>
                </a:lnTo>
                <a:lnTo>
                  <a:pt x="17041" y="150204"/>
                </a:lnTo>
                <a:lnTo>
                  <a:pt x="21887" y="156395"/>
                </a:lnTo>
                <a:lnTo>
                  <a:pt x="27102" y="162507"/>
                </a:lnTo>
                <a:lnTo>
                  <a:pt x="32563" y="168566"/>
                </a:lnTo>
                <a:lnTo>
                  <a:pt x="38188" y="174589"/>
                </a:lnTo>
                <a:lnTo>
                  <a:pt x="43923" y="179597"/>
                </a:lnTo>
                <a:lnTo>
                  <a:pt x="49730" y="183928"/>
                </a:lnTo>
                <a:lnTo>
                  <a:pt x="55586" y="187807"/>
                </a:lnTo>
                <a:lnTo>
                  <a:pt x="61474" y="191386"/>
                </a:lnTo>
                <a:lnTo>
                  <a:pt x="67384" y="194764"/>
                </a:lnTo>
                <a:lnTo>
                  <a:pt x="73309" y="198008"/>
                </a:lnTo>
                <a:lnTo>
                  <a:pt x="79243" y="200170"/>
                </a:lnTo>
                <a:lnTo>
                  <a:pt x="85183" y="201612"/>
                </a:lnTo>
                <a:lnTo>
                  <a:pt x="91127" y="202573"/>
                </a:lnTo>
                <a:lnTo>
                  <a:pt x="97075" y="202222"/>
                </a:lnTo>
                <a:lnTo>
                  <a:pt x="103024" y="200996"/>
                </a:lnTo>
                <a:lnTo>
                  <a:pt x="108975" y="199186"/>
                </a:lnTo>
                <a:lnTo>
                  <a:pt x="114926" y="197979"/>
                </a:lnTo>
                <a:lnTo>
                  <a:pt x="120878" y="197175"/>
                </a:lnTo>
                <a:lnTo>
                  <a:pt x="138735" y="19556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1" name="SMARTPenAnnotation304"/>
          <p:cNvSpPr/>
          <p:nvPr/>
        </p:nvSpPr>
        <p:spPr>
          <a:xfrm>
            <a:off x="3393281" y="1714500"/>
            <a:ext cx="169665" cy="357188"/>
          </a:xfrm>
          <a:custGeom>
            <a:avLst/>
            <a:gdLst/>
            <a:ahLst/>
            <a:cxnLst/>
            <a:rect l="0" t="0" r="0" b="0"/>
            <a:pathLst>
              <a:path w="169665" h="357188">
                <a:moveTo>
                  <a:pt x="0" y="0"/>
                </a:moveTo>
                <a:lnTo>
                  <a:pt x="0" y="14221"/>
                </a:lnTo>
                <a:lnTo>
                  <a:pt x="992" y="20394"/>
                </a:lnTo>
                <a:lnTo>
                  <a:pt x="2646" y="26495"/>
                </a:lnTo>
                <a:lnTo>
                  <a:pt x="12429" y="55283"/>
                </a:lnTo>
                <a:lnTo>
                  <a:pt x="15231" y="64637"/>
                </a:lnTo>
                <a:lnTo>
                  <a:pt x="20991" y="85612"/>
                </a:lnTo>
                <a:lnTo>
                  <a:pt x="24908" y="95770"/>
                </a:lnTo>
                <a:lnTo>
                  <a:pt x="29504" y="105518"/>
                </a:lnTo>
                <a:lnTo>
                  <a:pt x="34552" y="114994"/>
                </a:lnTo>
                <a:lnTo>
                  <a:pt x="83997" y="212750"/>
                </a:lnTo>
                <a:lnTo>
                  <a:pt x="90724" y="225177"/>
                </a:lnTo>
                <a:lnTo>
                  <a:pt x="97193" y="236438"/>
                </a:lnTo>
                <a:lnTo>
                  <a:pt x="103491" y="246922"/>
                </a:lnTo>
                <a:lnTo>
                  <a:pt x="111658" y="261849"/>
                </a:lnTo>
                <a:lnTo>
                  <a:pt x="131316" y="299601"/>
                </a:lnTo>
                <a:lnTo>
                  <a:pt x="140130" y="314828"/>
                </a:lnTo>
                <a:lnTo>
                  <a:pt x="147990" y="326963"/>
                </a:lnTo>
                <a:lnTo>
                  <a:pt x="169664"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2" name="SMARTPenAnnotation305"/>
          <p:cNvSpPr/>
          <p:nvPr/>
        </p:nvSpPr>
        <p:spPr>
          <a:xfrm>
            <a:off x="3598664" y="1911141"/>
            <a:ext cx="169665" cy="160547"/>
          </a:xfrm>
          <a:custGeom>
            <a:avLst/>
            <a:gdLst/>
            <a:ahLst/>
            <a:cxnLst/>
            <a:rect l="0" t="0" r="0" b="0"/>
            <a:pathLst>
              <a:path w="169665" h="160547">
                <a:moveTo>
                  <a:pt x="0" y="89109"/>
                </a:moveTo>
                <a:lnTo>
                  <a:pt x="9480" y="84368"/>
                </a:lnTo>
                <a:lnTo>
                  <a:pt x="13265" y="81979"/>
                </a:lnTo>
                <a:lnTo>
                  <a:pt x="16781" y="79395"/>
                </a:lnTo>
                <a:lnTo>
                  <a:pt x="20117" y="76680"/>
                </a:lnTo>
                <a:lnTo>
                  <a:pt x="24325" y="74869"/>
                </a:lnTo>
                <a:lnTo>
                  <a:pt x="29115" y="73663"/>
                </a:lnTo>
                <a:lnTo>
                  <a:pt x="34293" y="72858"/>
                </a:lnTo>
                <a:lnTo>
                  <a:pt x="38737" y="71330"/>
                </a:lnTo>
                <a:lnTo>
                  <a:pt x="42692" y="69318"/>
                </a:lnTo>
                <a:lnTo>
                  <a:pt x="46320" y="66985"/>
                </a:lnTo>
                <a:lnTo>
                  <a:pt x="50724" y="63446"/>
                </a:lnTo>
                <a:lnTo>
                  <a:pt x="55644" y="59102"/>
                </a:lnTo>
                <a:lnTo>
                  <a:pt x="60908" y="54221"/>
                </a:lnTo>
                <a:lnTo>
                  <a:pt x="66402" y="49975"/>
                </a:lnTo>
                <a:lnTo>
                  <a:pt x="72049" y="46153"/>
                </a:lnTo>
                <a:lnTo>
                  <a:pt x="77799" y="42612"/>
                </a:lnTo>
                <a:lnTo>
                  <a:pt x="82624" y="39259"/>
                </a:lnTo>
                <a:lnTo>
                  <a:pt x="86832" y="36032"/>
                </a:lnTo>
                <a:lnTo>
                  <a:pt x="90630" y="32888"/>
                </a:lnTo>
                <a:lnTo>
                  <a:pt x="94154" y="28808"/>
                </a:lnTo>
                <a:lnTo>
                  <a:pt x="97496" y="24104"/>
                </a:lnTo>
                <a:lnTo>
                  <a:pt x="100716" y="18983"/>
                </a:lnTo>
                <a:lnTo>
                  <a:pt x="102863" y="14577"/>
                </a:lnTo>
                <a:lnTo>
                  <a:pt x="104294" y="10647"/>
                </a:lnTo>
                <a:lnTo>
                  <a:pt x="106590" y="1952"/>
                </a:lnTo>
                <a:lnTo>
                  <a:pt x="105787" y="1238"/>
                </a:lnTo>
                <a:lnTo>
                  <a:pt x="102248" y="446"/>
                </a:lnTo>
                <a:lnTo>
                  <a:pt x="97368" y="94"/>
                </a:lnTo>
                <a:lnTo>
                  <a:pt x="94677" y="0"/>
                </a:lnTo>
                <a:lnTo>
                  <a:pt x="90899" y="929"/>
                </a:lnTo>
                <a:lnTo>
                  <a:pt x="86396" y="2541"/>
                </a:lnTo>
                <a:lnTo>
                  <a:pt x="81410" y="4608"/>
                </a:lnTo>
                <a:lnTo>
                  <a:pt x="77093" y="7970"/>
                </a:lnTo>
                <a:lnTo>
                  <a:pt x="73224" y="12196"/>
                </a:lnTo>
                <a:lnTo>
                  <a:pt x="69652" y="16997"/>
                </a:lnTo>
                <a:lnTo>
                  <a:pt x="66278" y="22183"/>
                </a:lnTo>
                <a:lnTo>
                  <a:pt x="63037" y="27624"/>
                </a:lnTo>
                <a:lnTo>
                  <a:pt x="59884" y="33236"/>
                </a:lnTo>
                <a:lnTo>
                  <a:pt x="56790" y="37970"/>
                </a:lnTo>
                <a:lnTo>
                  <a:pt x="53735" y="42118"/>
                </a:lnTo>
                <a:lnTo>
                  <a:pt x="50706" y="45875"/>
                </a:lnTo>
                <a:lnTo>
                  <a:pt x="47694" y="50364"/>
                </a:lnTo>
                <a:lnTo>
                  <a:pt x="44695" y="55342"/>
                </a:lnTo>
                <a:lnTo>
                  <a:pt x="41702" y="60644"/>
                </a:lnTo>
                <a:lnTo>
                  <a:pt x="40700" y="67156"/>
                </a:lnTo>
                <a:lnTo>
                  <a:pt x="41024" y="74473"/>
                </a:lnTo>
                <a:lnTo>
                  <a:pt x="42232" y="82328"/>
                </a:lnTo>
                <a:lnTo>
                  <a:pt x="43037" y="89549"/>
                </a:lnTo>
                <a:lnTo>
                  <a:pt x="43574" y="96348"/>
                </a:lnTo>
                <a:lnTo>
                  <a:pt x="43932" y="102864"/>
                </a:lnTo>
                <a:lnTo>
                  <a:pt x="45163" y="108201"/>
                </a:lnTo>
                <a:lnTo>
                  <a:pt x="46976" y="112751"/>
                </a:lnTo>
                <a:lnTo>
                  <a:pt x="49176" y="116776"/>
                </a:lnTo>
                <a:lnTo>
                  <a:pt x="53620" y="121444"/>
                </a:lnTo>
                <a:lnTo>
                  <a:pt x="59559" y="126541"/>
                </a:lnTo>
                <a:lnTo>
                  <a:pt x="66495" y="131923"/>
                </a:lnTo>
                <a:lnTo>
                  <a:pt x="73103" y="136503"/>
                </a:lnTo>
                <a:lnTo>
                  <a:pt x="79493" y="140549"/>
                </a:lnTo>
                <a:lnTo>
                  <a:pt x="85738" y="144238"/>
                </a:lnTo>
                <a:lnTo>
                  <a:pt x="91885" y="147689"/>
                </a:lnTo>
                <a:lnTo>
                  <a:pt x="104007" y="154171"/>
                </a:lnTo>
                <a:lnTo>
                  <a:pt x="111010" y="156296"/>
                </a:lnTo>
                <a:lnTo>
                  <a:pt x="118655" y="157713"/>
                </a:lnTo>
                <a:lnTo>
                  <a:pt x="126728" y="158657"/>
                </a:lnTo>
                <a:lnTo>
                  <a:pt x="135087" y="159287"/>
                </a:lnTo>
                <a:lnTo>
                  <a:pt x="143636" y="159707"/>
                </a:lnTo>
                <a:lnTo>
                  <a:pt x="169664" y="1605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3" name="SMARTPenAnnotation306"/>
          <p:cNvSpPr/>
          <p:nvPr/>
        </p:nvSpPr>
        <p:spPr>
          <a:xfrm>
            <a:off x="3796936" y="1679473"/>
            <a:ext cx="310721" cy="417448"/>
          </a:xfrm>
          <a:custGeom>
            <a:avLst/>
            <a:gdLst/>
            <a:ahLst/>
            <a:cxnLst/>
            <a:rect l="0" t="0" r="0" b="0"/>
            <a:pathLst>
              <a:path w="310721" h="417448">
                <a:moveTo>
                  <a:pt x="96407" y="338636"/>
                </a:moveTo>
                <a:lnTo>
                  <a:pt x="105888" y="329155"/>
                </a:lnTo>
                <a:lnTo>
                  <a:pt x="110665" y="323385"/>
                </a:lnTo>
                <a:lnTo>
                  <a:pt x="115835" y="316563"/>
                </a:lnTo>
                <a:lnTo>
                  <a:pt x="121265" y="309038"/>
                </a:lnTo>
                <a:lnTo>
                  <a:pt x="129945" y="298031"/>
                </a:lnTo>
                <a:lnTo>
                  <a:pt x="133648" y="293706"/>
                </a:lnTo>
                <a:lnTo>
                  <a:pt x="136118" y="288839"/>
                </a:lnTo>
                <a:lnTo>
                  <a:pt x="138861" y="278140"/>
                </a:lnTo>
                <a:lnTo>
                  <a:pt x="140405" y="265700"/>
                </a:lnTo>
                <a:lnTo>
                  <a:pt x="139630" y="262231"/>
                </a:lnTo>
                <a:lnTo>
                  <a:pt x="136123" y="255730"/>
                </a:lnTo>
                <a:lnTo>
                  <a:pt x="133798" y="253600"/>
                </a:lnTo>
                <a:lnTo>
                  <a:pt x="131256" y="252180"/>
                </a:lnTo>
                <a:lnTo>
                  <a:pt x="124794" y="249609"/>
                </a:lnTo>
                <a:lnTo>
                  <a:pt x="115308" y="245160"/>
                </a:lnTo>
                <a:lnTo>
                  <a:pt x="109999" y="244568"/>
                </a:lnTo>
                <a:lnTo>
                  <a:pt x="104477" y="245166"/>
                </a:lnTo>
                <a:lnTo>
                  <a:pt x="98810" y="246557"/>
                </a:lnTo>
                <a:lnTo>
                  <a:pt x="93049" y="248477"/>
                </a:lnTo>
                <a:lnTo>
                  <a:pt x="87223" y="250749"/>
                </a:lnTo>
                <a:lnTo>
                  <a:pt x="81354" y="253255"/>
                </a:lnTo>
                <a:lnTo>
                  <a:pt x="74466" y="255919"/>
                </a:lnTo>
                <a:lnTo>
                  <a:pt x="58874" y="261524"/>
                </a:lnTo>
                <a:lnTo>
                  <a:pt x="51542" y="265400"/>
                </a:lnTo>
                <a:lnTo>
                  <a:pt x="44669" y="269968"/>
                </a:lnTo>
                <a:lnTo>
                  <a:pt x="38102" y="274998"/>
                </a:lnTo>
                <a:lnTo>
                  <a:pt x="32732" y="280336"/>
                </a:lnTo>
                <a:lnTo>
                  <a:pt x="24121" y="291558"/>
                </a:lnTo>
                <a:lnTo>
                  <a:pt x="16986" y="303160"/>
                </a:lnTo>
                <a:lnTo>
                  <a:pt x="13694" y="309032"/>
                </a:lnTo>
                <a:lnTo>
                  <a:pt x="10507" y="316916"/>
                </a:lnTo>
                <a:lnTo>
                  <a:pt x="7391" y="326140"/>
                </a:lnTo>
                <a:lnTo>
                  <a:pt x="4321" y="336259"/>
                </a:lnTo>
                <a:lnTo>
                  <a:pt x="2274" y="344989"/>
                </a:lnTo>
                <a:lnTo>
                  <a:pt x="910" y="352793"/>
                </a:lnTo>
                <a:lnTo>
                  <a:pt x="0" y="359980"/>
                </a:lnTo>
                <a:lnTo>
                  <a:pt x="386" y="366756"/>
                </a:lnTo>
                <a:lnTo>
                  <a:pt x="3460" y="379576"/>
                </a:lnTo>
                <a:lnTo>
                  <a:pt x="8134" y="391889"/>
                </a:lnTo>
                <a:lnTo>
                  <a:pt x="10769" y="397950"/>
                </a:lnTo>
                <a:lnTo>
                  <a:pt x="14511" y="401992"/>
                </a:lnTo>
                <a:lnTo>
                  <a:pt x="18989" y="404685"/>
                </a:lnTo>
                <a:lnTo>
                  <a:pt x="23959" y="406481"/>
                </a:lnTo>
                <a:lnTo>
                  <a:pt x="29257" y="408671"/>
                </a:lnTo>
                <a:lnTo>
                  <a:pt x="34773" y="411123"/>
                </a:lnTo>
                <a:lnTo>
                  <a:pt x="40435" y="413750"/>
                </a:lnTo>
                <a:lnTo>
                  <a:pt x="46194" y="415501"/>
                </a:lnTo>
                <a:lnTo>
                  <a:pt x="52018" y="416668"/>
                </a:lnTo>
                <a:lnTo>
                  <a:pt x="57885" y="417447"/>
                </a:lnTo>
                <a:lnTo>
                  <a:pt x="63780" y="416973"/>
                </a:lnTo>
                <a:lnTo>
                  <a:pt x="69695" y="415665"/>
                </a:lnTo>
                <a:lnTo>
                  <a:pt x="75622" y="413801"/>
                </a:lnTo>
                <a:lnTo>
                  <a:pt x="81559" y="411567"/>
                </a:lnTo>
                <a:lnTo>
                  <a:pt x="87500" y="409084"/>
                </a:lnTo>
                <a:lnTo>
                  <a:pt x="93446" y="406438"/>
                </a:lnTo>
                <a:lnTo>
                  <a:pt x="99394" y="402689"/>
                </a:lnTo>
                <a:lnTo>
                  <a:pt x="105344" y="398205"/>
                </a:lnTo>
                <a:lnTo>
                  <a:pt x="111295" y="393231"/>
                </a:lnTo>
                <a:lnTo>
                  <a:pt x="120553" y="382414"/>
                </a:lnTo>
                <a:lnTo>
                  <a:pt x="139321" y="354559"/>
                </a:lnTo>
                <a:lnTo>
                  <a:pt x="143868" y="345283"/>
                </a:lnTo>
                <a:lnTo>
                  <a:pt x="147891" y="335129"/>
                </a:lnTo>
                <a:lnTo>
                  <a:pt x="161478" y="295059"/>
                </a:lnTo>
                <a:lnTo>
                  <a:pt x="163600" y="284780"/>
                </a:lnTo>
                <a:lnTo>
                  <a:pt x="165015" y="273958"/>
                </a:lnTo>
                <a:lnTo>
                  <a:pt x="165958" y="262775"/>
                </a:lnTo>
                <a:lnTo>
                  <a:pt x="166587" y="251351"/>
                </a:lnTo>
                <a:lnTo>
                  <a:pt x="167286" y="228074"/>
                </a:lnTo>
                <a:lnTo>
                  <a:pt x="167679" y="192657"/>
                </a:lnTo>
                <a:lnTo>
                  <a:pt x="166742" y="180793"/>
                </a:lnTo>
                <a:lnTo>
                  <a:pt x="165126" y="168915"/>
                </a:lnTo>
                <a:lnTo>
                  <a:pt x="163056" y="157028"/>
                </a:lnTo>
                <a:lnTo>
                  <a:pt x="161675" y="145134"/>
                </a:lnTo>
                <a:lnTo>
                  <a:pt x="160755" y="133236"/>
                </a:lnTo>
                <a:lnTo>
                  <a:pt x="160142" y="121336"/>
                </a:lnTo>
                <a:lnTo>
                  <a:pt x="158741" y="110425"/>
                </a:lnTo>
                <a:lnTo>
                  <a:pt x="156814" y="100175"/>
                </a:lnTo>
                <a:lnTo>
                  <a:pt x="154538" y="90365"/>
                </a:lnTo>
                <a:lnTo>
                  <a:pt x="152028" y="80849"/>
                </a:lnTo>
                <a:lnTo>
                  <a:pt x="146594" y="62337"/>
                </a:lnTo>
                <a:lnTo>
                  <a:pt x="142763" y="54226"/>
                </a:lnTo>
                <a:lnTo>
                  <a:pt x="138226" y="46834"/>
                </a:lnTo>
                <a:lnTo>
                  <a:pt x="133216" y="39922"/>
                </a:lnTo>
                <a:lnTo>
                  <a:pt x="127650" y="26949"/>
                </a:lnTo>
                <a:lnTo>
                  <a:pt x="124183" y="15562"/>
                </a:lnTo>
                <a:lnTo>
                  <a:pt x="119336" y="7193"/>
                </a:lnTo>
                <a:lnTo>
                  <a:pt x="116654" y="4565"/>
                </a:lnTo>
                <a:lnTo>
                  <a:pt x="113874" y="2812"/>
                </a:lnTo>
                <a:lnTo>
                  <a:pt x="107023" y="0"/>
                </a:lnTo>
                <a:lnTo>
                  <a:pt x="106461" y="762"/>
                </a:lnTo>
                <a:lnTo>
                  <a:pt x="105837" y="4253"/>
                </a:lnTo>
                <a:lnTo>
                  <a:pt x="105485" y="16538"/>
                </a:lnTo>
                <a:lnTo>
                  <a:pt x="105381" y="37486"/>
                </a:lnTo>
                <a:lnTo>
                  <a:pt x="106358" y="46588"/>
                </a:lnTo>
                <a:lnTo>
                  <a:pt x="108002" y="56625"/>
                </a:lnTo>
                <a:lnTo>
                  <a:pt x="110091" y="67285"/>
                </a:lnTo>
                <a:lnTo>
                  <a:pt x="112474" y="77368"/>
                </a:lnTo>
                <a:lnTo>
                  <a:pt x="115056" y="87067"/>
                </a:lnTo>
                <a:lnTo>
                  <a:pt x="117770" y="96509"/>
                </a:lnTo>
                <a:lnTo>
                  <a:pt x="121563" y="107765"/>
                </a:lnTo>
                <a:lnTo>
                  <a:pt x="131069" y="133501"/>
                </a:lnTo>
                <a:lnTo>
                  <a:pt x="136383" y="146316"/>
                </a:lnTo>
                <a:lnTo>
                  <a:pt x="141909" y="158829"/>
                </a:lnTo>
                <a:lnTo>
                  <a:pt x="153341" y="183316"/>
                </a:lnTo>
                <a:lnTo>
                  <a:pt x="182778" y="243315"/>
                </a:lnTo>
                <a:lnTo>
                  <a:pt x="189706" y="254253"/>
                </a:lnTo>
                <a:lnTo>
                  <a:pt x="197302" y="264521"/>
                </a:lnTo>
                <a:lnTo>
                  <a:pt x="205342" y="274343"/>
                </a:lnTo>
                <a:lnTo>
                  <a:pt x="212687" y="283868"/>
                </a:lnTo>
                <a:lnTo>
                  <a:pt x="219568" y="293194"/>
                </a:lnTo>
                <a:lnTo>
                  <a:pt x="226139" y="302388"/>
                </a:lnTo>
                <a:lnTo>
                  <a:pt x="233497" y="311494"/>
                </a:lnTo>
                <a:lnTo>
                  <a:pt x="241378" y="320541"/>
                </a:lnTo>
                <a:lnTo>
                  <a:pt x="257081" y="337539"/>
                </a:lnTo>
                <a:lnTo>
                  <a:pt x="270675" y="351709"/>
                </a:lnTo>
                <a:lnTo>
                  <a:pt x="278070" y="358265"/>
                </a:lnTo>
                <a:lnTo>
                  <a:pt x="285977" y="364620"/>
                </a:lnTo>
                <a:lnTo>
                  <a:pt x="310720" y="38328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4" name="SMARTPenAnnotation307"/>
          <p:cNvSpPr/>
          <p:nvPr/>
        </p:nvSpPr>
        <p:spPr>
          <a:xfrm>
            <a:off x="4375546" y="1687710"/>
            <a:ext cx="257905" cy="383809"/>
          </a:xfrm>
          <a:custGeom>
            <a:avLst/>
            <a:gdLst/>
            <a:ahLst/>
            <a:cxnLst/>
            <a:rect l="0" t="0" r="0" b="0"/>
            <a:pathLst>
              <a:path w="257905" h="383809">
                <a:moveTo>
                  <a:pt x="0" y="0"/>
                </a:moveTo>
                <a:lnTo>
                  <a:pt x="4741" y="9481"/>
                </a:lnTo>
                <a:lnTo>
                  <a:pt x="8122" y="21204"/>
                </a:lnTo>
                <a:lnTo>
                  <a:pt x="28680" y="105282"/>
                </a:lnTo>
                <a:lnTo>
                  <a:pt x="35987" y="129719"/>
                </a:lnTo>
                <a:lnTo>
                  <a:pt x="57336" y="196560"/>
                </a:lnTo>
                <a:lnTo>
                  <a:pt x="66997" y="223313"/>
                </a:lnTo>
                <a:lnTo>
                  <a:pt x="75423" y="244126"/>
                </a:lnTo>
                <a:lnTo>
                  <a:pt x="94116" y="284993"/>
                </a:lnTo>
                <a:lnTo>
                  <a:pt x="109321" y="316579"/>
                </a:lnTo>
                <a:lnTo>
                  <a:pt x="115725" y="326903"/>
                </a:lnTo>
                <a:lnTo>
                  <a:pt x="118822" y="331045"/>
                </a:lnTo>
                <a:lnTo>
                  <a:pt x="121879" y="333806"/>
                </a:lnTo>
                <a:lnTo>
                  <a:pt x="124909" y="335647"/>
                </a:lnTo>
                <a:lnTo>
                  <a:pt x="127921" y="336874"/>
                </a:lnTo>
                <a:lnTo>
                  <a:pt x="128937" y="336700"/>
                </a:lnTo>
                <a:lnTo>
                  <a:pt x="128622" y="335592"/>
                </a:lnTo>
                <a:lnTo>
                  <a:pt x="127421" y="333861"/>
                </a:lnTo>
                <a:lnTo>
                  <a:pt x="126085" y="326646"/>
                </a:lnTo>
                <a:lnTo>
                  <a:pt x="125491" y="316825"/>
                </a:lnTo>
                <a:lnTo>
                  <a:pt x="125227" y="305845"/>
                </a:lnTo>
                <a:lnTo>
                  <a:pt x="124165" y="299147"/>
                </a:lnTo>
                <a:lnTo>
                  <a:pt x="122464" y="291705"/>
                </a:lnTo>
                <a:lnTo>
                  <a:pt x="120338" y="283767"/>
                </a:lnTo>
                <a:lnTo>
                  <a:pt x="112685" y="259072"/>
                </a:lnTo>
                <a:lnTo>
                  <a:pt x="107865" y="244152"/>
                </a:lnTo>
                <a:lnTo>
                  <a:pt x="104653" y="232222"/>
                </a:lnTo>
                <a:lnTo>
                  <a:pt x="102510" y="222283"/>
                </a:lnTo>
                <a:lnTo>
                  <a:pt x="101083" y="213673"/>
                </a:lnTo>
                <a:lnTo>
                  <a:pt x="101123" y="206941"/>
                </a:lnTo>
                <a:lnTo>
                  <a:pt x="102142" y="201461"/>
                </a:lnTo>
                <a:lnTo>
                  <a:pt x="103813" y="196815"/>
                </a:lnTo>
                <a:lnTo>
                  <a:pt x="105920" y="193718"/>
                </a:lnTo>
                <a:lnTo>
                  <a:pt x="108317" y="191653"/>
                </a:lnTo>
                <a:lnTo>
                  <a:pt x="110906" y="190277"/>
                </a:lnTo>
                <a:lnTo>
                  <a:pt x="114617" y="189359"/>
                </a:lnTo>
                <a:lnTo>
                  <a:pt x="119076" y="188747"/>
                </a:lnTo>
                <a:lnTo>
                  <a:pt x="124032" y="188340"/>
                </a:lnTo>
                <a:lnTo>
                  <a:pt x="129322" y="188068"/>
                </a:lnTo>
                <a:lnTo>
                  <a:pt x="140489" y="187766"/>
                </a:lnTo>
                <a:lnTo>
                  <a:pt x="147238" y="189669"/>
                </a:lnTo>
                <a:lnTo>
                  <a:pt x="154713" y="192923"/>
                </a:lnTo>
                <a:lnTo>
                  <a:pt x="162674" y="197076"/>
                </a:lnTo>
                <a:lnTo>
                  <a:pt x="170957" y="200838"/>
                </a:lnTo>
                <a:lnTo>
                  <a:pt x="179456" y="204337"/>
                </a:lnTo>
                <a:lnTo>
                  <a:pt x="188099" y="207662"/>
                </a:lnTo>
                <a:lnTo>
                  <a:pt x="195845" y="212856"/>
                </a:lnTo>
                <a:lnTo>
                  <a:pt x="202993" y="219295"/>
                </a:lnTo>
                <a:lnTo>
                  <a:pt x="209743" y="226564"/>
                </a:lnTo>
                <a:lnTo>
                  <a:pt x="216227" y="234387"/>
                </a:lnTo>
                <a:lnTo>
                  <a:pt x="222534" y="242578"/>
                </a:lnTo>
                <a:lnTo>
                  <a:pt x="228723" y="251016"/>
                </a:lnTo>
                <a:lnTo>
                  <a:pt x="234834" y="258625"/>
                </a:lnTo>
                <a:lnTo>
                  <a:pt x="240892" y="265683"/>
                </a:lnTo>
                <a:lnTo>
                  <a:pt x="246915" y="272372"/>
                </a:lnTo>
                <a:lnTo>
                  <a:pt x="250930" y="279808"/>
                </a:lnTo>
                <a:lnTo>
                  <a:pt x="253607" y="287742"/>
                </a:lnTo>
                <a:lnTo>
                  <a:pt x="255392" y="296008"/>
                </a:lnTo>
                <a:lnTo>
                  <a:pt x="256582" y="303503"/>
                </a:lnTo>
                <a:lnTo>
                  <a:pt x="257375" y="310484"/>
                </a:lnTo>
                <a:lnTo>
                  <a:pt x="257904" y="317122"/>
                </a:lnTo>
                <a:lnTo>
                  <a:pt x="257264" y="323532"/>
                </a:lnTo>
                <a:lnTo>
                  <a:pt x="255845" y="329790"/>
                </a:lnTo>
                <a:lnTo>
                  <a:pt x="253908" y="335946"/>
                </a:lnTo>
                <a:lnTo>
                  <a:pt x="250631" y="342034"/>
                </a:lnTo>
                <a:lnTo>
                  <a:pt x="246463" y="348078"/>
                </a:lnTo>
                <a:lnTo>
                  <a:pt x="241699" y="354091"/>
                </a:lnTo>
                <a:lnTo>
                  <a:pt x="236539" y="359092"/>
                </a:lnTo>
                <a:lnTo>
                  <a:pt x="231115" y="363418"/>
                </a:lnTo>
                <a:lnTo>
                  <a:pt x="225514" y="367295"/>
                </a:lnTo>
                <a:lnTo>
                  <a:pt x="219796" y="370871"/>
                </a:lnTo>
                <a:lnTo>
                  <a:pt x="213999" y="374248"/>
                </a:lnTo>
                <a:lnTo>
                  <a:pt x="208151" y="377491"/>
                </a:lnTo>
                <a:lnTo>
                  <a:pt x="201275" y="379653"/>
                </a:lnTo>
                <a:lnTo>
                  <a:pt x="193715" y="381094"/>
                </a:lnTo>
                <a:lnTo>
                  <a:pt x="185698" y="382055"/>
                </a:lnTo>
                <a:lnTo>
                  <a:pt x="178369" y="382696"/>
                </a:lnTo>
                <a:lnTo>
                  <a:pt x="171499" y="383123"/>
                </a:lnTo>
                <a:lnTo>
                  <a:pt x="158574" y="383597"/>
                </a:lnTo>
                <a:lnTo>
                  <a:pt x="146214" y="383808"/>
                </a:lnTo>
                <a:lnTo>
                  <a:pt x="142125" y="382872"/>
                </a:lnTo>
                <a:lnTo>
                  <a:pt x="139398" y="381256"/>
                </a:lnTo>
                <a:lnTo>
                  <a:pt x="125016" y="3750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5" name="SMARTPenAnnotation308"/>
          <p:cNvSpPr/>
          <p:nvPr/>
        </p:nvSpPr>
        <p:spPr>
          <a:xfrm>
            <a:off x="4750593" y="1857627"/>
            <a:ext cx="526853" cy="196202"/>
          </a:xfrm>
          <a:custGeom>
            <a:avLst/>
            <a:gdLst/>
            <a:ahLst/>
            <a:cxnLst/>
            <a:rect l="0" t="0" r="0" b="0"/>
            <a:pathLst>
              <a:path w="526853" h="196202">
                <a:moveTo>
                  <a:pt x="0" y="115833"/>
                </a:moveTo>
                <a:lnTo>
                  <a:pt x="9481" y="125314"/>
                </a:lnTo>
                <a:lnTo>
                  <a:pt x="12274" y="129099"/>
                </a:lnTo>
                <a:lnTo>
                  <a:pt x="14136" y="132615"/>
                </a:lnTo>
                <a:lnTo>
                  <a:pt x="15377" y="135951"/>
                </a:lnTo>
                <a:lnTo>
                  <a:pt x="17197" y="139167"/>
                </a:lnTo>
                <a:lnTo>
                  <a:pt x="19402" y="142303"/>
                </a:lnTo>
                <a:lnTo>
                  <a:pt x="21864" y="145386"/>
                </a:lnTo>
                <a:lnTo>
                  <a:pt x="22514" y="145457"/>
                </a:lnTo>
                <a:lnTo>
                  <a:pt x="20590" y="140244"/>
                </a:lnTo>
                <a:lnTo>
                  <a:pt x="18687" y="137068"/>
                </a:lnTo>
                <a:lnTo>
                  <a:pt x="16427" y="133959"/>
                </a:lnTo>
                <a:lnTo>
                  <a:pt x="13928" y="130894"/>
                </a:lnTo>
                <a:lnTo>
                  <a:pt x="11270" y="126866"/>
                </a:lnTo>
                <a:lnTo>
                  <a:pt x="8506" y="122196"/>
                </a:lnTo>
                <a:lnTo>
                  <a:pt x="5671" y="117099"/>
                </a:lnTo>
                <a:lnTo>
                  <a:pt x="3781" y="112708"/>
                </a:lnTo>
                <a:lnTo>
                  <a:pt x="2520" y="108789"/>
                </a:lnTo>
                <a:lnTo>
                  <a:pt x="1680" y="105184"/>
                </a:lnTo>
                <a:lnTo>
                  <a:pt x="1120" y="99804"/>
                </a:lnTo>
                <a:lnTo>
                  <a:pt x="747" y="93241"/>
                </a:lnTo>
                <a:lnTo>
                  <a:pt x="332" y="79003"/>
                </a:lnTo>
                <a:lnTo>
                  <a:pt x="148" y="66061"/>
                </a:lnTo>
                <a:lnTo>
                  <a:pt x="1091" y="59831"/>
                </a:lnTo>
                <a:lnTo>
                  <a:pt x="2712" y="53694"/>
                </a:lnTo>
                <a:lnTo>
                  <a:pt x="4784" y="47618"/>
                </a:lnTo>
                <a:lnTo>
                  <a:pt x="7159" y="41583"/>
                </a:lnTo>
                <a:lnTo>
                  <a:pt x="9733" y="35575"/>
                </a:lnTo>
                <a:lnTo>
                  <a:pt x="12442" y="29586"/>
                </a:lnTo>
                <a:lnTo>
                  <a:pt x="16232" y="24601"/>
                </a:lnTo>
                <a:lnTo>
                  <a:pt x="20743" y="20285"/>
                </a:lnTo>
                <a:lnTo>
                  <a:pt x="25735" y="16416"/>
                </a:lnTo>
                <a:lnTo>
                  <a:pt x="31048" y="12844"/>
                </a:lnTo>
                <a:lnTo>
                  <a:pt x="36574" y="9471"/>
                </a:lnTo>
                <a:lnTo>
                  <a:pt x="42242" y="6230"/>
                </a:lnTo>
                <a:lnTo>
                  <a:pt x="56477" y="2629"/>
                </a:lnTo>
                <a:lnTo>
                  <a:pt x="64441" y="1668"/>
                </a:lnTo>
                <a:lnTo>
                  <a:pt x="73719" y="1028"/>
                </a:lnTo>
                <a:lnTo>
                  <a:pt x="83873" y="601"/>
                </a:lnTo>
                <a:lnTo>
                  <a:pt x="111833" y="0"/>
                </a:lnTo>
                <a:lnTo>
                  <a:pt x="127094" y="852"/>
                </a:lnTo>
                <a:lnTo>
                  <a:pt x="135331" y="2468"/>
                </a:lnTo>
                <a:lnTo>
                  <a:pt x="151428" y="5918"/>
                </a:lnTo>
                <a:lnTo>
                  <a:pt x="165198" y="7451"/>
                </a:lnTo>
                <a:lnTo>
                  <a:pt x="177932" y="10778"/>
                </a:lnTo>
                <a:lnTo>
                  <a:pt x="184106" y="13054"/>
                </a:lnTo>
                <a:lnTo>
                  <a:pt x="186237" y="14572"/>
                </a:lnTo>
                <a:lnTo>
                  <a:pt x="185674" y="15584"/>
                </a:lnTo>
                <a:lnTo>
                  <a:pt x="180749" y="16708"/>
                </a:lnTo>
                <a:lnTo>
                  <a:pt x="175252" y="17207"/>
                </a:lnTo>
                <a:lnTo>
                  <a:pt x="169421" y="20317"/>
                </a:lnTo>
                <a:lnTo>
                  <a:pt x="161565" y="25367"/>
                </a:lnTo>
                <a:lnTo>
                  <a:pt x="152358" y="31710"/>
                </a:lnTo>
                <a:lnTo>
                  <a:pt x="144236" y="36931"/>
                </a:lnTo>
                <a:lnTo>
                  <a:pt x="136838" y="41403"/>
                </a:lnTo>
                <a:lnTo>
                  <a:pt x="129921" y="45377"/>
                </a:lnTo>
                <a:lnTo>
                  <a:pt x="125309" y="50011"/>
                </a:lnTo>
                <a:lnTo>
                  <a:pt x="122235" y="55085"/>
                </a:lnTo>
                <a:lnTo>
                  <a:pt x="120185" y="60452"/>
                </a:lnTo>
                <a:lnTo>
                  <a:pt x="117826" y="66014"/>
                </a:lnTo>
                <a:lnTo>
                  <a:pt x="112560" y="77486"/>
                </a:lnTo>
                <a:lnTo>
                  <a:pt x="110759" y="82331"/>
                </a:lnTo>
                <a:lnTo>
                  <a:pt x="109558" y="86553"/>
                </a:lnTo>
                <a:lnTo>
                  <a:pt x="108758" y="90360"/>
                </a:lnTo>
                <a:lnTo>
                  <a:pt x="109216" y="94882"/>
                </a:lnTo>
                <a:lnTo>
                  <a:pt x="110514" y="99882"/>
                </a:lnTo>
                <a:lnTo>
                  <a:pt x="112371" y="105199"/>
                </a:lnTo>
                <a:lnTo>
                  <a:pt x="114602" y="109736"/>
                </a:lnTo>
                <a:lnTo>
                  <a:pt x="117081" y="113753"/>
                </a:lnTo>
                <a:lnTo>
                  <a:pt x="119726" y="117423"/>
                </a:lnTo>
                <a:lnTo>
                  <a:pt x="123473" y="119870"/>
                </a:lnTo>
                <a:lnTo>
                  <a:pt x="132930" y="122588"/>
                </a:lnTo>
                <a:lnTo>
                  <a:pt x="149032" y="124334"/>
                </a:lnTo>
                <a:lnTo>
                  <a:pt x="163662" y="124636"/>
                </a:lnTo>
                <a:lnTo>
                  <a:pt x="171296" y="124707"/>
                </a:lnTo>
                <a:lnTo>
                  <a:pt x="180642" y="122092"/>
                </a:lnTo>
                <a:lnTo>
                  <a:pt x="190418" y="117623"/>
                </a:lnTo>
                <a:lnTo>
                  <a:pt x="198070" y="112329"/>
                </a:lnTo>
                <a:lnTo>
                  <a:pt x="201500" y="107544"/>
                </a:lnTo>
                <a:lnTo>
                  <a:pt x="204779" y="101378"/>
                </a:lnTo>
                <a:lnTo>
                  <a:pt x="207957" y="94290"/>
                </a:lnTo>
                <a:lnTo>
                  <a:pt x="211068" y="86588"/>
                </a:lnTo>
                <a:lnTo>
                  <a:pt x="217170" y="70093"/>
                </a:lnTo>
                <a:lnTo>
                  <a:pt x="219195" y="63512"/>
                </a:lnTo>
                <a:lnTo>
                  <a:pt x="220543" y="58132"/>
                </a:lnTo>
                <a:lnTo>
                  <a:pt x="221443" y="53554"/>
                </a:lnTo>
                <a:lnTo>
                  <a:pt x="222043" y="51493"/>
                </a:lnTo>
                <a:lnTo>
                  <a:pt x="222443" y="51112"/>
                </a:lnTo>
                <a:lnTo>
                  <a:pt x="222710" y="51850"/>
                </a:lnTo>
                <a:lnTo>
                  <a:pt x="227825" y="57629"/>
                </a:lnTo>
                <a:lnTo>
                  <a:pt x="230266" y="61155"/>
                </a:lnTo>
                <a:lnTo>
                  <a:pt x="232886" y="65491"/>
                </a:lnTo>
                <a:lnTo>
                  <a:pt x="235624" y="70365"/>
                </a:lnTo>
                <a:lnTo>
                  <a:pt x="239434" y="75600"/>
                </a:lnTo>
                <a:lnTo>
                  <a:pt x="243959" y="81073"/>
                </a:lnTo>
                <a:lnTo>
                  <a:pt x="253286" y="91455"/>
                </a:lnTo>
                <a:lnTo>
                  <a:pt x="260739" y="99376"/>
                </a:lnTo>
                <a:lnTo>
                  <a:pt x="275252" y="114154"/>
                </a:lnTo>
                <a:lnTo>
                  <a:pt x="281728" y="118683"/>
                </a:lnTo>
                <a:lnTo>
                  <a:pt x="289022" y="122694"/>
                </a:lnTo>
                <a:lnTo>
                  <a:pt x="304072" y="128805"/>
                </a:lnTo>
                <a:lnTo>
                  <a:pt x="317375" y="131520"/>
                </a:lnTo>
                <a:lnTo>
                  <a:pt x="329902" y="132727"/>
                </a:lnTo>
                <a:lnTo>
                  <a:pt x="336020" y="133049"/>
                </a:lnTo>
                <a:lnTo>
                  <a:pt x="348111" y="130761"/>
                </a:lnTo>
                <a:lnTo>
                  <a:pt x="360099" y="126437"/>
                </a:lnTo>
                <a:lnTo>
                  <a:pt x="372041" y="121208"/>
                </a:lnTo>
                <a:lnTo>
                  <a:pt x="379989" y="116440"/>
                </a:lnTo>
                <a:lnTo>
                  <a:pt x="389256" y="110284"/>
                </a:lnTo>
                <a:lnTo>
                  <a:pt x="399402" y="103204"/>
                </a:lnTo>
                <a:lnTo>
                  <a:pt x="409143" y="94516"/>
                </a:lnTo>
                <a:lnTo>
                  <a:pt x="418614" y="84754"/>
                </a:lnTo>
                <a:lnTo>
                  <a:pt x="427904" y="74278"/>
                </a:lnTo>
                <a:lnTo>
                  <a:pt x="435090" y="65310"/>
                </a:lnTo>
                <a:lnTo>
                  <a:pt x="440873" y="57346"/>
                </a:lnTo>
                <a:lnTo>
                  <a:pt x="445720" y="50053"/>
                </a:lnTo>
                <a:lnTo>
                  <a:pt x="448952" y="43206"/>
                </a:lnTo>
                <a:lnTo>
                  <a:pt x="451106" y="36657"/>
                </a:lnTo>
                <a:lnTo>
                  <a:pt x="452542" y="30307"/>
                </a:lnTo>
                <a:lnTo>
                  <a:pt x="453499" y="25082"/>
                </a:lnTo>
                <a:lnTo>
                  <a:pt x="454138" y="20606"/>
                </a:lnTo>
                <a:lnTo>
                  <a:pt x="454564" y="16629"/>
                </a:lnTo>
                <a:lnTo>
                  <a:pt x="454847" y="12987"/>
                </a:lnTo>
                <a:lnTo>
                  <a:pt x="455036" y="9566"/>
                </a:lnTo>
                <a:lnTo>
                  <a:pt x="455162" y="6293"/>
                </a:lnTo>
                <a:lnTo>
                  <a:pt x="454254" y="4111"/>
                </a:lnTo>
                <a:lnTo>
                  <a:pt x="452656" y="2657"/>
                </a:lnTo>
                <a:lnTo>
                  <a:pt x="450599" y="1687"/>
                </a:lnTo>
                <a:lnTo>
                  <a:pt x="445668" y="609"/>
                </a:lnTo>
                <a:lnTo>
                  <a:pt x="442963" y="322"/>
                </a:lnTo>
                <a:lnTo>
                  <a:pt x="440168" y="1123"/>
                </a:lnTo>
                <a:lnTo>
                  <a:pt x="434417" y="4658"/>
                </a:lnTo>
                <a:lnTo>
                  <a:pt x="431494" y="7982"/>
                </a:lnTo>
                <a:lnTo>
                  <a:pt x="428553" y="12183"/>
                </a:lnTo>
                <a:lnTo>
                  <a:pt x="425601" y="16967"/>
                </a:lnTo>
                <a:lnTo>
                  <a:pt x="422640" y="22141"/>
                </a:lnTo>
                <a:lnTo>
                  <a:pt x="416705" y="33182"/>
                </a:lnTo>
                <a:lnTo>
                  <a:pt x="414725" y="38904"/>
                </a:lnTo>
                <a:lnTo>
                  <a:pt x="413405" y="44704"/>
                </a:lnTo>
                <a:lnTo>
                  <a:pt x="412526" y="50554"/>
                </a:lnTo>
                <a:lnTo>
                  <a:pt x="411939" y="57431"/>
                </a:lnTo>
                <a:lnTo>
                  <a:pt x="411548" y="64992"/>
                </a:lnTo>
                <a:lnTo>
                  <a:pt x="411114" y="80339"/>
                </a:lnTo>
                <a:lnTo>
                  <a:pt x="410920" y="93774"/>
                </a:lnTo>
                <a:lnTo>
                  <a:pt x="411861" y="101127"/>
                </a:lnTo>
                <a:lnTo>
                  <a:pt x="413481" y="109006"/>
                </a:lnTo>
                <a:lnTo>
                  <a:pt x="415552" y="117235"/>
                </a:lnTo>
                <a:lnTo>
                  <a:pt x="417925" y="125697"/>
                </a:lnTo>
                <a:lnTo>
                  <a:pt x="423208" y="143038"/>
                </a:lnTo>
                <a:lnTo>
                  <a:pt x="426998" y="150837"/>
                </a:lnTo>
                <a:lnTo>
                  <a:pt x="431510" y="158021"/>
                </a:lnTo>
                <a:lnTo>
                  <a:pt x="436501" y="164794"/>
                </a:lnTo>
                <a:lnTo>
                  <a:pt x="441813" y="170302"/>
                </a:lnTo>
                <a:lnTo>
                  <a:pt x="447339" y="174966"/>
                </a:lnTo>
                <a:lnTo>
                  <a:pt x="453007" y="179068"/>
                </a:lnTo>
                <a:lnTo>
                  <a:pt x="459763" y="182794"/>
                </a:lnTo>
                <a:lnTo>
                  <a:pt x="467243" y="186271"/>
                </a:lnTo>
                <a:lnTo>
                  <a:pt x="482500" y="191787"/>
                </a:lnTo>
                <a:lnTo>
                  <a:pt x="495895" y="194239"/>
                </a:lnTo>
                <a:lnTo>
                  <a:pt x="508463" y="195329"/>
                </a:lnTo>
                <a:lnTo>
                  <a:pt x="526852" y="19620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6" name="SMARTPenAnnotation309"/>
          <p:cNvSpPr/>
          <p:nvPr/>
        </p:nvSpPr>
        <p:spPr>
          <a:xfrm>
            <a:off x="5331023" y="1714500"/>
            <a:ext cx="116087" cy="357188"/>
          </a:xfrm>
          <a:custGeom>
            <a:avLst/>
            <a:gdLst/>
            <a:ahLst/>
            <a:cxnLst/>
            <a:rect l="0" t="0" r="0" b="0"/>
            <a:pathLst>
              <a:path w="116087" h="357188">
                <a:moveTo>
                  <a:pt x="0" y="0"/>
                </a:moveTo>
                <a:lnTo>
                  <a:pt x="0" y="9481"/>
                </a:lnTo>
                <a:lnTo>
                  <a:pt x="993" y="13265"/>
                </a:lnTo>
                <a:lnTo>
                  <a:pt x="2646" y="16781"/>
                </a:lnTo>
                <a:lnTo>
                  <a:pt x="4741" y="20117"/>
                </a:lnTo>
                <a:lnTo>
                  <a:pt x="7129" y="25317"/>
                </a:lnTo>
                <a:lnTo>
                  <a:pt x="9713" y="31761"/>
                </a:lnTo>
                <a:lnTo>
                  <a:pt x="15231" y="46858"/>
                </a:lnTo>
                <a:lnTo>
                  <a:pt x="20991" y="63489"/>
                </a:lnTo>
                <a:lnTo>
                  <a:pt x="23916" y="73084"/>
                </a:lnTo>
                <a:lnTo>
                  <a:pt x="35749" y="114479"/>
                </a:lnTo>
                <a:lnTo>
                  <a:pt x="65858" y="215685"/>
                </a:lnTo>
                <a:lnTo>
                  <a:pt x="74911" y="247665"/>
                </a:lnTo>
                <a:lnTo>
                  <a:pt x="82241" y="271799"/>
                </a:lnTo>
                <a:lnTo>
                  <a:pt x="86578" y="282402"/>
                </a:lnTo>
                <a:lnTo>
                  <a:pt x="91453" y="292448"/>
                </a:lnTo>
                <a:lnTo>
                  <a:pt x="96687" y="302121"/>
                </a:lnTo>
                <a:lnTo>
                  <a:pt x="100177" y="310555"/>
                </a:lnTo>
                <a:lnTo>
                  <a:pt x="102503" y="318161"/>
                </a:lnTo>
                <a:lnTo>
                  <a:pt x="116086"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7" name="SMARTPenAnnotation310"/>
          <p:cNvSpPr/>
          <p:nvPr/>
        </p:nvSpPr>
        <p:spPr>
          <a:xfrm>
            <a:off x="5398660" y="1875277"/>
            <a:ext cx="253833" cy="160692"/>
          </a:xfrm>
          <a:custGeom>
            <a:avLst/>
            <a:gdLst/>
            <a:ahLst/>
            <a:cxnLst/>
            <a:rect l="0" t="0" r="0" b="0"/>
            <a:pathLst>
              <a:path w="253833" h="160692">
                <a:moveTo>
                  <a:pt x="102027" y="35676"/>
                </a:moveTo>
                <a:lnTo>
                  <a:pt x="125092" y="20299"/>
                </a:lnTo>
                <a:lnTo>
                  <a:pt x="132453" y="16274"/>
                </a:lnTo>
                <a:lnTo>
                  <a:pt x="153347" y="5605"/>
                </a:lnTo>
                <a:lnTo>
                  <a:pt x="159061" y="3723"/>
                </a:lnTo>
                <a:lnTo>
                  <a:pt x="164854" y="2467"/>
                </a:lnTo>
                <a:lnTo>
                  <a:pt x="170701" y="1630"/>
                </a:lnTo>
                <a:lnTo>
                  <a:pt x="175591" y="1073"/>
                </a:lnTo>
                <a:lnTo>
                  <a:pt x="179843" y="701"/>
                </a:lnTo>
                <a:lnTo>
                  <a:pt x="187213" y="287"/>
                </a:lnTo>
                <a:lnTo>
                  <a:pt x="198341" y="0"/>
                </a:lnTo>
                <a:lnTo>
                  <a:pt x="197986" y="978"/>
                </a:lnTo>
                <a:lnTo>
                  <a:pt x="194947" y="4710"/>
                </a:lnTo>
                <a:lnTo>
                  <a:pt x="187642" y="9676"/>
                </a:lnTo>
                <a:lnTo>
                  <a:pt x="182916" y="12390"/>
                </a:lnTo>
                <a:lnTo>
                  <a:pt x="176789" y="15191"/>
                </a:lnTo>
                <a:lnTo>
                  <a:pt x="169728" y="18050"/>
                </a:lnTo>
                <a:lnTo>
                  <a:pt x="162043" y="20949"/>
                </a:lnTo>
                <a:lnTo>
                  <a:pt x="152953" y="23873"/>
                </a:lnTo>
                <a:lnTo>
                  <a:pt x="142923" y="26815"/>
                </a:lnTo>
                <a:lnTo>
                  <a:pt x="121195" y="32730"/>
                </a:lnTo>
                <a:lnTo>
                  <a:pt x="98309" y="38666"/>
                </a:lnTo>
                <a:lnTo>
                  <a:pt x="87642" y="41638"/>
                </a:lnTo>
                <a:lnTo>
                  <a:pt x="67852" y="47586"/>
                </a:lnTo>
                <a:lnTo>
                  <a:pt x="59400" y="49569"/>
                </a:lnTo>
                <a:lnTo>
                  <a:pt x="51781" y="50891"/>
                </a:lnTo>
                <a:lnTo>
                  <a:pt x="44717" y="51772"/>
                </a:lnTo>
                <a:lnTo>
                  <a:pt x="36039" y="54344"/>
                </a:lnTo>
                <a:lnTo>
                  <a:pt x="26285" y="58043"/>
                </a:lnTo>
                <a:lnTo>
                  <a:pt x="15814" y="62494"/>
                </a:lnTo>
                <a:lnTo>
                  <a:pt x="8833" y="66453"/>
                </a:lnTo>
                <a:lnTo>
                  <a:pt x="4179" y="70084"/>
                </a:lnTo>
                <a:lnTo>
                  <a:pt x="1077" y="73498"/>
                </a:lnTo>
                <a:lnTo>
                  <a:pt x="0" y="76765"/>
                </a:lnTo>
                <a:lnTo>
                  <a:pt x="275" y="79936"/>
                </a:lnTo>
                <a:lnTo>
                  <a:pt x="1450" y="83042"/>
                </a:lnTo>
                <a:lnTo>
                  <a:pt x="3225" y="86105"/>
                </a:lnTo>
                <a:lnTo>
                  <a:pt x="5402" y="89139"/>
                </a:lnTo>
                <a:lnTo>
                  <a:pt x="7844" y="92154"/>
                </a:lnTo>
                <a:lnTo>
                  <a:pt x="11457" y="95156"/>
                </a:lnTo>
                <a:lnTo>
                  <a:pt x="15850" y="98149"/>
                </a:lnTo>
                <a:lnTo>
                  <a:pt x="20764" y="101137"/>
                </a:lnTo>
                <a:lnTo>
                  <a:pt x="26023" y="104121"/>
                </a:lnTo>
                <a:lnTo>
                  <a:pt x="37159" y="110083"/>
                </a:lnTo>
                <a:lnTo>
                  <a:pt x="44891" y="113062"/>
                </a:lnTo>
                <a:lnTo>
                  <a:pt x="54015" y="116040"/>
                </a:lnTo>
                <a:lnTo>
                  <a:pt x="73743" y="121995"/>
                </a:lnTo>
                <a:lnTo>
                  <a:pt x="92433" y="127948"/>
                </a:lnTo>
                <a:lnTo>
                  <a:pt x="123891" y="136548"/>
                </a:lnTo>
                <a:lnTo>
                  <a:pt x="143392" y="141619"/>
                </a:lnTo>
                <a:lnTo>
                  <a:pt x="160361" y="145000"/>
                </a:lnTo>
                <a:lnTo>
                  <a:pt x="175643" y="147254"/>
                </a:lnTo>
                <a:lnTo>
                  <a:pt x="253832" y="1606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8" name="SMARTPenAnnotation311"/>
          <p:cNvSpPr/>
          <p:nvPr/>
        </p:nvSpPr>
        <p:spPr>
          <a:xfrm>
            <a:off x="5643562" y="1679742"/>
            <a:ext cx="178595" cy="329220"/>
          </a:xfrm>
          <a:custGeom>
            <a:avLst/>
            <a:gdLst/>
            <a:ahLst/>
            <a:cxnLst/>
            <a:rect l="0" t="0" r="0" b="0"/>
            <a:pathLst>
              <a:path w="178595" h="329220">
                <a:moveTo>
                  <a:pt x="0" y="311578"/>
                </a:moveTo>
                <a:lnTo>
                  <a:pt x="9481" y="321059"/>
                </a:lnTo>
                <a:lnTo>
                  <a:pt x="13266" y="323852"/>
                </a:lnTo>
                <a:lnTo>
                  <a:pt x="16781" y="325713"/>
                </a:lnTo>
                <a:lnTo>
                  <a:pt x="20117" y="326955"/>
                </a:lnTo>
                <a:lnTo>
                  <a:pt x="24326" y="327782"/>
                </a:lnTo>
                <a:lnTo>
                  <a:pt x="29116" y="328334"/>
                </a:lnTo>
                <a:lnTo>
                  <a:pt x="34293" y="328702"/>
                </a:lnTo>
                <a:lnTo>
                  <a:pt x="41713" y="328947"/>
                </a:lnTo>
                <a:lnTo>
                  <a:pt x="60542" y="329219"/>
                </a:lnTo>
                <a:lnTo>
                  <a:pt x="69135" y="328300"/>
                </a:lnTo>
                <a:lnTo>
                  <a:pt x="76848" y="326695"/>
                </a:lnTo>
                <a:lnTo>
                  <a:pt x="83974" y="324632"/>
                </a:lnTo>
                <a:lnTo>
                  <a:pt x="89717" y="322265"/>
                </a:lnTo>
                <a:lnTo>
                  <a:pt x="94538" y="319695"/>
                </a:lnTo>
                <a:lnTo>
                  <a:pt x="98744" y="316989"/>
                </a:lnTo>
                <a:lnTo>
                  <a:pt x="102540" y="313201"/>
                </a:lnTo>
                <a:lnTo>
                  <a:pt x="106063" y="308691"/>
                </a:lnTo>
                <a:lnTo>
                  <a:pt x="109405" y="303700"/>
                </a:lnTo>
                <a:lnTo>
                  <a:pt x="112623" y="298389"/>
                </a:lnTo>
                <a:lnTo>
                  <a:pt x="115762" y="292863"/>
                </a:lnTo>
                <a:lnTo>
                  <a:pt x="121895" y="281432"/>
                </a:lnTo>
                <a:lnTo>
                  <a:pt x="127928" y="269737"/>
                </a:lnTo>
                <a:lnTo>
                  <a:pt x="130927" y="262848"/>
                </a:lnTo>
                <a:lnTo>
                  <a:pt x="133917" y="255279"/>
                </a:lnTo>
                <a:lnTo>
                  <a:pt x="139886" y="238931"/>
                </a:lnTo>
                <a:lnTo>
                  <a:pt x="145846" y="221744"/>
                </a:lnTo>
                <a:lnTo>
                  <a:pt x="147832" y="212993"/>
                </a:lnTo>
                <a:lnTo>
                  <a:pt x="149156" y="204183"/>
                </a:lnTo>
                <a:lnTo>
                  <a:pt x="150039" y="195333"/>
                </a:lnTo>
                <a:lnTo>
                  <a:pt x="150628" y="186456"/>
                </a:lnTo>
                <a:lnTo>
                  <a:pt x="151020" y="177562"/>
                </a:lnTo>
                <a:lnTo>
                  <a:pt x="151456" y="159742"/>
                </a:lnTo>
                <a:lnTo>
                  <a:pt x="151759" y="115121"/>
                </a:lnTo>
                <a:lnTo>
                  <a:pt x="149790" y="102224"/>
                </a:lnTo>
                <a:lnTo>
                  <a:pt x="146493" y="86680"/>
                </a:lnTo>
                <a:lnTo>
                  <a:pt x="142310" y="69373"/>
                </a:lnTo>
                <a:lnTo>
                  <a:pt x="138530" y="54858"/>
                </a:lnTo>
                <a:lnTo>
                  <a:pt x="131683" y="30792"/>
                </a:lnTo>
                <a:lnTo>
                  <a:pt x="127476" y="22192"/>
                </a:lnTo>
                <a:lnTo>
                  <a:pt x="122687" y="15467"/>
                </a:lnTo>
                <a:lnTo>
                  <a:pt x="117510" y="9991"/>
                </a:lnTo>
                <a:lnTo>
                  <a:pt x="113067" y="6340"/>
                </a:lnTo>
                <a:lnTo>
                  <a:pt x="109112" y="3906"/>
                </a:lnTo>
                <a:lnTo>
                  <a:pt x="100377" y="0"/>
                </a:lnTo>
                <a:lnTo>
                  <a:pt x="98668" y="672"/>
                </a:lnTo>
                <a:lnTo>
                  <a:pt x="94123" y="4064"/>
                </a:lnTo>
                <a:lnTo>
                  <a:pt x="88796" y="8879"/>
                </a:lnTo>
                <a:lnTo>
                  <a:pt x="85986" y="11552"/>
                </a:lnTo>
                <a:lnTo>
                  <a:pt x="83121" y="15319"/>
                </a:lnTo>
                <a:lnTo>
                  <a:pt x="80219" y="19814"/>
                </a:lnTo>
                <a:lnTo>
                  <a:pt x="75340" y="29108"/>
                </a:lnTo>
                <a:lnTo>
                  <a:pt x="73172" y="36546"/>
                </a:lnTo>
                <a:lnTo>
                  <a:pt x="72209" y="45805"/>
                </a:lnTo>
                <a:lnTo>
                  <a:pt x="71951" y="51052"/>
                </a:lnTo>
                <a:lnTo>
                  <a:pt x="72772" y="58519"/>
                </a:lnTo>
                <a:lnTo>
                  <a:pt x="74312" y="67466"/>
                </a:lnTo>
                <a:lnTo>
                  <a:pt x="76330" y="77399"/>
                </a:lnTo>
                <a:lnTo>
                  <a:pt x="77676" y="86006"/>
                </a:lnTo>
                <a:lnTo>
                  <a:pt x="78573" y="93728"/>
                </a:lnTo>
                <a:lnTo>
                  <a:pt x="79172" y="100860"/>
                </a:lnTo>
                <a:lnTo>
                  <a:pt x="81554" y="109584"/>
                </a:lnTo>
                <a:lnTo>
                  <a:pt x="85127" y="119368"/>
                </a:lnTo>
                <a:lnTo>
                  <a:pt x="89494" y="129860"/>
                </a:lnTo>
                <a:lnTo>
                  <a:pt x="94389" y="140823"/>
                </a:lnTo>
                <a:lnTo>
                  <a:pt x="105120" y="163588"/>
                </a:lnTo>
                <a:lnTo>
                  <a:pt x="109767" y="172238"/>
                </a:lnTo>
                <a:lnTo>
                  <a:pt x="113858" y="178997"/>
                </a:lnTo>
                <a:lnTo>
                  <a:pt x="117577" y="184495"/>
                </a:lnTo>
                <a:lnTo>
                  <a:pt x="121049" y="189153"/>
                </a:lnTo>
                <a:lnTo>
                  <a:pt x="124356" y="193251"/>
                </a:lnTo>
                <a:lnTo>
                  <a:pt x="127552" y="196974"/>
                </a:lnTo>
                <a:lnTo>
                  <a:pt x="131668" y="201441"/>
                </a:lnTo>
                <a:lnTo>
                  <a:pt x="141532" y="211696"/>
                </a:lnTo>
                <a:lnTo>
                  <a:pt x="145948" y="215224"/>
                </a:lnTo>
                <a:lnTo>
                  <a:pt x="149885" y="217576"/>
                </a:lnTo>
                <a:lnTo>
                  <a:pt x="158591" y="221352"/>
                </a:lnTo>
                <a:lnTo>
                  <a:pt x="162428" y="221868"/>
                </a:lnTo>
                <a:lnTo>
                  <a:pt x="167440" y="222097"/>
                </a:lnTo>
                <a:lnTo>
                  <a:pt x="178594" y="2222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9" name="SMARTPenAnnotation312"/>
          <p:cNvSpPr/>
          <p:nvPr/>
        </p:nvSpPr>
        <p:spPr>
          <a:xfrm>
            <a:off x="5654623" y="1937974"/>
            <a:ext cx="96096" cy="97995"/>
          </a:xfrm>
          <a:custGeom>
            <a:avLst/>
            <a:gdLst/>
            <a:ahLst/>
            <a:cxnLst/>
            <a:rect l="0" t="0" r="0" b="0"/>
            <a:pathLst>
              <a:path w="96096" h="97995">
                <a:moveTo>
                  <a:pt x="24658" y="80135"/>
                </a:moveTo>
                <a:lnTo>
                  <a:pt x="29399" y="75394"/>
                </a:lnTo>
                <a:lnTo>
                  <a:pt x="33771" y="72014"/>
                </a:lnTo>
                <a:lnTo>
                  <a:pt x="39663" y="67776"/>
                </a:lnTo>
                <a:lnTo>
                  <a:pt x="46568" y="62966"/>
                </a:lnTo>
                <a:lnTo>
                  <a:pt x="52163" y="57775"/>
                </a:lnTo>
                <a:lnTo>
                  <a:pt x="56885" y="52330"/>
                </a:lnTo>
                <a:lnTo>
                  <a:pt x="61026" y="46715"/>
                </a:lnTo>
                <a:lnTo>
                  <a:pt x="63786" y="41980"/>
                </a:lnTo>
                <a:lnTo>
                  <a:pt x="65626" y="37831"/>
                </a:lnTo>
                <a:lnTo>
                  <a:pt x="66852" y="34073"/>
                </a:lnTo>
                <a:lnTo>
                  <a:pt x="67671" y="30575"/>
                </a:lnTo>
                <a:lnTo>
                  <a:pt x="68216" y="27251"/>
                </a:lnTo>
                <a:lnTo>
                  <a:pt x="69091" y="19528"/>
                </a:lnTo>
                <a:lnTo>
                  <a:pt x="68170" y="16910"/>
                </a:lnTo>
                <a:lnTo>
                  <a:pt x="66565" y="13180"/>
                </a:lnTo>
                <a:lnTo>
                  <a:pt x="64502" y="8710"/>
                </a:lnTo>
                <a:lnTo>
                  <a:pt x="62135" y="5729"/>
                </a:lnTo>
                <a:lnTo>
                  <a:pt x="59565" y="3742"/>
                </a:lnTo>
                <a:lnTo>
                  <a:pt x="56858" y="2417"/>
                </a:lnTo>
                <a:lnTo>
                  <a:pt x="54063" y="1534"/>
                </a:lnTo>
                <a:lnTo>
                  <a:pt x="51206" y="945"/>
                </a:lnTo>
                <a:lnTo>
                  <a:pt x="48310" y="553"/>
                </a:lnTo>
                <a:lnTo>
                  <a:pt x="45387" y="291"/>
                </a:lnTo>
                <a:lnTo>
                  <a:pt x="42446" y="117"/>
                </a:lnTo>
                <a:lnTo>
                  <a:pt x="39493" y="0"/>
                </a:lnTo>
                <a:lnTo>
                  <a:pt x="36532" y="915"/>
                </a:lnTo>
                <a:lnTo>
                  <a:pt x="33566" y="2517"/>
                </a:lnTo>
                <a:lnTo>
                  <a:pt x="30597" y="4577"/>
                </a:lnTo>
                <a:lnTo>
                  <a:pt x="26633" y="6943"/>
                </a:lnTo>
                <a:lnTo>
                  <a:pt x="22006" y="9512"/>
                </a:lnTo>
                <a:lnTo>
                  <a:pt x="16937" y="12217"/>
                </a:lnTo>
                <a:lnTo>
                  <a:pt x="12565" y="15012"/>
                </a:lnTo>
                <a:lnTo>
                  <a:pt x="8659" y="17869"/>
                </a:lnTo>
                <a:lnTo>
                  <a:pt x="5062" y="20764"/>
                </a:lnTo>
                <a:lnTo>
                  <a:pt x="2664" y="23688"/>
                </a:lnTo>
                <a:lnTo>
                  <a:pt x="1066" y="26628"/>
                </a:lnTo>
                <a:lnTo>
                  <a:pt x="0" y="29581"/>
                </a:lnTo>
                <a:lnTo>
                  <a:pt x="282" y="33534"/>
                </a:lnTo>
                <a:lnTo>
                  <a:pt x="1462" y="38154"/>
                </a:lnTo>
                <a:lnTo>
                  <a:pt x="3241" y="43218"/>
                </a:lnTo>
                <a:lnTo>
                  <a:pt x="4426" y="48578"/>
                </a:lnTo>
                <a:lnTo>
                  <a:pt x="5217" y="54136"/>
                </a:lnTo>
                <a:lnTo>
                  <a:pt x="5744" y="59826"/>
                </a:lnTo>
                <a:lnTo>
                  <a:pt x="7088" y="64611"/>
                </a:lnTo>
                <a:lnTo>
                  <a:pt x="8976" y="68794"/>
                </a:lnTo>
                <a:lnTo>
                  <a:pt x="11227" y="72574"/>
                </a:lnTo>
                <a:lnTo>
                  <a:pt x="14711" y="76086"/>
                </a:lnTo>
                <a:lnTo>
                  <a:pt x="19019" y="79420"/>
                </a:lnTo>
                <a:lnTo>
                  <a:pt x="23875" y="82635"/>
                </a:lnTo>
                <a:lnTo>
                  <a:pt x="29097" y="85770"/>
                </a:lnTo>
                <a:lnTo>
                  <a:pt x="34563" y="88853"/>
                </a:lnTo>
                <a:lnTo>
                  <a:pt x="40191" y="91900"/>
                </a:lnTo>
                <a:lnTo>
                  <a:pt x="45927" y="93931"/>
                </a:lnTo>
                <a:lnTo>
                  <a:pt x="51736" y="95286"/>
                </a:lnTo>
                <a:lnTo>
                  <a:pt x="57593" y="96188"/>
                </a:lnTo>
                <a:lnTo>
                  <a:pt x="64474" y="96790"/>
                </a:lnTo>
                <a:lnTo>
                  <a:pt x="72038" y="97192"/>
                </a:lnTo>
                <a:lnTo>
                  <a:pt x="96095" y="979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0" name="SMARTPenAnnotation313"/>
          <p:cNvSpPr/>
          <p:nvPr/>
        </p:nvSpPr>
        <p:spPr>
          <a:xfrm>
            <a:off x="5723929" y="1848445"/>
            <a:ext cx="214314" cy="44649"/>
          </a:xfrm>
          <a:custGeom>
            <a:avLst/>
            <a:gdLst/>
            <a:ahLst/>
            <a:cxnLst/>
            <a:rect l="0" t="0" r="0" b="0"/>
            <a:pathLst>
              <a:path w="214314" h="44649">
                <a:moveTo>
                  <a:pt x="214313" y="0"/>
                </a:moveTo>
                <a:lnTo>
                  <a:pt x="195351" y="9481"/>
                </a:lnTo>
                <a:lnTo>
                  <a:pt x="187781" y="12274"/>
                </a:lnTo>
                <a:lnTo>
                  <a:pt x="180750" y="14135"/>
                </a:lnTo>
                <a:lnTo>
                  <a:pt x="174078" y="15377"/>
                </a:lnTo>
                <a:lnTo>
                  <a:pt x="131505" y="21864"/>
                </a:lnTo>
                <a:lnTo>
                  <a:pt x="116443" y="23506"/>
                </a:lnTo>
                <a:lnTo>
                  <a:pt x="102434" y="24600"/>
                </a:lnTo>
                <a:lnTo>
                  <a:pt x="89125" y="25330"/>
                </a:lnTo>
                <a:lnTo>
                  <a:pt x="73308" y="27800"/>
                </a:lnTo>
                <a:lnTo>
                  <a:pt x="55817" y="31432"/>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1" name="SMARTPenAnnotation314"/>
          <p:cNvSpPr/>
          <p:nvPr/>
        </p:nvSpPr>
        <p:spPr>
          <a:xfrm>
            <a:off x="5939001" y="1902023"/>
            <a:ext cx="70679" cy="142876"/>
          </a:xfrm>
          <a:custGeom>
            <a:avLst/>
            <a:gdLst/>
            <a:ahLst/>
            <a:cxnLst/>
            <a:rect l="0" t="0" r="0" b="0"/>
            <a:pathLst>
              <a:path w="70679" h="142876">
                <a:moveTo>
                  <a:pt x="52819" y="0"/>
                </a:moveTo>
                <a:lnTo>
                  <a:pt x="43338" y="0"/>
                </a:lnTo>
                <a:lnTo>
                  <a:pt x="37569" y="1984"/>
                </a:lnTo>
                <a:lnTo>
                  <a:pt x="30746" y="5292"/>
                </a:lnTo>
                <a:lnTo>
                  <a:pt x="23221" y="9481"/>
                </a:lnTo>
                <a:lnTo>
                  <a:pt x="17212" y="13266"/>
                </a:lnTo>
                <a:lnTo>
                  <a:pt x="12214" y="16781"/>
                </a:lnTo>
                <a:lnTo>
                  <a:pt x="7890" y="20117"/>
                </a:lnTo>
                <a:lnTo>
                  <a:pt x="5007" y="23333"/>
                </a:lnTo>
                <a:lnTo>
                  <a:pt x="3085" y="26470"/>
                </a:lnTo>
                <a:lnTo>
                  <a:pt x="1803" y="29553"/>
                </a:lnTo>
                <a:lnTo>
                  <a:pt x="949" y="33592"/>
                </a:lnTo>
                <a:lnTo>
                  <a:pt x="380" y="38270"/>
                </a:lnTo>
                <a:lnTo>
                  <a:pt x="0" y="43373"/>
                </a:lnTo>
                <a:lnTo>
                  <a:pt x="739" y="48759"/>
                </a:lnTo>
                <a:lnTo>
                  <a:pt x="2224" y="54334"/>
                </a:lnTo>
                <a:lnTo>
                  <a:pt x="4206" y="60035"/>
                </a:lnTo>
                <a:lnTo>
                  <a:pt x="7512" y="65820"/>
                </a:lnTo>
                <a:lnTo>
                  <a:pt x="11700" y="71661"/>
                </a:lnTo>
                <a:lnTo>
                  <a:pt x="16476" y="77540"/>
                </a:lnTo>
                <a:lnTo>
                  <a:pt x="21646" y="83443"/>
                </a:lnTo>
                <a:lnTo>
                  <a:pt x="27076" y="89363"/>
                </a:lnTo>
                <a:lnTo>
                  <a:pt x="32680" y="95294"/>
                </a:lnTo>
                <a:lnTo>
                  <a:pt x="39393" y="101233"/>
                </a:lnTo>
                <a:lnTo>
                  <a:pt x="46845" y="107176"/>
                </a:lnTo>
                <a:lnTo>
                  <a:pt x="54789" y="113122"/>
                </a:lnTo>
                <a:lnTo>
                  <a:pt x="60086" y="118079"/>
                </a:lnTo>
                <a:lnTo>
                  <a:pt x="63616" y="122376"/>
                </a:lnTo>
                <a:lnTo>
                  <a:pt x="65970" y="126232"/>
                </a:lnTo>
                <a:lnTo>
                  <a:pt x="67540" y="129796"/>
                </a:lnTo>
                <a:lnTo>
                  <a:pt x="68586" y="133163"/>
                </a:lnTo>
                <a:lnTo>
                  <a:pt x="70678" y="1428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2" name="SMARTPenAnnotation315"/>
          <p:cNvSpPr/>
          <p:nvPr/>
        </p:nvSpPr>
        <p:spPr>
          <a:xfrm>
            <a:off x="5778748" y="1866304"/>
            <a:ext cx="168424" cy="160736"/>
          </a:xfrm>
          <a:custGeom>
            <a:avLst/>
            <a:gdLst/>
            <a:ahLst/>
            <a:cxnLst/>
            <a:rect l="0" t="0" r="0" b="0"/>
            <a:pathLst>
              <a:path w="168424" h="160736">
                <a:moveTo>
                  <a:pt x="7689" y="0"/>
                </a:moveTo>
                <a:lnTo>
                  <a:pt x="7689" y="12429"/>
                </a:lnTo>
                <a:lnTo>
                  <a:pt x="6697" y="19200"/>
                </a:lnTo>
                <a:lnTo>
                  <a:pt x="2949" y="39953"/>
                </a:lnTo>
                <a:lnTo>
                  <a:pt x="1552" y="49456"/>
                </a:lnTo>
                <a:lnTo>
                  <a:pt x="621" y="57775"/>
                </a:lnTo>
                <a:lnTo>
                  <a:pt x="0" y="65306"/>
                </a:lnTo>
                <a:lnTo>
                  <a:pt x="579" y="72311"/>
                </a:lnTo>
                <a:lnTo>
                  <a:pt x="1957" y="78965"/>
                </a:lnTo>
                <a:lnTo>
                  <a:pt x="3868" y="85386"/>
                </a:lnTo>
                <a:lnTo>
                  <a:pt x="6134" y="91650"/>
                </a:lnTo>
                <a:lnTo>
                  <a:pt x="8636" y="97811"/>
                </a:lnTo>
                <a:lnTo>
                  <a:pt x="11298" y="103903"/>
                </a:lnTo>
                <a:lnTo>
                  <a:pt x="15056" y="109948"/>
                </a:lnTo>
                <a:lnTo>
                  <a:pt x="19546" y="115963"/>
                </a:lnTo>
                <a:lnTo>
                  <a:pt x="24523" y="121957"/>
                </a:lnTo>
                <a:lnTo>
                  <a:pt x="30818" y="126946"/>
                </a:lnTo>
                <a:lnTo>
                  <a:pt x="37991" y="131263"/>
                </a:lnTo>
                <a:lnTo>
                  <a:pt x="45750" y="135134"/>
                </a:lnTo>
                <a:lnTo>
                  <a:pt x="53899" y="138707"/>
                </a:lnTo>
                <a:lnTo>
                  <a:pt x="62308" y="142080"/>
                </a:lnTo>
                <a:lnTo>
                  <a:pt x="70891" y="145322"/>
                </a:lnTo>
                <a:lnTo>
                  <a:pt x="80582" y="148475"/>
                </a:lnTo>
                <a:lnTo>
                  <a:pt x="91011" y="151569"/>
                </a:lnTo>
                <a:lnTo>
                  <a:pt x="101932" y="154624"/>
                </a:lnTo>
                <a:lnTo>
                  <a:pt x="112189" y="156661"/>
                </a:lnTo>
                <a:lnTo>
                  <a:pt x="122005" y="158019"/>
                </a:lnTo>
                <a:lnTo>
                  <a:pt x="168423" y="16073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3" name="SMARTPenAnnotation316"/>
          <p:cNvSpPr/>
          <p:nvPr/>
        </p:nvSpPr>
        <p:spPr>
          <a:xfrm>
            <a:off x="7956351" y="4482703"/>
            <a:ext cx="119809" cy="418368"/>
          </a:xfrm>
          <a:custGeom>
            <a:avLst/>
            <a:gdLst/>
            <a:ahLst/>
            <a:cxnLst/>
            <a:rect l="0" t="0" r="0" b="0"/>
            <a:pathLst>
              <a:path w="119809" h="418368">
                <a:moveTo>
                  <a:pt x="0" y="0"/>
                </a:moveTo>
                <a:lnTo>
                  <a:pt x="4741" y="9480"/>
                </a:lnTo>
                <a:lnTo>
                  <a:pt x="7068" y="16781"/>
                </a:lnTo>
                <a:lnTo>
                  <a:pt x="8378" y="29115"/>
                </a:lnTo>
                <a:lnTo>
                  <a:pt x="9677" y="40721"/>
                </a:lnTo>
                <a:lnTo>
                  <a:pt x="11413" y="47984"/>
                </a:lnTo>
                <a:lnTo>
                  <a:pt x="13561" y="55801"/>
                </a:lnTo>
                <a:lnTo>
                  <a:pt x="18595" y="72425"/>
                </a:lnTo>
                <a:lnTo>
                  <a:pt x="21327" y="81026"/>
                </a:lnTo>
                <a:lnTo>
                  <a:pt x="27007" y="101165"/>
                </a:lnTo>
                <a:lnTo>
                  <a:pt x="29911" y="112092"/>
                </a:lnTo>
                <a:lnTo>
                  <a:pt x="35784" y="132170"/>
                </a:lnTo>
                <a:lnTo>
                  <a:pt x="38738" y="141691"/>
                </a:lnTo>
                <a:lnTo>
                  <a:pt x="42693" y="152008"/>
                </a:lnTo>
                <a:lnTo>
                  <a:pt x="47313" y="162854"/>
                </a:lnTo>
                <a:lnTo>
                  <a:pt x="52378" y="174054"/>
                </a:lnTo>
                <a:lnTo>
                  <a:pt x="56747" y="186481"/>
                </a:lnTo>
                <a:lnTo>
                  <a:pt x="60652" y="199727"/>
                </a:lnTo>
                <a:lnTo>
                  <a:pt x="96982" y="343309"/>
                </a:lnTo>
                <a:lnTo>
                  <a:pt x="101365" y="358849"/>
                </a:lnTo>
                <a:lnTo>
                  <a:pt x="105280" y="371194"/>
                </a:lnTo>
                <a:lnTo>
                  <a:pt x="118692" y="410004"/>
                </a:lnTo>
                <a:lnTo>
                  <a:pt x="119808" y="415219"/>
                </a:lnTo>
                <a:lnTo>
                  <a:pt x="119559" y="417704"/>
                </a:lnTo>
                <a:lnTo>
                  <a:pt x="118402" y="418367"/>
                </a:lnTo>
                <a:lnTo>
                  <a:pt x="116638" y="417818"/>
                </a:lnTo>
                <a:lnTo>
                  <a:pt x="114470" y="416459"/>
                </a:lnTo>
                <a:lnTo>
                  <a:pt x="112031" y="414562"/>
                </a:lnTo>
                <a:lnTo>
                  <a:pt x="110407" y="412304"/>
                </a:lnTo>
                <a:lnTo>
                  <a:pt x="107156" y="40183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4" name="SMARTPenAnnotation317"/>
          <p:cNvSpPr/>
          <p:nvPr/>
        </p:nvSpPr>
        <p:spPr>
          <a:xfrm>
            <a:off x="7980580" y="4438223"/>
            <a:ext cx="454217" cy="678072"/>
          </a:xfrm>
          <a:custGeom>
            <a:avLst/>
            <a:gdLst/>
            <a:ahLst/>
            <a:cxnLst/>
            <a:rect l="0" t="0" r="0" b="0"/>
            <a:pathLst>
              <a:path w="454217" h="678072">
                <a:moveTo>
                  <a:pt x="2560" y="62339"/>
                </a:moveTo>
                <a:lnTo>
                  <a:pt x="7301" y="48118"/>
                </a:lnTo>
                <a:lnTo>
                  <a:pt x="14920" y="35844"/>
                </a:lnTo>
                <a:lnTo>
                  <a:pt x="27720" y="20424"/>
                </a:lnTo>
                <a:lnTo>
                  <a:pt x="35571" y="12952"/>
                </a:lnTo>
                <a:lnTo>
                  <a:pt x="45675" y="6324"/>
                </a:lnTo>
                <a:lnTo>
                  <a:pt x="59426" y="2717"/>
                </a:lnTo>
                <a:lnTo>
                  <a:pt x="67259" y="1755"/>
                </a:lnTo>
                <a:lnTo>
                  <a:pt x="75458" y="1114"/>
                </a:lnTo>
                <a:lnTo>
                  <a:pt x="83901" y="686"/>
                </a:lnTo>
                <a:lnTo>
                  <a:pt x="100228" y="211"/>
                </a:lnTo>
                <a:lnTo>
                  <a:pt x="114098" y="0"/>
                </a:lnTo>
                <a:lnTo>
                  <a:pt x="121568" y="936"/>
                </a:lnTo>
                <a:lnTo>
                  <a:pt x="129523" y="2552"/>
                </a:lnTo>
                <a:lnTo>
                  <a:pt x="137804" y="4622"/>
                </a:lnTo>
                <a:lnTo>
                  <a:pt x="146301" y="6994"/>
                </a:lnTo>
                <a:lnTo>
                  <a:pt x="163679" y="12275"/>
                </a:lnTo>
                <a:lnTo>
                  <a:pt x="171489" y="16064"/>
                </a:lnTo>
                <a:lnTo>
                  <a:pt x="185457" y="25567"/>
                </a:lnTo>
                <a:lnTo>
                  <a:pt x="193945" y="32863"/>
                </a:lnTo>
                <a:lnTo>
                  <a:pt x="203572" y="41696"/>
                </a:lnTo>
                <a:lnTo>
                  <a:pt x="213959" y="51554"/>
                </a:lnTo>
                <a:lnTo>
                  <a:pt x="225500" y="67798"/>
                </a:lnTo>
                <a:lnTo>
                  <a:pt x="230628" y="81633"/>
                </a:lnTo>
                <a:lnTo>
                  <a:pt x="233517" y="101570"/>
                </a:lnTo>
                <a:lnTo>
                  <a:pt x="234192" y="117478"/>
                </a:lnTo>
                <a:lnTo>
                  <a:pt x="232388" y="124895"/>
                </a:lnTo>
                <a:lnTo>
                  <a:pt x="220367" y="145808"/>
                </a:lnTo>
                <a:lnTo>
                  <a:pt x="209827" y="161944"/>
                </a:lnTo>
                <a:lnTo>
                  <a:pt x="202254" y="169422"/>
                </a:lnTo>
                <a:lnTo>
                  <a:pt x="193236" y="176392"/>
                </a:lnTo>
                <a:lnTo>
                  <a:pt x="154988" y="201836"/>
                </a:lnTo>
                <a:lnTo>
                  <a:pt x="140890" y="209907"/>
                </a:lnTo>
                <a:lnTo>
                  <a:pt x="86101" y="239237"/>
                </a:lnTo>
                <a:lnTo>
                  <a:pt x="52919" y="258038"/>
                </a:lnTo>
                <a:lnTo>
                  <a:pt x="26926" y="273671"/>
                </a:lnTo>
                <a:lnTo>
                  <a:pt x="208" y="290394"/>
                </a:lnTo>
                <a:lnTo>
                  <a:pt x="0" y="292759"/>
                </a:lnTo>
                <a:lnTo>
                  <a:pt x="1845" y="295327"/>
                </a:lnTo>
                <a:lnTo>
                  <a:pt x="9188" y="300827"/>
                </a:lnTo>
                <a:lnTo>
                  <a:pt x="19065" y="306578"/>
                </a:lnTo>
                <a:lnTo>
                  <a:pt x="26463" y="309501"/>
                </a:lnTo>
                <a:lnTo>
                  <a:pt x="35362" y="312442"/>
                </a:lnTo>
                <a:lnTo>
                  <a:pt x="45264" y="315394"/>
                </a:lnTo>
                <a:lnTo>
                  <a:pt x="66850" y="321321"/>
                </a:lnTo>
                <a:lnTo>
                  <a:pt x="78162" y="324290"/>
                </a:lnTo>
                <a:lnTo>
                  <a:pt x="103960" y="330236"/>
                </a:lnTo>
                <a:lnTo>
                  <a:pt x="117786" y="333210"/>
                </a:lnTo>
                <a:lnTo>
                  <a:pt x="137916" y="339162"/>
                </a:lnTo>
                <a:lnTo>
                  <a:pt x="256024" y="378872"/>
                </a:lnTo>
                <a:lnTo>
                  <a:pt x="274723" y="386470"/>
                </a:lnTo>
                <a:lnTo>
                  <a:pt x="292151" y="394513"/>
                </a:lnTo>
                <a:lnTo>
                  <a:pt x="308730" y="402850"/>
                </a:lnTo>
                <a:lnTo>
                  <a:pt x="324744" y="411386"/>
                </a:lnTo>
                <a:lnTo>
                  <a:pt x="355766" y="428807"/>
                </a:lnTo>
                <a:lnTo>
                  <a:pt x="369000" y="437620"/>
                </a:lnTo>
                <a:lnTo>
                  <a:pt x="380799" y="446471"/>
                </a:lnTo>
                <a:lnTo>
                  <a:pt x="391641" y="455350"/>
                </a:lnTo>
                <a:lnTo>
                  <a:pt x="401846" y="464244"/>
                </a:lnTo>
                <a:lnTo>
                  <a:pt x="411626" y="473151"/>
                </a:lnTo>
                <a:lnTo>
                  <a:pt x="421122" y="482065"/>
                </a:lnTo>
                <a:lnTo>
                  <a:pt x="429437" y="490985"/>
                </a:lnTo>
                <a:lnTo>
                  <a:pt x="436965" y="499907"/>
                </a:lnTo>
                <a:lnTo>
                  <a:pt x="443968" y="508833"/>
                </a:lnTo>
                <a:lnTo>
                  <a:pt x="451750" y="526687"/>
                </a:lnTo>
                <a:lnTo>
                  <a:pt x="453824" y="535615"/>
                </a:lnTo>
                <a:lnTo>
                  <a:pt x="454216" y="543552"/>
                </a:lnTo>
                <a:lnTo>
                  <a:pt x="452005" y="557662"/>
                </a:lnTo>
                <a:lnTo>
                  <a:pt x="445069" y="573193"/>
                </a:lnTo>
                <a:lnTo>
                  <a:pt x="440440" y="581502"/>
                </a:lnTo>
                <a:lnTo>
                  <a:pt x="427361" y="596026"/>
                </a:lnTo>
                <a:lnTo>
                  <a:pt x="419706" y="602678"/>
                </a:lnTo>
                <a:lnTo>
                  <a:pt x="410634" y="609096"/>
                </a:lnTo>
                <a:lnTo>
                  <a:pt x="400617" y="615360"/>
                </a:lnTo>
                <a:lnTo>
                  <a:pt x="389971" y="621519"/>
                </a:lnTo>
                <a:lnTo>
                  <a:pt x="377912" y="627610"/>
                </a:lnTo>
                <a:lnTo>
                  <a:pt x="364912" y="633655"/>
                </a:lnTo>
                <a:lnTo>
                  <a:pt x="351285" y="639670"/>
                </a:lnTo>
                <a:lnTo>
                  <a:pt x="337238" y="644671"/>
                </a:lnTo>
                <a:lnTo>
                  <a:pt x="322913" y="648998"/>
                </a:lnTo>
                <a:lnTo>
                  <a:pt x="308403" y="652875"/>
                </a:lnTo>
                <a:lnTo>
                  <a:pt x="265821" y="662474"/>
                </a:lnTo>
                <a:lnTo>
                  <a:pt x="240575" y="667812"/>
                </a:lnTo>
                <a:lnTo>
                  <a:pt x="219776" y="671370"/>
                </a:lnTo>
                <a:lnTo>
                  <a:pt x="201941" y="673743"/>
                </a:lnTo>
                <a:lnTo>
                  <a:pt x="186082" y="675324"/>
                </a:lnTo>
                <a:lnTo>
                  <a:pt x="173526" y="676379"/>
                </a:lnTo>
                <a:lnTo>
                  <a:pt x="163170" y="677082"/>
                </a:lnTo>
                <a:lnTo>
                  <a:pt x="146372" y="677863"/>
                </a:lnTo>
                <a:lnTo>
                  <a:pt x="139115" y="678071"/>
                </a:lnTo>
                <a:lnTo>
                  <a:pt x="118646" y="6695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5" name="SMARTPenAnnotation318"/>
          <p:cNvSpPr/>
          <p:nvPr/>
        </p:nvSpPr>
        <p:spPr>
          <a:xfrm>
            <a:off x="8399045" y="4741664"/>
            <a:ext cx="173456" cy="96453"/>
          </a:xfrm>
          <a:custGeom>
            <a:avLst/>
            <a:gdLst/>
            <a:ahLst/>
            <a:cxnLst/>
            <a:rect l="0" t="0" r="0" b="0"/>
            <a:pathLst>
              <a:path w="173456" h="96453">
                <a:moveTo>
                  <a:pt x="173455" y="71437"/>
                </a:moveTo>
                <a:lnTo>
                  <a:pt x="168714" y="61956"/>
                </a:lnTo>
                <a:lnTo>
                  <a:pt x="164341" y="55195"/>
                </a:lnTo>
                <a:lnTo>
                  <a:pt x="158449" y="46718"/>
                </a:lnTo>
                <a:lnTo>
                  <a:pt x="151545" y="37098"/>
                </a:lnTo>
                <a:lnTo>
                  <a:pt x="145950" y="29693"/>
                </a:lnTo>
                <a:lnTo>
                  <a:pt x="141228" y="23764"/>
                </a:lnTo>
                <a:lnTo>
                  <a:pt x="137087" y="18819"/>
                </a:lnTo>
                <a:lnTo>
                  <a:pt x="132343" y="14530"/>
                </a:lnTo>
                <a:lnTo>
                  <a:pt x="127195" y="10679"/>
                </a:lnTo>
                <a:lnTo>
                  <a:pt x="121779" y="7119"/>
                </a:lnTo>
                <a:lnTo>
                  <a:pt x="115191" y="4746"/>
                </a:lnTo>
                <a:lnTo>
                  <a:pt x="107824" y="3164"/>
                </a:lnTo>
                <a:lnTo>
                  <a:pt x="99935" y="2110"/>
                </a:lnTo>
                <a:lnTo>
                  <a:pt x="92692" y="1406"/>
                </a:lnTo>
                <a:lnTo>
                  <a:pt x="85878" y="937"/>
                </a:lnTo>
                <a:lnTo>
                  <a:pt x="79352" y="625"/>
                </a:lnTo>
                <a:lnTo>
                  <a:pt x="73016" y="1408"/>
                </a:lnTo>
                <a:lnTo>
                  <a:pt x="66808" y="2923"/>
                </a:lnTo>
                <a:lnTo>
                  <a:pt x="37846" y="12483"/>
                </a:lnTo>
                <a:lnTo>
                  <a:pt x="31455" y="16260"/>
                </a:lnTo>
                <a:lnTo>
                  <a:pt x="26202" y="20762"/>
                </a:lnTo>
                <a:lnTo>
                  <a:pt x="17720" y="30063"/>
                </a:lnTo>
                <a:lnTo>
                  <a:pt x="10643" y="37504"/>
                </a:lnTo>
                <a:lnTo>
                  <a:pt x="7366" y="41870"/>
                </a:lnTo>
                <a:lnTo>
                  <a:pt x="4190" y="46765"/>
                </a:lnTo>
                <a:lnTo>
                  <a:pt x="1081" y="52012"/>
                </a:lnTo>
                <a:lnTo>
                  <a:pt x="0" y="56503"/>
                </a:lnTo>
                <a:lnTo>
                  <a:pt x="271" y="60489"/>
                </a:lnTo>
                <a:lnTo>
                  <a:pt x="1445" y="64138"/>
                </a:lnTo>
                <a:lnTo>
                  <a:pt x="2226" y="67564"/>
                </a:lnTo>
                <a:lnTo>
                  <a:pt x="2748" y="70839"/>
                </a:lnTo>
                <a:lnTo>
                  <a:pt x="3096" y="74015"/>
                </a:lnTo>
                <a:lnTo>
                  <a:pt x="5311" y="77124"/>
                </a:lnTo>
                <a:lnTo>
                  <a:pt x="8773" y="80190"/>
                </a:lnTo>
                <a:lnTo>
                  <a:pt x="13066" y="83225"/>
                </a:lnTo>
                <a:lnTo>
                  <a:pt x="16920" y="86241"/>
                </a:lnTo>
                <a:lnTo>
                  <a:pt x="20481" y="89244"/>
                </a:lnTo>
                <a:lnTo>
                  <a:pt x="23847" y="92238"/>
                </a:lnTo>
                <a:lnTo>
                  <a:pt x="29068" y="94235"/>
                </a:lnTo>
                <a:lnTo>
                  <a:pt x="35524" y="95565"/>
                </a:lnTo>
                <a:lnTo>
                  <a:pt x="42806" y="96452"/>
                </a:lnTo>
                <a:lnTo>
                  <a:pt x="49644" y="96051"/>
                </a:lnTo>
                <a:lnTo>
                  <a:pt x="56188" y="94792"/>
                </a:lnTo>
                <a:lnTo>
                  <a:pt x="62535" y="92960"/>
                </a:lnTo>
                <a:lnTo>
                  <a:pt x="68750" y="90747"/>
                </a:lnTo>
                <a:lnTo>
                  <a:pt x="74878" y="88279"/>
                </a:lnTo>
                <a:lnTo>
                  <a:pt x="80948" y="85642"/>
                </a:lnTo>
                <a:lnTo>
                  <a:pt x="86978" y="81899"/>
                </a:lnTo>
                <a:lnTo>
                  <a:pt x="92983" y="77420"/>
                </a:lnTo>
                <a:lnTo>
                  <a:pt x="98971" y="72449"/>
                </a:lnTo>
                <a:lnTo>
                  <a:pt x="104948" y="68143"/>
                </a:lnTo>
                <a:lnTo>
                  <a:pt x="110916" y="64281"/>
                </a:lnTo>
                <a:lnTo>
                  <a:pt x="116880" y="60713"/>
                </a:lnTo>
                <a:lnTo>
                  <a:pt x="121847" y="56350"/>
                </a:lnTo>
                <a:lnTo>
                  <a:pt x="126151" y="51457"/>
                </a:lnTo>
                <a:lnTo>
                  <a:pt x="130013" y="46211"/>
                </a:lnTo>
                <a:lnTo>
                  <a:pt x="133579" y="40729"/>
                </a:lnTo>
                <a:lnTo>
                  <a:pt x="136949" y="35090"/>
                </a:lnTo>
                <a:lnTo>
                  <a:pt x="140188" y="29347"/>
                </a:lnTo>
                <a:lnTo>
                  <a:pt x="142347" y="24525"/>
                </a:lnTo>
                <a:lnTo>
                  <a:pt x="143787" y="20318"/>
                </a:lnTo>
                <a:lnTo>
                  <a:pt x="144746" y="16522"/>
                </a:lnTo>
                <a:lnTo>
                  <a:pt x="144393" y="12999"/>
                </a:lnTo>
                <a:lnTo>
                  <a:pt x="143167" y="9658"/>
                </a:lnTo>
                <a:lnTo>
                  <a:pt x="141356" y="6438"/>
                </a:lnTo>
                <a:lnTo>
                  <a:pt x="139157" y="4292"/>
                </a:lnTo>
                <a:lnTo>
                  <a:pt x="136699" y="2861"/>
                </a:lnTo>
                <a:lnTo>
                  <a:pt x="131322" y="1272"/>
                </a:lnTo>
                <a:lnTo>
                  <a:pt x="128499" y="848"/>
                </a:lnTo>
                <a:lnTo>
                  <a:pt x="125625" y="565"/>
                </a:lnTo>
                <a:lnTo>
                  <a:pt x="121724" y="376"/>
                </a:lnTo>
                <a:lnTo>
                  <a:pt x="1020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6" name="SMARTPenAnnotation319"/>
          <p:cNvSpPr/>
          <p:nvPr/>
        </p:nvSpPr>
        <p:spPr>
          <a:xfrm>
            <a:off x="8563570" y="4607718"/>
            <a:ext cx="125016" cy="312540"/>
          </a:xfrm>
          <a:custGeom>
            <a:avLst/>
            <a:gdLst/>
            <a:ahLst/>
            <a:cxnLst/>
            <a:rect l="0" t="0" r="0" b="0"/>
            <a:pathLst>
              <a:path w="125016" h="312540">
                <a:moveTo>
                  <a:pt x="125015" y="0"/>
                </a:moveTo>
                <a:lnTo>
                  <a:pt x="120275" y="14221"/>
                </a:lnTo>
                <a:lnTo>
                  <a:pt x="118879" y="20395"/>
                </a:lnTo>
                <a:lnTo>
                  <a:pt x="117948" y="26496"/>
                </a:lnTo>
                <a:lnTo>
                  <a:pt x="117328" y="32546"/>
                </a:lnTo>
                <a:lnTo>
                  <a:pt x="114929" y="39557"/>
                </a:lnTo>
                <a:lnTo>
                  <a:pt x="111347" y="47207"/>
                </a:lnTo>
                <a:lnTo>
                  <a:pt x="106973" y="55284"/>
                </a:lnTo>
                <a:lnTo>
                  <a:pt x="97112" y="78528"/>
                </a:lnTo>
                <a:lnTo>
                  <a:pt x="67634" y="151980"/>
                </a:lnTo>
                <a:lnTo>
                  <a:pt x="44612" y="212406"/>
                </a:lnTo>
                <a:lnTo>
                  <a:pt x="35694" y="236854"/>
                </a:lnTo>
                <a:lnTo>
                  <a:pt x="28757" y="254145"/>
                </a:lnTo>
                <a:lnTo>
                  <a:pt x="23140" y="266665"/>
                </a:lnTo>
                <a:lnTo>
                  <a:pt x="0" y="3125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7" name="SMARTPenAnnotation320"/>
          <p:cNvSpPr/>
          <p:nvPr/>
        </p:nvSpPr>
        <p:spPr>
          <a:xfrm>
            <a:off x="8572500" y="4670226"/>
            <a:ext cx="116086" cy="169665"/>
          </a:xfrm>
          <a:custGeom>
            <a:avLst/>
            <a:gdLst/>
            <a:ahLst/>
            <a:cxnLst/>
            <a:rect l="0" t="0" r="0" b="0"/>
            <a:pathLst>
              <a:path w="116086" h="169665">
                <a:moveTo>
                  <a:pt x="0" y="0"/>
                </a:moveTo>
                <a:lnTo>
                  <a:pt x="4740" y="4741"/>
                </a:lnTo>
                <a:lnTo>
                  <a:pt x="9114" y="11098"/>
                </a:lnTo>
                <a:lnTo>
                  <a:pt x="21910" y="31391"/>
                </a:lnTo>
                <a:lnTo>
                  <a:pt x="29489" y="44740"/>
                </a:lnTo>
                <a:lnTo>
                  <a:pt x="45848" y="75447"/>
                </a:lnTo>
                <a:lnTo>
                  <a:pt x="54378" y="89985"/>
                </a:lnTo>
                <a:lnTo>
                  <a:pt x="63041" y="103646"/>
                </a:lnTo>
                <a:lnTo>
                  <a:pt x="71793" y="116722"/>
                </a:lnTo>
                <a:lnTo>
                  <a:pt x="78620" y="127425"/>
                </a:lnTo>
                <a:lnTo>
                  <a:pt x="84163" y="136544"/>
                </a:lnTo>
                <a:lnTo>
                  <a:pt x="88851" y="144607"/>
                </a:lnTo>
                <a:lnTo>
                  <a:pt x="93960" y="150975"/>
                </a:lnTo>
                <a:lnTo>
                  <a:pt x="99351" y="156213"/>
                </a:lnTo>
                <a:lnTo>
                  <a:pt x="116085"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8" name="SMARTPenAnnotation321"/>
          <p:cNvSpPr/>
          <p:nvPr/>
        </p:nvSpPr>
        <p:spPr>
          <a:xfrm>
            <a:off x="8699033" y="4637630"/>
            <a:ext cx="248068" cy="371925"/>
          </a:xfrm>
          <a:custGeom>
            <a:avLst/>
            <a:gdLst/>
            <a:ahLst/>
            <a:cxnLst/>
            <a:rect l="0" t="0" r="0" b="0"/>
            <a:pathLst>
              <a:path w="248068" h="371925">
                <a:moveTo>
                  <a:pt x="34201" y="139752"/>
                </a:moveTo>
                <a:lnTo>
                  <a:pt x="53163" y="139752"/>
                </a:lnTo>
                <a:lnTo>
                  <a:pt x="59740" y="138761"/>
                </a:lnTo>
                <a:lnTo>
                  <a:pt x="65118" y="137107"/>
                </a:lnTo>
                <a:lnTo>
                  <a:pt x="69696" y="135012"/>
                </a:lnTo>
                <a:lnTo>
                  <a:pt x="76715" y="129647"/>
                </a:lnTo>
                <a:lnTo>
                  <a:pt x="85364" y="122101"/>
                </a:lnTo>
                <a:lnTo>
                  <a:pt x="108561" y="100457"/>
                </a:lnTo>
                <a:lnTo>
                  <a:pt x="113539" y="95696"/>
                </a:lnTo>
                <a:lnTo>
                  <a:pt x="117852" y="90537"/>
                </a:lnTo>
                <a:lnTo>
                  <a:pt x="125288" y="79515"/>
                </a:lnTo>
                <a:lnTo>
                  <a:pt x="129254" y="68001"/>
                </a:lnTo>
                <a:lnTo>
                  <a:pt x="130312" y="62152"/>
                </a:lnTo>
                <a:lnTo>
                  <a:pt x="130025" y="56269"/>
                </a:lnTo>
                <a:lnTo>
                  <a:pt x="128842" y="50362"/>
                </a:lnTo>
                <a:lnTo>
                  <a:pt x="127060" y="44441"/>
                </a:lnTo>
                <a:lnTo>
                  <a:pt x="124881" y="38508"/>
                </a:lnTo>
                <a:lnTo>
                  <a:pt x="122436" y="32569"/>
                </a:lnTo>
                <a:lnTo>
                  <a:pt x="117073" y="21670"/>
                </a:lnTo>
                <a:lnTo>
                  <a:pt x="111382" y="13519"/>
                </a:lnTo>
                <a:lnTo>
                  <a:pt x="105545" y="6589"/>
                </a:lnTo>
                <a:lnTo>
                  <a:pt x="102600" y="3352"/>
                </a:lnTo>
                <a:lnTo>
                  <a:pt x="98652" y="2186"/>
                </a:lnTo>
                <a:lnTo>
                  <a:pt x="94035" y="2401"/>
                </a:lnTo>
                <a:lnTo>
                  <a:pt x="88974" y="3537"/>
                </a:lnTo>
                <a:lnTo>
                  <a:pt x="84606" y="4293"/>
                </a:lnTo>
                <a:lnTo>
                  <a:pt x="77108" y="5135"/>
                </a:lnTo>
                <a:lnTo>
                  <a:pt x="72728" y="7343"/>
                </a:lnTo>
                <a:lnTo>
                  <a:pt x="67823" y="10800"/>
                </a:lnTo>
                <a:lnTo>
                  <a:pt x="62569" y="15089"/>
                </a:lnTo>
                <a:lnTo>
                  <a:pt x="57082" y="19932"/>
                </a:lnTo>
                <a:lnTo>
                  <a:pt x="45693" y="30606"/>
                </a:lnTo>
                <a:lnTo>
                  <a:pt x="40870" y="37222"/>
                </a:lnTo>
                <a:lnTo>
                  <a:pt x="36663" y="44610"/>
                </a:lnTo>
                <a:lnTo>
                  <a:pt x="32865" y="52512"/>
                </a:lnTo>
                <a:lnTo>
                  <a:pt x="28350" y="60756"/>
                </a:lnTo>
                <a:lnTo>
                  <a:pt x="23355" y="69229"/>
                </a:lnTo>
                <a:lnTo>
                  <a:pt x="18041" y="77854"/>
                </a:lnTo>
                <a:lnTo>
                  <a:pt x="14497" y="86580"/>
                </a:lnTo>
                <a:lnTo>
                  <a:pt x="12136" y="95375"/>
                </a:lnTo>
                <a:lnTo>
                  <a:pt x="10561" y="104214"/>
                </a:lnTo>
                <a:lnTo>
                  <a:pt x="8519" y="113084"/>
                </a:lnTo>
                <a:lnTo>
                  <a:pt x="6166" y="121973"/>
                </a:lnTo>
                <a:lnTo>
                  <a:pt x="3605" y="130876"/>
                </a:lnTo>
                <a:lnTo>
                  <a:pt x="1897" y="139788"/>
                </a:lnTo>
                <a:lnTo>
                  <a:pt x="759" y="148706"/>
                </a:lnTo>
                <a:lnTo>
                  <a:pt x="0" y="157628"/>
                </a:lnTo>
                <a:lnTo>
                  <a:pt x="486" y="165560"/>
                </a:lnTo>
                <a:lnTo>
                  <a:pt x="1803" y="172832"/>
                </a:lnTo>
                <a:lnTo>
                  <a:pt x="3673" y="179665"/>
                </a:lnTo>
                <a:lnTo>
                  <a:pt x="6903" y="185212"/>
                </a:lnTo>
                <a:lnTo>
                  <a:pt x="11042" y="189903"/>
                </a:lnTo>
                <a:lnTo>
                  <a:pt x="15784" y="194022"/>
                </a:lnTo>
                <a:lnTo>
                  <a:pt x="19939" y="197760"/>
                </a:lnTo>
                <a:lnTo>
                  <a:pt x="27201" y="204560"/>
                </a:lnTo>
                <a:lnTo>
                  <a:pt x="31518" y="206770"/>
                </a:lnTo>
                <a:lnTo>
                  <a:pt x="36381" y="208243"/>
                </a:lnTo>
                <a:lnTo>
                  <a:pt x="41607" y="209226"/>
                </a:lnTo>
                <a:lnTo>
                  <a:pt x="48068" y="208888"/>
                </a:lnTo>
                <a:lnTo>
                  <a:pt x="55352" y="207671"/>
                </a:lnTo>
                <a:lnTo>
                  <a:pt x="63184" y="205868"/>
                </a:lnTo>
                <a:lnTo>
                  <a:pt x="70391" y="203673"/>
                </a:lnTo>
                <a:lnTo>
                  <a:pt x="77179" y="201218"/>
                </a:lnTo>
                <a:lnTo>
                  <a:pt x="83689" y="198588"/>
                </a:lnTo>
                <a:lnTo>
                  <a:pt x="91005" y="194852"/>
                </a:lnTo>
                <a:lnTo>
                  <a:pt x="98860" y="190376"/>
                </a:lnTo>
                <a:lnTo>
                  <a:pt x="107072" y="185407"/>
                </a:lnTo>
                <a:lnTo>
                  <a:pt x="114532" y="179119"/>
                </a:lnTo>
                <a:lnTo>
                  <a:pt x="121489" y="171950"/>
                </a:lnTo>
                <a:lnTo>
                  <a:pt x="128112" y="164194"/>
                </a:lnTo>
                <a:lnTo>
                  <a:pt x="135503" y="156047"/>
                </a:lnTo>
                <a:lnTo>
                  <a:pt x="151654" y="139057"/>
                </a:lnTo>
                <a:lnTo>
                  <a:pt x="162112" y="126390"/>
                </a:lnTo>
                <a:lnTo>
                  <a:pt x="174046" y="111001"/>
                </a:lnTo>
                <a:lnTo>
                  <a:pt x="186962" y="93795"/>
                </a:lnTo>
                <a:lnTo>
                  <a:pt x="196565" y="80341"/>
                </a:lnTo>
                <a:lnTo>
                  <a:pt x="203960" y="69387"/>
                </a:lnTo>
                <a:lnTo>
                  <a:pt x="209882" y="60100"/>
                </a:lnTo>
                <a:lnTo>
                  <a:pt x="215814" y="49940"/>
                </a:lnTo>
                <a:lnTo>
                  <a:pt x="221753" y="39197"/>
                </a:lnTo>
                <a:lnTo>
                  <a:pt x="227696" y="28067"/>
                </a:lnTo>
                <a:lnTo>
                  <a:pt x="231659" y="19655"/>
                </a:lnTo>
                <a:lnTo>
                  <a:pt x="234300" y="13055"/>
                </a:lnTo>
                <a:lnTo>
                  <a:pt x="238540" y="73"/>
                </a:lnTo>
                <a:lnTo>
                  <a:pt x="237895" y="0"/>
                </a:lnTo>
                <a:lnTo>
                  <a:pt x="234534" y="2565"/>
                </a:lnTo>
                <a:lnTo>
                  <a:pt x="234233" y="5630"/>
                </a:lnTo>
                <a:lnTo>
                  <a:pt x="236544" y="14327"/>
                </a:lnTo>
                <a:lnTo>
                  <a:pt x="238550" y="27362"/>
                </a:lnTo>
                <a:lnTo>
                  <a:pt x="243424" y="68304"/>
                </a:lnTo>
                <a:lnTo>
                  <a:pt x="245121" y="92120"/>
                </a:lnTo>
                <a:lnTo>
                  <a:pt x="246251" y="116927"/>
                </a:lnTo>
                <a:lnTo>
                  <a:pt x="247508" y="167311"/>
                </a:lnTo>
                <a:lnTo>
                  <a:pt x="248067" y="216162"/>
                </a:lnTo>
                <a:lnTo>
                  <a:pt x="246231" y="235340"/>
                </a:lnTo>
                <a:lnTo>
                  <a:pt x="243023" y="251103"/>
                </a:lnTo>
                <a:lnTo>
                  <a:pt x="238900" y="264588"/>
                </a:lnTo>
                <a:lnTo>
                  <a:pt x="234167" y="276554"/>
                </a:lnTo>
                <a:lnTo>
                  <a:pt x="229028" y="287508"/>
                </a:lnTo>
                <a:lnTo>
                  <a:pt x="223616" y="297788"/>
                </a:lnTo>
                <a:lnTo>
                  <a:pt x="218025" y="307617"/>
                </a:lnTo>
                <a:lnTo>
                  <a:pt x="212312" y="317147"/>
                </a:lnTo>
                <a:lnTo>
                  <a:pt x="206521" y="326476"/>
                </a:lnTo>
                <a:lnTo>
                  <a:pt x="200674" y="334680"/>
                </a:lnTo>
                <a:lnTo>
                  <a:pt x="194793" y="342134"/>
                </a:lnTo>
                <a:lnTo>
                  <a:pt x="188887" y="349088"/>
                </a:lnTo>
                <a:lnTo>
                  <a:pt x="183958" y="354716"/>
                </a:lnTo>
                <a:lnTo>
                  <a:pt x="168146" y="3719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9" name="SMARTPenAnnotation322"/>
          <p:cNvSpPr/>
          <p:nvPr/>
        </p:nvSpPr>
        <p:spPr>
          <a:xfrm>
            <a:off x="8152804" y="5250656"/>
            <a:ext cx="705447" cy="80368"/>
          </a:xfrm>
          <a:custGeom>
            <a:avLst/>
            <a:gdLst/>
            <a:ahLst/>
            <a:cxnLst/>
            <a:rect l="0" t="0" r="0" b="0"/>
            <a:pathLst>
              <a:path w="705447" h="80368">
                <a:moveTo>
                  <a:pt x="0" y="0"/>
                </a:moveTo>
                <a:lnTo>
                  <a:pt x="14222" y="4741"/>
                </a:lnTo>
                <a:lnTo>
                  <a:pt x="23849" y="7068"/>
                </a:lnTo>
                <a:lnTo>
                  <a:pt x="33420" y="9094"/>
                </a:lnTo>
                <a:lnTo>
                  <a:pt x="40140" y="11024"/>
                </a:lnTo>
                <a:lnTo>
                  <a:pt x="47596" y="13302"/>
                </a:lnTo>
                <a:lnTo>
                  <a:pt x="57528" y="14821"/>
                </a:lnTo>
                <a:lnTo>
                  <a:pt x="69109" y="15834"/>
                </a:lnTo>
                <a:lnTo>
                  <a:pt x="81791" y="16509"/>
                </a:lnTo>
                <a:lnTo>
                  <a:pt x="96200" y="17951"/>
                </a:lnTo>
                <a:lnTo>
                  <a:pt x="111758" y="19905"/>
                </a:lnTo>
                <a:lnTo>
                  <a:pt x="461261" y="66046"/>
                </a:lnTo>
                <a:lnTo>
                  <a:pt x="504953" y="70820"/>
                </a:lnTo>
                <a:lnTo>
                  <a:pt x="541026" y="74002"/>
                </a:lnTo>
                <a:lnTo>
                  <a:pt x="572020" y="76124"/>
                </a:lnTo>
                <a:lnTo>
                  <a:pt x="600620" y="77538"/>
                </a:lnTo>
                <a:lnTo>
                  <a:pt x="705446" y="803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0" name="SMARTPenAnnotation323"/>
          <p:cNvSpPr/>
          <p:nvPr/>
        </p:nvSpPr>
        <p:spPr>
          <a:xfrm>
            <a:off x="8211449" y="4609348"/>
            <a:ext cx="298387" cy="266061"/>
          </a:xfrm>
          <a:custGeom>
            <a:avLst/>
            <a:gdLst/>
            <a:ahLst/>
            <a:cxnLst/>
            <a:rect l="0" t="0" r="0" b="0"/>
            <a:pathLst>
              <a:path w="298387" h="266061">
                <a:moveTo>
                  <a:pt x="236035" y="105527"/>
                </a:moveTo>
                <a:lnTo>
                  <a:pt x="240776" y="100786"/>
                </a:lnTo>
                <a:lnTo>
                  <a:pt x="242172" y="98397"/>
                </a:lnTo>
                <a:lnTo>
                  <a:pt x="244137" y="91288"/>
                </a:lnTo>
                <a:lnTo>
                  <a:pt x="244597" y="89276"/>
                </a:lnTo>
                <a:lnTo>
                  <a:pt x="242155" y="85737"/>
                </a:lnTo>
                <a:lnTo>
                  <a:pt x="240115" y="83403"/>
                </a:lnTo>
                <a:lnTo>
                  <a:pt x="238755" y="80856"/>
                </a:lnTo>
                <a:lnTo>
                  <a:pt x="237244" y="75380"/>
                </a:lnTo>
                <a:lnTo>
                  <a:pt x="233926" y="69638"/>
                </a:lnTo>
                <a:lnTo>
                  <a:pt x="228452" y="62609"/>
                </a:lnTo>
                <a:lnTo>
                  <a:pt x="219766" y="59001"/>
                </a:lnTo>
                <a:lnTo>
                  <a:pt x="205984" y="54091"/>
                </a:lnTo>
                <a:lnTo>
                  <a:pt x="189937" y="48601"/>
                </a:lnTo>
                <a:lnTo>
                  <a:pt x="183475" y="46740"/>
                </a:lnTo>
                <a:lnTo>
                  <a:pt x="178175" y="45500"/>
                </a:lnTo>
                <a:lnTo>
                  <a:pt x="173650" y="44673"/>
                </a:lnTo>
                <a:lnTo>
                  <a:pt x="166663" y="44121"/>
                </a:lnTo>
                <a:lnTo>
                  <a:pt x="158037" y="43754"/>
                </a:lnTo>
                <a:lnTo>
                  <a:pt x="148318" y="43509"/>
                </a:lnTo>
                <a:lnTo>
                  <a:pt x="139853" y="44338"/>
                </a:lnTo>
                <a:lnTo>
                  <a:pt x="132226" y="45882"/>
                </a:lnTo>
                <a:lnTo>
                  <a:pt x="125157" y="47904"/>
                </a:lnTo>
                <a:lnTo>
                  <a:pt x="119452" y="49252"/>
                </a:lnTo>
                <a:lnTo>
                  <a:pt x="110467" y="50750"/>
                </a:lnTo>
                <a:lnTo>
                  <a:pt x="106683" y="53134"/>
                </a:lnTo>
                <a:lnTo>
                  <a:pt x="99832" y="61074"/>
                </a:lnTo>
                <a:lnTo>
                  <a:pt x="95623" y="65970"/>
                </a:lnTo>
                <a:lnTo>
                  <a:pt x="90833" y="71218"/>
                </a:lnTo>
                <a:lnTo>
                  <a:pt x="85656" y="76701"/>
                </a:lnTo>
                <a:lnTo>
                  <a:pt x="81212" y="82341"/>
                </a:lnTo>
                <a:lnTo>
                  <a:pt x="77257" y="88085"/>
                </a:lnTo>
                <a:lnTo>
                  <a:pt x="73629" y="93899"/>
                </a:lnTo>
                <a:lnTo>
                  <a:pt x="70217" y="101743"/>
                </a:lnTo>
                <a:lnTo>
                  <a:pt x="66951" y="110942"/>
                </a:lnTo>
                <a:lnTo>
                  <a:pt x="63781" y="121043"/>
                </a:lnTo>
                <a:lnTo>
                  <a:pt x="61667" y="129761"/>
                </a:lnTo>
                <a:lnTo>
                  <a:pt x="60259" y="137558"/>
                </a:lnTo>
                <a:lnTo>
                  <a:pt x="59320" y="144740"/>
                </a:lnTo>
                <a:lnTo>
                  <a:pt x="59685" y="151513"/>
                </a:lnTo>
                <a:lnTo>
                  <a:pt x="60922" y="158012"/>
                </a:lnTo>
                <a:lnTo>
                  <a:pt x="62738" y="164329"/>
                </a:lnTo>
                <a:lnTo>
                  <a:pt x="65933" y="172510"/>
                </a:lnTo>
                <a:lnTo>
                  <a:pt x="70048" y="181932"/>
                </a:lnTo>
                <a:lnTo>
                  <a:pt x="74776" y="192182"/>
                </a:lnTo>
                <a:lnTo>
                  <a:pt x="80903" y="201993"/>
                </a:lnTo>
                <a:lnTo>
                  <a:pt x="87966" y="211509"/>
                </a:lnTo>
                <a:lnTo>
                  <a:pt x="95650" y="220830"/>
                </a:lnTo>
                <a:lnTo>
                  <a:pt x="102758" y="227044"/>
                </a:lnTo>
                <a:lnTo>
                  <a:pt x="109480" y="231186"/>
                </a:lnTo>
                <a:lnTo>
                  <a:pt x="115947" y="233949"/>
                </a:lnTo>
                <a:lnTo>
                  <a:pt x="128423" y="239662"/>
                </a:lnTo>
                <a:lnTo>
                  <a:pt x="134529" y="242576"/>
                </a:lnTo>
                <a:lnTo>
                  <a:pt x="140583" y="244518"/>
                </a:lnTo>
                <a:lnTo>
                  <a:pt x="146603" y="245812"/>
                </a:lnTo>
                <a:lnTo>
                  <a:pt x="152601" y="246675"/>
                </a:lnTo>
                <a:lnTo>
                  <a:pt x="158585" y="247250"/>
                </a:lnTo>
                <a:lnTo>
                  <a:pt x="164558" y="247634"/>
                </a:lnTo>
                <a:lnTo>
                  <a:pt x="170524" y="247890"/>
                </a:lnTo>
                <a:lnTo>
                  <a:pt x="176486" y="247068"/>
                </a:lnTo>
                <a:lnTo>
                  <a:pt x="182445" y="245528"/>
                </a:lnTo>
                <a:lnTo>
                  <a:pt x="211007" y="235928"/>
                </a:lnTo>
                <a:lnTo>
                  <a:pt x="218358" y="232148"/>
                </a:lnTo>
                <a:lnTo>
                  <a:pt x="225243" y="227644"/>
                </a:lnTo>
                <a:lnTo>
                  <a:pt x="231817" y="222657"/>
                </a:lnTo>
                <a:lnTo>
                  <a:pt x="238184" y="218340"/>
                </a:lnTo>
                <a:lnTo>
                  <a:pt x="244413" y="214470"/>
                </a:lnTo>
                <a:lnTo>
                  <a:pt x="250549" y="210898"/>
                </a:lnTo>
                <a:lnTo>
                  <a:pt x="255634" y="206532"/>
                </a:lnTo>
                <a:lnTo>
                  <a:pt x="260014" y="201637"/>
                </a:lnTo>
                <a:lnTo>
                  <a:pt x="263929" y="196389"/>
                </a:lnTo>
                <a:lnTo>
                  <a:pt x="267528" y="190906"/>
                </a:lnTo>
                <a:lnTo>
                  <a:pt x="270921" y="185267"/>
                </a:lnTo>
                <a:lnTo>
                  <a:pt x="274175" y="179523"/>
                </a:lnTo>
                <a:lnTo>
                  <a:pt x="277337" y="174701"/>
                </a:lnTo>
                <a:lnTo>
                  <a:pt x="283496" y="166698"/>
                </a:lnTo>
                <a:lnTo>
                  <a:pt x="286527" y="162182"/>
                </a:lnTo>
                <a:lnTo>
                  <a:pt x="289540" y="157188"/>
                </a:lnTo>
                <a:lnTo>
                  <a:pt x="292542" y="151874"/>
                </a:lnTo>
                <a:lnTo>
                  <a:pt x="294541" y="146346"/>
                </a:lnTo>
                <a:lnTo>
                  <a:pt x="295875" y="140677"/>
                </a:lnTo>
                <a:lnTo>
                  <a:pt x="296765" y="134914"/>
                </a:lnTo>
                <a:lnTo>
                  <a:pt x="297357" y="130079"/>
                </a:lnTo>
                <a:lnTo>
                  <a:pt x="298016" y="122061"/>
                </a:lnTo>
                <a:lnTo>
                  <a:pt x="298191" y="117542"/>
                </a:lnTo>
                <a:lnTo>
                  <a:pt x="298386" y="107229"/>
                </a:lnTo>
                <a:lnTo>
                  <a:pt x="297446" y="101700"/>
                </a:lnTo>
                <a:lnTo>
                  <a:pt x="295827" y="96031"/>
                </a:lnTo>
                <a:lnTo>
                  <a:pt x="293756" y="90266"/>
                </a:lnTo>
                <a:lnTo>
                  <a:pt x="292375" y="85431"/>
                </a:lnTo>
                <a:lnTo>
                  <a:pt x="290841" y="77413"/>
                </a:lnTo>
                <a:lnTo>
                  <a:pt x="288447" y="72894"/>
                </a:lnTo>
                <a:lnTo>
                  <a:pt x="284868" y="67896"/>
                </a:lnTo>
                <a:lnTo>
                  <a:pt x="280496" y="62580"/>
                </a:lnTo>
                <a:lnTo>
                  <a:pt x="276590" y="58044"/>
                </a:lnTo>
                <a:lnTo>
                  <a:pt x="269603" y="50358"/>
                </a:lnTo>
                <a:lnTo>
                  <a:pt x="260545" y="43635"/>
                </a:lnTo>
                <a:lnTo>
                  <a:pt x="255352" y="40453"/>
                </a:lnTo>
                <a:lnTo>
                  <a:pt x="248912" y="37340"/>
                </a:lnTo>
                <a:lnTo>
                  <a:pt x="241644" y="34272"/>
                </a:lnTo>
                <a:lnTo>
                  <a:pt x="233821" y="31234"/>
                </a:lnTo>
                <a:lnTo>
                  <a:pt x="223645" y="28217"/>
                </a:lnTo>
                <a:lnTo>
                  <a:pt x="211900" y="25213"/>
                </a:lnTo>
                <a:lnTo>
                  <a:pt x="199109" y="22219"/>
                </a:lnTo>
                <a:lnTo>
                  <a:pt x="188597" y="20222"/>
                </a:lnTo>
                <a:lnTo>
                  <a:pt x="179605" y="18891"/>
                </a:lnTo>
                <a:lnTo>
                  <a:pt x="171626" y="18004"/>
                </a:lnTo>
                <a:lnTo>
                  <a:pt x="163330" y="17413"/>
                </a:lnTo>
                <a:lnTo>
                  <a:pt x="154823" y="17018"/>
                </a:lnTo>
                <a:lnTo>
                  <a:pt x="137433" y="16580"/>
                </a:lnTo>
                <a:lnTo>
                  <a:pt x="119782" y="16385"/>
                </a:lnTo>
                <a:lnTo>
                  <a:pt x="110908" y="17326"/>
                </a:lnTo>
                <a:lnTo>
                  <a:pt x="102015" y="18945"/>
                </a:lnTo>
                <a:lnTo>
                  <a:pt x="93111" y="21016"/>
                </a:lnTo>
                <a:lnTo>
                  <a:pt x="85190" y="23390"/>
                </a:lnTo>
                <a:lnTo>
                  <a:pt x="77925" y="25964"/>
                </a:lnTo>
                <a:lnTo>
                  <a:pt x="71097" y="28673"/>
                </a:lnTo>
                <a:lnTo>
                  <a:pt x="64560" y="32462"/>
                </a:lnTo>
                <a:lnTo>
                  <a:pt x="58219" y="36973"/>
                </a:lnTo>
                <a:lnTo>
                  <a:pt x="52006" y="41965"/>
                </a:lnTo>
                <a:lnTo>
                  <a:pt x="45880" y="47277"/>
                </a:lnTo>
                <a:lnTo>
                  <a:pt x="39812" y="52803"/>
                </a:lnTo>
                <a:lnTo>
                  <a:pt x="33783" y="58471"/>
                </a:lnTo>
                <a:lnTo>
                  <a:pt x="28770" y="64234"/>
                </a:lnTo>
                <a:lnTo>
                  <a:pt x="24437" y="70061"/>
                </a:lnTo>
                <a:lnTo>
                  <a:pt x="20555" y="75930"/>
                </a:lnTo>
                <a:lnTo>
                  <a:pt x="16975" y="81827"/>
                </a:lnTo>
                <a:lnTo>
                  <a:pt x="13597" y="87742"/>
                </a:lnTo>
                <a:lnTo>
                  <a:pt x="7197" y="99607"/>
                </a:lnTo>
                <a:lnTo>
                  <a:pt x="1045" y="111494"/>
                </a:lnTo>
                <a:lnTo>
                  <a:pt x="0" y="117443"/>
                </a:lnTo>
                <a:lnTo>
                  <a:pt x="296" y="123392"/>
                </a:lnTo>
                <a:lnTo>
                  <a:pt x="1485" y="129344"/>
                </a:lnTo>
                <a:lnTo>
                  <a:pt x="2278" y="136287"/>
                </a:lnTo>
                <a:lnTo>
                  <a:pt x="2806" y="143893"/>
                </a:lnTo>
                <a:lnTo>
                  <a:pt x="3158" y="151940"/>
                </a:lnTo>
                <a:lnTo>
                  <a:pt x="4385" y="159289"/>
                </a:lnTo>
                <a:lnTo>
                  <a:pt x="6195" y="166173"/>
                </a:lnTo>
                <a:lnTo>
                  <a:pt x="8395" y="172746"/>
                </a:lnTo>
                <a:lnTo>
                  <a:pt x="11845" y="179113"/>
                </a:lnTo>
                <a:lnTo>
                  <a:pt x="16130" y="185342"/>
                </a:lnTo>
                <a:lnTo>
                  <a:pt x="20970" y="191479"/>
                </a:lnTo>
                <a:lnTo>
                  <a:pt x="26183" y="197555"/>
                </a:lnTo>
                <a:lnTo>
                  <a:pt x="31640" y="203590"/>
                </a:lnTo>
                <a:lnTo>
                  <a:pt x="42998" y="215586"/>
                </a:lnTo>
                <a:lnTo>
                  <a:pt x="54661" y="227533"/>
                </a:lnTo>
                <a:lnTo>
                  <a:pt x="62533" y="233497"/>
                </a:lnTo>
                <a:lnTo>
                  <a:pt x="71750" y="239457"/>
                </a:lnTo>
                <a:lnTo>
                  <a:pt x="81863" y="245415"/>
                </a:lnTo>
                <a:lnTo>
                  <a:pt x="91582" y="250379"/>
                </a:lnTo>
                <a:lnTo>
                  <a:pt x="101038" y="254681"/>
                </a:lnTo>
                <a:lnTo>
                  <a:pt x="110318" y="258541"/>
                </a:lnTo>
                <a:lnTo>
                  <a:pt x="118489" y="261114"/>
                </a:lnTo>
                <a:lnTo>
                  <a:pt x="125921" y="262830"/>
                </a:lnTo>
                <a:lnTo>
                  <a:pt x="132861" y="263973"/>
                </a:lnTo>
                <a:lnTo>
                  <a:pt x="140462" y="264736"/>
                </a:lnTo>
                <a:lnTo>
                  <a:pt x="148508" y="265244"/>
                </a:lnTo>
                <a:lnTo>
                  <a:pt x="164391" y="265809"/>
                </a:lnTo>
                <a:lnTo>
                  <a:pt x="178066" y="266060"/>
                </a:lnTo>
                <a:lnTo>
                  <a:pt x="183499" y="265135"/>
                </a:lnTo>
                <a:lnTo>
                  <a:pt x="192180" y="261461"/>
                </a:lnTo>
                <a:lnTo>
                  <a:pt x="207387" y="253814"/>
                </a:lnTo>
                <a:lnTo>
                  <a:pt x="211975" y="250026"/>
                </a:lnTo>
                <a:lnTo>
                  <a:pt x="216027" y="245516"/>
                </a:lnTo>
                <a:lnTo>
                  <a:pt x="219720" y="240524"/>
                </a:lnTo>
                <a:lnTo>
                  <a:pt x="223174" y="235212"/>
                </a:lnTo>
                <a:lnTo>
                  <a:pt x="226469" y="229687"/>
                </a:lnTo>
                <a:lnTo>
                  <a:pt x="229658" y="224019"/>
                </a:lnTo>
                <a:lnTo>
                  <a:pt x="238492" y="207138"/>
                </a:lnTo>
                <a:lnTo>
                  <a:pt x="243626" y="197080"/>
                </a:lnTo>
                <a:lnTo>
                  <a:pt x="248041" y="186406"/>
                </a:lnTo>
                <a:lnTo>
                  <a:pt x="251977" y="175321"/>
                </a:lnTo>
                <a:lnTo>
                  <a:pt x="255593" y="163962"/>
                </a:lnTo>
                <a:lnTo>
                  <a:pt x="257010" y="153413"/>
                </a:lnTo>
                <a:lnTo>
                  <a:pt x="256965" y="143405"/>
                </a:lnTo>
                <a:lnTo>
                  <a:pt x="255941" y="133755"/>
                </a:lnTo>
                <a:lnTo>
                  <a:pt x="255259" y="123353"/>
                </a:lnTo>
                <a:lnTo>
                  <a:pt x="254804" y="112450"/>
                </a:lnTo>
                <a:lnTo>
                  <a:pt x="254501" y="101213"/>
                </a:lnTo>
                <a:lnTo>
                  <a:pt x="253307" y="91736"/>
                </a:lnTo>
                <a:lnTo>
                  <a:pt x="251518" y="83435"/>
                </a:lnTo>
                <a:lnTo>
                  <a:pt x="249334" y="75916"/>
                </a:lnTo>
                <a:lnTo>
                  <a:pt x="246885" y="68919"/>
                </a:lnTo>
                <a:lnTo>
                  <a:pt x="244261" y="62270"/>
                </a:lnTo>
                <a:lnTo>
                  <a:pt x="241519" y="55853"/>
                </a:lnTo>
                <a:lnTo>
                  <a:pt x="237706" y="50583"/>
                </a:lnTo>
                <a:lnTo>
                  <a:pt x="233181" y="46077"/>
                </a:lnTo>
                <a:lnTo>
                  <a:pt x="228179" y="42081"/>
                </a:lnTo>
                <a:lnTo>
                  <a:pt x="221868" y="36441"/>
                </a:lnTo>
                <a:lnTo>
                  <a:pt x="206919" y="22236"/>
                </a:lnTo>
                <a:lnTo>
                  <a:pt x="200749" y="17257"/>
                </a:lnTo>
                <a:lnTo>
                  <a:pt x="195644" y="13938"/>
                </a:lnTo>
                <a:lnTo>
                  <a:pt x="175580" y="3871"/>
                </a:lnTo>
                <a:lnTo>
                  <a:pt x="169935" y="2037"/>
                </a:lnTo>
                <a:lnTo>
                  <a:pt x="164187" y="815"/>
                </a:lnTo>
                <a:lnTo>
                  <a:pt x="158371" y="0"/>
                </a:lnTo>
                <a:lnTo>
                  <a:pt x="153501" y="449"/>
                </a:lnTo>
                <a:lnTo>
                  <a:pt x="149263" y="1741"/>
                </a:lnTo>
                <a:lnTo>
                  <a:pt x="130590" y="10942"/>
                </a:lnTo>
                <a:lnTo>
                  <a:pt x="122033" y="16526"/>
                </a:lnTo>
                <a:lnTo>
                  <a:pt x="113930" y="22314"/>
                </a:lnTo>
                <a:lnTo>
                  <a:pt x="108991" y="25247"/>
                </a:lnTo>
                <a:lnTo>
                  <a:pt x="103713" y="28194"/>
                </a:lnTo>
                <a:lnTo>
                  <a:pt x="98212" y="33136"/>
                </a:lnTo>
                <a:lnTo>
                  <a:pt x="92558" y="39407"/>
                </a:lnTo>
                <a:lnTo>
                  <a:pt x="86807" y="46563"/>
                </a:lnTo>
                <a:lnTo>
                  <a:pt x="81978" y="53320"/>
                </a:lnTo>
                <a:lnTo>
                  <a:pt x="77769" y="59808"/>
                </a:lnTo>
                <a:lnTo>
                  <a:pt x="73969" y="66118"/>
                </a:lnTo>
                <a:lnTo>
                  <a:pt x="71436" y="71316"/>
                </a:lnTo>
                <a:lnTo>
                  <a:pt x="69748" y="75775"/>
                </a:lnTo>
                <a:lnTo>
                  <a:pt x="66371" y="965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97"/>
          <p:cNvSpPr/>
          <p:nvPr/>
        </p:nvSpPr>
        <p:spPr>
          <a:xfrm>
            <a:off x="1017984" y="1563063"/>
            <a:ext cx="410767" cy="53211"/>
          </a:xfrm>
          <a:custGeom>
            <a:avLst/>
            <a:gdLst/>
            <a:ahLst/>
            <a:cxnLst/>
            <a:rect l="0" t="0" r="0" b="0"/>
            <a:pathLst>
              <a:path w="410767" h="53211">
                <a:moveTo>
                  <a:pt x="410766" y="8562"/>
                </a:moveTo>
                <a:lnTo>
                  <a:pt x="406025" y="3821"/>
                </a:lnTo>
                <a:lnTo>
                  <a:pt x="403636" y="2425"/>
                </a:lnTo>
                <a:lnTo>
                  <a:pt x="398337" y="873"/>
                </a:lnTo>
                <a:lnTo>
                  <a:pt x="390028" y="184"/>
                </a:lnTo>
                <a:lnTo>
                  <a:pt x="385034" y="0"/>
                </a:lnTo>
                <a:lnTo>
                  <a:pt x="378729" y="869"/>
                </a:lnTo>
                <a:lnTo>
                  <a:pt x="371548" y="2441"/>
                </a:lnTo>
                <a:lnTo>
                  <a:pt x="363785" y="4481"/>
                </a:lnTo>
                <a:lnTo>
                  <a:pt x="354640" y="5841"/>
                </a:lnTo>
                <a:lnTo>
                  <a:pt x="344575" y="6748"/>
                </a:lnTo>
                <a:lnTo>
                  <a:pt x="313879" y="8748"/>
                </a:lnTo>
                <a:lnTo>
                  <a:pt x="257241" y="12944"/>
                </a:lnTo>
                <a:lnTo>
                  <a:pt x="221104" y="17436"/>
                </a:lnTo>
                <a:lnTo>
                  <a:pt x="138617" y="30365"/>
                </a:lnTo>
                <a:lnTo>
                  <a:pt x="0" y="532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98"/>
          <p:cNvSpPr/>
          <p:nvPr/>
        </p:nvSpPr>
        <p:spPr>
          <a:xfrm>
            <a:off x="1250156" y="1616273"/>
            <a:ext cx="125016" cy="339329"/>
          </a:xfrm>
          <a:custGeom>
            <a:avLst/>
            <a:gdLst/>
            <a:ahLst/>
            <a:cxnLst/>
            <a:rect l="0" t="0" r="0" b="0"/>
            <a:pathLst>
              <a:path w="125016" h="339329">
                <a:moveTo>
                  <a:pt x="0" y="0"/>
                </a:moveTo>
                <a:lnTo>
                  <a:pt x="4740" y="14221"/>
                </a:lnTo>
                <a:lnTo>
                  <a:pt x="6137" y="20395"/>
                </a:lnTo>
                <a:lnTo>
                  <a:pt x="7068" y="26495"/>
                </a:lnTo>
                <a:lnTo>
                  <a:pt x="7688" y="32546"/>
                </a:lnTo>
                <a:lnTo>
                  <a:pt x="9094" y="38565"/>
                </a:lnTo>
                <a:lnTo>
                  <a:pt x="11024" y="44561"/>
                </a:lnTo>
                <a:lnTo>
                  <a:pt x="13302" y="50544"/>
                </a:lnTo>
                <a:lnTo>
                  <a:pt x="14821" y="56516"/>
                </a:lnTo>
                <a:lnTo>
                  <a:pt x="15834" y="62482"/>
                </a:lnTo>
                <a:lnTo>
                  <a:pt x="16509" y="68444"/>
                </a:lnTo>
                <a:lnTo>
                  <a:pt x="17951" y="75395"/>
                </a:lnTo>
                <a:lnTo>
                  <a:pt x="19905" y="83005"/>
                </a:lnTo>
                <a:lnTo>
                  <a:pt x="22200" y="91056"/>
                </a:lnTo>
                <a:lnTo>
                  <a:pt x="26706" y="104360"/>
                </a:lnTo>
                <a:lnTo>
                  <a:pt x="39650" y="140309"/>
                </a:lnTo>
                <a:lnTo>
                  <a:pt x="68525" y="216829"/>
                </a:lnTo>
                <a:lnTo>
                  <a:pt x="72473" y="227896"/>
                </a:lnTo>
                <a:lnTo>
                  <a:pt x="78081" y="239243"/>
                </a:lnTo>
                <a:lnTo>
                  <a:pt x="84796" y="250777"/>
                </a:lnTo>
                <a:lnTo>
                  <a:pt x="92249" y="262435"/>
                </a:lnTo>
                <a:lnTo>
                  <a:pt x="97218" y="273183"/>
                </a:lnTo>
                <a:lnTo>
                  <a:pt x="100531" y="283325"/>
                </a:lnTo>
                <a:lnTo>
                  <a:pt x="102739" y="293063"/>
                </a:lnTo>
                <a:lnTo>
                  <a:pt x="105204" y="302532"/>
                </a:lnTo>
                <a:lnTo>
                  <a:pt x="107839" y="311820"/>
                </a:lnTo>
                <a:lnTo>
                  <a:pt x="110588" y="320990"/>
                </a:lnTo>
                <a:lnTo>
                  <a:pt x="113413" y="327102"/>
                </a:lnTo>
                <a:lnTo>
                  <a:pt x="116288" y="331178"/>
                </a:lnTo>
                <a:lnTo>
                  <a:pt x="125015" y="33932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99"/>
          <p:cNvSpPr/>
          <p:nvPr/>
        </p:nvSpPr>
        <p:spPr>
          <a:xfrm>
            <a:off x="1366242" y="1660921"/>
            <a:ext cx="383977" cy="303611"/>
          </a:xfrm>
          <a:custGeom>
            <a:avLst/>
            <a:gdLst/>
            <a:ahLst/>
            <a:cxnLst/>
            <a:rect l="0" t="0" r="0" b="0"/>
            <a:pathLst>
              <a:path w="383977" h="303611">
                <a:moveTo>
                  <a:pt x="0" y="0"/>
                </a:moveTo>
                <a:lnTo>
                  <a:pt x="0" y="14222"/>
                </a:lnTo>
                <a:lnTo>
                  <a:pt x="992" y="19403"/>
                </a:lnTo>
                <a:lnTo>
                  <a:pt x="4740" y="27806"/>
                </a:lnTo>
                <a:lnTo>
                  <a:pt x="6137" y="32428"/>
                </a:lnTo>
                <a:lnTo>
                  <a:pt x="7067" y="37494"/>
                </a:lnTo>
                <a:lnTo>
                  <a:pt x="7688" y="42856"/>
                </a:lnTo>
                <a:lnTo>
                  <a:pt x="10086" y="50398"/>
                </a:lnTo>
                <a:lnTo>
                  <a:pt x="13669" y="59396"/>
                </a:lnTo>
                <a:lnTo>
                  <a:pt x="18042" y="69363"/>
                </a:lnTo>
                <a:lnTo>
                  <a:pt x="21950" y="79977"/>
                </a:lnTo>
                <a:lnTo>
                  <a:pt x="25547" y="91021"/>
                </a:lnTo>
                <a:lnTo>
                  <a:pt x="32190" y="112884"/>
                </a:lnTo>
                <a:lnTo>
                  <a:pt x="38450" y="132522"/>
                </a:lnTo>
                <a:lnTo>
                  <a:pt x="41508" y="140934"/>
                </a:lnTo>
                <a:lnTo>
                  <a:pt x="44539" y="148527"/>
                </a:lnTo>
                <a:lnTo>
                  <a:pt x="47552" y="155572"/>
                </a:lnTo>
                <a:lnTo>
                  <a:pt x="56191" y="173985"/>
                </a:lnTo>
                <a:lnTo>
                  <a:pt x="73166" y="208662"/>
                </a:lnTo>
                <a:lnTo>
                  <a:pt x="76559" y="214514"/>
                </a:lnTo>
                <a:lnTo>
                  <a:pt x="82974" y="223663"/>
                </a:lnTo>
                <a:lnTo>
                  <a:pt x="86074" y="228484"/>
                </a:lnTo>
                <a:lnTo>
                  <a:pt x="89132" y="233682"/>
                </a:lnTo>
                <a:lnTo>
                  <a:pt x="92164" y="239132"/>
                </a:lnTo>
                <a:lnTo>
                  <a:pt x="98178" y="247833"/>
                </a:lnTo>
                <a:lnTo>
                  <a:pt x="106630" y="258310"/>
                </a:lnTo>
                <a:lnTo>
                  <a:pt x="109568" y="256026"/>
                </a:lnTo>
                <a:lnTo>
                  <a:pt x="111741" y="254028"/>
                </a:lnTo>
                <a:lnTo>
                  <a:pt x="113189" y="251704"/>
                </a:lnTo>
                <a:lnTo>
                  <a:pt x="114798" y="246475"/>
                </a:lnTo>
                <a:lnTo>
                  <a:pt x="115513" y="238198"/>
                </a:lnTo>
                <a:lnTo>
                  <a:pt x="115704" y="233213"/>
                </a:lnTo>
                <a:lnTo>
                  <a:pt x="115973" y="211976"/>
                </a:lnTo>
                <a:lnTo>
                  <a:pt x="117003" y="204817"/>
                </a:lnTo>
                <a:lnTo>
                  <a:pt x="118681" y="198061"/>
                </a:lnTo>
                <a:lnTo>
                  <a:pt x="120793" y="191572"/>
                </a:lnTo>
                <a:lnTo>
                  <a:pt x="122200" y="186254"/>
                </a:lnTo>
                <a:lnTo>
                  <a:pt x="123764" y="177699"/>
                </a:lnTo>
                <a:lnTo>
                  <a:pt x="127105" y="170590"/>
                </a:lnTo>
                <a:lnTo>
                  <a:pt x="129385" y="167305"/>
                </a:lnTo>
                <a:lnTo>
                  <a:pt x="131918" y="161009"/>
                </a:lnTo>
                <a:lnTo>
                  <a:pt x="132594" y="157941"/>
                </a:lnTo>
                <a:lnTo>
                  <a:pt x="135990" y="151886"/>
                </a:lnTo>
                <a:lnTo>
                  <a:pt x="138285" y="148883"/>
                </a:lnTo>
                <a:lnTo>
                  <a:pt x="139815" y="147872"/>
                </a:lnTo>
                <a:lnTo>
                  <a:pt x="140835" y="148191"/>
                </a:lnTo>
                <a:lnTo>
                  <a:pt x="141515" y="149396"/>
                </a:lnTo>
                <a:lnTo>
                  <a:pt x="142960" y="150199"/>
                </a:lnTo>
                <a:lnTo>
                  <a:pt x="147212" y="151091"/>
                </a:lnTo>
                <a:lnTo>
                  <a:pt x="148743" y="152321"/>
                </a:lnTo>
                <a:lnTo>
                  <a:pt x="149763" y="154134"/>
                </a:lnTo>
                <a:lnTo>
                  <a:pt x="150444" y="156334"/>
                </a:lnTo>
                <a:lnTo>
                  <a:pt x="152882" y="160778"/>
                </a:lnTo>
                <a:lnTo>
                  <a:pt x="156491" y="166716"/>
                </a:lnTo>
                <a:lnTo>
                  <a:pt x="160882" y="173652"/>
                </a:lnTo>
                <a:lnTo>
                  <a:pt x="163809" y="180260"/>
                </a:lnTo>
                <a:lnTo>
                  <a:pt x="165761" y="186650"/>
                </a:lnTo>
                <a:lnTo>
                  <a:pt x="167062" y="192895"/>
                </a:lnTo>
                <a:lnTo>
                  <a:pt x="169914" y="198050"/>
                </a:lnTo>
                <a:lnTo>
                  <a:pt x="182416" y="211037"/>
                </a:lnTo>
                <a:lnTo>
                  <a:pt x="186102" y="216098"/>
                </a:lnTo>
                <a:lnTo>
                  <a:pt x="189553" y="221456"/>
                </a:lnTo>
                <a:lnTo>
                  <a:pt x="196032" y="230055"/>
                </a:lnTo>
                <a:lnTo>
                  <a:pt x="199149" y="233738"/>
                </a:lnTo>
                <a:lnTo>
                  <a:pt x="210549" y="243121"/>
                </a:lnTo>
                <a:lnTo>
                  <a:pt x="217757" y="248401"/>
                </a:lnTo>
                <a:lnTo>
                  <a:pt x="228411" y="254268"/>
                </a:lnTo>
                <a:lnTo>
                  <a:pt x="236453" y="256875"/>
                </a:lnTo>
                <a:lnTo>
                  <a:pt x="247551" y="258343"/>
                </a:lnTo>
                <a:lnTo>
                  <a:pt x="257528" y="258687"/>
                </a:lnTo>
                <a:lnTo>
                  <a:pt x="269560" y="258880"/>
                </a:lnTo>
                <a:lnTo>
                  <a:pt x="272973" y="257915"/>
                </a:lnTo>
                <a:lnTo>
                  <a:pt x="279410" y="254197"/>
                </a:lnTo>
                <a:lnTo>
                  <a:pt x="288612" y="246525"/>
                </a:lnTo>
                <a:lnTo>
                  <a:pt x="292619" y="240749"/>
                </a:lnTo>
                <a:lnTo>
                  <a:pt x="297274" y="232929"/>
                </a:lnTo>
                <a:lnTo>
                  <a:pt x="302362" y="223747"/>
                </a:lnTo>
                <a:lnTo>
                  <a:pt x="307739" y="214649"/>
                </a:lnTo>
                <a:lnTo>
                  <a:pt x="319004" y="196603"/>
                </a:lnTo>
                <a:lnTo>
                  <a:pt x="322802" y="188616"/>
                </a:lnTo>
                <a:lnTo>
                  <a:pt x="325334" y="181306"/>
                </a:lnTo>
                <a:lnTo>
                  <a:pt x="327022" y="174449"/>
                </a:lnTo>
                <a:lnTo>
                  <a:pt x="328147" y="167893"/>
                </a:lnTo>
                <a:lnTo>
                  <a:pt x="328898" y="161538"/>
                </a:lnTo>
                <a:lnTo>
                  <a:pt x="329398" y="155317"/>
                </a:lnTo>
                <a:lnTo>
                  <a:pt x="329731" y="150178"/>
                </a:lnTo>
                <a:lnTo>
                  <a:pt x="330102" y="141821"/>
                </a:lnTo>
                <a:lnTo>
                  <a:pt x="329208" y="139196"/>
                </a:lnTo>
                <a:lnTo>
                  <a:pt x="327621" y="137446"/>
                </a:lnTo>
                <a:lnTo>
                  <a:pt x="325570" y="136279"/>
                </a:lnTo>
                <a:lnTo>
                  <a:pt x="324203" y="134509"/>
                </a:lnTo>
                <a:lnTo>
                  <a:pt x="323291" y="132337"/>
                </a:lnTo>
                <a:lnTo>
                  <a:pt x="322684" y="129897"/>
                </a:lnTo>
                <a:lnTo>
                  <a:pt x="321286" y="129262"/>
                </a:lnTo>
                <a:lnTo>
                  <a:pt x="319363" y="129831"/>
                </a:lnTo>
                <a:lnTo>
                  <a:pt x="317088" y="131203"/>
                </a:lnTo>
                <a:lnTo>
                  <a:pt x="311915" y="132727"/>
                </a:lnTo>
                <a:lnTo>
                  <a:pt x="309146" y="133133"/>
                </a:lnTo>
                <a:lnTo>
                  <a:pt x="307301" y="134396"/>
                </a:lnTo>
                <a:lnTo>
                  <a:pt x="306070" y="136230"/>
                </a:lnTo>
                <a:lnTo>
                  <a:pt x="303711" y="141906"/>
                </a:lnTo>
                <a:lnTo>
                  <a:pt x="299355" y="151044"/>
                </a:lnTo>
                <a:lnTo>
                  <a:pt x="297796" y="156258"/>
                </a:lnTo>
                <a:lnTo>
                  <a:pt x="296757" y="161719"/>
                </a:lnTo>
                <a:lnTo>
                  <a:pt x="296065" y="167344"/>
                </a:lnTo>
                <a:lnTo>
                  <a:pt x="295603" y="173079"/>
                </a:lnTo>
                <a:lnTo>
                  <a:pt x="295295" y="178886"/>
                </a:lnTo>
                <a:lnTo>
                  <a:pt x="294953" y="190630"/>
                </a:lnTo>
                <a:lnTo>
                  <a:pt x="294801" y="202464"/>
                </a:lnTo>
                <a:lnTo>
                  <a:pt x="295753" y="208398"/>
                </a:lnTo>
                <a:lnTo>
                  <a:pt x="297379" y="214338"/>
                </a:lnTo>
                <a:lnTo>
                  <a:pt x="299456" y="220283"/>
                </a:lnTo>
                <a:lnTo>
                  <a:pt x="302825" y="226231"/>
                </a:lnTo>
                <a:lnTo>
                  <a:pt x="307055" y="232180"/>
                </a:lnTo>
                <a:lnTo>
                  <a:pt x="311859" y="238130"/>
                </a:lnTo>
                <a:lnTo>
                  <a:pt x="316055" y="244082"/>
                </a:lnTo>
                <a:lnTo>
                  <a:pt x="319844" y="250034"/>
                </a:lnTo>
                <a:lnTo>
                  <a:pt x="323362" y="255986"/>
                </a:lnTo>
                <a:lnTo>
                  <a:pt x="332563" y="265246"/>
                </a:lnTo>
                <a:lnTo>
                  <a:pt x="343266" y="273661"/>
                </a:lnTo>
                <a:lnTo>
                  <a:pt x="348899" y="278683"/>
                </a:lnTo>
                <a:lnTo>
                  <a:pt x="354638" y="284015"/>
                </a:lnTo>
                <a:lnTo>
                  <a:pt x="366307" y="292586"/>
                </a:lnTo>
                <a:lnTo>
                  <a:pt x="383976" y="3036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00"/>
          <p:cNvSpPr/>
          <p:nvPr/>
        </p:nvSpPr>
        <p:spPr>
          <a:xfrm>
            <a:off x="2000250" y="1796531"/>
            <a:ext cx="258961" cy="168001"/>
          </a:xfrm>
          <a:custGeom>
            <a:avLst/>
            <a:gdLst/>
            <a:ahLst/>
            <a:cxnLst/>
            <a:rect l="0" t="0" r="0" b="0"/>
            <a:pathLst>
              <a:path w="258961" h="168001">
                <a:moveTo>
                  <a:pt x="0" y="34054"/>
                </a:moveTo>
                <a:lnTo>
                  <a:pt x="4740" y="53016"/>
                </a:lnTo>
                <a:lnTo>
                  <a:pt x="6136" y="59594"/>
                </a:lnTo>
                <a:lnTo>
                  <a:pt x="7067" y="64972"/>
                </a:lnTo>
                <a:lnTo>
                  <a:pt x="7688" y="69549"/>
                </a:lnTo>
                <a:lnTo>
                  <a:pt x="9094" y="75577"/>
                </a:lnTo>
                <a:lnTo>
                  <a:pt x="11023" y="82572"/>
                </a:lnTo>
                <a:lnTo>
                  <a:pt x="13302" y="90212"/>
                </a:lnTo>
                <a:lnTo>
                  <a:pt x="15813" y="97290"/>
                </a:lnTo>
                <a:lnTo>
                  <a:pt x="18479" y="103992"/>
                </a:lnTo>
                <a:lnTo>
                  <a:pt x="21249" y="110445"/>
                </a:lnTo>
                <a:lnTo>
                  <a:pt x="23096" y="115740"/>
                </a:lnTo>
                <a:lnTo>
                  <a:pt x="24327" y="120261"/>
                </a:lnTo>
                <a:lnTo>
                  <a:pt x="25147" y="124268"/>
                </a:lnTo>
                <a:lnTo>
                  <a:pt x="26686" y="128923"/>
                </a:lnTo>
                <a:lnTo>
                  <a:pt x="28705" y="134011"/>
                </a:lnTo>
                <a:lnTo>
                  <a:pt x="31043" y="139388"/>
                </a:lnTo>
                <a:lnTo>
                  <a:pt x="33593" y="145948"/>
                </a:lnTo>
                <a:lnTo>
                  <a:pt x="39073" y="161176"/>
                </a:lnTo>
                <a:lnTo>
                  <a:pt x="40931" y="165435"/>
                </a:lnTo>
                <a:lnTo>
                  <a:pt x="42170" y="167282"/>
                </a:lnTo>
                <a:lnTo>
                  <a:pt x="42996" y="167521"/>
                </a:lnTo>
                <a:lnTo>
                  <a:pt x="43547" y="158751"/>
                </a:lnTo>
                <a:lnTo>
                  <a:pt x="44159" y="125194"/>
                </a:lnTo>
                <a:lnTo>
                  <a:pt x="44605" y="50695"/>
                </a:lnTo>
                <a:lnTo>
                  <a:pt x="45611" y="44156"/>
                </a:lnTo>
                <a:lnTo>
                  <a:pt x="47275" y="38805"/>
                </a:lnTo>
                <a:lnTo>
                  <a:pt x="49376" y="34245"/>
                </a:lnTo>
                <a:lnTo>
                  <a:pt x="50776" y="32197"/>
                </a:lnTo>
                <a:lnTo>
                  <a:pt x="51710" y="31824"/>
                </a:lnTo>
                <a:lnTo>
                  <a:pt x="52333" y="32568"/>
                </a:lnTo>
                <a:lnTo>
                  <a:pt x="53740" y="35047"/>
                </a:lnTo>
                <a:lnTo>
                  <a:pt x="57949" y="43095"/>
                </a:lnTo>
                <a:lnTo>
                  <a:pt x="82224" y="91374"/>
                </a:lnTo>
                <a:lnTo>
                  <a:pt x="84582" y="97072"/>
                </a:lnTo>
                <a:lnTo>
                  <a:pt x="86153" y="101863"/>
                </a:lnTo>
                <a:lnTo>
                  <a:pt x="87201" y="106049"/>
                </a:lnTo>
                <a:lnTo>
                  <a:pt x="88892" y="108840"/>
                </a:lnTo>
                <a:lnTo>
                  <a:pt x="91011" y="110701"/>
                </a:lnTo>
                <a:lnTo>
                  <a:pt x="93416" y="111941"/>
                </a:lnTo>
                <a:lnTo>
                  <a:pt x="95019" y="113760"/>
                </a:lnTo>
                <a:lnTo>
                  <a:pt x="96088" y="115965"/>
                </a:lnTo>
                <a:lnTo>
                  <a:pt x="96801" y="118427"/>
                </a:lnTo>
                <a:lnTo>
                  <a:pt x="97276" y="119076"/>
                </a:lnTo>
                <a:lnTo>
                  <a:pt x="97593" y="118517"/>
                </a:lnTo>
                <a:lnTo>
                  <a:pt x="97944" y="115250"/>
                </a:lnTo>
                <a:lnTo>
                  <a:pt x="98101" y="110490"/>
                </a:lnTo>
                <a:lnTo>
                  <a:pt x="98189" y="88011"/>
                </a:lnTo>
                <a:lnTo>
                  <a:pt x="99193" y="79947"/>
                </a:lnTo>
                <a:lnTo>
                  <a:pt x="100855" y="72587"/>
                </a:lnTo>
                <a:lnTo>
                  <a:pt x="102956" y="65696"/>
                </a:lnTo>
                <a:lnTo>
                  <a:pt x="104356" y="59118"/>
                </a:lnTo>
                <a:lnTo>
                  <a:pt x="105289" y="52747"/>
                </a:lnTo>
                <a:lnTo>
                  <a:pt x="105911" y="46517"/>
                </a:lnTo>
                <a:lnTo>
                  <a:pt x="108311" y="39386"/>
                </a:lnTo>
                <a:lnTo>
                  <a:pt x="111894" y="31656"/>
                </a:lnTo>
                <a:lnTo>
                  <a:pt x="116268" y="23525"/>
                </a:lnTo>
                <a:lnTo>
                  <a:pt x="120176" y="18106"/>
                </a:lnTo>
                <a:lnTo>
                  <a:pt x="123773" y="14492"/>
                </a:lnTo>
                <a:lnTo>
                  <a:pt x="130417" y="9485"/>
                </a:lnTo>
                <a:lnTo>
                  <a:pt x="133577" y="6761"/>
                </a:lnTo>
                <a:lnTo>
                  <a:pt x="136676" y="3952"/>
                </a:lnTo>
                <a:lnTo>
                  <a:pt x="139734" y="2080"/>
                </a:lnTo>
                <a:lnTo>
                  <a:pt x="145778" y="0"/>
                </a:lnTo>
                <a:lnTo>
                  <a:pt x="149771" y="1429"/>
                </a:lnTo>
                <a:lnTo>
                  <a:pt x="154418" y="4367"/>
                </a:lnTo>
                <a:lnTo>
                  <a:pt x="159500" y="8310"/>
                </a:lnTo>
                <a:lnTo>
                  <a:pt x="165864" y="13915"/>
                </a:lnTo>
                <a:lnTo>
                  <a:pt x="173084" y="20628"/>
                </a:lnTo>
                <a:lnTo>
                  <a:pt x="180873" y="28080"/>
                </a:lnTo>
                <a:lnTo>
                  <a:pt x="188051" y="38009"/>
                </a:lnTo>
                <a:lnTo>
                  <a:pt x="194820" y="49589"/>
                </a:lnTo>
                <a:lnTo>
                  <a:pt x="219120" y="97527"/>
                </a:lnTo>
                <a:lnTo>
                  <a:pt x="258960" y="1680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01"/>
          <p:cNvSpPr/>
          <p:nvPr/>
        </p:nvSpPr>
        <p:spPr>
          <a:xfrm>
            <a:off x="2296727" y="1821656"/>
            <a:ext cx="114134" cy="160534"/>
          </a:xfrm>
          <a:custGeom>
            <a:avLst/>
            <a:gdLst/>
            <a:ahLst/>
            <a:cxnLst/>
            <a:rect l="0" t="0" r="0" b="0"/>
            <a:pathLst>
              <a:path w="114134" h="160534">
                <a:moveTo>
                  <a:pt x="69640" y="0"/>
                </a:moveTo>
                <a:lnTo>
                  <a:pt x="35346" y="34293"/>
                </a:lnTo>
                <a:lnTo>
                  <a:pt x="30903" y="39729"/>
                </a:lnTo>
                <a:lnTo>
                  <a:pt x="26948" y="45337"/>
                </a:lnTo>
                <a:lnTo>
                  <a:pt x="23319" y="51061"/>
                </a:lnTo>
                <a:lnTo>
                  <a:pt x="19908" y="56861"/>
                </a:lnTo>
                <a:lnTo>
                  <a:pt x="16641" y="62712"/>
                </a:lnTo>
                <a:lnTo>
                  <a:pt x="10366" y="74505"/>
                </a:lnTo>
                <a:lnTo>
                  <a:pt x="4270" y="86360"/>
                </a:lnTo>
                <a:lnTo>
                  <a:pt x="2247" y="92300"/>
                </a:lnTo>
                <a:lnTo>
                  <a:pt x="899" y="98244"/>
                </a:lnTo>
                <a:lnTo>
                  <a:pt x="0" y="104191"/>
                </a:lnTo>
                <a:lnTo>
                  <a:pt x="393" y="110141"/>
                </a:lnTo>
                <a:lnTo>
                  <a:pt x="1647" y="116091"/>
                </a:lnTo>
                <a:lnTo>
                  <a:pt x="3475" y="122042"/>
                </a:lnTo>
                <a:lnTo>
                  <a:pt x="4694" y="127994"/>
                </a:lnTo>
                <a:lnTo>
                  <a:pt x="5507" y="133947"/>
                </a:lnTo>
                <a:lnTo>
                  <a:pt x="6048" y="139899"/>
                </a:lnTo>
                <a:lnTo>
                  <a:pt x="8394" y="144860"/>
                </a:lnTo>
                <a:lnTo>
                  <a:pt x="11942" y="149159"/>
                </a:lnTo>
                <a:lnTo>
                  <a:pt x="16292" y="153018"/>
                </a:lnTo>
                <a:lnTo>
                  <a:pt x="20184" y="155590"/>
                </a:lnTo>
                <a:lnTo>
                  <a:pt x="23771" y="157304"/>
                </a:lnTo>
                <a:lnTo>
                  <a:pt x="27154" y="158448"/>
                </a:lnTo>
                <a:lnTo>
                  <a:pt x="31394" y="159210"/>
                </a:lnTo>
                <a:lnTo>
                  <a:pt x="36205" y="159718"/>
                </a:lnTo>
                <a:lnTo>
                  <a:pt x="41397" y="160057"/>
                </a:lnTo>
                <a:lnTo>
                  <a:pt x="49811" y="160433"/>
                </a:lnTo>
                <a:lnTo>
                  <a:pt x="53444" y="160533"/>
                </a:lnTo>
                <a:lnTo>
                  <a:pt x="57850" y="159608"/>
                </a:lnTo>
                <a:lnTo>
                  <a:pt x="62772" y="157999"/>
                </a:lnTo>
                <a:lnTo>
                  <a:pt x="68038" y="155934"/>
                </a:lnTo>
                <a:lnTo>
                  <a:pt x="72541" y="153565"/>
                </a:lnTo>
                <a:lnTo>
                  <a:pt x="76535" y="150994"/>
                </a:lnTo>
                <a:lnTo>
                  <a:pt x="80189" y="148288"/>
                </a:lnTo>
                <a:lnTo>
                  <a:pt x="83618" y="144499"/>
                </a:lnTo>
                <a:lnTo>
                  <a:pt x="86896" y="139989"/>
                </a:lnTo>
                <a:lnTo>
                  <a:pt x="90074" y="134998"/>
                </a:lnTo>
                <a:lnTo>
                  <a:pt x="93184" y="129686"/>
                </a:lnTo>
                <a:lnTo>
                  <a:pt x="96250" y="124160"/>
                </a:lnTo>
                <a:lnTo>
                  <a:pt x="102302" y="112729"/>
                </a:lnTo>
                <a:lnTo>
                  <a:pt x="108300" y="101034"/>
                </a:lnTo>
                <a:lnTo>
                  <a:pt x="110296" y="95137"/>
                </a:lnTo>
                <a:lnTo>
                  <a:pt x="111627" y="89222"/>
                </a:lnTo>
                <a:lnTo>
                  <a:pt x="112514" y="83294"/>
                </a:lnTo>
                <a:lnTo>
                  <a:pt x="113105" y="78349"/>
                </a:lnTo>
                <a:lnTo>
                  <a:pt x="113499" y="74061"/>
                </a:lnTo>
                <a:lnTo>
                  <a:pt x="113762" y="70210"/>
                </a:lnTo>
                <a:lnTo>
                  <a:pt x="113938" y="66650"/>
                </a:lnTo>
                <a:lnTo>
                  <a:pt x="114133" y="60049"/>
                </a:lnTo>
                <a:lnTo>
                  <a:pt x="113192" y="57892"/>
                </a:lnTo>
                <a:lnTo>
                  <a:pt x="111573" y="56454"/>
                </a:lnTo>
                <a:lnTo>
                  <a:pt x="109502" y="55495"/>
                </a:lnTo>
                <a:lnTo>
                  <a:pt x="107128" y="54856"/>
                </a:lnTo>
                <a:lnTo>
                  <a:pt x="104554" y="54430"/>
                </a:lnTo>
                <a:lnTo>
                  <a:pt x="96429"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02"/>
          <p:cNvSpPr/>
          <p:nvPr/>
        </p:nvSpPr>
        <p:spPr>
          <a:xfrm>
            <a:off x="2464593" y="1859407"/>
            <a:ext cx="241103" cy="140844"/>
          </a:xfrm>
          <a:custGeom>
            <a:avLst/>
            <a:gdLst/>
            <a:ahLst/>
            <a:cxnLst/>
            <a:rect l="0" t="0" r="0" b="0"/>
            <a:pathLst>
              <a:path w="241103" h="140844">
                <a:moveTo>
                  <a:pt x="0" y="15827"/>
                </a:moveTo>
                <a:lnTo>
                  <a:pt x="9481" y="25308"/>
                </a:lnTo>
                <a:lnTo>
                  <a:pt x="12274" y="29093"/>
                </a:lnTo>
                <a:lnTo>
                  <a:pt x="14136" y="32608"/>
                </a:lnTo>
                <a:lnTo>
                  <a:pt x="15377" y="35944"/>
                </a:lnTo>
                <a:lnTo>
                  <a:pt x="18189" y="42137"/>
                </a:lnTo>
                <a:lnTo>
                  <a:pt x="26605" y="59601"/>
                </a:lnTo>
                <a:lnTo>
                  <a:pt x="30635" y="66838"/>
                </a:lnTo>
                <a:lnTo>
                  <a:pt x="34314" y="72654"/>
                </a:lnTo>
                <a:lnTo>
                  <a:pt x="37759" y="77524"/>
                </a:lnTo>
                <a:lnTo>
                  <a:pt x="40056" y="81763"/>
                </a:lnTo>
                <a:lnTo>
                  <a:pt x="41587" y="85581"/>
                </a:lnTo>
                <a:lnTo>
                  <a:pt x="42607" y="89119"/>
                </a:lnTo>
                <a:lnTo>
                  <a:pt x="44280" y="92469"/>
                </a:lnTo>
                <a:lnTo>
                  <a:pt x="46387" y="95695"/>
                </a:lnTo>
                <a:lnTo>
                  <a:pt x="52158" y="103261"/>
                </a:lnTo>
                <a:lnTo>
                  <a:pt x="52631" y="102890"/>
                </a:lnTo>
                <a:lnTo>
                  <a:pt x="53298" y="98619"/>
                </a:lnTo>
                <a:lnTo>
                  <a:pt x="53454" y="97272"/>
                </a:lnTo>
                <a:lnTo>
                  <a:pt x="56169" y="94027"/>
                </a:lnTo>
                <a:lnTo>
                  <a:pt x="58282" y="91773"/>
                </a:lnTo>
                <a:lnTo>
                  <a:pt x="59691" y="87293"/>
                </a:lnTo>
                <a:lnTo>
                  <a:pt x="60630" y="81331"/>
                </a:lnTo>
                <a:lnTo>
                  <a:pt x="61256" y="74379"/>
                </a:lnTo>
                <a:lnTo>
                  <a:pt x="61673" y="67760"/>
                </a:lnTo>
                <a:lnTo>
                  <a:pt x="62137" y="55114"/>
                </a:lnTo>
                <a:lnTo>
                  <a:pt x="64245" y="47971"/>
                </a:lnTo>
                <a:lnTo>
                  <a:pt x="67635" y="40233"/>
                </a:lnTo>
                <a:lnTo>
                  <a:pt x="71879" y="32098"/>
                </a:lnTo>
                <a:lnTo>
                  <a:pt x="75701" y="25682"/>
                </a:lnTo>
                <a:lnTo>
                  <a:pt x="79241" y="20413"/>
                </a:lnTo>
                <a:lnTo>
                  <a:pt x="82593" y="15907"/>
                </a:lnTo>
                <a:lnTo>
                  <a:pt x="85820" y="11912"/>
                </a:lnTo>
                <a:lnTo>
                  <a:pt x="88963" y="8256"/>
                </a:lnTo>
                <a:lnTo>
                  <a:pt x="92051" y="4826"/>
                </a:lnTo>
                <a:lnTo>
                  <a:pt x="95102" y="2540"/>
                </a:lnTo>
                <a:lnTo>
                  <a:pt x="101137" y="0"/>
                </a:lnTo>
                <a:lnTo>
                  <a:pt x="104136" y="314"/>
                </a:lnTo>
                <a:lnTo>
                  <a:pt x="107127" y="1517"/>
                </a:lnTo>
                <a:lnTo>
                  <a:pt x="110113" y="3310"/>
                </a:lnTo>
                <a:lnTo>
                  <a:pt x="128538" y="15315"/>
                </a:lnTo>
                <a:lnTo>
                  <a:pt x="134309" y="20447"/>
                </a:lnTo>
                <a:lnTo>
                  <a:pt x="139149" y="25852"/>
                </a:lnTo>
                <a:lnTo>
                  <a:pt x="143368" y="31440"/>
                </a:lnTo>
                <a:lnTo>
                  <a:pt x="150149" y="39134"/>
                </a:lnTo>
                <a:lnTo>
                  <a:pt x="168267" y="58267"/>
                </a:lnTo>
                <a:lnTo>
                  <a:pt x="175678" y="66940"/>
                </a:lnTo>
                <a:lnTo>
                  <a:pt x="181611" y="74707"/>
                </a:lnTo>
                <a:lnTo>
                  <a:pt x="186558" y="81869"/>
                </a:lnTo>
                <a:lnTo>
                  <a:pt x="194818" y="91605"/>
                </a:lnTo>
                <a:lnTo>
                  <a:pt x="205285" y="103057"/>
                </a:lnTo>
                <a:lnTo>
                  <a:pt x="241102" y="1408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03"/>
          <p:cNvSpPr/>
          <p:nvPr/>
        </p:nvSpPr>
        <p:spPr>
          <a:xfrm>
            <a:off x="2669976" y="1696640"/>
            <a:ext cx="89298" cy="295232"/>
          </a:xfrm>
          <a:custGeom>
            <a:avLst/>
            <a:gdLst/>
            <a:ahLst/>
            <a:cxnLst/>
            <a:rect l="0" t="0" r="0" b="0"/>
            <a:pathLst>
              <a:path w="89298" h="295232">
                <a:moveTo>
                  <a:pt x="0" y="0"/>
                </a:moveTo>
                <a:lnTo>
                  <a:pt x="0" y="14222"/>
                </a:lnTo>
                <a:lnTo>
                  <a:pt x="992" y="20395"/>
                </a:lnTo>
                <a:lnTo>
                  <a:pt x="2646" y="26495"/>
                </a:lnTo>
                <a:lnTo>
                  <a:pt x="4741" y="32546"/>
                </a:lnTo>
                <a:lnTo>
                  <a:pt x="6137" y="40549"/>
                </a:lnTo>
                <a:lnTo>
                  <a:pt x="7068" y="49853"/>
                </a:lnTo>
                <a:lnTo>
                  <a:pt x="7689" y="60025"/>
                </a:lnTo>
                <a:lnTo>
                  <a:pt x="10087" y="76727"/>
                </a:lnTo>
                <a:lnTo>
                  <a:pt x="18043" y="121744"/>
                </a:lnTo>
                <a:lnTo>
                  <a:pt x="25548" y="158950"/>
                </a:lnTo>
                <a:lnTo>
                  <a:pt x="28938" y="174428"/>
                </a:lnTo>
                <a:lnTo>
                  <a:pt x="32191" y="187723"/>
                </a:lnTo>
                <a:lnTo>
                  <a:pt x="35351" y="199563"/>
                </a:lnTo>
                <a:lnTo>
                  <a:pt x="38450" y="210432"/>
                </a:lnTo>
                <a:lnTo>
                  <a:pt x="42501" y="221648"/>
                </a:lnTo>
                <a:lnTo>
                  <a:pt x="47185" y="233093"/>
                </a:lnTo>
                <a:lnTo>
                  <a:pt x="52293" y="244692"/>
                </a:lnTo>
                <a:lnTo>
                  <a:pt x="57682" y="254410"/>
                </a:lnTo>
                <a:lnTo>
                  <a:pt x="63259" y="262872"/>
                </a:lnTo>
                <a:lnTo>
                  <a:pt x="68962" y="270498"/>
                </a:lnTo>
                <a:lnTo>
                  <a:pt x="73756" y="277567"/>
                </a:lnTo>
                <a:lnTo>
                  <a:pt x="77944" y="284263"/>
                </a:lnTo>
                <a:lnTo>
                  <a:pt x="81728" y="290712"/>
                </a:lnTo>
                <a:lnTo>
                  <a:pt x="84251" y="294019"/>
                </a:lnTo>
                <a:lnTo>
                  <a:pt x="85933" y="295231"/>
                </a:lnTo>
                <a:lnTo>
                  <a:pt x="89297"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04"/>
          <p:cNvSpPr/>
          <p:nvPr/>
        </p:nvSpPr>
        <p:spPr>
          <a:xfrm>
            <a:off x="2688569" y="1800307"/>
            <a:ext cx="204650" cy="155295"/>
          </a:xfrm>
          <a:custGeom>
            <a:avLst/>
            <a:gdLst/>
            <a:ahLst/>
            <a:cxnLst/>
            <a:rect l="0" t="0" r="0" b="0"/>
            <a:pathLst>
              <a:path w="204650" h="155295">
                <a:moveTo>
                  <a:pt x="160001" y="21349"/>
                </a:moveTo>
                <a:lnTo>
                  <a:pt x="181350" y="0"/>
                </a:lnTo>
                <a:lnTo>
                  <a:pt x="160885" y="20465"/>
                </a:lnTo>
                <a:lnTo>
                  <a:pt x="154637" y="24728"/>
                </a:lnTo>
                <a:lnTo>
                  <a:pt x="147496" y="28563"/>
                </a:lnTo>
                <a:lnTo>
                  <a:pt x="139758" y="32111"/>
                </a:lnTo>
                <a:lnTo>
                  <a:pt x="131623" y="35469"/>
                </a:lnTo>
                <a:lnTo>
                  <a:pt x="123222" y="38700"/>
                </a:lnTo>
                <a:lnTo>
                  <a:pt x="114646" y="41846"/>
                </a:lnTo>
                <a:lnTo>
                  <a:pt x="106944" y="45927"/>
                </a:lnTo>
                <a:lnTo>
                  <a:pt x="99825" y="50633"/>
                </a:lnTo>
                <a:lnTo>
                  <a:pt x="93095" y="55754"/>
                </a:lnTo>
                <a:lnTo>
                  <a:pt x="81662" y="63137"/>
                </a:lnTo>
                <a:lnTo>
                  <a:pt x="50439" y="81924"/>
                </a:lnTo>
                <a:lnTo>
                  <a:pt x="38342" y="90506"/>
                </a:lnTo>
                <a:lnTo>
                  <a:pt x="29286" y="98211"/>
                </a:lnTo>
                <a:lnTo>
                  <a:pt x="7622" y="120096"/>
                </a:lnTo>
                <a:lnTo>
                  <a:pt x="4837" y="123891"/>
                </a:lnTo>
                <a:lnTo>
                  <a:pt x="2980" y="127413"/>
                </a:lnTo>
                <a:lnTo>
                  <a:pt x="0" y="135455"/>
                </a:lnTo>
                <a:lnTo>
                  <a:pt x="1740" y="137107"/>
                </a:lnTo>
                <a:lnTo>
                  <a:pt x="4884" y="139201"/>
                </a:lnTo>
                <a:lnTo>
                  <a:pt x="8965" y="141589"/>
                </a:lnTo>
                <a:lnTo>
                  <a:pt x="13670" y="144173"/>
                </a:lnTo>
                <a:lnTo>
                  <a:pt x="24189" y="149690"/>
                </a:lnTo>
                <a:lnTo>
                  <a:pt x="30764" y="151558"/>
                </a:lnTo>
                <a:lnTo>
                  <a:pt x="38124" y="152803"/>
                </a:lnTo>
                <a:lnTo>
                  <a:pt x="46008" y="153634"/>
                </a:lnTo>
                <a:lnTo>
                  <a:pt x="54240" y="154187"/>
                </a:lnTo>
                <a:lnTo>
                  <a:pt x="62704" y="154556"/>
                </a:lnTo>
                <a:lnTo>
                  <a:pt x="81039" y="154966"/>
                </a:lnTo>
                <a:lnTo>
                  <a:pt x="204649" y="1552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05"/>
          <p:cNvSpPr/>
          <p:nvPr/>
        </p:nvSpPr>
        <p:spPr>
          <a:xfrm>
            <a:off x="2928937" y="1884318"/>
            <a:ext cx="133946" cy="156440"/>
          </a:xfrm>
          <a:custGeom>
            <a:avLst/>
            <a:gdLst/>
            <a:ahLst/>
            <a:cxnLst/>
            <a:rect l="0" t="0" r="0" b="0"/>
            <a:pathLst>
              <a:path w="133946" h="156440">
                <a:moveTo>
                  <a:pt x="0" y="71283"/>
                </a:moveTo>
                <a:lnTo>
                  <a:pt x="56549" y="14734"/>
                </a:lnTo>
                <a:lnTo>
                  <a:pt x="58535" y="11755"/>
                </a:lnTo>
                <a:lnTo>
                  <a:pt x="59860" y="8778"/>
                </a:lnTo>
                <a:lnTo>
                  <a:pt x="61985" y="1610"/>
                </a:lnTo>
                <a:lnTo>
                  <a:pt x="61167" y="1022"/>
                </a:lnTo>
                <a:lnTo>
                  <a:pt x="57612" y="368"/>
                </a:lnTo>
                <a:lnTo>
                  <a:pt x="54773" y="0"/>
                </a:lnTo>
                <a:lnTo>
                  <a:pt x="53383" y="1933"/>
                </a:lnTo>
                <a:lnTo>
                  <a:pt x="51464" y="5206"/>
                </a:lnTo>
                <a:lnTo>
                  <a:pt x="49192" y="9372"/>
                </a:lnTo>
                <a:lnTo>
                  <a:pt x="46685" y="13142"/>
                </a:lnTo>
                <a:lnTo>
                  <a:pt x="44022" y="16647"/>
                </a:lnTo>
                <a:lnTo>
                  <a:pt x="41254" y="19977"/>
                </a:lnTo>
                <a:lnTo>
                  <a:pt x="38417" y="24180"/>
                </a:lnTo>
                <a:lnTo>
                  <a:pt x="35533" y="28967"/>
                </a:lnTo>
                <a:lnTo>
                  <a:pt x="32618" y="34143"/>
                </a:lnTo>
                <a:lnTo>
                  <a:pt x="24088" y="50477"/>
                </a:lnTo>
                <a:lnTo>
                  <a:pt x="19035" y="60389"/>
                </a:lnTo>
                <a:lnTo>
                  <a:pt x="15667" y="68981"/>
                </a:lnTo>
                <a:lnTo>
                  <a:pt x="13421" y="76694"/>
                </a:lnTo>
                <a:lnTo>
                  <a:pt x="11924" y="83820"/>
                </a:lnTo>
                <a:lnTo>
                  <a:pt x="11918" y="89563"/>
                </a:lnTo>
                <a:lnTo>
                  <a:pt x="12906" y="94384"/>
                </a:lnTo>
                <a:lnTo>
                  <a:pt x="14557" y="98590"/>
                </a:lnTo>
                <a:lnTo>
                  <a:pt x="16650" y="103378"/>
                </a:lnTo>
                <a:lnTo>
                  <a:pt x="21621" y="113990"/>
                </a:lnTo>
                <a:lnTo>
                  <a:pt x="25328" y="118606"/>
                </a:lnTo>
                <a:lnTo>
                  <a:pt x="29784" y="122675"/>
                </a:lnTo>
                <a:lnTo>
                  <a:pt x="34739" y="126381"/>
                </a:lnTo>
                <a:lnTo>
                  <a:pt x="40026" y="129843"/>
                </a:lnTo>
                <a:lnTo>
                  <a:pt x="45536" y="133143"/>
                </a:lnTo>
                <a:lnTo>
                  <a:pt x="51193" y="136336"/>
                </a:lnTo>
                <a:lnTo>
                  <a:pt x="62771" y="142529"/>
                </a:lnTo>
                <a:lnTo>
                  <a:pt x="68636" y="145569"/>
                </a:lnTo>
                <a:lnTo>
                  <a:pt x="74531" y="147596"/>
                </a:lnTo>
                <a:lnTo>
                  <a:pt x="80445" y="148948"/>
                </a:lnTo>
                <a:lnTo>
                  <a:pt x="86372" y="149849"/>
                </a:lnTo>
                <a:lnTo>
                  <a:pt x="92308" y="151441"/>
                </a:lnTo>
                <a:lnTo>
                  <a:pt x="98250" y="153495"/>
                </a:lnTo>
                <a:lnTo>
                  <a:pt x="104195" y="155857"/>
                </a:lnTo>
                <a:lnTo>
                  <a:pt x="109151" y="156439"/>
                </a:lnTo>
                <a:lnTo>
                  <a:pt x="113447" y="155835"/>
                </a:lnTo>
                <a:lnTo>
                  <a:pt x="117303" y="154440"/>
                </a:lnTo>
                <a:lnTo>
                  <a:pt x="120866" y="153510"/>
                </a:lnTo>
                <a:lnTo>
                  <a:pt x="124234" y="152890"/>
                </a:lnTo>
                <a:lnTo>
                  <a:pt x="133945" y="1516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06"/>
          <p:cNvSpPr/>
          <p:nvPr/>
        </p:nvSpPr>
        <p:spPr>
          <a:xfrm>
            <a:off x="3089671" y="1919882"/>
            <a:ext cx="151770" cy="428626"/>
          </a:xfrm>
          <a:custGeom>
            <a:avLst/>
            <a:gdLst/>
            <a:ahLst/>
            <a:cxnLst/>
            <a:rect l="0" t="0" r="0" b="0"/>
            <a:pathLst>
              <a:path w="151770" h="428626">
                <a:moveTo>
                  <a:pt x="0" y="0"/>
                </a:moveTo>
                <a:lnTo>
                  <a:pt x="0" y="27806"/>
                </a:lnTo>
                <a:lnTo>
                  <a:pt x="2646" y="37494"/>
                </a:lnTo>
                <a:lnTo>
                  <a:pt x="4741" y="42855"/>
                </a:lnTo>
                <a:lnTo>
                  <a:pt x="8122" y="49406"/>
                </a:lnTo>
                <a:lnTo>
                  <a:pt x="12360" y="56750"/>
                </a:lnTo>
                <a:lnTo>
                  <a:pt x="17170" y="64623"/>
                </a:lnTo>
                <a:lnTo>
                  <a:pt x="22361" y="70863"/>
                </a:lnTo>
                <a:lnTo>
                  <a:pt x="27806" y="76016"/>
                </a:lnTo>
                <a:lnTo>
                  <a:pt x="33420" y="80443"/>
                </a:lnTo>
                <a:lnTo>
                  <a:pt x="38155" y="84386"/>
                </a:lnTo>
                <a:lnTo>
                  <a:pt x="42304" y="88008"/>
                </a:lnTo>
                <a:lnTo>
                  <a:pt x="46062" y="91414"/>
                </a:lnTo>
                <a:lnTo>
                  <a:pt x="50552" y="94677"/>
                </a:lnTo>
                <a:lnTo>
                  <a:pt x="55530" y="97845"/>
                </a:lnTo>
                <a:lnTo>
                  <a:pt x="60833" y="100949"/>
                </a:lnTo>
                <a:lnTo>
                  <a:pt x="67344" y="103018"/>
                </a:lnTo>
                <a:lnTo>
                  <a:pt x="74662" y="104397"/>
                </a:lnTo>
                <a:lnTo>
                  <a:pt x="82517" y="105317"/>
                </a:lnTo>
                <a:lnTo>
                  <a:pt x="88746" y="105930"/>
                </a:lnTo>
                <a:lnTo>
                  <a:pt x="93890" y="106339"/>
                </a:lnTo>
                <a:lnTo>
                  <a:pt x="98313" y="106612"/>
                </a:lnTo>
                <a:lnTo>
                  <a:pt x="102253" y="105801"/>
                </a:lnTo>
                <a:lnTo>
                  <a:pt x="105872" y="104269"/>
                </a:lnTo>
                <a:lnTo>
                  <a:pt x="109277" y="102255"/>
                </a:lnTo>
                <a:lnTo>
                  <a:pt x="112539" y="99920"/>
                </a:lnTo>
                <a:lnTo>
                  <a:pt x="115706" y="97371"/>
                </a:lnTo>
                <a:lnTo>
                  <a:pt x="118809" y="94680"/>
                </a:lnTo>
                <a:lnTo>
                  <a:pt x="121870" y="90901"/>
                </a:lnTo>
                <a:lnTo>
                  <a:pt x="124903" y="86398"/>
                </a:lnTo>
                <a:lnTo>
                  <a:pt x="127917" y="81411"/>
                </a:lnTo>
                <a:lnTo>
                  <a:pt x="130919" y="77094"/>
                </a:lnTo>
                <a:lnTo>
                  <a:pt x="133912" y="73225"/>
                </a:lnTo>
                <a:lnTo>
                  <a:pt x="136900" y="69652"/>
                </a:lnTo>
                <a:lnTo>
                  <a:pt x="138892" y="65287"/>
                </a:lnTo>
                <a:lnTo>
                  <a:pt x="141105" y="55144"/>
                </a:lnTo>
                <a:lnTo>
                  <a:pt x="144734" y="46668"/>
                </a:lnTo>
                <a:lnTo>
                  <a:pt x="148662" y="39593"/>
                </a:lnTo>
                <a:lnTo>
                  <a:pt x="150408" y="33141"/>
                </a:lnTo>
                <a:lnTo>
                  <a:pt x="151621" y="20558"/>
                </a:lnTo>
                <a:lnTo>
                  <a:pt x="151769" y="18393"/>
                </a:lnTo>
                <a:lnTo>
                  <a:pt x="147054" y="22758"/>
                </a:lnTo>
                <a:lnTo>
                  <a:pt x="145661" y="25094"/>
                </a:lnTo>
                <a:lnTo>
                  <a:pt x="144113" y="30335"/>
                </a:lnTo>
                <a:lnTo>
                  <a:pt x="143701" y="37091"/>
                </a:lnTo>
                <a:lnTo>
                  <a:pt x="143242" y="57826"/>
                </a:lnTo>
                <a:lnTo>
                  <a:pt x="142128" y="68316"/>
                </a:lnTo>
                <a:lnTo>
                  <a:pt x="140393" y="78287"/>
                </a:lnTo>
                <a:lnTo>
                  <a:pt x="138244" y="87910"/>
                </a:lnTo>
                <a:lnTo>
                  <a:pt x="136811" y="97302"/>
                </a:lnTo>
                <a:lnTo>
                  <a:pt x="135856" y="106540"/>
                </a:lnTo>
                <a:lnTo>
                  <a:pt x="135219" y="115675"/>
                </a:lnTo>
                <a:lnTo>
                  <a:pt x="134795" y="128711"/>
                </a:lnTo>
                <a:lnTo>
                  <a:pt x="134197" y="191154"/>
                </a:lnTo>
                <a:lnTo>
                  <a:pt x="134058" y="271489"/>
                </a:lnTo>
                <a:lnTo>
                  <a:pt x="135012" y="306008"/>
                </a:lnTo>
                <a:lnTo>
                  <a:pt x="136641" y="334974"/>
                </a:lnTo>
                <a:lnTo>
                  <a:pt x="140105" y="379065"/>
                </a:lnTo>
                <a:lnTo>
                  <a:pt x="142875" y="42862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07"/>
          <p:cNvSpPr/>
          <p:nvPr/>
        </p:nvSpPr>
        <p:spPr>
          <a:xfrm>
            <a:off x="3590921" y="1687710"/>
            <a:ext cx="213126" cy="397694"/>
          </a:xfrm>
          <a:custGeom>
            <a:avLst/>
            <a:gdLst/>
            <a:ahLst/>
            <a:cxnLst/>
            <a:rect l="0" t="0" r="0" b="0"/>
            <a:pathLst>
              <a:path w="213126" h="397694">
                <a:moveTo>
                  <a:pt x="213125" y="0"/>
                </a:moveTo>
                <a:lnTo>
                  <a:pt x="194163" y="4741"/>
                </a:lnTo>
                <a:lnTo>
                  <a:pt x="186594" y="7129"/>
                </a:lnTo>
                <a:lnTo>
                  <a:pt x="179562" y="9714"/>
                </a:lnTo>
                <a:lnTo>
                  <a:pt x="172891" y="12429"/>
                </a:lnTo>
                <a:lnTo>
                  <a:pt x="166458" y="15232"/>
                </a:lnTo>
                <a:lnTo>
                  <a:pt x="154020" y="20991"/>
                </a:lnTo>
                <a:lnTo>
                  <a:pt x="146933" y="24908"/>
                </a:lnTo>
                <a:lnTo>
                  <a:pt x="139231" y="29504"/>
                </a:lnTo>
                <a:lnTo>
                  <a:pt x="122737" y="39902"/>
                </a:lnTo>
                <a:lnTo>
                  <a:pt x="105484" y="51138"/>
                </a:lnTo>
                <a:lnTo>
                  <a:pt x="93739" y="57905"/>
                </a:lnTo>
                <a:lnTo>
                  <a:pt x="64815" y="73361"/>
                </a:lnTo>
                <a:lnTo>
                  <a:pt x="52736" y="80657"/>
                </a:lnTo>
                <a:lnTo>
                  <a:pt x="42699" y="87506"/>
                </a:lnTo>
                <a:lnTo>
                  <a:pt x="34024" y="94056"/>
                </a:lnTo>
                <a:lnTo>
                  <a:pt x="26255" y="100407"/>
                </a:lnTo>
                <a:lnTo>
                  <a:pt x="19092" y="106626"/>
                </a:lnTo>
                <a:lnTo>
                  <a:pt x="12333" y="112756"/>
                </a:lnTo>
                <a:lnTo>
                  <a:pt x="7826" y="118827"/>
                </a:lnTo>
                <a:lnTo>
                  <a:pt x="2819" y="130865"/>
                </a:lnTo>
                <a:lnTo>
                  <a:pt x="593" y="142829"/>
                </a:lnTo>
                <a:lnTo>
                  <a:pt x="0" y="148798"/>
                </a:lnTo>
                <a:lnTo>
                  <a:pt x="1986" y="160721"/>
                </a:lnTo>
                <a:lnTo>
                  <a:pt x="3905" y="166679"/>
                </a:lnTo>
                <a:lnTo>
                  <a:pt x="7169" y="173627"/>
                </a:lnTo>
                <a:lnTo>
                  <a:pt x="11329" y="181236"/>
                </a:lnTo>
                <a:lnTo>
                  <a:pt x="16087" y="189285"/>
                </a:lnTo>
                <a:lnTo>
                  <a:pt x="21243" y="196636"/>
                </a:lnTo>
                <a:lnTo>
                  <a:pt x="26664" y="203520"/>
                </a:lnTo>
                <a:lnTo>
                  <a:pt x="32264" y="210094"/>
                </a:lnTo>
                <a:lnTo>
                  <a:pt x="38973" y="216462"/>
                </a:lnTo>
                <a:lnTo>
                  <a:pt x="46422" y="222691"/>
                </a:lnTo>
                <a:lnTo>
                  <a:pt x="54365" y="228828"/>
                </a:lnTo>
                <a:lnTo>
                  <a:pt x="98727" y="261167"/>
                </a:lnTo>
                <a:lnTo>
                  <a:pt x="113047" y="272338"/>
                </a:lnTo>
                <a:lnTo>
                  <a:pt x="125571" y="282762"/>
                </a:lnTo>
                <a:lnTo>
                  <a:pt x="136896" y="292688"/>
                </a:lnTo>
                <a:lnTo>
                  <a:pt x="154772" y="309008"/>
                </a:lnTo>
                <a:lnTo>
                  <a:pt x="169331" y="322876"/>
                </a:lnTo>
                <a:lnTo>
                  <a:pt x="182416" y="335655"/>
                </a:lnTo>
                <a:lnTo>
                  <a:pt x="187692" y="341840"/>
                </a:lnTo>
                <a:lnTo>
                  <a:pt x="192201" y="347948"/>
                </a:lnTo>
                <a:lnTo>
                  <a:pt x="196199" y="354005"/>
                </a:lnTo>
                <a:lnTo>
                  <a:pt x="197872" y="359035"/>
                </a:lnTo>
                <a:lnTo>
                  <a:pt x="197996" y="363380"/>
                </a:lnTo>
                <a:lnTo>
                  <a:pt x="196075" y="374236"/>
                </a:lnTo>
                <a:lnTo>
                  <a:pt x="195805" y="377483"/>
                </a:lnTo>
                <a:lnTo>
                  <a:pt x="193641" y="380640"/>
                </a:lnTo>
                <a:lnTo>
                  <a:pt x="190214" y="383737"/>
                </a:lnTo>
                <a:lnTo>
                  <a:pt x="185945" y="386793"/>
                </a:lnTo>
                <a:lnTo>
                  <a:pt x="181115" y="388831"/>
                </a:lnTo>
                <a:lnTo>
                  <a:pt x="175910" y="390190"/>
                </a:lnTo>
                <a:lnTo>
                  <a:pt x="170455" y="391095"/>
                </a:lnTo>
                <a:lnTo>
                  <a:pt x="164835" y="392691"/>
                </a:lnTo>
                <a:lnTo>
                  <a:pt x="159104" y="394747"/>
                </a:lnTo>
                <a:lnTo>
                  <a:pt x="153298" y="397111"/>
                </a:lnTo>
                <a:lnTo>
                  <a:pt x="146452" y="397693"/>
                </a:lnTo>
                <a:lnTo>
                  <a:pt x="138911" y="397090"/>
                </a:lnTo>
                <a:lnTo>
                  <a:pt x="130907" y="395696"/>
                </a:lnTo>
                <a:lnTo>
                  <a:pt x="123587" y="394766"/>
                </a:lnTo>
                <a:lnTo>
                  <a:pt x="116722" y="394146"/>
                </a:lnTo>
                <a:lnTo>
                  <a:pt x="110161" y="393733"/>
                </a:lnTo>
                <a:lnTo>
                  <a:pt x="101819" y="391473"/>
                </a:lnTo>
                <a:lnTo>
                  <a:pt x="92288" y="387982"/>
                </a:lnTo>
                <a:lnTo>
                  <a:pt x="81966" y="383671"/>
                </a:lnTo>
                <a:lnTo>
                  <a:pt x="74092" y="380796"/>
                </a:lnTo>
                <a:lnTo>
                  <a:pt x="67851" y="378880"/>
                </a:lnTo>
                <a:lnTo>
                  <a:pt x="52391" y="3661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08"/>
          <p:cNvSpPr/>
          <p:nvPr/>
        </p:nvSpPr>
        <p:spPr>
          <a:xfrm>
            <a:off x="3813210" y="1982390"/>
            <a:ext cx="196220" cy="133946"/>
          </a:xfrm>
          <a:custGeom>
            <a:avLst/>
            <a:gdLst/>
            <a:ahLst/>
            <a:cxnLst/>
            <a:rect l="0" t="0" r="0" b="0"/>
            <a:pathLst>
              <a:path w="196220" h="133946">
                <a:moveTo>
                  <a:pt x="106922" y="0"/>
                </a:moveTo>
                <a:lnTo>
                  <a:pt x="87960" y="4741"/>
                </a:lnTo>
                <a:lnTo>
                  <a:pt x="80391" y="7129"/>
                </a:lnTo>
                <a:lnTo>
                  <a:pt x="73359" y="9714"/>
                </a:lnTo>
                <a:lnTo>
                  <a:pt x="66688" y="12429"/>
                </a:lnTo>
                <a:lnTo>
                  <a:pt x="60255" y="15231"/>
                </a:lnTo>
                <a:lnTo>
                  <a:pt x="47817" y="20991"/>
                </a:lnTo>
                <a:lnTo>
                  <a:pt x="40729" y="25900"/>
                </a:lnTo>
                <a:lnTo>
                  <a:pt x="33028" y="32150"/>
                </a:lnTo>
                <a:lnTo>
                  <a:pt x="24918" y="39293"/>
                </a:lnTo>
                <a:lnTo>
                  <a:pt x="18518" y="46039"/>
                </a:lnTo>
                <a:lnTo>
                  <a:pt x="13259" y="52521"/>
                </a:lnTo>
                <a:lnTo>
                  <a:pt x="8762" y="58826"/>
                </a:lnTo>
                <a:lnTo>
                  <a:pt x="5763" y="64022"/>
                </a:lnTo>
                <a:lnTo>
                  <a:pt x="3764" y="68479"/>
                </a:lnTo>
                <a:lnTo>
                  <a:pt x="2431" y="72441"/>
                </a:lnTo>
                <a:lnTo>
                  <a:pt x="1543" y="76076"/>
                </a:lnTo>
                <a:lnTo>
                  <a:pt x="950" y="79490"/>
                </a:lnTo>
                <a:lnTo>
                  <a:pt x="556" y="82759"/>
                </a:lnTo>
                <a:lnTo>
                  <a:pt x="292" y="85931"/>
                </a:lnTo>
                <a:lnTo>
                  <a:pt x="117" y="89037"/>
                </a:lnTo>
                <a:lnTo>
                  <a:pt x="0" y="92101"/>
                </a:lnTo>
                <a:lnTo>
                  <a:pt x="914" y="94143"/>
                </a:lnTo>
                <a:lnTo>
                  <a:pt x="2516" y="95504"/>
                </a:lnTo>
                <a:lnTo>
                  <a:pt x="4576" y="96412"/>
                </a:lnTo>
                <a:lnTo>
                  <a:pt x="9510" y="100066"/>
                </a:lnTo>
                <a:lnTo>
                  <a:pt x="12216" y="102429"/>
                </a:lnTo>
                <a:lnTo>
                  <a:pt x="15011" y="104005"/>
                </a:lnTo>
                <a:lnTo>
                  <a:pt x="20763" y="105756"/>
                </a:lnTo>
                <a:lnTo>
                  <a:pt x="23686" y="105231"/>
                </a:lnTo>
                <a:lnTo>
                  <a:pt x="29579" y="102001"/>
                </a:lnTo>
                <a:lnTo>
                  <a:pt x="35517" y="98758"/>
                </a:lnTo>
                <a:lnTo>
                  <a:pt x="52697" y="89864"/>
                </a:lnTo>
                <a:lnTo>
                  <a:pt x="59858" y="85706"/>
                </a:lnTo>
                <a:lnTo>
                  <a:pt x="65624" y="81942"/>
                </a:lnTo>
                <a:lnTo>
                  <a:pt x="70461" y="78441"/>
                </a:lnTo>
                <a:lnTo>
                  <a:pt x="76661" y="73130"/>
                </a:lnTo>
                <a:lnTo>
                  <a:pt x="83772" y="66613"/>
                </a:lnTo>
                <a:lnTo>
                  <a:pt x="91489" y="59291"/>
                </a:lnTo>
                <a:lnTo>
                  <a:pt x="98617" y="53418"/>
                </a:lnTo>
                <a:lnTo>
                  <a:pt x="105355" y="48511"/>
                </a:lnTo>
                <a:lnTo>
                  <a:pt x="120944" y="38246"/>
                </a:lnTo>
                <a:lnTo>
                  <a:pt x="122223" y="38396"/>
                </a:lnTo>
                <a:lnTo>
                  <a:pt x="123076" y="39488"/>
                </a:lnTo>
                <a:lnTo>
                  <a:pt x="123645" y="41208"/>
                </a:lnTo>
                <a:lnTo>
                  <a:pt x="125016" y="43347"/>
                </a:lnTo>
                <a:lnTo>
                  <a:pt x="126922" y="45765"/>
                </a:lnTo>
                <a:lnTo>
                  <a:pt x="129185" y="48370"/>
                </a:lnTo>
                <a:lnTo>
                  <a:pt x="130694" y="51098"/>
                </a:lnTo>
                <a:lnTo>
                  <a:pt x="131700" y="53909"/>
                </a:lnTo>
                <a:lnTo>
                  <a:pt x="132370" y="56775"/>
                </a:lnTo>
                <a:lnTo>
                  <a:pt x="132818" y="60671"/>
                </a:lnTo>
                <a:lnTo>
                  <a:pt x="133115" y="65252"/>
                </a:lnTo>
                <a:lnTo>
                  <a:pt x="133447" y="74641"/>
                </a:lnTo>
                <a:lnTo>
                  <a:pt x="133594" y="82122"/>
                </a:lnTo>
                <a:lnTo>
                  <a:pt x="134625" y="86498"/>
                </a:lnTo>
                <a:lnTo>
                  <a:pt x="136305" y="91400"/>
                </a:lnTo>
                <a:lnTo>
                  <a:pt x="138417" y="96652"/>
                </a:lnTo>
                <a:lnTo>
                  <a:pt x="140817" y="101146"/>
                </a:lnTo>
                <a:lnTo>
                  <a:pt x="143410" y="105134"/>
                </a:lnTo>
                <a:lnTo>
                  <a:pt x="146130" y="108785"/>
                </a:lnTo>
                <a:lnTo>
                  <a:pt x="149928" y="112211"/>
                </a:lnTo>
                <a:lnTo>
                  <a:pt x="154444" y="115487"/>
                </a:lnTo>
                <a:lnTo>
                  <a:pt x="159440" y="118663"/>
                </a:lnTo>
                <a:lnTo>
                  <a:pt x="163762" y="121773"/>
                </a:lnTo>
                <a:lnTo>
                  <a:pt x="167636" y="124838"/>
                </a:lnTo>
                <a:lnTo>
                  <a:pt x="171211" y="127874"/>
                </a:lnTo>
                <a:lnTo>
                  <a:pt x="174586" y="129898"/>
                </a:lnTo>
                <a:lnTo>
                  <a:pt x="177828" y="131247"/>
                </a:lnTo>
                <a:lnTo>
                  <a:pt x="196219" y="1339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09"/>
          <p:cNvSpPr/>
          <p:nvPr/>
        </p:nvSpPr>
        <p:spPr>
          <a:xfrm>
            <a:off x="4045148" y="1928812"/>
            <a:ext cx="214157" cy="150906"/>
          </a:xfrm>
          <a:custGeom>
            <a:avLst/>
            <a:gdLst/>
            <a:ahLst/>
            <a:cxnLst/>
            <a:rect l="0" t="0" r="0" b="0"/>
            <a:pathLst>
              <a:path w="214157" h="150906">
                <a:moveTo>
                  <a:pt x="0" y="62508"/>
                </a:moveTo>
                <a:lnTo>
                  <a:pt x="4741" y="71989"/>
                </a:lnTo>
                <a:lnTo>
                  <a:pt x="6137" y="77758"/>
                </a:lnTo>
                <a:lnTo>
                  <a:pt x="7068" y="84581"/>
                </a:lnTo>
                <a:lnTo>
                  <a:pt x="7688" y="92106"/>
                </a:lnTo>
                <a:lnTo>
                  <a:pt x="10087" y="100099"/>
                </a:lnTo>
                <a:lnTo>
                  <a:pt x="13670" y="108405"/>
                </a:lnTo>
                <a:lnTo>
                  <a:pt x="18043" y="116918"/>
                </a:lnTo>
                <a:lnTo>
                  <a:pt x="21950" y="122594"/>
                </a:lnTo>
                <a:lnTo>
                  <a:pt x="25548" y="126378"/>
                </a:lnTo>
                <a:lnTo>
                  <a:pt x="28938" y="128900"/>
                </a:lnTo>
                <a:lnTo>
                  <a:pt x="32191" y="129590"/>
                </a:lnTo>
                <a:lnTo>
                  <a:pt x="35351" y="129057"/>
                </a:lnTo>
                <a:lnTo>
                  <a:pt x="42812" y="125814"/>
                </a:lnTo>
                <a:lnTo>
                  <a:pt x="46478" y="122725"/>
                </a:lnTo>
                <a:lnTo>
                  <a:pt x="48845" y="120512"/>
                </a:lnTo>
                <a:lnTo>
                  <a:pt x="50423" y="117052"/>
                </a:lnTo>
                <a:lnTo>
                  <a:pt x="51475" y="112761"/>
                </a:lnTo>
                <a:lnTo>
                  <a:pt x="52176" y="107916"/>
                </a:lnTo>
                <a:lnTo>
                  <a:pt x="53635" y="103694"/>
                </a:lnTo>
                <a:lnTo>
                  <a:pt x="55601" y="99887"/>
                </a:lnTo>
                <a:lnTo>
                  <a:pt x="57903" y="96357"/>
                </a:lnTo>
                <a:lnTo>
                  <a:pt x="59438" y="93012"/>
                </a:lnTo>
                <a:lnTo>
                  <a:pt x="60461" y="89789"/>
                </a:lnTo>
                <a:lnTo>
                  <a:pt x="61143" y="86648"/>
                </a:lnTo>
                <a:lnTo>
                  <a:pt x="62591" y="84555"/>
                </a:lnTo>
                <a:lnTo>
                  <a:pt x="64547" y="83159"/>
                </a:lnTo>
                <a:lnTo>
                  <a:pt x="66844" y="82228"/>
                </a:lnTo>
                <a:lnTo>
                  <a:pt x="68375" y="82600"/>
                </a:lnTo>
                <a:lnTo>
                  <a:pt x="69396" y="83840"/>
                </a:lnTo>
                <a:lnTo>
                  <a:pt x="70077" y="85659"/>
                </a:lnTo>
                <a:lnTo>
                  <a:pt x="73478" y="90326"/>
                </a:lnTo>
                <a:lnTo>
                  <a:pt x="75775" y="92959"/>
                </a:lnTo>
                <a:lnTo>
                  <a:pt x="78297" y="96700"/>
                </a:lnTo>
                <a:lnTo>
                  <a:pt x="80972" y="101177"/>
                </a:lnTo>
                <a:lnTo>
                  <a:pt x="83747" y="106147"/>
                </a:lnTo>
                <a:lnTo>
                  <a:pt x="86589" y="110452"/>
                </a:lnTo>
                <a:lnTo>
                  <a:pt x="89476" y="114315"/>
                </a:lnTo>
                <a:lnTo>
                  <a:pt x="92393" y="117882"/>
                </a:lnTo>
                <a:lnTo>
                  <a:pt x="95330" y="121252"/>
                </a:lnTo>
                <a:lnTo>
                  <a:pt x="98280" y="124491"/>
                </a:lnTo>
                <a:lnTo>
                  <a:pt x="101239" y="127642"/>
                </a:lnTo>
                <a:lnTo>
                  <a:pt x="107180" y="131728"/>
                </a:lnTo>
                <a:lnTo>
                  <a:pt x="115110" y="136436"/>
                </a:lnTo>
                <a:lnTo>
                  <a:pt x="124365" y="141559"/>
                </a:lnTo>
                <a:lnTo>
                  <a:pt x="131527" y="144974"/>
                </a:lnTo>
                <a:lnTo>
                  <a:pt x="137294" y="147251"/>
                </a:lnTo>
                <a:lnTo>
                  <a:pt x="142131" y="148769"/>
                </a:lnTo>
                <a:lnTo>
                  <a:pt x="148332" y="149781"/>
                </a:lnTo>
                <a:lnTo>
                  <a:pt x="155443" y="150456"/>
                </a:lnTo>
                <a:lnTo>
                  <a:pt x="163160" y="150905"/>
                </a:lnTo>
                <a:lnTo>
                  <a:pt x="169296" y="150213"/>
                </a:lnTo>
                <a:lnTo>
                  <a:pt x="174380" y="148759"/>
                </a:lnTo>
                <a:lnTo>
                  <a:pt x="178761" y="146798"/>
                </a:lnTo>
                <a:lnTo>
                  <a:pt x="182674" y="145490"/>
                </a:lnTo>
                <a:lnTo>
                  <a:pt x="186275" y="144618"/>
                </a:lnTo>
                <a:lnTo>
                  <a:pt x="189668" y="144037"/>
                </a:lnTo>
                <a:lnTo>
                  <a:pt x="196083" y="140746"/>
                </a:lnTo>
                <a:lnTo>
                  <a:pt x="199183" y="138479"/>
                </a:lnTo>
                <a:lnTo>
                  <a:pt x="202242" y="134983"/>
                </a:lnTo>
                <a:lnTo>
                  <a:pt x="205273" y="130669"/>
                </a:lnTo>
                <a:lnTo>
                  <a:pt x="208286" y="125808"/>
                </a:lnTo>
                <a:lnTo>
                  <a:pt x="210295" y="118598"/>
                </a:lnTo>
                <a:lnTo>
                  <a:pt x="211634" y="109824"/>
                </a:lnTo>
                <a:lnTo>
                  <a:pt x="212527" y="100005"/>
                </a:lnTo>
                <a:lnTo>
                  <a:pt x="213122" y="90482"/>
                </a:lnTo>
                <a:lnTo>
                  <a:pt x="213783" y="71964"/>
                </a:lnTo>
                <a:lnTo>
                  <a:pt x="214156" y="54285"/>
                </a:lnTo>
                <a:lnTo>
                  <a:pt x="213216" y="49089"/>
                </a:lnTo>
                <a:lnTo>
                  <a:pt x="211597" y="43640"/>
                </a:lnTo>
                <a:lnTo>
                  <a:pt x="209526" y="38023"/>
                </a:lnTo>
                <a:lnTo>
                  <a:pt x="207152" y="32294"/>
                </a:lnTo>
                <a:lnTo>
                  <a:pt x="204578" y="26490"/>
                </a:lnTo>
                <a:lnTo>
                  <a:pt x="201870" y="20637"/>
                </a:lnTo>
                <a:lnTo>
                  <a:pt x="199072" y="15742"/>
                </a:lnTo>
                <a:lnTo>
                  <a:pt x="196215" y="11487"/>
                </a:lnTo>
                <a:lnTo>
                  <a:pt x="193318" y="7658"/>
                </a:lnTo>
                <a:lnTo>
                  <a:pt x="190394" y="5105"/>
                </a:lnTo>
                <a:lnTo>
                  <a:pt x="187453" y="3403"/>
                </a:lnTo>
                <a:lnTo>
                  <a:pt x="17859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10"/>
          <p:cNvSpPr/>
          <p:nvPr/>
        </p:nvSpPr>
        <p:spPr>
          <a:xfrm>
            <a:off x="4590200" y="1876693"/>
            <a:ext cx="196113" cy="186065"/>
          </a:xfrm>
          <a:custGeom>
            <a:avLst/>
            <a:gdLst/>
            <a:ahLst/>
            <a:cxnLst/>
            <a:rect l="0" t="0" r="0" b="0"/>
            <a:pathLst>
              <a:path w="196113" h="186065">
                <a:moveTo>
                  <a:pt x="106815" y="25330"/>
                </a:moveTo>
                <a:lnTo>
                  <a:pt x="111556" y="15849"/>
                </a:lnTo>
                <a:lnTo>
                  <a:pt x="111960" y="13056"/>
                </a:lnTo>
                <a:lnTo>
                  <a:pt x="111237" y="11194"/>
                </a:lnTo>
                <a:lnTo>
                  <a:pt x="105479" y="5928"/>
                </a:lnTo>
                <a:lnTo>
                  <a:pt x="102948" y="3466"/>
                </a:lnTo>
                <a:lnTo>
                  <a:pt x="100268" y="1824"/>
                </a:lnTo>
                <a:lnTo>
                  <a:pt x="94645" y="0"/>
                </a:lnTo>
                <a:lnTo>
                  <a:pt x="91757" y="506"/>
                </a:lnTo>
                <a:lnTo>
                  <a:pt x="85901" y="3714"/>
                </a:lnTo>
                <a:lnTo>
                  <a:pt x="81958" y="5958"/>
                </a:lnTo>
                <a:lnTo>
                  <a:pt x="72286" y="11098"/>
                </a:lnTo>
                <a:lnTo>
                  <a:pt x="55684" y="19570"/>
                </a:lnTo>
                <a:lnTo>
                  <a:pt x="48916" y="24466"/>
                </a:lnTo>
                <a:lnTo>
                  <a:pt x="41426" y="30707"/>
                </a:lnTo>
                <a:lnTo>
                  <a:pt x="33457" y="37844"/>
                </a:lnTo>
                <a:lnTo>
                  <a:pt x="19310" y="51066"/>
                </a:lnTo>
                <a:lnTo>
                  <a:pt x="12760" y="57370"/>
                </a:lnTo>
                <a:lnTo>
                  <a:pt x="8393" y="64550"/>
                </a:lnTo>
                <a:lnTo>
                  <a:pt x="5481" y="72313"/>
                </a:lnTo>
                <a:lnTo>
                  <a:pt x="3540" y="80464"/>
                </a:lnTo>
                <a:lnTo>
                  <a:pt x="2247" y="86891"/>
                </a:lnTo>
                <a:lnTo>
                  <a:pt x="1384" y="92167"/>
                </a:lnTo>
                <a:lnTo>
                  <a:pt x="809" y="96677"/>
                </a:lnTo>
                <a:lnTo>
                  <a:pt x="426" y="101668"/>
                </a:lnTo>
                <a:lnTo>
                  <a:pt x="170" y="106980"/>
                </a:lnTo>
                <a:lnTo>
                  <a:pt x="0" y="112506"/>
                </a:lnTo>
                <a:lnTo>
                  <a:pt x="878" y="117181"/>
                </a:lnTo>
                <a:lnTo>
                  <a:pt x="2456" y="121291"/>
                </a:lnTo>
                <a:lnTo>
                  <a:pt x="4500" y="125023"/>
                </a:lnTo>
                <a:lnTo>
                  <a:pt x="5863" y="128503"/>
                </a:lnTo>
                <a:lnTo>
                  <a:pt x="6772" y="131815"/>
                </a:lnTo>
                <a:lnTo>
                  <a:pt x="7377" y="135015"/>
                </a:lnTo>
                <a:lnTo>
                  <a:pt x="8773" y="138141"/>
                </a:lnTo>
                <a:lnTo>
                  <a:pt x="10696" y="141217"/>
                </a:lnTo>
                <a:lnTo>
                  <a:pt x="12970" y="144260"/>
                </a:lnTo>
                <a:lnTo>
                  <a:pt x="15478" y="146288"/>
                </a:lnTo>
                <a:lnTo>
                  <a:pt x="18143" y="147641"/>
                </a:lnTo>
                <a:lnTo>
                  <a:pt x="20911" y="148542"/>
                </a:lnTo>
                <a:lnTo>
                  <a:pt x="24741" y="149144"/>
                </a:lnTo>
                <a:lnTo>
                  <a:pt x="29279" y="149544"/>
                </a:lnTo>
                <a:lnTo>
                  <a:pt x="38620" y="149989"/>
                </a:lnTo>
                <a:lnTo>
                  <a:pt x="46079" y="150187"/>
                </a:lnTo>
                <a:lnTo>
                  <a:pt x="50450" y="149248"/>
                </a:lnTo>
                <a:lnTo>
                  <a:pt x="55347" y="147629"/>
                </a:lnTo>
                <a:lnTo>
                  <a:pt x="60597" y="145558"/>
                </a:lnTo>
                <a:lnTo>
                  <a:pt x="65089" y="143185"/>
                </a:lnTo>
                <a:lnTo>
                  <a:pt x="69076" y="140611"/>
                </a:lnTo>
                <a:lnTo>
                  <a:pt x="72726" y="137903"/>
                </a:lnTo>
                <a:lnTo>
                  <a:pt x="76151" y="134113"/>
                </a:lnTo>
                <a:lnTo>
                  <a:pt x="79428" y="129602"/>
                </a:lnTo>
                <a:lnTo>
                  <a:pt x="82603" y="124610"/>
                </a:lnTo>
                <a:lnTo>
                  <a:pt x="86705" y="120290"/>
                </a:lnTo>
                <a:lnTo>
                  <a:pt x="91424" y="116418"/>
                </a:lnTo>
                <a:lnTo>
                  <a:pt x="96555" y="112844"/>
                </a:lnTo>
                <a:lnTo>
                  <a:pt x="100967" y="108478"/>
                </a:lnTo>
                <a:lnTo>
                  <a:pt x="104901" y="103582"/>
                </a:lnTo>
                <a:lnTo>
                  <a:pt x="108515" y="98334"/>
                </a:lnTo>
                <a:lnTo>
                  <a:pt x="112910" y="92851"/>
                </a:lnTo>
                <a:lnTo>
                  <a:pt x="117823" y="87211"/>
                </a:lnTo>
                <a:lnTo>
                  <a:pt x="132681" y="70987"/>
                </a:lnTo>
                <a:lnTo>
                  <a:pt x="133981" y="71643"/>
                </a:lnTo>
                <a:lnTo>
                  <a:pt x="138071" y="75018"/>
                </a:lnTo>
                <a:lnTo>
                  <a:pt x="139558" y="78299"/>
                </a:lnTo>
                <a:lnTo>
                  <a:pt x="140551" y="82471"/>
                </a:lnTo>
                <a:lnTo>
                  <a:pt x="141211" y="87236"/>
                </a:lnTo>
                <a:lnTo>
                  <a:pt x="143637" y="94382"/>
                </a:lnTo>
                <a:lnTo>
                  <a:pt x="147238" y="103115"/>
                </a:lnTo>
                <a:lnTo>
                  <a:pt x="155539" y="121417"/>
                </a:lnTo>
                <a:lnTo>
                  <a:pt x="165790" y="142876"/>
                </a:lnTo>
                <a:lnTo>
                  <a:pt x="168952" y="149335"/>
                </a:lnTo>
                <a:lnTo>
                  <a:pt x="196112" y="186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11"/>
          <p:cNvSpPr/>
          <p:nvPr/>
        </p:nvSpPr>
        <p:spPr>
          <a:xfrm>
            <a:off x="5170289" y="1625203"/>
            <a:ext cx="98227" cy="366118"/>
          </a:xfrm>
          <a:custGeom>
            <a:avLst/>
            <a:gdLst/>
            <a:ahLst/>
            <a:cxnLst/>
            <a:rect l="0" t="0" r="0" b="0"/>
            <a:pathLst>
              <a:path w="98227" h="366118">
                <a:moveTo>
                  <a:pt x="0" y="0"/>
                </a:moveTo>
                <a:lnTo>
                  <a:pt x="0" y="4740"/>
                </a:lnTo>
                <a:lnTo>
                  <a:pt x="4740" y="45612"/>
                </a:lnTo>
                <a:lnTo>
                  <a:pt x="6136" y="61165"/>
                </a:lnTo>
                <a:lnTo>
                  <a:pt x="7067" y="75503"/>
                </a:lnTo>
                <a:lnTo>
                  <a:pt x="7688" y="89031"/>
                </a:lnTo>
                <a:lnTo>
                  <a:pt x="9094" y="101026"/>
                </a:lnTo>
                <a:lnTo>
                  <a:pt x="11024" y="111999"/>
                </a:lnTo>
                <a:lnTo>
                  <a:pt x="15813" y="133121"/>
                </a:lnTo>
                <a:lnTo>
                  <a:pt x="21249" y="155737"/>
                </a:lnTo>
                <a:lnTo>
                  <a:pt x="25080" y="167325"/>
                </a:lnTo>
                <a:lnTo>
                  <a:pt x="29618" y="179019"/>
                </a:lnTo>
                <a:lnTo>
                  <a:pt x="41937" y="208548"/>
                </a:lnTo>
                <a:lnTo>
                  <a:pt x="60641" y="254745"/>
                </a:lnTo>
                <a:lnTo>
                  <a:pt x="69201" y="277978"/>
                </a:lnTo>
                <a:lnTo>
                  <a:pt x="76892" y="300412"/>
                </a:lnTo>
                <a:lnTo>
                  <a:pt x="98226" y="3661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12"/>
          <p:cNvSpPr/>
          <p:nvPr/>
        </p:nvSpPr>
        <p:spPr>
          <a:xfrm>
            <a:off x="5297222" y="1849832"/>
            <a:ext cx="122953" cy="150419"/>
          </a:xfrm>
          <a:custGeom>
            <a:avLst/>
            <a:gdLst/>
            <a:ahLst/>
            <a:cxnLst/>
            <a:rect l="0" t="0" r="0" b="0"/>
            <a:pathLst>
              <a:path w="122953" h="150419">
                <a:moveTo>
                  <a:pt x="24871" y="61121"/>
                </a:moveTo>
                <a:lnTo>
                  <a:pt x="29612" y="65861"/>
                </a:lnTo>
                <a:lnTo>
                  <a:pt x="32000" y="67257"/>
                </a:lnTo>
                <a:lnTo>
                  <a:pt x="34585" y="68188"/>
                </a:lnTo>
                <a:lnTo>
                  <a:pt x="37300" y="68809"/>
                </a:lnTo>
                <a:lnTo>
                  <a:pt x="40102" y="69223"/>
                </a:lnTo>
                <a:lnTo>
                  <a:pt x="42963" y="69499"/>
                </a:lnTo>
                <a:lnTo>
                  <a:pt x="45862" y="69683"/>
                </a:lnTo>
                <a:lnTo>
                  <a:pt x="54375" y="69887"/>
                </a:lnTo>
                <a:lnTo>
                  <a:pt x="59423" y="69941"/>
                </a:lnTo>
                <a:lnTo>
                  <a:pt x="64773" y="68985"/>
                </a:lnTo>
                <a:lnTo>
                  <a:pt x="70324" y="67356"/>
                </a:lnTo>
                <a:lnTo>
                  <a:pt x="76009" y="65278"/>
                </a:lnTo>
                <a:lnTo>
                  <a:pt x="82776" y="61908"/>
                </a:lnTo>
                <a:lnTo>
                  <a:pt x="90263" y="57676"/>
                </a:lnTo>
                <a:lnTo>
                  <a:pt x="98232" y="52871"/>
                </a:lnTo>
                <a:lnTo>
                  <a:pt x="103544" y="48676"/>
                </a:lnTo>
                <a:lnTo>
                  <a:pt x="107085" y="44887"/>
                </a:lnTo>
                <a:lnTo>
                  <a:pt x="109446" y="41368"/>
                </a:lnTo>
                <a:lnTo>
                  <a:pt x="112012" y="38031"/>
                </a:lnTo>
                <a:lnTo>
                  <a:pt x="114715" y="34813"/>
                </a:lnTo>
                <a:lnTo>
                  <a:pt x="121442" y="27261"/>
                </a:lnTo>
                <a:lnTo>
                  <a:pt x="121994" y="25649"/>
                </a:lnTo>
                <a:lnTo>
                  <a:pt x="122607" y="21212"/>
                </a:lnTo>
                <a:lnTo>
                  <a:pt x="122771" y="18640"/>
                </a:lnTo>
                <a:lnTo>
                  <a:pt x="122880" y="15933"/>
                </a:lnTo>
                <a:lnTo>
                  <a:pt x="122952" y="13136"/>
                </a:lnTo>
                <a:lnTo>
                  <a:pt x="122009" y="11272"/>
                </a:lnTo>
                <a:lnTo>
                  <a:pt x="120388" y="10029"/>
                </a:lnTo>
                <a:lnTo>
                  <a:pt x="118314" y="9200"/>
                </a:lnTo>
                <a:lnTo>
                  <a:pt x="114948" y="7655"/>
                </a:lnTo>
                <a:lnTo>
                  <a:pt x="105916" y="3293"/>
                </a:lnTo>
                <a:lnTo>
                  <a:pt x="101721" y="1733"/>
                </a:lnTo>
                <a:lnTo>
                  <a:pt x="97933" y="693"/>
                </a:lnTo>
                <a:lnTo>
                  <a:pt x="94415" y="0"/>
                </a:lnTo>
                <a:lnTo>
                  <a:pt x="90085" y="530"/>
                </a:lnTo>
                <a:lnTo>
                  <a:pt x="85214" y="1875"/>
                </a:lnTo>
                <a:lnTo>
                  <a:pt x="79983" y="3764"/>
                </a:lnTo>
                <a:lnTo>
                  <a:pt x="74511" y="6016"/>
                </a:lnTo>
                <a:lnTo>
                  <a:pt x="68878" y="8509"/>
                </a:lnTo>
                <a:lnTo>
                  <a:pt x="57329" y="13925"/>
                </a:lnTo>
                <a:lnTo>
                  <a:pt x="27811" y="28435"/>
                </a:lnTo>
                <a:lnTo>
                  <a:pt x="22862" y="32385"/>
                </a:lnTo>
                <a:lnTo>
                  <a:pt x="18571" y="37003"/>
                </a:lnTo>
                <a:lnTo>
                  <a:pt x="14718" y="42065"/>
                </a:lnTo>
                <a:lnTo>
                  <a:pt x="11157" y="47425"/>
                </a:lnTo>
                <a:lnTo>
                  <a:pt x="7791" y="52982"/>
                </a:lnTo>
                <a:lnTo>
                  <a:pt x="4555" y="58672"/>
                </a:lnTo>
                <a:lnTo>
                  <a:pt x="2397" y="63457"/>
                </a:lnTo>
                <a:lnTo>
                  <a:pt x="959" y="67639"/>
                </a:lnTo>
                <a:lnTo>
                  <a:pt x="0" y="71419"/>
                </a:lnTo>
                <a:lnTo>
                  <a:pt x="353" y="75924"/>
                </a:lnTo>
                <a:lnTo>
                  <a:pt x="1581" y="80911"/>
                </a:lnTo>
                <a:lnTo>
                  <a:pt x="3391" y="86221"/>
                </a:lnTo>
                <a:lnTo>
                  <a:pt x="5590" y="91745"/>
                </a:lnTo>
                <a:lnTo>
                  <a:pt x="8049" y="97412"/>
                </a:lnTo>
                <a:lnTo>
                  <a:pt x="10680" y="103174"/>
                </a:lnTo>
                <a:lnTo>
                  <a:pt x="13426" y="108008"/>
                </a:lnTo>
                <a:lnTo>
                  <a:pt x="16249" y="112223"/>
                </a:lnTo>
                <a:lnTo>
                  <a:pt x="19123" y="116024"/>
                </a:lnTo>
                <a:lnTo>
                  <a:pt x="23024" y="120544"/>
                </a:lnTo>
                <a:lnTo>
                  <a:pt x="27608" y="125541"/>
                </a:lnTo>
                <a:lnTo>
                  <a:pt x="32649" y="130856"/>
                </a:lnTo>
                <a:lnTo>
                  <a:pt x="37994" y="135392"/>
                </a:lnTo>
                <a:lnTo>
                  <a:pt x="43541" y="139408"/>
                </a:lnTo>
                <a:lnTo>
                  <a:pt x="49224" y="143078"/>
                </a:lnTo>
                <a:lnTo>
                  <a:pt x="55990" y="145525"/>
                </a:lnTo>
                <a:lnTo>
                  <a:pt x="63477" y="147156"/>
                </a:lnTo>
                <a:lnTo>
                  <a:pt x="71444" y="148243"/>
                </a:lnTo>
                <a:lnTo>
                  <a:pt x="79732" y="148968"/>
                </a:lnTo>
                <a:lnTo>
                  <a:pt x="88234" y="149451"/>
                </a:lnTo>
                <a:lnTo>
                  <a:pt x="114168" y="1504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13"/>
          <p:cNvSpPr/>
          <p:nvPr/>
        </p:nvSpPr>
        <p:spPr>
          <a:xfrm>
            <a:off x="5492326" y="1866304"/>
            <a:ext cx="155934" cy="133897"/>
          </a:xfrm>
          <a:custGeom>
            <a:avLst/>
            <a:gdLst/>
            <a:ahLst/>
            <a:cxnLst/>
            <a:rect l="0" t="0" r="0" b="0"/>
            <a:pathLst>
              <a:path w="155934" h="133897">
                <a:moveTo>
                  <a:pt x="97658" y="0"/>
                </a:moveTo>
                <a:lnTo>
                  <a:pt x="83437" y="9481"/>
                </a:lnTo>
                <a:lnTo>
                  <a:pt x="77263" y="13266"/>
                </a:lnTo>
                <a:lnTo>
                  <a:pt x="71163" y="16782"/>
                </a:lnTo>
                <a:lnTo>
                  <a:pt x="59094" y="23334"/>
                </a:lnTo>
                <a:lnTo>
                  <a:pt x="47114" y="29553"/>
                </a:lnTo>
                <a:lnTo>
                  <a:pt x="41142" y="33593"/>
                </a:lnTo>
                <a:lnTo>
                  <a:pt x="35176" y="38270"/>
                </a:lnTo>
                <a:lnTo>
                  <a:pt x="29214" y="43373"/>
                </a:lnTo>
                <a:lnTo>
                  <a:pt x="24247" y="47767"/>
                </a:lnTo>
                <a:lnTo>
                  <a:pt x="16083" y="55295"/>
                </a:lnTo>
                <a:lnTo>
                  <a:pt x="12517" y="59684"/>
                </a:lnTo>
                <a:lnTo>
                  <a:pt x="9147" y="64594"/>
                </a:lnTo>
                <a:lnTo>
                  <a:pt x="5909" y="69852"/>
                </a:lnTo>
                <a:lnTo>
                  <a:pt x="3750" y="75341"/>
                </a:lnTo>
                <a:lnTo>
                  <a:pt x="2310" y="80985"/>
                </a:lnTo>
                <a:lnTo>
                  <a:pt x="1350" y="86732"/>
                </a:lnTo>
                <a:lnTo>
                  <a:pt x="711" y="92548"/>
                </a:lnTo>
                <a:lnTo>
                  <a:pt x="284" y="98410"/>
                </a:lnTo>
                <a:lnTo>
                  <a:pt x="0" y="104302"/>
                </a:lnTo>
                <a:lnTo>
                  <a:pt x="803" y="109222"/>
                </a:lnTo>
                <a:lnTo>
                  <a:pt x="2330" y="113495"/>
                </a:lnTo>
                <a:lnTo>
                  <a:pt x="4340" y="117335"/>
                </a:lnTo>
                <a:lnTo>
                  <a:pt x="6672" y="120888"/>
                </a:lnTo>
                <a:lnTo>
                  <a:pt x="9220" y="124248"/>
                </a:lnTo>
                <a:lnTo>
                  <a:pt x="11910" y="127480"/>
                </a:lnTo>
                <a:lnTo>
                  <a:pt x="15688" y="129635"/>
                </a:lnTo>
                <a:lnTo>
                  <a:pt x="20191" y="131072"/>
                </a:lnTo>
                <a:lnTo>
                  <a:pt x="25178" y="132030"/>
                </a:lnTo>
                <a:lnTo>
                  <a:pt x="30486" y="132668"/>
                </a:lnTo>
                <a:lnTo>
                  <a:pt x="36010" y="133094"/>
                </a:lnTo>
                <a:lnTo>
                  <a:pt x="41676" y="133378"/>
                </a:lnTo>
                <a:lnTo>
                  <a:pt x="53264" y="133693"/>
                </a:lnTo>
                <a:lnTo>
                  <a:pt x="81613" y="133896"/>
                </a:lnTo>
                <a:lnTo>
                  <a:pt x="87953" y="132920"/>
                </a:lnTo>
                <a:lnTo>
                  <a:pt x="93172" y="131278"/>
                </a:lnTo>
                <a:lnTo>
                  <a:pt x="97644" y="129190"/>
                </a:lnTo>
                <a:lnTo>
                  <a:pt x="102610" y="125814"/>
                </a:lnTo>
                <a:lnTo>
                  <a:pt x="107905" y="121580"/>
                </a:lnTo>
                <a:lnTo>
                  <a:pt x="113419" y="116772"/>
                </a:lnTo>
                <a:lnTo>
                  <a:pt x="119079" y="112575"/>
                </a:lnTo>
                <a:lnTo>
                  <a:pt x="124837" y="108784"/>
                </a:lnTo>
                <a:lnTo>
                  <a:pt x="130660" y="105265"/>
                </a:lnTo>
                <a:lnTo>
                  <a:pt x="135534" y="100935"/>
                </a:lnTo>
                <a:lnTo>
                  <a:pt x="139776" y="96063"/>
                </a:lnTo>
                <a:lnTo>
                  <a:pt x="143596" y="90831"/>
                </a:lnTo>
                <a:lnTo>
                  <a:pt x="146143" y="86351"/>
                </a:lnTo>
                <a:lnTo>
                  <a:pt x="147840" y="82372"/>
                </a:lnTo>
                <a:lnTo>
                  <a:pt x="148973" y="78727"/>
                </a:lnTo>
                <a:lnTo>
                  <a:pt x="150719" y="74313"/>
                </a:lnTo>
                <a:lnTo>
                  <a:pt x="152876" y="69386"/>
                </a:lnTo>
                <a:lnTo>
                  <a:pt x="155306" y="64117"/>
                </a:lnTo>
                <a:lnTo>
                  <a:pt x="155933" y="59612"/>
                </a:lnTo>
                <a:lnTo>
                  <a:pt x="155360" y="55616"/>
                </a:lnTo>
                <a:lnTo>
                  <a:pt x="153985" y="51960"/>
                </a:lnTo>
                <a:lnTo>
                  <a:pt x="152076" y="48531"/>
                </a:lnTo>
                <a:lnTo>
                  <a:pt x="149812" y="45252"/>
                </a:lnTo>
                <a:lnTo>
                  <a:pt x="143789" y="37602"/>
                </a:lnTo>
                <a:lnTo>
                  <a:pt x="142302" y="36974"/>
                </a:lnTo>
                <a:lnTo>
                  <a:pt x="138005" y="36277"/>
                </a:lnTo>
                <a:lnTo>
                  <a:pt x="136462" y="37083"/>
                </a:lnTo>
                <a:lnTo>
                  <a:pt x="135434" y="38613"/>
                </a:lnTo>
                <a:lnTo>
                  <a:pt x="133377" y="4464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14"/>
          <p:cNvSpPr/>
          <p:nvPr/>
        </p:nvSpPr>
        <p:spPr>
          <a:xfrm>
            <a:off x="5768610" y="1894334"/>
            <a:ext cx="116055" cy="329159"/>
          </a:xfrm>
          <a:custGeom>
            <a:avLst/>
            <a:gdLst/>
            <a:ahLst/>
            <a:cxnLst/>
            <a:rect l="0" t="0" r="0" b="0"/>
            <a:pathLst>
              <a:path w="116055" h="329159">
                <a:moveTo>
                  <a:pt x="8897" y="7689"/>
                </a:moveTo>
                <a:lnTo>
                  <a:pt x="1209" y="0"/>
                </a:lnTo>
                <a:lnTo>
                  <a:pt x="795" y="579"/>
                </a:lnTo>
                <a:lnTo>
                  <a:pt x="335" y="3867"/>
                </a:lnTo>
                <a:lnTo>
                  <a:pt x="131" y="11282"/>
                </a:lnTo>
                <a:lnTo>
                  <a:pt x="0" y="32211"/>
                </a:lnTo>
                <a:lnTo>
                  <a:pt x="982" y="37928"/>
                </a:lnTo>
                <a:lnTo>
                  <a:pt x="2628" y="43723"/>
                </a:lnTo>
                <a:lnTo>
                  <a:pt x="4717" y="49571"/>
                </a:lnTo>
                <a:lnTo>
                  <a:pt x="7103" y="58431"/>
                </a:lnTo>
                <a:lnTo>
                  <a:pt x="9685" y="69298"/>
                </a:lnTo>
                <a:lnTo>
                  <a:pt x="12400" y="81504"/>
                </a:lnTo>
                <a:lnTo>
                  <a:pt x="15201" y="91625"/>
                </a:lnTo>
                <a:lnTo>
                  <a:pt x="18061" y="100358"/>
                </a:lnTo>
                <a:lnTo>
                  <a:pt x="23884" y="116344"/>
                </a:lnTo>
                <a:lnTo>
                  <a:pt x="34725" y="147039"/>
                </a:lnTo>
                <a:lnTo>
                  <a:pt x="58758" y="212780"/>
                </a:lnTo>
                <a:lnTo>
                  <a:pt x="62973" y="224783"/>
                </a:lnTo>
                <a:lnTo>
                  <a:pt x="67768" y="236754"/>
                </a:lnTo>
                <a:lnTo>
                  <a:pt x="72950" y="248704"/>
                </a:lnTo>
                <a:lnTo>
                  <a:pt x="87076" y="279192"/>
                </a:lnTo>
                <a:lnTo>
                  <a:pt x="100739" y="307271"/>
                </a:lnTo>
                <a:lnTo>
                  <a:pt x="103859" y="312583"/>
                </a:lnTo>
                <a:lnTo>
                  <a:pt x="106932" y="317115"/>
                </a:lnTo>
                <a:lnTo>
                  <a:pt x="116054" y="3291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15"/>
          <p:cNvSpPr/>
          <p:nvPr/>
        </p:nvSpPr>
        <p:spPr>
          <a:xfrm>
            <a:off x="5759648" y="1849686"/>
            <a:ext cx="106624" cy="114846"/>
          </a:xfrm>
          <a:custGeom>
            <a:avLst/>
            <a:gdLst/>
            <a:ahLst/>
            <a:cxnLst/>
            <a:rect l="0" t="0" r="0" b="0"/>
            <a:pathLst>
              <a:path w="106624" h="114846">
                <a:moveTo>
                  <a:pt x="0" y="7689"/>
                </a:moveTo>
                <a:lnTo>
                  <a:pt x="9481" y="2948"/>
                </a:lnTo>
                <a:lnTo>
                  <a:pt x="14258" y="1552"/>
                </a:lnTo>
                <a:lnTo>
                  <a:pt x="19427" y="621"/>
                </a:lnTo>
                <a:lnTo>
                  <a:pt x="24858" y="0"/>
                </a:lnTo>
                <a:lnTo>
                  <a:pt x="30462" y="578"/>
                </a:lnTo>
                <a:lnTo>
                  <a:pt x="36184" y="1956"/>
                </a:lnTo>
                <a:lnTo>
                  <a:pt x="41981" y="3867"/>
                </a:lnTo>
                <a:lnTo>
                  <a:pt x="46839" y="6133"/>
                </a:lnTo>
                <a:lnTo>
                  <a:pt x="51070" y="8636"/>
                </a:lnTo>
                <a:lnTo>
                  <a:pt x="54883" y="11297"/>
                </a:lnTo>
                <a:lnTo>
                  <a:pt x="59409" y="14063"/>
                </a:lnTo>
                <a:lnTo>
                  <a:pt x="64410" y="16899"/>
                </a:lnTo>
                <a:lnTo>
                  <a:pt x="69729" y="19782"/>
                </a:lnTo>
                <a:lnTo>
                  <a:pt x="74267" y="22696"/>
                </a:lnTo>
                <a:lnTo>
                  <a:pt x="78285" y="25631"/>
                </a:lnTo>
                <a:lnTo>
                  <a:pt x="81955" y="28580"/>
                </a:lnTo>
                <a:lnTo>
                  <a:pt x="85395" y="31538"/>
                </a:lnTo>
                <a:lnTo>
                  <a:pt x="88680" y="34502"/>
                </a:lnTo>
                <a:lnTo>
                  <a:pt x="94976" y="40442"/>
                </a:lnTo>
                <a:lnTo>
                  <a:pt x="101081" y="46389"/>
                </a:lnTo>
                <a:lnTo>
                  <a:pt x="103106" y="49364"/>
                </a:lnTo>
                <a:lnTo>
                  <a:pt x="104456" y="52339"/>
                </a:lnTo>
                <a:lnTo>
                  <a:pt x="105357" y="55315"/>
                </a:lnTo>
                <a:lnTo>
                  <a:pt x="105956" y="58291"/>
                </a:lnTo>
                <a:lnTo>
                  <a:pt x="106356" y="61267"/>
                </a:lnTo>
                <a:lnTo>
                  <a:pt x="106623" y="64244"/>
                </a:lnTo>
                <a:lnTo>
                  <a:pt x="105808" y="67220"/>
                </a:lnTo>
                <a:lnTo>
                  <a:pt x="104273" y="70197"/>
                </a:lnTo>
                <a:lnTo>
                  <a:pt x="102258" y="73173"/>
                </a:lnTo>
                <a:lnTo>
                  <a:pt x="99922" y="76150"/>
                </a:lnTo>
                <a:lnTo>
                  <a:pt x="97372" y="79126"/>
                </a:lnTo>
                <a:lnTo>
                  <a:pt x="94681" y="82103"/>
                </a:lnTo>
                <a:lnTo>
                  <a:pt x="91894" y="86071"/>
                </a:lnTo>
                <a:lnTo>
                  <a:pt x="89044" y="90702"/>
                </a:lnTo>
                <a:lnTo>
                  <a:pt x="86152" y="95773"/>
                </a:lnTo>
                <a:lnTo>
                  <a:pt x="82239" y="99153"/>
                </a:lnTo>
                <a:lnTo>
                  <a:pt x="77646" y="101407"/>
                </a:lnTo>
                <a:lnTo>
                  <a:pt x="72600" y="102910"/>
                </a:lnTo>
                <a:lnTo>
                  <a:pt x="68244" y="104904"/>
                </a:lnTo>
                <a:lnTo>
                  <a:pt x="64348" y="107225"/>
                </a:lnTo>
                <a:lnTo>
                  <a:pt x="35719" y="1148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16"/>
          <p:cNvSpPr/>
          <p:nvPr/>
        </p:nvSpPr>
        <p:spPr>
          <a:xfrm>
            <a:off x="5931076" y="1903264"/>
            <a:ext cx="141112" cy="132705"/>
          </a:xfrm>
          <a:custGeom>
            <a:avLst/>
            <a:gdLst/>
            <a:ahLst/>
            <a:cxnLst/>
            <a:rect l="0" t="0" r="0" b="0"/>
            <a:pathLst>
              <a:path w="141112" h="132705">
                <a:moveTo>
                  <a:pt x="60744" y="7689"/>
                </a:moveTo>
                <a:lnTo>
                  <a:pt x="56004" y="2948"/>
                </a:lnTo>
                <a:lnTo>
                  <a:pt x="53615" y="1552"/>
                </a:lnTo>
                <a:lnTo>
                  <a:pt x="51030" y="621"/>
                </a:lnTo>
                <a:lnTo>
                  <a:pt x="48315" y="0"/>
                </a:lnTo>
                <a:lnTo>
                  <a:pt x="45513" y="579"/>
                </a:lnTo>
                <a:lnTo>
                  <a:pt x="42652" y="1956"/>
                </a:lnTo>
                <a:lnTo>
                  <a:pt x="39753" y="3867"/>
                </a:lnTo>
                <a:lnTo>
                  <a:pt x="36828" y="6133"/>
                </a:lnTo>
                <a:lnTo>
                  <a:pt x="33886" y="8636"/>
                </a:lnTo>
                <a:lnTo>
                  <a:pt x="30932" y="11297"/>
                </a:lnTo>
                <a:lnTo>
                  <a:pt x="27971" y="15055"/>
                </a:lnTo>
                <a:lnTo>
                  <a:pt x="25005" y="19545"/>
                </a:lnTo>
                <a:lnTo>
                  <a:pt x="22035" y="24522"/>
                </a:lnTo>
                <a:lnTo>
                  <a:pt x="19063" y="28833"/>
                </a:lnTo>
                <a:lnTo>
                  <a:pt x="16090" y="32699"/>
                </a:lnTo>
                <a:lnTo>
                  <a:pt x="13115" y="36268"/>
                </a:lnTo>
                <a:lnTo>
                  <a:pt x="10140" y="41625"/>
                </a:lnTo>
                <a:lnTo>
                  <a:pt x="7164" y="48172"/>
                </a:lnTo>
                <a:lnTo>
                  <a:pt x="4188" y="55513"/>
                </a:lnTo>
                <a:lnTo>
                  <a:pt x="2204" y="61400"/>
                </a:lnTo>
                <a:lnTo>
                  <a:pt x="882" y="66317"/>
                </a:lnTo>
                <a:lnTo>
                  <a:pt x="0" y="70586"/>
                </a:lnTo>
                <a:lnTo>
                  <a:pt x="404" y="73433"/>
                </a:lnTo>
                <a:lnTo>
                  <a:pt x="1666" y="75331"/>
                </a:lnTo>
                <a:lnTo>
                  <a:pt x="3499" y="76596"/>
                </a:lnTo>
                <a:lnTo>
                  <a:pt x="4721" y="78431"/>
                </a:lnTo>
                <a:lnTo>
                  <a:pt x="5536" y="80647"/>
                </a:lnTo>
                <a:lnTo>
                  <a:pt x="6079" y="83117"/>
                </a:lnTo>
                <a:lnTo>
                  <a:pt x="7434" y="83771"/>
                </a:lnTo>
                <a:lnTo>
                  <a:pt x="9329" y="83215"/>
                </a:lnTo>
                <a:lnTo>
                  <a:pt x="14759" y="79934"/>
                </a:lnTo>
                <a:lnTo>
                  <a:pt x="17189" y="77680"/>
                </a:lnTo>
                <a:lnTo>
                  <a:pt x="25180" y="69885"/>
                </a:lnTo>
                <a:lnTo>
                  <a:pt x="28105" y="66020"/>
                </a:lnTo>
                <a:lnTo>
                  <a:pt x="30055" y="62451"/>
                </a:lnTo>
                <a:lnTo>
                  <a:pt x="31355" y="59080"/>
                </a:lnTo>
                <a:lnTo>
                  <a:pt x="33214" y="55840"/>
                </a:lnTo>
                <a:lnTo>
                  <a:pt x="35445" y="52688"/>
                </a:lnTo>
                <a:lnTo>
                  <a:pt x="37925" y="49595"/>
                </a:lnTo>
                <a:lnTo>
                  <a:pt x="40570" y="46540"/>
                </a:lnTo>
                <a:lnTo>
                  <a:pt x="43326" y="43511"/>
                </a:lnTo>
                <a:lnTo>
                  <a:pt x="46156" y="40500"/>
                </a:lnTo>
                <a:lnTo>
                  <a:pt x="48042" y="37500"/>
                </a:lnTo>
                <a:lnTo>
                  <a:pt x="49300" y="34508"/>
                </a:lnTo>
                <a:lnTo>
                  <a:pt x="50137" y="31522"/>
                </a:lnTo>
                <a:lnTo>
                  <a:pt x="51689" y="29531"/>
                </a:lnTo>
                <a:lnTo>
                  <a:pt x="53715" y="28203"/>
                </a:lnTo>
                <a:lnTo>
                  <a:pt x="59356" y="26072"/>
                </a:lnTo>
                <a:lnTo>
                  <a:pt x="59818" y="26890"/>
                </a:lnTo>
                <a:lnTo>
                  <a:pt x="60332" y="30444"/>
                </a:lnTo>
                <a:lnTo>
                  <a:pt x="61462" y="32781"/>
                </a:lnTo>
                <a:lnTo>
                  <a:pt x="63207" y="35331"/>
                </a:lnTo>
                <a:lnTo>
                  <a:pt x="65363" y="38023"/>
                </a:lnTo>
                <a:lnTo>
                  <a:pt x="66800" y="40810"/>
                </a:lnTo>
                <a:lnTo>
                  <a:pt x="67758" y="43660"/>
                </a:lnTo>
                <a:lnTo>
                  <a:pt x="68396" y="46553"/>
                </a:lnTo>
                <a:lnTo>
                  <a:pt x="69814" y="50465"/>
                </a:lnTo>
                <a:lnTo>
                  <a:pt x="71752" y="55058"/>
                </a:lnTo>
                <a:lnTo>
                  <a:pt x="74036" y="60104"/>
                </a:lnTo>
                <a:lnTo>
                  <a:pt x="76551" y="64460"/>
                </a:lnTo>
                <a:lnTo>
                  <a:pt x="79219" y="68357"/>
                </a:lnTo>
                <a:lnTo>
                  <a:pt x="81991" y="71947"/>
                </a:lnTo>
                <a:lnTo>
                  <a:pt x="84830" y="75332"/>
                </a:lnTo>
                <a:lnTo>
                  <a:pt x="87715" y="78581"/>
                </a:lnTo>
                <a:lnTo>
                  <a:pt x="90632" y="81739"/>
                </a:lnTo>
                <a:lnTo>
                  <a:pt x="123756" y="115307"/>
                </a:lnTo>
                <a:lnTo>
                  <a:pt x="127557" y="118130"/>
                </a:lnTo>
                <a:lnTo>
                  <a:pt x="131083" y="120011"/>
                </a:lnTo>
                <a:lnTo>
                  <a:pt x="134426" y="121266"/>
                </a:lnTo>
                <a:lnTo>
                  <a:pt x="136654" y="123094"/>
                </a:lnTo>
                <a:lnTo>
                  <a:pt x="138140" y="125305"/>
                </a:lnTo>
                <a:lnTo>
                  <a:pt x="141111" y="1327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17"/>
          <p:cNvSpPr/>
          <p:nvPr/>
        </p:nvSpPr>
        <p:spPr>
          <a:xfrm>
            <a:off x="6116835" y="1875234"/>
            <a:ext cx="80369" cy="119164"/>
          </a:xfrm>
          <a:custGeom>
            <a:avLst/>
            <a:gdLst/>
            <a:ahLst/>
            <a:cxnLst/>
            <a:rect l="0" t="0" r="0" b="0"/>
            <a:pathLst>
              <a:path w="80369" h="119164">
                <a:moveTo>
                  <a:pt x="0" y="62508"/>
                </a:moveTo>
                <a:lnTo>
                  <a:pt x="0" y="67248"/>
                </a:lnTo>
                <a:lnTo>
                  <a:pt x="993" y="70629"/>
                </a:lnTo>
                <a:lnTo>
                  <a:pt x="2646" y="74867"/>
                </a:lnTo>
                <a:lnTo>
                  <a:pt x="4741" y="79677"/>
                </a:lnTo>
                <a:lnTo>
                  <a:pt x="7129" y="83876"/>
                </a:lnTo>
                <a:lnTo>
                  <a:pt x="9714" y="87667"/>
                </a:lnTo>
                <a:lnTo>
                  <a:pt x="12429" y="91187"/>
                </a:lnTo>
                <a:lnTo>
                  <a:pt x="14240" y="95518"/>
                </a:lnTo>
                <a:lnTo>
                  <a:pt x="15446" y="100389"/>
                </a:lnTo>
                <a:lnTo>
                  <a:pt x="16251" y="105622"/>
                </a:lnTo>
                <a:lnTo>
                  <a:pt x="17779" y="110102"/>
                </a:lnTo>
                <a:lnTo>
                  <a:pt x="19791" y="114081"/>
                </a:lnTo>
                <a:lnTo>
                  <a:pt x="22124" y="117726"/>
                </a:lnTo>
                <a:lnTo>
                  <a:pt x="22687" y="119163"/>
                </a:lnTo>
                <a:lnTo>
                  <a:pt x="22070" y="119130"/>
                </a:lnTo>
                <a:lnTo>
                  <a:pt x="20667" y="118115"/>
                </a:lnTo>
                <a:lnTo>
                  <a:pt x="19731" y="116446"/>
                </a:lnTo>
                <a:lnTo>
                  <a:pt x="19107" y="114342"/>
                </a:lnTo>
                <a:lnTo>
                  <a:pt x="18692" y="111947"/>
                </a:lnTo>
                <a:lnTo>
                  <a:pt x="17422" y="109358"/>
                </a:lnTo>
                <a:lnTo>
                  <a:pt x="15584" y="106639"/>
                </a:lnTo>
                <a:lnTo>
                  <a:pt x="13366" y="103835"/>
                </a:lnTo>
                <a:lnTo>
                  <a:pt x="11887" y="99981"/>
                </a:lnTo>
                <a:lnTo>
                  <a:pt x="10901" y="95428"/>
                </a:lnTo>
                <a:lnTo>
                  <a:pt x="10244" y="90407"/>
                </a:lnTo>
                <a:lnTo>
                  <a:pt x="10799" y="83092"/>
                </a:lnTo>
                <a:lnTo>
                  <a:pt x="12160" y="74246"/>
                </a:lnTo>
                <a:lnTo>
                  <a:pt x="14060" y="64380"/>
                </a:lnTo>
                <a:lnTo>
                  <a:pt x="16319" y="55818"/>
                </a:lnTo>
                <a:lnTo>
                  <a:pt x="18817" y="48126"/>
                </a:lnTo>
                <a:lnTo>
                  <a:pt x="21474" y="41014"/>
                </a:lnTo>
                <a:lnTo>
                  <a:pt x="25231" y="35280"/>
                </a:lnTo>
                <a:lnTo>
                  <a:pt x="29719" y="30465"/>
                </a:lnTo>
                <a:lnTo>
                  <a:pt x="34696" y="26263"/>
                </a:lnTo>
                <a:lnTo>
                  <a:pt x="39998" y="21477"/>
                </a:lnTo>
                <a:lnTo>
                  <a:pt x="51181" y="10868"/>
                </a:lnTo>
                <a:lnTo>
                  <a:pt x="56941" y="7246"/>
                </a:lnTo>
                <a:lnTo>
                  <a:pt x="62766" y="4830"/>
                </a:lnTo>
                <a:lnTo>
                  <a:pt x="8036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18"/>
          <p:cNvSpPr/>
          <p:nvPr/>
        </p:nvSpPr>
        <p:spPr>
          <a:xfrm>
            <a:off x="6251372" y="1601360"/>
            <a:ext cx="160144" cy="425154"/>
          </a:xfrm>
          <a:custGeom>
            <a:avLst/>
            <a:gdLst/>
            <a:ahLst/>
            <a:cxnLst/>
            <a:rect l="0" t="0" r="0" b="0"/>
            <a:pathLst>
              <a:path w="160144" h="425154">
                <a:moveTo>
                  <a:pt x="124424" y="336382"/>
                </a:moveTo>
                <a:lnTo>
                  <a:pt x="111996" y="323953"/>
                </a:lnTo>
                <a:lnTo>
                  <a:pt x="108201" y="322143"/>
                </a:lnTo>
                <a:lnTo>
                  <a:pt x="103687" y="320936"/>
                </a:lnTo>
                <a:lnTo>
                  <a:pt x="98693" y="320131"/>
                </a:lnTo>
                <a:lnTo>
                  <a:pt x="93380" y="319595"/>
                </a:lnTo>
                <a:lnTo>
                  <a:pt x="87853" y="319238"/>
                </a:lnTo>
                <a:lnTo>
                  <a:pt x="82184" y="318999"/>
                </a:lnTo>
                <a:lnTo>
                  <a:pt x="70594" y="318734"/>
                </a:lnTo>
                <a:lnTo>
                  <a:pt x="51725" y="318564"/>
                </a:lnTo>
                <a:lnTo>
                  <a:pt x="46192" y="319542"/>
                </a:lnTo>
                <a:lnTo>
                  <a:pt x="39528" y="321187"/>
                </a:lnTo>
                <a:lnTo>
                  <a:pt x="32108" y="323275"/>
                </a:lnTo>
                <a:lnTo>
                  <a:pt x="26169" y="324667"/>
                </a:lnTo>
                <a:lnTo>
                  <a:pt x="21218" y="325596"/>
                </a:lnTo>
                <a:lnTo>
                  <a:pt x="16925" y="326214"/>
                </a:lnTo>
                <a:lnTo>
                  <a:pt x="13070" y="328611"/>
                </a:lnTo>
                <a:lnTo>
                  <a:pt x="9509" y="332194"/>
                </a:lnTo>
                <a:lnTo>
                  <a:pt x="6142" y="336566"/>
                </a:lnTo>
                <a:lnTo>
                  <a:pt x="2402" y="344071"/>
                </a:lnTo>
                <a:lnTo>
                  <a:pt x="296" y="353873"/>
                </a:lnTo>
                <a:lnTo>
                  <a:pt x="0" y="356972"/>
                </a:lnTo>
                <a:lnTo>
                  <a:pt x="795" y="360031"/>
                </a:lnTo>
                <a:lnTo>
                  <a:pt x="5662" y="370068"/>
                </a:lnTo>
                <a:lnTo>
                  <a:pt x="7149" y="379796"/>
                </a:lnTo>
                <a:lnTo>
                  <a:pt x="8538" y="384176"/>
                </a:lnTo>
                <a:lnTo>
                  <a:pt x="12727" y="391689"/>
                </a:lnTo>
                <a:lnTo>
                  <a:pt x="16225" y="395081"/>
                </a:lnTo>
                <a:lnTo>
                  <a:pt x="20542" y="398335"/>
                </a:lnTo>
                <a:lnTo>
                  <a:pt x="25403" y="401497"/>
                </a:lnTo>
                <a:lnTo>
                  <a:pt x="29637" y="404596"/>
                </a:lnTo>
                <a:lnTo>
                  <a:pt x="33452" y="407655"/>
                </a:lnTo>
                <a:lnTo>
                  <a:pt x="36987" y="410686"/>
                </a:lnTo>
                <a:lnTo>
                  <a:pt x="40336" y="413699"/>
                </a:lnTo>
                <a:lnTo>
                  <a:pt x="46703" y="419693"/>
                </a:lnTo>
                <a:lnTo>
                  <a:pt x="49790" y="421688"/>
                </a:lnTo>
                <a:lnTo>
                  <a:pt x="52840" y="423018"/>
                </a:lnTo>
                <a:lnTo>
                  <a:pt x="55865" y="423905"/>
                </a:lnTo>
                <a:lnTo>
                  <a:pt x="58875" y="424496"/>
                </a:lnTo>
                <a:lnTo>
                  <a:pt x="61873" y="424890"/>
                </a:lnTo>
                <a:lnTo>
                  <a:pt x="64864" y="425153"/>
                </a:lnTo>
                <a:lnTo>
                  <a:pt x="67850" y="424336"/>
                </a:lnTo>
                <a:lnTo>
                  <a:pt x="70833" y="422799"/>
                </a:lnTo>
                <a:lnTo>
                  <a:pt x="73814" y="420782"/>
                </a:lnTo>
                <a:lnTo>
                  <a:pt x="76794" y="418446"/>
                </a:lnTo>
                <a:lnTo>
                  <a:pt x="79772" y="415896"/>
                </a:lnTo>
                <a:lnTo>
                  <a:pt x="82750" y="413204"/>
                </a:lnTo>
                <a:lnTo>
                  <a:pt x="86720" y="407440"/>
                </a:lnTo>
                <a:lnTo>
                  <a:pt x="91351" y="399629"/>
                </a:lnTo>
                <a:lnTo>
                  <a:pt x="96422" y="390453"/>
                </a:lnTo>
                <a:lnTo>
                  <a:pt x="100795" y="379374"/>
                </a:lnTo>
                <a:lnTo>
                  <a:pt x="104703" y="367028"/>
                </a:lnTo>
                <a:lnTo>
                  <a:pt x="108300" y="353836"/>
                </a:lnTo>
                <a:lnTo>
                  <a:pt x="114943" y="331241"/>
                </a:lnTo>
                <a:lnTo>
                  <a:pt x="118103" y="321048"/>
                </a:lnTo>
                <a:lnTo>
                  <a:pt x="120210" y="310284"/>
                </a:lnTo>
                <a:lnTo>
                  <a:pt x="121615" y="299140"/>
                </a:lnTo>
                <a:lnTo>
                  <a:pt x="122552" y="287741"/>
                </a:lnTo>
                <a:lnTo>
                  <a:pt x="122184" y="277166"/>
                </a:lnTo>
                <a:lnTo>
                  <a:pt x="120946" y="267139"/>
                </a:lnTo>
                <a:lnTo>
                  <a:pt x="119129" y="257477"/>
                </a:lnTo>
                <a:lnTo>
                  <a:pt x="107091" y="182254"/>
                </a:lnTo>
                <a:lnTo>
                  <a:pt x="102947" y="159216"/>
                </a:lnTo>
                <a:lnTo>
                  <a:pt x="99192" y="140881"/>
                </a:lnTo>
                <a:lnTo>
                  <a:pt x="95697" y="125681"/>
                </a:lnTo>
                <a:lnTo>
                  <a:pt x="92374" y="112571"/>
                </a:lnTo>
                <a:lnTo>
                  <a:pt x="89167" y="100854"/>
                </a:lnTo>
                <a:lnTo>
                  <a:pt x="82958" y="78906"/>
                </a:lnTo>
                <a:lnTo>
                  <a:pt x="73884" y="45229"/>
                </a:lnTo>
                <a:lnTo>
                  <a:pt x="67897" y="25410"/>
                </a:lnTo>
                <a:lnTo>
                  <a:pt x="64911" y="17942"/>
                </a:lnTo>
                <a:lnTo>
                  <a:pt x="61929" y="11972"/>
                </a:lnTo>
                <a:lnTo>
                  <a:pt x="58949" y="6999"/>
                </a:lnTo>
                <a:lnTo>
                  <a:pt x="55969" y="3684"/>
                </a:lnTo>
                <a:lnTo>
                  <a:pt x="52991" y="1474"/>
                </a:lnTo>
                <a:lnTo>
                  <a:pt x="50013" y="0"/>
                </a:lnTo>
                <a:lnTo>
                  <a:pt x="48028" y="10"/>
                </a:lnTo>
                <a:lnTo>
                  <a:pt x="46704" y="1009"/>
                </a:lnTo>
                <a:lnTo>
                  <a:pt x="45822" y="2667"/>
                </a:lnTo>
                <a:lnTo>
                  <a:pt x="44842" y="7155"/>
                </a:lnTo>
                <a:lnTo>
                  <a:pt x="44290" y="17906"/>
                </a:lnTo>
                <a:lnTo>
                  <a:pt x="44213" y="22861"/>
                </a:lnTo>
                <a:lnTo>
                  <a:pt x="46772" y="33659"/>
                </a:lnTo>
                <a:lnTo>
                  <a:pt x="48844" y="39317"/>
                </a:lnTo>
                <a:lnTo>
                  <a:pt x="51217" y="51026"/>
                </a:lnTo>
                <a:lnTo>
                  <a:pt x="53791" y="66769"/>
                </a:lnTo>
                <a:lnTo>
                  <a:pt x="56500" y="85203"/>
                </a:lnTo>
                <a:lnTo>
                  <a:pt x="60290" y="103445"/>
                </a:lnTo>
                <a:lnTo>
                  <a:pt x="64801" y="121559"/>
                </a:lnTo>
                <a:lnTo>
                  <a:pt x="77985" y="170205"/>
                </a:lnTo>
                <a:lnTo>
                  <a:pt x="81559" y="183925"/>
                </a:lnTo>
                <a:lnTo>
                  <a:pt x="88175" y="207108"/>
                </a:lnTo>
                <a:lnTo>
                  <a:pt x="91329" y="217457"/>
                </a:lnTo>
                <a:lnTo>
                  <a:pt x="97399" y="232294"/>
                </a:lnTo>
                <a:lnTo>
                  <a:pt x="105415" y="250122"/>
                </a:lnTo>
                <a:lnTo>
                  <a:pt x="114728" y="269946"/>
                </a:lnTo>
                <a:lnTo>
                  <a:pt x="122922" y="289115"/>
                </a:lnTo>
                <a:lnTo>
                  <a:pt x="130368" y="307847"/>
                </a:lnTo>
                <a:lnTo>
                  <a:pt x="137316" y="326288"/>
                </a:lnTo>
                <a:lnTo>
                  <a:pt x="142941" y="339575"/>
                </a:lnTo>
                <a:lnTo>
                  <a:pt x="147683" y="349424"/>
                </a:lnTo>
                <a:lnTo>
                  <a:pt x="151836" y="356983"/>
                </a:lnTo>
                <a:lnTo>
                  <a:pt x="156451" y="368027"/>
                </a:lnTo>
                <a:lnTo>
                  <a:pt x="160143" y="3810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19"/>
          <p:cNvSpPr/>
          <p:nvPr/>
        </p:nvSpPr>
        <p:spPr>
          <a:xfrm>
            <a:off x="3906803" y="2613900"/>
            <a:ext cx="450559" cy="469394"/>
          </a:xfrm>
          <a:custGeom>
            <a:avLst/>
            <a:gdLst/>
            <a:ahLst/>
            <a:cxnLst/>
            <a:rect l="0" t="0" r="0" b="0"/>
            <a:pathLst>
              <a:path w="450559" h="469394">
                <a:moveTo>
                  <a:pt x="415165" y="20357"/>
                </a:moveTo>
                <a:lnTo>
                  <a:pt x="400944" y="10877"/>
                </a:lnTo>
                <a:lnTo>
                  <a:pt x="377903" y="7091"/>
                </a:lnTo>
                <a:lnTo>
                  <a:pt x="343691" y="3576"/>
                </a:lnTo>
                <a:lnTo>
                  <a:pt x="302031" y="240"/>
                </a:lnTo>
                <a:lnTo>
                  <a:pt x="258383" y="0"/>
                </a:lnTo>
                <a:lnTo>
                  <a:pt x="213410" y="1825"/>
                </a:lnTo>
                <a:lnTo>
                  <a:pt x="167552" y="5026"/>
                </a:lnTo>
                <a:lnTo>
                  <a:pt x="127058" y="11129"/>
                </a:lnTo>
                <a:lnTo>
                  <a:pt x="90141" y="19166"/>
                </a:lnTo>
                <a:lnTo>
                  <a:pt x="55607" y="28493"/>
                </a:lnTo>
                <a:lnTo>
                  <a:pt x="31593" y="39672"/>
                </a:lnTo>
                <a:lnTo>
                  <a:pt x="14591" y="52085"/>
                </a:lnTo>
                <a:lnTo>
                  <a:pt x="2264" y="65322"/>
                </a:lnTo>
                <a:lnTo>
                  <a:pt x="0" y="78115"/>
                </a:lnTo>
                <a:lnTo>
                  <a:pt x="4443" y="90612"/>
                </a:lnTo>
                <a:lnTo>
                  <a:pt x="13358" y="102913"/>
                </a:lnTo>
                <a:lnTo>
                  <a:pt x="28232" y="114090"/>
                </a:lnTo>
                <a:lnTo>
                  <a:pt x="47076" y="124517"/>
                </a:lnTo>
                <a:lnTo>
                  <a:pt x="68570" y="134446"/>
                </a:lnTo>
                <a:lnTo>
                  <a:pt x="94805" y="145033"/>
                </a:lnTo>
                <a:lnTo>
                  <a:pt x="155705" y="167381"/>
                </a:lnTo>
                <a:lnTo>
                  <a:pt x="225105" y="190542"/>
                </a:lnTo>
                <a:lnTo>
                  <a:pt x="261669" y="202275"/>
                </a:lnTo>
                <a:lnTo>
                  <a:pt x="293983" y="215058"/>
                </a:lnTo>
                <a:lnTo>
                  <a:pt x="323463" y="228541"/>
                </a:lnTo>
                <a:lnTo>
                  <a:pt x="351054" y="242490"/>
                </a:lnTo>
                <a:lnTo>
                  <a:pt x="374409" y="256750"/>
                </a:lnTo>
                <a:lnTo>
                  <a:pt x="394940" y="271218"/>
                </a:lnTo>
                <a:lnTo>
                  <a:pt x="413588" y="285824"/>
                </a:lnTo>
                <a:lnTo>
                  <a:pt x="427012" y="299531"/>
                </a:lnTo>
                <a:lnTo>
                  <a:pt x="436954" y="312637"/>
                </a:lnTo>
                <a:lnTo>
                  <a:pt x="444574" y="325343"/>
                </a:lnTo>
                <a:lnTo>
                  <a:pt x="448661" y="337783"/>
                </a:lnTo>
                <a:lnTo>
                  <a:pt x="450394" y="350045"/>
                </a:lnTo>
                <a:lnTo>
                  <a:pt x="450558" y="362188"/>
                </a:lnTo>
                <a:lnTo>
                  <a:pt x="448682" y="374252"/>
                </a:lnTo>
                <a:lnTo>
                  <a:pt x="445448" y="386264"/>
                </a:lnTo>
                <a:lnTo>
                  <a:pt x="441307" y="398240"/>
                </a:lnTo>
                <a:lnTo>
                  <a:pt x="434577" y="409201"/>
                </a:lnTo>
                <a:lnTo>
                  <a:pt x="426122" y="419485"/>
                </a:lnTo>
                <a:lnTo>
                  <a:pt x="416517" y="429318"/>
                </a:lnTo>
                <a:lnTo>
                  <a:pt x="405152" y="437857"/>
                </a:lnTo>
                <a:lnTo>
                  <a:pt x="392615" y="445534"/>
                </a:lnTo>
                <a:lnTo>
                  <a:pt x="379296" y="452637"/>
                </a:lnTo>
                <a:lnTo>
                  <a:pt x="365455" y="458364"/>
                </a:lnTo>
                <a:lnTo>
                  <a:pt x="351268" y="463174"/>
                </a:lnTo>
                <a:lnTo>
                  <a:pt x="336848" y="467373"/>
                </a:lnTo>
                <a:lnTo>
                  <a:pt x="321282" y="469180"/>
                </a:lnTo>
                <a:lnTo>
                  <a:pt x="304951" y="469393"/>
                </a:lnTo>
                <a:lnTo>
                  <a:pt x="288111" y="468543"/>
                </a:lnTo>
                <a:lnTo>
                  <a:pt x="269939" y="466983"/>
                </a:lnTo>
                <a:lnTo>
                  <a:pt x="182993" y="4579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20"/>
          <p:cNvSpPr/>
          <p:nvPr/>
        </p:nvSpPr>
        <p:spPr>
          <a:xfrm>
            <a:off x="4071937" y="3089671"/>
            <a:ext cx="151806" cy="44650"/>
          </a:xfrm>
          <a:custGeom>
            <a:avLst/>
            <a:gdLst/>
            <a:ahLst/>
            <a:cxnLst/>
            <a:rect l="0" t="0" r="0" b="0"/>
            <a:pathLst>
              <a:path w="151806" h="44650">
                <a:moveTo>
                  <a:pt x="151805" y="44649"/>
                </a:moveTo>
                <a:lnTo>
                  <a:pt x="142324" y="44649"/>
                </a:lnTo>
                <a:lnTo>
                  <a:pt x="138539" y="43657"/>
                </a:lnTo>
                <a:lnTo>
                  <a:pt x="135024" y="42003"/>
                </a:lnTo>
                <a:lnTo>
                  <a:pt x="131687" y="39908"/>
                </a:lnTo>
                <a:lnTo>
                  <a:pt x="128471" y="38512"/>
                </a:lnTo>
                <a:lnTo>
                  <a:pt x="125335" y="37581"/>
                </a:lnTo>
                <a:lnTo>
                  <a:pt x="122252" y="36960"/>
                </a:lnTo>
                <a:lnTo>
                  <a:pt x="117220" y="35555"/>
                </a:lnTo>
                <a:lnTo>
                  <a:pt x="103692" y="31346"/>
                </a:lnTo>
                <a:lnTo>
                  <a:pt x="97901" y="29827"/>
                </a:lnTo>
                <a:lnTo>
                  <a:pt x="93049" y="28815"/>
                </a:lnTo>
                <a:lnTo>
                  <a:pt x="88822" y="28140"/>
                </a:lnTo>
                <a:lnTo>
                  <a:pt x="84019" y="26697"/>
                </a:lnTo>
                <a:lnTo>
                  <a:pt x="78833" y="24744"/>
                </a:lnTo>
                <a:lnTo>
                  <a:pt x="73391" y="22449"/>
                </a:lnTo>
                <a:lnTo>
                  <a:pt x="68771" y="20919"/>
                </a:lnTo>
                <a:lnTo>
                  <a:pt x="64699" y="19900"/>
                </a:lnTo>
                <a:lnTo>
                  <a:pt x="60992" y="19220"/>
                </a:lnTo>
                <a:lnTo>
                  <a:pt x="56536" y="17774"/>
                </a:lnTo>
                <a:lnTo>
                  <a:pt x="51582" y="15818"/>
                </a:lnTo>
                <a:lnTo>
                  <a:pt x="46294" y="13522"/>
                </a:lnTo>
                <a:lnTo>
                  <a:pt x="40784" y="11992"/>
                </a:lnTo>
                <a:lnTo>
                  <a:pt x="35127" y="10971"/>
                </a:lnTo>
                <a:lnTo>
                  <a:pt x="29371" y="10291"/>
                </a:lnTo>
                <a:lnTo>
                  <a:pt x="24542" y="8845"/>
                </a:lnTo>
                <a:lnTo>
                  <a:pt x="20330" y="6889"/>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21"/>
          <p:cNvSpPr/>
          <p:nvPr/>
        </p:nvSpPr>
        <p:spPr>
          <a:xfrm>
            <a:off x="3853770" y="2643187"/>
            <a:ext cx="557081" cy="508503"/>
          </a:xfrm>
          <a:custGeom>
            <a:avLst/>
            <a:gdLst/>
            <a:ahLst/>
            <a:cxnLst/>
            <a:rect l="0" t="0" r="0" b="0"/>
            <a:pathLst>
              <a:path w="557081" h="508503">
                <a:moveTo>
                  <a:pt x="494987" y="26789"/>
                </a:moveTo>
                <a:lnTo>
                  <a:pt x="494987" y="22049"/>
                </a:lnTo>
                <a:lnTo>
                  <a:pt x="493995" y="19660"/>
                </a:lnTo>
                <a:lnTo>
                  <a:pt x="490247" y="14360"/>
                </a:lnTo>
                <a:lnTo>
                  <a:pt x="487858" y="12550"/>
                </a:lnTo>
                <a:lnTo>
                  <a:pt x="485274" y="11343"/>
                </a:lnTo>
                <a:lnTo>
                  <a:pt x="479756" y="10002"/>
                </a:lnTo>
                <a:lnTo>
                  <a:pt x="468095" y="8255"/>
                </a:lnTo>
                <a:lnTo>
                  <a:pt x="450954" y="4331"/>
                </a:lnTo>
                <a:lnTo>
                  <a:pt x="435399" y="1925"/>
                </a:lnTo>
                <a:lnTo>
                  <a:pt x="420879" y="855"/>
                </a:lnTo>
                <a:lnTo>
                  <a:pt x="404503" y="380"/>
                </a:lnTo>
                <a:lnTo>
                  <a:pt x="367954" y="50"/>
                </a:lnTo>
                <a:lnTo>
                  <a:pt x="333855" y="10"/>
                </a:lnTo>
                <a:lnTo>
                  <a:pt x="325057" y="999"/>
                </a:lnTo>
                <a:lnTo>
                  <a:pt x="316216" y="2650"/>
                </a:lnTo>
                <a:lnTo>
                  <a:pt x="307346" y="4743"/>
                </a:lnTo>
                <a:lnTo>
                  <a:pt x="294486" y="7131"/>
                </a:lnTo>
                <a:lnTo>
                  <a:pt x="261678" y="12430"/>
                </a:lnTo>
                <a:lnTo>
                  <a:pt x="247174" y="14240"/>
                </a:lnTo>
                <a:lnTo>
                  <a:pt x="234529" y="15446"/>
                </a:lnTo>
                <a:lnTo>
                  <a:pt x="223122" y="16251"/>
                </a:lnTo>
                <a:lnTo>
                  <a:pt x="211548" y="17779"/>
                </a:lnTo>
                <a:lnTo>
                  <a:pt x="199864" y="19790"/>
                </a:lnTo>
                <a:lnTo>
                  <a:pt x="188106" y="22123"/>
                </a:lnTo>
                <a:lnTo>
                  <a:pt x="174313" y="25663"/>
                </a:lnTo>
                <a:lnTo>
                  <a:pt x="159166" y="30007"/>
                </a:lnTo>
                <a:lnTo>
                  <a:pt x="143114" y="34888"/>
                </a:lnTo>
                <a:lnTo>
                  <a:pt x="129436" y="40125"/>
                </a:lnTo>
                <a:lnTo>
                  <a:pt x="117341" y="45602"/>
                </a:lnTo>
                <a:lnTo>
                  <a:pt x="106302" y="51237"/>
                </a:lnTo>
                <a:lnTo>
                  <a:pt x="95965" y="54994"/>
                </a:lnTo>
                <a:lnTo>
                  <a:pt x="86098" y="57499"/>
                </a:lnTo>
                <a:lnTo>
                  <a:pt x="76543" y="59168"/>
                </a:lnTo>
                <a:lnTo>
                  <a:pt x="60634" y="63670"/>
                </a:lnTo>
                <a:lnTo>
                  <a:pt x="46949" y="68977"/>
                </a:lnTo>
                <a:lnTo>
                  <a:pt x="34252" y="74644"/>
                </a:lnTo>
                <a:lnTo>
                  <a:pt x="20689" y="83412"/>
                </a:lnTo>
                <a:lnTo>
                  <a:pt x="4111" y="98235"/>
                </a:lnTo>
                <a:lnTo>
                  <a:pt x="1049" y="101209"/>
                </a:lnTo>
                <a:lnTo>
                  <a:pt x="0" y="104184"/>
                </a:lnTo>
                <a:lnTo>
                  <a:pt x="293" y="107159"/>
                </a:lnTo>
                <a:lnTo>
                  <a:pt x="2272" y="113111"/>
                </a:lnTo>
                <a:lnTo>
                  <a:pt x="3646" y="123252"/>
                </a:lnTo>
                <a:lnTo>
                  <a:pt x="13274" y="129234"/>
                </a:lnTo>
                <a:lnTo>
                  <a:pt x="28694" y="137290"/>
                </a:lnTo>
                <a:lnTo>
                  <a:pt x="40030" y="140393"/>
                </a:lnTo>
                <a:lnTo>
                  <a:pt x="45831" y="141220"/>
                </a:lnTo>
                <a:lnTo>
                  <a:pt x="62860" y="147431"/>
                </a:lnTo>
                <a:lnTo>
                  <a:pt x="72957" y="151866"/>
                </a:lnTo>
                <a:lnTo>
                  <a:pt x="82665" y="154822"/>
                </a:lnTo>
                <a:lnTo>
                  <a:pt x="92113" y="156793"/>
                </a:lnTo>
                <a:lnTo>
                  <a:pt x="101389" y="158107"/>
                </a:lnTo>
                <a:lnTo>
                  <a:pt x="110550" y="159975"/>
                </a:lnTo>
                <a:lnTo>
                  <a:pt x="119633" y="162213"/>
                </a:lnTo>
                <a:lnTo>
                  <a:pt x="128665" y="164696"/>
                </a:lnTo>
                <a:lnTo>
                  <a:pt x="140640" y="167344"/>
                </a:lnTo>
                <a:lnTo>
                  <a:pt x="169820" y="172933"/>
                </a:lnTo>
                <a:lnTo>
                  <a:pt x="182959" y="175812"/>
                </a:lnTo>
                <a:lnTo>
                  <a:pt x="194695" y="178723"/>
                </a:lnTo>
                <a:lnTo>
                  <a:pt x="305477" y="208824"/>
                </a:lnTo>
                <a:lnTo>
                  <a:pt x="335905" y="216607"/>
                </a:lnTo>
                <a:lnTo>
                  <a:pt x="359167" y="223779"/>
                </a:lnTo>
                <a:lnTo>
                  <a:pt x="377651" y="230546"/>
                </a:lnTo>
                <a:lnTo>
                  <a:pt x="405135" y="242363"/>
                </a:lnTo>
                <a:lnTo>
                  <a:pt x="423964" y="250923"/>
                </a:lnTo>
                <a:lnTo>
                  <a:pt x="433748" y="256579"/>
                </a:lnTo>
                <a:lnTo>
                  <a:pt x="444239" y="263326"/>
                </a:lnTo>
                <a:lnTo>
                  <a:pt x="484853" y="290802"/>
                </a:lnTo>
                <a:lnTo>
                  <a:pt x="500736" y="305855"/>
                </a:lnTo>
                <a:lnTo>
                  <a:pt x="513417" y="321475"/>
                </a:lnTo>
                <a:lnTo>
                  <a:pt x="522361" y="335031"/>
                </a:lnTo>
                <a:lnTo>
                  <a:pt x="526997" y="350317"/>
                </a:lnTo>
                <a:lnTo>
                  <a:pt x="529058" y="365048"/>
                </a:lnTo>
                <a:lnTo>
                  <a:pt x="529974" y="374903"/>
                </a:lnTo>
                <a:lnTo>
                  <a:pt x="527735" y="387881"/>
                </a:lnTo>
                <a:lnTo>
                  <a:pt x="524425" y="401587"/>
                </a:lnTo>
                <a:lnTo>
                  <a:pt x="522953" y="410986"/>
                </a:lnTo>
                <a:lnTo>
                  <a:pt x="521569" y="414881"/>
                </a:lnTo>
                <a:lnTo>
                  <a:pt x="517384" y="421855"/>
                </a:lnTo>
                <a:lnTo>
                  <a:pt x="503731" y="437447"/>
                </a:lnTo>
                <a:lnTo>
                  <a:pt x="495897" y="444452"/>
                </a:lnTo>
                <a:lnTo>
                  <a:pt x="476736" y="458560"/>
                </a:lnTo>
                <a:lnTo>
                  <a:pt x="462901" y="469465"/>
                </a:lnTo>
                <a:lnTo>
                  <a:pt x="447667" y="478980"/>
                </a:lnTo>
                <a:lnTo>
                  <a:pt x="439891" y="485070"/>
                </a:lnTo>
                <a:lnTo>
                  <a:pt x="435436" y="487091"/>
                </a:lnTo>
                <a:lnTo>
                  <a:pt x="420678" y="490928"/>
                </a:lnTo>
                <a:lnTo>
                  <a:pt x="413013" y="495341"/>
                </a:lnTo>
                <a:lnTo>
                  <a:pt x="403627" y="497907"/>
                </a:lnTo>
                <a:lnTo>
                  <a:pt x="390424" y="500610"/>
                </a:lnTo>
                <a:lnTo>
                  <a:pt x="374677" y="503404"/>
                </a:lnTo>
                <a:lnTo>
                  <a:pt x="363187" y="505267"/>
                </a:lnTo>
                <a:lnTo>
                  <a:pt x="347774" y="507336"/>
                </a:lnTo>
                <a:lnTo>
                  <a:pt x="339298" y="507889"/>
                </a:lnTo>
                <a:lnTo>
                  <a:pt x="329679" y="508256"/>
                </a:lnTo>
                <a:lnTo>
                  <a:pt x="319297" y="508502"/>
                </a:lnTo>
                <a:lnTo>
                  <a:pt x="307415" y="507673"/>
                </a:lnTo>
                <a:lnTo>
                  <a:pt x="294533" y="506128"/>
                </a:lnTo>
                <a:lnTo>
                  <a:pt x="280984" y="504106"/>
                </a:lnTo>
                <a:lnTo>
                  <a:pt x="269967" y="502758"/>
                </a:lnTo>
                <a:lnTo>
                  <a:pt x="260638" y="501860"/>
                </a:lnTo>
                <a:lnTo>
                  <a:pt x="243988" y="499869"/>
                </a:lnTo>
                <a:lnTo>
                  <a:pt x="226666" y="495677"/>
                </a:lnTo>
                <a:lnTo>
                  <a:pt x="214338" y="490506"/>
                </a:lnTo>
                <a:lnTo>
                  <a:pt x="203567" y="484902"/>
                </a:lnTo>
                <a:lnTo>
                  <a:pt x="188858" y="479103"/>
                </a:lnTo>
                <a:lnTo>
                  <a:pt x="173323" y="470260"/>
                </a:lnTo>
                <a:lnTo>
                  <a:pt x="163179" y="466973"/>
                </a:lnTo>
                <a:lnTo>
                  <a:pt x="149979" y="464863"/>
                </a:lnTo>
                <a:lnTo>
                  <a:pt x="145528" y="461929"/>
                </a:lnTo>
                <a:lnTo>
                  <a:pt x="142227" y="459302"/>
                </a:lnTo>
                <a:lnTo>
                  <a:pt x="144067" y="461441"/>
                </a:lnTo>
                <a:lnTo>
                  <a:pt x="153484" y="463054"/>
                </a:lnTo>
                <a:lnTo>
                  <a:pt x="167591" y="464763"/>
                </a:lnTo>
                <a:lnTo>
                  <a:pt x="183782" y="468830"/>
                </a:lnTo>
                <a:lnTo>
                  <a:pt x="214373" y="476697"/>
                </a:lnTo>
                <a:lnTo>
                  <a:pt x="231694" y="479756"/>
                </a:lnTo>
                <a:lnTo>
                  <a:pt x="246007" y="482108"/>
                </a:lnTo>
                <a:lnTo>
                  <a:pt x="258984" y="486460"/>
                </a:lnTo>
                <a:lnTo>
                  <a:pt x="271365" y="489056"/>
                </a:lnTo>
                <a:lnTo>
                  <a:pt x="338282" y="496996"/>
                </a:lnTo>
                <a:lnTo>
                  <a:pt x="349837" y="498018"/>
                </a:lnTo>
                <a:lnTo>
                  <a:pt x="359525" y="498700"/>
                </a:lnTo>
                <a:lnTo>
                  <a:pt x="370945" y="499154"/>
                </a:lnTo>
                <a:lnTo>
                  <a:pt x="396862" y="499659"/>
                </a:lnTo>
                <a:lnTo>
                  <a:pt x="407743" y="498801"/>
                </a:lnTo>
                <a:lnTo>
                  <a:pt x="432536" y="493846"/>
                </a:lnTo>
                <a:lnTo>
                  <a:pt x="446064" y="492339"/>
                </a:lnTo>
                <a:lnTo>
                  <a:pt x="458692" y="491669"/>
                </a:lnTo>
                <a:lnTo>
                  <a:pt x="464837" y="491490"/>
                </a:lnTo>
                <a:lnTo>
                  <a:pt x="476957" y="488646"/>
                </a:lnTo>
                <a:lnTo>
                  <a:pt x="489950" y="483082"/>
                </a:lnTo>
                <a:lnTo>
                  <a:pt x="505647" y="473995"/>
                </a:lnTo>
                <a:lnTo>
                  <a:pt x="521738" y="462463"/>
                </a:lnTo>
                <a:lnTo>
                  <a:pt x="536063" y="449677"/>
                </a:lnTo>
                <a:lnTo>
                  <a:pt x="542348" y="443604"/>
                </a:lnTo>
                <a:lnTo>
                  <a:pt x="544420" y="439603"/>
                </a:lnTo>
                <a:lnTo>
                  <a:pt x="548329" y="425484"/>
                </a:lnTo>
                <a:lnTo>
                  <a:pt x="554338" y="413583"/>
                </a:lnTo>
                <a:lnTo>
                  <a:pt x="556560" y="398923"/>
                </a:lnTo>
                <a:lnTo>
                  <a:pt x="557080" y="391281"/>
                </a:lnTo>
                <a:lnTo>
                  <a:pt x="554665" y="381931"/>
                </a:lnTo>
                <a:lnTo>
                  <a:pt x="549292" y="369177"/>
                </a:lnTo>
                <a:lnTo>
                  <a:pt x="540289" y="350279"/>
                </a:lnTo>
                <a:lnTo>
                  <a:pt x="534118" y="340676"/>
                </a:lnTo>
                <a:lnTo>
                  <a:pt x="527028" y="331297"/>
                </a:lnTo>
                <a:lnTo>
                  <a:pt x="519324" y="322068"/>
                </a:lnTo>
                <a:lnTo>
                  <a:pt x="505473" y="309167"/>
                </a:lnTo>
                <a:lnTo>
                  <a:pt x="492702" y="299134"/>
                </a:lnTo>
                <a:lnTo>
                  <a:pt x="480412" y="288061"/>
                </a:lnTo>
                <a:lnTo>
                  <a:pt x="465689" y="279170"/>
                </a:lnTo>
                <a:lnTo>
                  <a:pt x="457596" y="275410"/>
                </a:lnTo>
                <a:lnTo>
                  <a:pt x="368257" y="231264"/>
                </a:lnTo>
                <a:lnTo>
                  <a:pt x="353946" y="224621"/>
                </a:lnTo>
                <a:lnTo>
                  <a:pt x="341428" y="219201"/>
                </a:lnTo>
                <a:lnTo>
                  <a:pt x="330107" y="214595"/>
                </a:lnTo>
                <a:lnTo>
                  <a:pt x="318591" y="210532"/>
                </a:lnTo>
                <a:lnTo>
                  <a:pt x="306944" y="206831"/>
                </a:lnTo>
                <a:lnTo>
                  <a:pt x="295211" y="203372"/>
                </a:lnTo>
                <a:lnTo>
                  <a:pt x="284413" y="199081"/>
                </a:lnTo>
                <a:lnTo>
                  <a:pt x="274237" y="194237"/>
                </a:lnTo>
                <a:lnTo>
                  <a:pt x="264477" y="189022"/>
                </a:lnTo>
                <a:lnTo>
                  <a:pt x="254993" y="184554"/>
                </a:lnTo>
                <a:lnTo>
                  <a:pt x="245694" y="180583"/>
                </a:lnTo>
                <a:lnTo>
                  <a:pt x="236519" y="176943"/>
                </a:lnTo>
                <a:lnTo>
                  <a:pt x="175858" y="151699"/>
                </a:lnTo>
                <a:lnTo>
                  <a:pt x="142131" y="138655"/>
                </a:lnTo>
                <a:lnTo>
                  <a:pt x="126165" y="131739"/>
                </a:lnTo>
                <a:lnTo>
                  <a:pt x="112454" y="125358"/>
                </a:lnTo>
                <a:lnTo>
                  <a:pt x="99746" y="118222"/>
                </a:lnTo>
                <a:lnTo>
                  <a:pt x="87484" y="108437"/>
                </a:lnTo>
                <a:lnTo>
                  <a:pt x="75419" y="100119"/>
                </a:lnTo>
                <a:lnTo>
                  <a:pt x="60116" y="89857"/>
                </a:lnTo>
                <a:lnTo>
                  <a:pt x="56245" y="86694"/>
                </a:lnTo>
                <a:lnTo>
                  <a:pt x="53664" y="82601"/>
                </a:lnTo>
                <a:lnTo>
                  <a:pt x="50797" y="72761"/>
                </a:lnTo>
                <a:lnTo>
                  <a:pt x="51024" y="68351"/>
                </a:lnTo>
                <a:lnTo>
                  <a:pt x="52168" y="64419"/>
                </a:lnTo>
                <a:lnTo>
                  <a:pt x="56085" y="57404"/>
                </a:lnTo>
                <a:lnTo>
                  <a:pt x="69554" y="41784"/>
                </a:lnTo>
                <a:lnTo>
                  <a:pt x="80679" y="35769"/>
                </a:lnTo>
                <a:lnTo>
                  <a:pt x="95546" y="29788"/>
                </a:lnTo>
                <a:lnTo>
                  <a:pt x="112075" y="23823"/>
                </a:lnTo>
                <a:lnTo>
                  <a:pt x="138115" y="14886"/>
                </a:lnTo>
                <a:lnTo>
                  <a:pt x="149916" y="11908"/>
                </a:lnTo>
                <a:lnTo>
                  <a:pt x="163737" y="8931"/>
                </a:lnTo>
                <a:lnTo>
                  <a:pt x="2270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22"/>
          <p:cNvSpPr/>
          <p:nvPr/>
        </p:nvSpPr>
        <p:spPr>
          <a:xfrm>
            <a:off x="1893093" y="3178968"/>
            <a:ext cx="2125267" cy="571501"/>
          </a:xfrm>
          <a:custGeom>
            <a:avLst/>
            <a:gdLst/>
            <a:ahLst/>
            <a:cxnLst/>
            <a:rect l="0" t="0" r="0" b="0"/>
            <a:pathLst>
              <a:path w="2125267" h="571501">
                <a:moveTo>
                  <a:pt x="2125266" y="0"/>
                </a:moveTo>
                <a:lnTo>
                  <a:pt x="2120525" y="4741"/>
                </a:lnTo>
                <a:lnTo>
                  <a:pt x="2119129" y="7129"/>
                </a:lnTo>
                <a:lnTo>
                  <a:pt x="2117578" y="12429"/>
                </a:lnTo>
                <a:lnTo>
                  <a:pt x="2116171" y="14239"/>
                </a:lnTo>
                <a:lnTo>
                  <a:pt x="2114242" y="15446"/>
                </a:lnTo>
                <a:lnTo>
                  <a:pt x="2111964" y="16251"/>
                </a:lnTo>
                <a:lnTo>
                  <a:pt x="2110444" y="17779"/>
                </a:lnTo>
                <a:lnTo>
                  <a:pt x="2109432" y="19790"/>
                </a:lnTo>
                <a:lnTo>
                  <a:pt x="2108757" y="22123"/>
                </a:lnTo>
                <a:lnTo>
                  <a:pt x="2107314" y="23679"/>
                </a:lnTo>
                <a:lnTo>
                  <a:pt x="2105361" y="24715"/>
                </a:lnTo>
                <a:lnTo>
                  <a:pt x="2100544" y="25868"/>
                </a:lnTo>
                <a:lnTo>
                  <a:pt x="2095096" y="26380"/>
                </a:lnTo>
                <a:lnTo>
                  <a:pt x="2092254" y="27508"/>
                </a:lnTo>
                <a:lnTo>
                  <a:pt x="2083514" y="32845"/>
                </a:lnTo>
                <a:lnTo>
                  <a:pt x="2024938" y="48733"/>
                </a:lnTo>
                <a:lnTo>
                  <a:pt x="1959245" y="60498"/>
                </a:lnTo>
                <a:lnTo>
                  <a:pt x="1875693" y="74760"/>
                </a:lnTo>
                <a:lnTo>
                  <a:pt x="1810208" y="82237"/>
                </a:lnTo>
                <a:lnTo>
                  <a:pt x="1690246" y="108027"/>
                </a:lnTo>
                <a:lnTo>
                  <a:pt x="1629307" y="117796"/>
                </a:lnTo>
                <a:lnTo>
                  <a:pt x="1592220" y="123180"/>
                </a:lnTo>
                <a:lnTo>
                  <a:pt x="1524555" y="134452"/>
                </a:lnTo>
                <a:lnTo>
                  <a:pt x="1364525" y="163218"/>
                </a:lnTo>
                <a:lnTo>
                  <a:pt x="1289504" y="182649"/>
                </a:lnTo>
                <a:lnTo>
                  <a:pt x="1235233" y="193956"/>
                </a:lnTo>
                <a:lnTo>
                  <a:pt x="1187961" y="205596"/>
                </a:lnTo>
                <a:lnTo>
                  <a:pt x="1127879" y="220660"/>
                </a:lnTo>
                <a:lnTo>
                  <a:pt x="1074764" y="233009"/>
                </a:lnTo>
                <a:lnTo>
                  <a:pt x="978397" y="258341"/>
                </a:lnTo>
                <a:lnTo>
                  <a:pt x="905140" y="278860"/>
                </a:lnTo>
                <a:lnTo>
                  <a:pt x="853730" y="294594"/>
                </a:lnTo>
                <a:lnTo>
                  <a:pt x="791936" y="315601"/>
                </a:lnTo>
                <a:lnTo>
                  <a:pt x="740578" y="331759"/>
                </a:lnTo>
                <a:lnTo>
                  <a:pt x="679585" y="348110"/>
                </a:lnTo>
                <a:lnTo>
                  <a:pt x="632767" y="363737"/>
                </a:lnTo>
                <a:lnTo>
                  <a:pt x="584840" y="380934"/>
                </a:lnTo>
                <a:lnTo>
                  <a:pt x="522646" y="401155"/>
                </a:lnTo>
                <a:lnTo>
                  <a:pt x="375841" y="451834"/>
                </a:lnTo>
                <a:lnTo>
                  <a:pt x="318024" y="469002"/>
                </a:lnTo>
                <a:lnTo>
                  <a:pt x="261055" y="485009"/>
                </a:lnTo>
                <a:lnTo>
                  <a:pt x="201359" y="502686"/>
                </a:lnTo>
                <a:lnTo>
                  <a:pt x="144947" y="519653"/>
                </a:lnTo>
                <a:lnTo>
                  <a:pt x="102479" y="534200"/>
                </a:lnTo>
                <a:lnTo>
                  <a:pt x="47452" y="551077"/>
                </a:lnTo>
                <a:lnTo>
                  <a:pt x="6935" y="568125"/>
                </a:lnTo>
                <a:lnTo>
                  <a:pt x="0"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23"/>
          <p:cNvSpPr/>
          <p:nvPr/>
        </p:nvSpPr>
        <p:spPr>
          <a:xfrm>
            <a:off x="1491257" y="3782256"/>
            <a:ext cx="294526" cy="481485"/>
          </a:xfrm>
          <a:custGeom>
            <a:avLst/>
            <a:gdLst/>
            <a:ahLst/>
            <a:cxnLst/>
            <a:rect l="0" t="0" r="0" b="0"/>
            <a:pathLst>
              <a:path w="294526" h="481485">
                <a:moveTo>
                  <a:pt x="0" y="75369"/>
                </a:moveTo>
                <a:lnTo>
                  <a:pt x="4741" y="80109"/>
                </a:lnTo>
                <a:lnTo>
                  <a:pt x="9714" y="90374"/>
                </a:lnTo>
                <a:lnTo>
                  <a:pt x="12429" y="97278"/>
                </a:lnTo>
                <a:lnTo>
                  <a:pt x="15232" y="105850"/>
                </a:lnTo>
                <a:lnTo>
                  <a:pt x="18092" y="115533"/>
                </a:lnTo>
                <a:lnTo>
                  <a:pt x="20991" y="125957"/>
                </a:lnTo>
                <a:lnTo>
                  <a:pt x="29504" y="153415"/>
                </a:lnTo>
                <a:lnTo>
                  <a:pt x="34552" y="169071"/>
                </a:lnTo>
                <a:lnTo>
                  <a:pt x="38910" y="181493"/>
                </a:lnTo>
                <a:lnTo>
                  <a:pt x="42807" y="191759"/>
                </a:lnTo>
                <a:lnTo>
                  <a:pt x="46398" y="200588"/>
                </a:lnTo>
                <a:lnTo>
                  <a:pt x="49783" y="209449"/>
                </a:lnTo>
                <a:lnTo>
                  <a:pt x="56191" y="227233"/>
                </a:lnTo>
                <a:lnTo>
                  <a:pt x="59289" y="235151"/>
                </a:lnTo>
                <a:lnTo>
                  <a:pt x="65377" y="249240"/>
                </a:lnTo>
                <a:lnTo>
                  <a:pt x="68389" y="256767"/>
                </a:lnTo>
                <a:lnTo>
                  <a:pt x="74382" y="273068"/>
                </a:lnTo>
                <a:lnTo>
                  <a:pt x="80353" y="287589"/>
                </a:lnTo>
                <a:lnTo>
                  <a:pt x="86314" y="300657"/>
                </a:lnTo>
                <a:lnTo>
                  <a:pt x="92271" y="313081"/>
                </a:lnTo>
                <a:lnTo>
                  <a:pt x="98226" y="327862"/>
                </a:lnTo>
                <a:lnTo>
                  <a:pt x="101203" y="335971"/>
                </a:lnTo>
                <a:lnTo>
                  <a:pt x="104180" y="346338"/>
                </a:lnTo>
                <a:lnTo>
                  <a:pt x="107156" y="358210"/>
                </a:lnTo>
                <a:lnTo>
                  <a:pt x="110133" y="371086"/>
                </a:lnTo>
                <a:lnTo>
                  <a:pt x="113110" y="381654"/>
                </a:lnTo>
                <a:lnTo>
                  <a:pt x="116086" y="390684"/>
                </a:lnTo>
                <a:lnTo>
                  <a:pt x="121047" y="405017"/>
                </a:lnTo>
                <a:lnTo>
                  <a:pt x="124832" y="419656"/>
                </a:lnTo>
                <a:lnTo>
                  <a:pt x="129234" y="430461"/>
                </a:lnTo>
                <a:lnTo>
                  <a:pt x="132550" y="442959"/>
                </a:lnTo>
                <a:lnTo>
                  <a:pt x="135971" y="455039"/>
                </a:lnTo>
                <a:lnTo>
                  <a:pt x="141511" y="472826"/>
                </a:lnTo>
                <a:lnTo>
                  <a:pt x="142471" y="480648"/>
                </a:lnTo>
                <a:lnTo>
                  <a:pt x="141614" y="481484"/>
                </a:lnTo>
                <a:lnTo>
                  <a:pt x="140050" y="481050"/>
                </a:lnTo>
                <a:lnTo>
                  <a:pt x="135151" y="477964"/>
                </a:lnTo>
                <a:lnTo>
                  <a:pt x="129562" y="463208"/>
                </a:lnTo>
                <a:lnTo>
                  <a:pt x="124391" y="450810"/>
                </a:lnTo>
                <a:lnTo>
                  <a:pt x="119777" y="438684"/>
                </a:lnTo>
                <a:lnTo>
                  <a:pt x="117727" y="426681"/>
                </a:lnTo>
                <a:lnTo>
                  <a:pt x="114170" y="417377"/>
                </a:lnTo>
                <a:lnTo>
                  <a:pt x="106589" y="403916"/>
                </a:lnTo>
                <a:lnTo>
                  <a:pt x="95138" y="381589"/>
                </a:lnTo>
                <a:lnTo>
                  <a:pt x="91893" y="369886"/>
                </a:lnTo>
                <a:lnTo>
                  <a:pt x="89459" y="358070"/>
                </a:lnTo>
                <a:lnTo>
                  <a:pt x="85070" y="346204"/>
                </a:lnTo>
                <a:lnTo>
                  <a:pt x="79811" y="334315"/>
                </a:lnTo>
                <a:lnTo>
                  <a:pt x="75159" y="322417"/>
                </a:lnTo>
                <a:lnTo>
                  <a:pt x="73092" y="310514"/>
                </a:lnTo>
                <a:lnTo>
                  <a:pt x="72173" y="298609"/>
                </a:lnTo>
                <a:lnTo>
                  <a:pt x="70772" y="284719"/>
                </a:lnTo>
                <a:lnTo>
                  <a:pt x="69010" y="275459"/>
                </a:lnTo>
                <a:lnTo>
                  <a:pt x="59052" y="227341"/>
                </a:lnTo>
                <a:lnTo>
                  <a:pt x="57228" y="216371"/>
                </a:lnTo>
                <a:lnTo>
                  <a:pt x="56011" y="207073"/>
                </a:lnTo>
                <a:lnTo>
                  <a:pt x="55200" y="198890"/>
                </a:lnTo>
                <a:lnTo>
                  <a:pt x="51653" y="173923"/>
                </a:lnTo>
                <a:lnTo>
                  <a:pt x="47762" y="147944"/>
                </a:lnTo>
                <a:lnTo>
                  <a:pt x="45571" y="129725"/>
                </a:lnTo>
                <a:lnTo>
                  <a:pt x="45264" y="128473"/>
                </a:lnTo>
                <a:lnTo>
                  <a:pt x="45059" y="128631"/>
                </a:lnTo>
                <a:lnTo>
                  <a:pt x="48891" y="132705"/>
                </a:lnTo>
                <a:lnTo>
                  <a:pt x="91336" y="175615"/>
                </a:lnTo>
                <a:lnTo>
                  <a:pt x="97810" y="184746"/>
                </a:lnTo>
                <a:lnTo>
                  <a:pt x="104987" y="195418"/>
                </a:lnTo>
                <a:lnTo>
                  <a:pt x="109679" y="201042"/>
                </a:lnTo>
                <a:lnTo>
                  <a:pt x="119192" y="211591"/>
                </a:lnTo>
                <a:lnTo>
                  <a:pt x="126727" y="219586"/>
                </a:lnTo>
                <a:lnTo>
                  <a:pt x="132110" y="226084"/>
                </a:lnTo>
                <a:lnTo>
                  <a:pt x="146028" y="243887"/>
                </a:lnTo>
                <a:lnTo>
                  <a:pt x="152915" y="251214"/>
                </a:lnTo>
                <a:lnTo>
                  <a:pt x="159490" y="257091"/>
                </a:lnTo>
                <a:lnTo>
                  <a:pt x="165858" y="262001"/>
                </a:lnTo>
                <a:lnTo>
                  <a:pt x="172088" y="267259"/>
                </a:lnTo>
                <a:lnTo>
                  <a:pt x="178225" y="272749"/>
                </a:lnTo>
                <a:lnTo>
                  <a:pt x="184301" y="278393"/>
                </a:lnTo>
                <a:lnTo>
                  <a:pt x="191329" y="284140"/>
                </a:lnTo>
                <a:lnTo>
                  <a:pt x="198990" y="289956"/>
                </a:lnTo>
                <a:lnTo>
                  <a:pt x="207074" y="295817"/>
                </a:lnTo>
                <a:lnTo>
                  <a:pt x="214448" y="300717"/>
                </a:lnTo>
                <a:lnTo>
                  <a:pt x="221348" y="304976"/>
                </a:lnTo>
                <a:lnTo>
                  <a:pt x="227933" y="308808"/>
                </a:lnTo>
                <a:lnTo>
                  <a:pt x="233315" y="312354"/>
                </a:lnTo>
                <a:lnTo>
                  <a:pt x="241940" y="318940"/>
                </a:lnTo>
                <a:lnTo>
                  <a:pt x="249081" y="325175"/>
                </a:lnTo>
                <a:lnTo>
                  <a:pt x="255562" y="331253"/>
                </a:lnTo>
                <a:lnTo>
                  <a:pt x="261750" y="337261"/>
                </a:lnTo>
                <a:lnTo>
                  <a:pt x="264789" y="339261"/>
                </a:lnTo>
                <a:lnTo>
                  <a:pt x="270812" y="341482"/>
                </a:lnTo>
                <a:lnTo>
                  <a:pt x="279781" y="342733"/>
                </a:lnTo>
                <a:lnTo>
                  <a:pt x="288722" y="343103"/>
                </a:lnTo>
                <a:lnTo>
                  <a:pt x="292915" y="343213"/>
                </a:lnTo>
                <a:lnTo>
                  <a:pt x="293503" y="342236"/>
                </a:lnTo>
                <a:lnTo>
                  <a:pt x="294157" y="338505"/>
                </a:lnTo>
                <a:lnTo>
                  <a:pt x="294525" y="330826"/>
                </a:lnTo>
                <a:lnTo>
                  <a:pt x="291965" y="322520"/>
                </a:lnTo>
                <a:lnTo>
                  <a:pt x="287520" y="311221"/>
                </a:lnTo>
                <a:lnTo>
                  <a:pt x="282238" y="296278"/>
                </a:lnTo>
                <a:lnTo>
                  <a:pt x="276582" y="282361"/>
                </a:lnTo>
                <a:lnTo>
                  <a:pt x="270761" y="269560"/>
                </a:lnTo>
                <a:lnTo>
                  <a:pt x="258940" y="245174"/>
                </a:lnTo>
                <a:lnTo>
                  <a:pt x="233384" y="193888"/>
                </a:lnTo>
                <a:lnTo>
                  <a:pt x="217167" y="164093"/>
                </a:lnTo>
                <a:lnTo>
                  <a:pt x="207286" y="146425"/>
                </a:lnTo>
                <a:lnTo>
                  <a:pt x="200698" y="132661"/>
                </a:lnTo>
                <a:lnTo>
                  <a:pt x="196307" y="121501"/>
                </a:lnTo>
                <a:lnTo>
                  <a:pt x="193379" y="112077"/>
                </a:lnTo>
                <a:lnTo>
                  <a:pt x="190435" y="103809"/>
                </a:lnTo>
                <a:lnTo>
                  <a:pt x="184518" y="89332"/>
                </a:lnTo>
                <a:lnTo>
                  <a:pt x="180559" y="81701"/>
                </a:lnTo>
                <a:lnTo>
                  <a:pt x="175936" y="73637"/>
                </a:lnTo>
                <a:lnTo>
                  <a:pt x="170869" y="65285"/>
                </a:lnTo>
                <a:lnTo>
                  <a:pt x="162593" y="50712"/>
                </a:lnTo>
                <a:lnTo>
                  <a:pt x="155607" y="38613"/>
                </a:lnTo>
                <a:lnTo>
                  <a:pt x="147089" y="26224"/>
                </a:lnTo>
                <a:lnTo>
                  <a:pt x="143132" y="16269"/>
                </a:lnTo>
                <a:lnTo>
                  <a:pt x="136116" y="7035"/>
                </a:lnTo>
                <a:lnTo>
                  <a:pt x="130611" y="1011"/>
                </a:lnTo>
                <a:lnTo>
                  <a:pt x="128746" y="0"/>
                </a:lnTo>
                <a:lnTo>
                  <a:pt x="127503" y="318"/>
                </a:lnTo>
                <a:lnTo>
                  <a:pt x="125753" y="2861"/>
                </a:lnTo>
                <a:lnTo>
                  <a:pt x="125016" y="128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24"/>
          <p:cNvSpPr/>
          <p:nvPr/>
        </p:nvSpPr>
        <p:spPr>
          <a:xfrm>
            <a:off x="1839515" y="3866554"/>
            <a:ext cx="116087" cy="276822"/>
          </a:xfrm>
          <a:custGeom>
            <a:avLst/>
            <a:gdLst/>
            <a:ahLst/>
            <a:cxnLst/>
            <a:rect l="0" t="0" r="0" b="0"/>
            <a:pathLst>
              <a:path w="116087" h="276822">
                <a:moveTo>
                  <a:pt x="0" y="0"/>
                </a:moveTo>
                <a:lnTo>
                  <a:pt x="0" y="20118"/>
                </a:lnTo>
                <a:lnTo>
                  <a:pt x="992" y="23334"/>
                </a:lnTo>
                <a:lnTo>
                  <a:pt x="2646" y="26470"/>
                </a:lnTo>
                <a:lnTo>
                  <a:pt x="4741" y="29553"/>
                </a:lnTo>
                <a:lnTo>
                  <a:pt x="7068" y="35624"/>
                </a:lnTo>
                <a:lnTo>
                  <a:pt x="9095" y="42622"/>
                </a:lnTo>
                <a:lnTo>
                  <a:pt x="11024" y="47267"/>
                </a:lnTo>
                <a:lnTo>
                  <a:pt x="13302" y="52347"/>
                </a:lnTo>
                <a:lnTo>
                  <a:pt x="15814" y="60695"/>
                </a:lnTo>
                <a:lnTo>
                  <a:pt x="18480" y="71221"/>
                </a:lnTo>
                <a:lnTo>
                  <a:pt x="21250" y="83200"/>
                </a:lnTo>
                <a:lnTo>
                  <a:pt x="25081" y="94161"/>
                </a:lnTo>
                <a:lnTo>
                  <a:pt x="29619" y="104447"/>
                </a:lnTo>
                <a:lnTo>
                  <a:pt x="34629" y="114280"/>
                </a:lnTo>
                <a:lnTo>
                  <a:pt x="38961" y="124803"/>
                </a:lnTo>
                <a:lnTo>
                  <a:pt x="42841" y="135788"/>
                </a:lnTo>
                <a:lnTo>
                  <a:pt x="46420" y="147080"/>
                </a:lnTo>
                <a:lnTo>
                  <a:pt x="49798" y="155600"/>
                </a:lnTo>
                <a:lnTo>
                  <a:pt x="53043" y="162273"/>
                </a:lnTo>
                <a:lnTo>
                  <a:pt x="56198" y="167713"/>
                </a:lnTo>
                <a:lnTo>
                  <a:pt x="62349" y="179050"/>
                </a:lnTo>
                <a:lnTo>
                  <a:pt x="65379" y="184851"/>
                </a:lnTo>
                <a:lnTo>
                  <a:pt x="68391" y="191695"/>
                </a:lnTo>
                <a:lnTo>
                  <a:pt x="71391" y="199234"/>
                </a:lnTo>
                <a:lnTo>
                  <a:pt x="74383" y="207237"/>
                </a:lnTo>
                <a:lnTo>
                  <a:pt x="77370" y="213564"/>
                </a:lnTo>
                <a:lnTo>
                  <a:pt x="80353" y="218775"/>
                </a:lnTo>
                <a:lnTo>
                  <a:pt x="83335" y="223240"/>
                </a:lnTo>
                <a:lnTo>
                  <a:pt x="86647" y="230848"/>
                </a:lnTo>
                <a:lnTo>
                  <a:pt x="89111" y="238529"/>
                </a:lnTo>
                <a:lnTo>
                  <a:pt x="91158" y="243355"/>
                </a:lnTo>
                <a:lnTo>
                  <a:pt x="96830" y="255879"/>
                </a:lnTo>
                <a:lnTo>
                  <a:pt x="102554" y="267529"/>
                </a:lnTo>
                <a:lnTo>
                  <a:pt x="105080" y="270626"/>
                </a:lnTo>
                <a:lnTo>
                  <a:pt x="107757" y="272691"/>
                </a:lnTo>
                <a:lnTo>
                  <a:pt x="116086"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25"/>
          <p:cNvSpPr/>
          <p:nvPr/>
        </p:nvSpPr>
        <p:spPr>
          <a:xfrm>
            <a:off x="1857375" y="3830835"/>
            <a:ext cx="178104" cy="133947"/>
          </a:xfrm>
          <a:custGeom>
            <a:avLst/>
            <a:gdLst/>
            <a:ahLst/>
            <a:cxnLst/>
            <a:rect l="0" t="0" r="0" b="0"/>
            <a:pathLst>
              <a:path w="178104" h="133947">
                <a:moveTo>
                  <a:pt x="0" y="0"/>
                </a:moveTo>
                <a:lnTo>
                  <a:pt x="14221" y="4741"/>
                </a:lnTo>
                <a:lnTo>
                  <a:pt x="19402" y="6137"/>
                </a:lnTo>
                <a:lnTo>
                  <a:pt x="23849" y="7068"/>
                </a:lnTo>
                <a:lnTo>
                  <a:pt x="27805" y="7689"/>
                </a:lnTo>
                <a:lnTo>
                  <a:pt x="33420" y="9095"/>
                </a:lnTo>
                <a:lnTo>
                  <a:pt x="40139" y="11025"/>
                </a:lnTo>
                <a:lnTo>
                  <a:pt x="47595" y="13303"/>
                </a:lnTo>
                <a:lnTo>
                  <a:pt x="66463" y="18480"/>
                </a:lnTo>
                <a:lnTo>
                  <a:pt x="110914" y="29889"/>
                </a:lnTo>
                <a:lnTo>
                  <a:pt x="119583" y="32824"/>
                </a:lnTo>
                <a:lnTo>
                  <a:pt x="126355" y="35774"/>
                </a:lnTo>
                <a:lnTo>
                  <a:pt x="131861" y="38732"/>
                </a:lnTo>
                <a:lnTo>
                  <a:pt x="138509" y="41696"/>
                </a:lnTo>
                <a:lnTo>
                  <a:pt x="145917" y="44665"/>
                </a:lnTo>
                <a:lnTo>
                  <a:pt x="153833" y="47636"/>
                </a:lnTo>
                <a:lnTo>
                  <a:pt x="159110" y="50609"/>
                </a:lnTo>
                <a:lnTo>
                  <a:pt x="162628" y="53584"/>
                </a:lnTo>
                <a:lnTo>
                  <a:pt x="164973" y="56559"/>
                </a:lnTo>
                <a:lnTo>
                  <a:pt x="167529" y="59534"/>
                </a:lnTo>
                <a:lnTo>
                  <a:pt x="170225" y="62510"/>
                </a:lnTo>
                <a:lnTo>
                  <a:pt x="173014" y="65486"/>
                </a:lnTo>
                <a:lnTo>
                  <a:pt x="174874" y="68462"/>
                </a:lnTo>
                <a:lnTo>
                  <a:pt x="176114" y="71438"/>
                </a:lnTo>
                <a:lnTo>
                  <a:pt x="178103" y="78604"/>
                </a:lnTo>
                <a:lnTo>
                  <a:pt x="177275" y="80184"/>
                </a:lnTo>
                <a:lnTo>
                  <a:pt x="175730" y="82230"/>
                </a:lnTo>
                <a:lnTo>
                  <a:pt x="173708" y="84586"/>
                </a:lnTo>
                <a:lnTo>
                  <a:pt x="171368" y="87148"/>
                </a:lnTo>
                <a:lnTo>
                  <a:pt x="166122" y="92642"/>
                </a:lnTo>
                <a:lnTo>
                  <a:pt x="163333" y="94504"/>
                </a:lnTo>
                <a:lnTo>
                  <a:pt x="160483" y="95745"/>
                </a:lnTo>
                <a:lnTo>
                  <a:pt x="157590" y="96572"/>
                </a:lnTo>
                <a:lnTo>
                  <a:pt x="154669" y="98116"/>
                </a:lnTo>
                <a:lnTo>
                  <a:pt x="151730" y="100137"/>
                </a:lnTo>
                <a:lnTo>
                  <a:pt x="148778" y="102477"/>
                </a:lnTo>
                <a:lnTo>
                  <a:pt x="143834" y="105029"/>
                </a:lnTo>
                <a:lnTo>
                  <a:pt x="137561" y="107723"/>
                </a:lnTo>
                <a:lnTo>
                  <a:pt x="130402" y="110511"/>
                </a:lnTo>
                <a:lnTo>
                  <a:pt x="123646" y="112369"/>
                </a:lnTo>
                <a:lnTo>
                  <a:pt x="117157" y="113608"/>
                </a:lnTo>
                <a:lnTo>
                  <a:pt x="110847" y="114435"/>
                </a:lnTo>
                <a:lnTo>
                  <a:pt x="105648" y="115977"/>
                </a:lnTo>
                <a:lnTo>
                  <a:pt x="101189" y="117998"/>
                </a:lnTo>
                <a:lnTo>
                  <a:pt x="97225" y="120338"/>
                </a:lnTo>
                <a:lnTo>
                  <a:pt x="89621" y="122889"/>
                </a:lnTo>
                <a:lnTo>
                  <a:pt x="79591" y="125583"/>
                </a:lnTo>
                <a:lnTo>
                  <a:pt x="67943" y="128370"/>
                </a:lnTo>
                <a:lnTo>
                  <a:pt x="58194" y="130229"/>
                </a:lnTo>
                <a:lnTo>
                  <a:pt x="49710" y="131468"/>
                </a:lnTo>
                <a:lnTo>
                  <a:pt x="8929"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26"/>
          <p:cNvSpPr/>
          <p:nvPr/>
        </p:nvSpPr>
        <p:spPr>
          <a:xfrm>
            <a:off x="4250531" y="3232546"/>
            <a:ext cx="1250157" cy="482205"/>
          </a:xfrm>
          <a:custGeom>
            <a:avLst/>
            <a:gdLst/>
            <a:ahLst/>
            <a:cxnLst/>
            <a:rect l="0" t="0" r="0" b="0"/>
            <a:pathLst>
              <a:path w="1250157" h="482205">
                <a:moveTo>
                  <a:pt x="0" y="0"/>
                </a:moveTo>
                <a:lnTo>
                  <a:pt x="0" y="4741"/>
                </a:lnTo>
                <a:lnTo>
                  <a:pt x="992" y="6137"/>
                </a:lnTo>
                <a:lnTo>
                  <a:pt x="2646" y="7068"/>
                </a:lnTo>
                <a:lnTo>
                  <a:pt x="4740" y="7689"/>
                </a:lnTo>
                <a:lnTo>
                  <a:pt x="9713" y="11024"/>
                </a:lnTo>
                <a:lnTo>
                  <a:pt x="30472" y="25990"/>
                </a:lnTo>
                <a:lnTo>
                  <a:pt x="43639" y="31395"/>
                </a:lnTo>
                <a:lnTo>
                  <a:pt x="60075" y="36774"/>
                </a:lnTo>
                <a:lnTo>
                  <a:pt x="99820" y="54552"/>
                </a:lnTo>
                <a:lnTo>
                  <a:pt x="130779" y="66986"/>
                </a:lnTo>
                <a:lnTo>
                  <a:pt x="153954" y="75962"/>
                </a:lnTo>
                <a:lnTo>
                  <a:pt x="185302" y="82143"/>
                </a:lnTo>
                <a:lnTo>
                  <a:pt x="215308" y="89824"/>
                </a:lnTo>
                <a:lnTo>
                  <a:pt x="248489" y="96476"/>
                </a:lnTo>
                <a:lnTo>
                  <a:pt x="368266" y="122593"/>
                </a:lnTo>
                <a:lnTo>
                  <a:pt x="402129" y="131546"/>
                </a:lnTo>
                <a:lnTo>
                  <a:pt x="428755" y="138832"/>
                </a:lnTo>
                <a:lnTo>
                  <a:pt x="463740" y="145378"/>
                </a:lnTo>
                <a:lnTo>
                  <a:pt x="498781" y="154641"/>
                </a:lnTo>
                <a:lnTo>
                  <a:pt x="525290" y="160672"/>
                </a:lnTo>
                <a:lnTo>
                  <a:pt x="557908" y="167652"/>
                </a:lnTo>
                <a:lnTo>
                  <a:pt x="595555" y="177369"/>
                </a:lnTo>
                <a:lnTo>
                  <a:pt x="627501" y="188302"/>
                </a:lnTo>
                <a:lnTo>
                  <a:pt x="662507" y="202968"/>
                </a:lnTo>
                <a:lnTo>
                  <a:pt x="696853" y="216812"/>
                </a:lnTo>
                <a:lnTo>
                  <a:pt x="725109" y="225677"/>
                </a:lnTo>
                <a:lnTo>
                  <a:pt x="769480" y="239178"/>
                </a:lnTo>
                <a:lnTo>
                  <a:pt x="806398" y="252628"/>
                </a:lnTo>
                <a:lnTo>
                  <a:pt x="892463" y="290942"/>
                </a:lnTo>
                <a:lnTo>
                  <a:pt x="919608" y="305148"/>
                </a:lnTo>
                <a:lnTo>
                  <a:pt x="943856" y="319279"/>
                </a:lnTo>
                <a:lnTo>
                  <a:pt x="969828" y="332943"/>
                </a:lnTo>
                <a:lnTo>
                  <a:pt x="1013720" y="351197"/>
                </a:lnTo>
                <a:lnTo>
                  <a:pt x="1041966" y="364894"/>
                </a:lnTo>
                <a:lnTo>
                  <a:pt x="1061250" y="376779"/>
                </a:lnTo>
                <a:lnTo>
                  <a:pt x="1083783" y="389684"/>
                </a:lnTo>
                <a:lnTo>
                  <a:pt x="1109989" y="404433"/>
                </a:lnTo>
                <a:lnTo>
                  <a:pt x="1134872" y="417819"/>
                </a:lnTo>
                <a:lnTo>
                  <a:pt x="1165207" y="431231"/>
                </a:lnTo>
                <a:lnTo>
                  <a:pt x="1179455" y="440422"/>
                </a:lnTo>
                <a:lnTo>
                  <a:pt x="1189961" y="449429"/>
                </a:lnTo>
                <a:lnTo>
                  <a:pt x="1218320" y="463122"/>
                </a:lnTo>
                <a:lnTo>
                  <a:pt x="1233692" y="471408"/>
                </a:lnTo>
                <a:lnTo>
                  <a:pt x="1250156" y="482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27"/>
          <p:cNvSpPr/>
          <p:nvPr/>
        </p:nvSpPr>
        <p:spPr>
          <a:xfrm>
            <a:off x="5456039" y="3705820"/>
            <a:ext cx="464344" cy="232173"/>
          </a:xfrm>
          <a:custGeom>
            <a:avLst/>
            <a:gdLst/>
            <a:ahLst/>
            <a:cxnLst/>
            <a:rect l="0" t="0" r="0" b="0"/>
            <a:pathLst>
              <a:path w="464344" h="232173">
                <a:moveTo>
                  <a:pt x="0" y="0"/>
                </a:moveTo>
                <a:lnTo>
                  <a:pt x="9481" y="9481"/>
                </a:lnTo>
                <a:lnTo>
                  <a:pt x="13265" y="12273"/>
                </a:lnTo>
                <a:lnTo>
                  <a:pt x="20117" y="15377"/>
                </a:lnTo>
                <a:lnTo>
                  <a:pt x="29552" y="17124"/>
                </a:lnTo>
                <a:lnTo>
                  <a:pt x="38632" y="17641"/>
                </a:lnTo>
                <a:lnTo>
                  <a:pt x="42622" y="19698"/>
                </a:lnTo>
                <a:lnTo>
                  <a:pt x="47266" y="23054"/>
                </a:lnTo>
                <a:lnTo>
                  <a:pt x="56726" y="30090"/>
                </a:lnTo>
                <a:lnTo>
                  <a:pt x="67630" y="35043"/>
                </a:lnTo>
                <a:lnTo>
                  <a:pt x="77144" y="41361"/>
                </a:lnTo>
                <a:lnTo>
                  <a:pt x="87239" y="44666"/>
                </a:lnTo>
                <a:lnTo>
                  <a:pt x="96981" y="48956"/>
                </a:lnTo>
                <a:lnTo>
                  <a:pt x="113622" y="56949"/>
                </a:lnTo>
                <a:lnTo>
                  <a:pt x="122598" y="62683"/>
                </a:lnTo>
                <a:lnTo>
                  <a:pt x="126380" y="65601"/>
                </a:lnTo>
                <a:lnTo>
                  <a:pt x="132871" y="68539"/>
                </a:lnTo>
                <a:lnTo>
                  <a:pt x="141166" y="71489"/>
                </a:lnTo>
                <a:lnTo>
                  <a:pt x="150666" y="74449"/>
                </a:lnTo>
                <a:lnTo>
                  <a:pt x="160967" y="78406"/>
                </a:lnTo>
                <a:lnTo>
                  <a:pt x="171803" y="83028"/>
                </a:lnTo>
                <a:lnTo>
                  <a:pt x="192443" y="92464"/>
                </a:lnTo>
                <a:lnTo>
                  <a:pt x="208231" y="99965"/>
                </a:lnTo>
                <a:lnTo>
                  <a:pt x="216211" y="104346"/>
                </a:lnTo>
                <a:lnTo>
                  <a:pt x="224508" y="109252"/>
                </a:lnTo>
                <a:lnTo>
                  <a:pt x="233016" y="114506"/>
                </a:lnTo>
                <a:lnTo>
                  <a:pt x="240672" y="119001"/>
                </a:lnTo>
                <a:lnTo>
                  <a:pt x="247760" y="122991"/>
                </a:lnTo>
                <a:lnTo>
                  <a:pt x="260928" y="130069"/>
                </a:lnTo>
                <a:lnTo>
                  <a:pt x="273395" y="136522"/>
                </a:lnTo>
                <a:lnTo>
                  <a:pt x="280489" y="139632"/>
                </a:lnTo>
                <a:lnTo>
                  <a:pt x="288196" y="142697"/>
                </a:lnTo>
                <a:lnTo>
                  <a:pt x="296311" y="145733"/>
                </a:lnTo>
                <a:lnTo>
                  <a:pt x="310618" y="151752"/>
                </a:lnTo>
                <a:lnTo>
                  <a:pt x="322599" y="157734"/>
                </a:lnTo>
                <a:lnTo>
                  <a:pt x="331231" y="163701"/>
                </a:lnTo>
                <a:lnTo>
                  <a:pt x="343667" y="169659"/>
                </a:lnTo>
                <a:lnTo>
                  <a:pt x="358123" y="175615"/>
                </a:lnTo>
                <a:lnTo>
                  <a:pt x="371163" y="181569"/>
                </a:lnTo>
                <a:lnTo>
                  <a:pt x="380927" y="187523"/>
                </a:lnTo>
                <a:lnTo>
                  <a:pt x="388575" y="193476"/>
                </a:lnTo>
                <a:lnTo>
                  <a:pt x="395280" y="199430"/>
                </a:lnTo>
                <a:lnTo>
                  <a:pt x="406860" y="205383"/>
                </a:lnTo>
                <a:lnTo>
                  <a:pt x="424326" y="212548"/>
                </a:lnTo>
                <a:lnTo>
                  <a:pt x="432091" y="218530"/>
                </a:lnTo>
                <a:lnTo>
                  <a:pt x="435935" y="221846"/>
                </a:lnTo>
                <a:lnTo>
                  <a:pt x="439481" y="222621"/>
                </a:lnTo>
                <a:lnTo>
                  <a:pt x="441815" y="222828"/>
                </a:lnTo>
                <a:lnTo>
                  <a:pt x="444364" y="223959"/>
                </a:lnTo>
                <a:lnTo>
                  <a:pt x="447054" y="225704"/>
                </a:lnTo>
                <a:lnTo>
                  <a:pt x="464343"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28"/>
          <p:cNvSpPr/>
          <p:nvPr/>
        </p:nvSpPr>
        <p:spPr>
          <a:xfrm>
            <a:off x="5866804" y="3982640"/>
            <a:ext cx="325708" cy="374553"/>
          </a:xfrm>
          <a:custGeom>
            <a:avLst/>
            <a:gdLst/>
            <a:ahLst/>
            <a:cxnLst/>
            <a:rect l="0" t="0" r="0" b="0"/>
            <a:pathLst>
              <a:path w="325708" h="374553">
                <a:moveTo>
                  <a:pt x="285750" y="0"/>
                </a:moveTo>
                <a:lnTo>
                  <a:pt x="285750" y="53301"/>
                </a:lnTo>
                <a:lnTo>
                  <a:pt x="286743" y="68276"/>
                </a:lnTo>
                <a:lnTo>
                  <a:pt x="288396" y="81236"/>
                </a:lnTo>
                <a:lnTo>
                  <a:pt x="290491" y="92853"/>
                </a:lnTo>
                <a:lnTo>
                  <a:pt x="291887" y="102582"/>
                </a:lnTo>
                <a:lnTo>
                  <a:pt x="292818" y="111052"/>
                </a:lnTo>
                <a:lnTo>
                  <a:pt x="293439" y="118683"/>
                </a:lnTo>
                <a:lnTo>
                  <a:pt x="294845" y="126747"/>
                </a:lnTo>
                <a:lnTo>
                  <a:pt x="296774" y="135100"/>
                </a:lnTo>
                <a:lnTo>
                  <a:pt x="299052" y="143645"/>
                </a:lnTo>
                <a:lnTo>
                  <a:pt x="300572" y="152318"/>
                </a:lnTo>
                <a:lnTo>
                  <a:pt x="301584" y="161076"/>
                </a:lnTo>
                <a:lnTo>
                  <a:pt x="302260" y="169892"/>
                </a:lnTo>
                <a:lnTo>
                  <a:pt x="309480" y="247394"/>
                </a:lnTo>
                <a:lnTo>
                  <a:pt x="311179" y="272341"/>
                </a:lnTo>
                <a:lnTo>
                  <a:pt x="312625" y="286733"/>
                </a:lnTo>
                <a:lnTo>
                  <a:pt x="316877" y="321244"/>
                </a:lnTo>
                <a:lnTo>
                  <a:pt x="319400" y="335210"/>
                </a:lnTo>
                <a:lnTo>
                  <a:pt x="322074" y="346504"/>
                </a:lnTo>
                <a:lnTo>
                  <a:pt x="324849" y="356019"/>
                </a:lnTo>
                <a:lnTo>
                  <a:pt x="325707" y="362362"/>
                </a:lnTo>
                <a:lnTo>
                  <a:pt x="325286" y="366590"/>
                </a:lnTo>
                <a:lnTo>
                  <a:pt x="321693" y="374552"/>
                </a:lnTo>
                <a:lnTo>
                  <a:pt x="311785" y="365269"/>
                </a:lnTo>
                <a:lnTo>
                  <a:pt x="309060" y="362575"/>
                </a:lnTo>
                <a:lnTo>
                  <a:pt x="303386" y="354290"/>
                </a:lnTo>
                <a:lnTo>
                  <a:pt x="300485" y="349303"/>
                </a:lnTo>
                <a:lnTo>
                  <a:pt x="295572" y="342009"/>
                </a:lnTo>
                <a:lnTo>
                  <a:pt x="282179" y="323322"/>
                </a:lnTo>
                <a:lnTo>
                  <a:pt x="273447" y="312782"/>
                </a:lnTo>
                <a:lnTo>
                  <a:pt x="263658" y="301787"/>
                </a:lnTo>
                <a:lnTo>
                  <a:pt x="238228" y="274026"/>
                </a:lnTo>
                <a:lnTo>
                  <a:pt x="200468" y="231922"/>
                </a:lnTo>
                <a:lnTo>
                  <a:pt x="185239" y="216131"/>
                </a:lnTo>
                <a:lnTo>
                  <a:pt x="173102" y="204611"/>
                </a:lnTo>
                <a:lnTo>
                  <a:pt x="163026" y="195939"/>
                </a:lnTo>
                <a:lnTo>
                  <a:pt x="154325" y="188173"/>
                </a:lnTo>
                <a:lnTo>
                  <a:pt x="139365" y="174252"/>
                </a:lnTo>
                <a:lnTo>
                  <a:pt x="131606" y="167762"/>
                </a:lnTo>
                <a:lnTo>
                  <a:pt x="123456" y="161451"/>
                </a:lnTo>
                <a:lnTo>
                  <a:pt x="115046" y="155258"/>
                </a:lnTo>
                <a:lnTo>
                  <a:pt x="107455" y="149146"/>
                </a:lnTo>
                <a:lnTo>
                  <a:pt x="100411" y="143088"/>
                </a:lnTo>
                <a:lnTo>
                  <a:pt x="93729" y="137063"/>
                </a:lnTo>
                <a:lnTo>
                  <a:pt x="87291" y="132055"/>
                </a:lnTo>
                <a:lnTo>
                  <a:pt x="81014" y="127724"/>
                </a:lnTo>
                <a:lnTo>
                  <a:pt x="74846" y="123845"/>
                </a:lnTo>
                <a:lnTo>
                  <a:pt x="68749" y="120266"/>
                </a:lnTo>
                <a:lnTo>
                  <a:pt x="62700" y="116889"/>
                </a:lnTo>
                <a:lnTo>
                  <a:pt x="56683" y="113645"/>
                </a:lnTo>
                <a:lnTo>
                  <a:pt x="49695" y="109498"/>
                </a:lnTo>
                <a:lnTo>
                  <a:pt x="33993" y="99598"/>
                </a:lnTo>
                <a:lnTo>
                  <a:pt x="27623" y="96164"/>
                </a:lnTo>
                <a:lnTo>
                  <a:pt x="22384" y="93875"/>
                </a:lnTo>
                <a:lnTo>
                  <a:pt x="0"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29"/>
          <p:cNvSpPr/>
          <p:nvPr/>
        </p:nvSpPr>
        <p:spPr>
          <a:xfrm>
            <a:off x="6250781" y="3982640"/>
            <a:ext cx="151805" cy="366118"/>
          </a:xfrm>
          <a:custGeom>
            <a:avLst/>
            <a:gdLst/>
            <a:ahLst/>
            <a:cxnLst/>
            <a:rect l="0" t="0" r="0" b="0"/>
            <a:pathLst>
              <a:path w="151805" h="366118">
                <a:moveTo>
                  <a:pt x="0" y="0"/>
                </a:moveTo>
                <a:lnTo>
                  <a:pt x="4741" y="14221"/>
                </a:lnTo>
                <a:lnTo>
                  <a:pt x="6137" y="20395"/>
                </a:lnTo>
                <a:lnTo>
                  <a:pt x="7068" y="26495"/>
                </a:lnTo>
                <a:lnTo>
                  <a:pt x="7688" y="32546"/>
                </a:lnTo>
                <a:lnTo>
                  <a:pt x="9094" y="39557"/>
                </a:lnTo>
                <a:lnTo>
                  <a:pt x="11024" y="47207"/>
                </a:lnTo>
                <a:lnTo>
                  <a:pt x="13302" y="55284"/>
                </a:lnTo>
                <a:lnTo>
                  <a:pt x="15814" y="62653"/>
                </a:lnTo>
                <a:lnTo>
                  <a:pt x="18480" y="69550"/>
                </a:lnTo>
                <a:lnTo>
                  <a:pt x="21250" y="76132"/>
                </a:lnTo>
                <a:lnTo>
                  <a:pt x="24088" y="82505"/>
                </a:lnTo>
                <a:lnTo>
                  <a:pt x="29888" y="94878"/>
                </a:lnTo>
                <a:lnTo>
                  <a:pt x="32824" y="102939"/>
                </a:lnTo>
                <a:lnTo>
                  <a:pt x="35773" y="112282"/>
                </a:lnTo>
                <a:lnTo>
                  <a:pt x="38731" y="122480"/>
                </a:lnTo>
                <a:lnTo>
                  <a:pt x="41696" y="131263"/>
                </a:lnTo>
                <a:lnTo>
                  <a:pt x="44664" y="139102"/>
                </a:lnTo>
                <a:lnTo>
                  <a:pt x="47636" y="146313"/>
                </a:lnTo>
                <a:lnTo>
                  <a:pt x="50609" y="156081"/>
                </a:lnTo>
                <a:lnTo>
                  <a:pt x="53583" y="167554"/>
                </a:lnTo>
                <a:lnTo>
                  <a:pt x="56558" y="180164"/>
                </a:lnTo>
                <a:lnTo>
                  <a:pt x="61518" y="194523"/>
                </a:lnTo>
                <a:lnTo>
                  <a:pt x="67801" y="210049"/>
                </a:lnTo>
                <a:lnTo>
                  <a:pt x="74966" y="226353"/>
                </a:lnTo>
                <a:lnTo>
                  <a:pt x="84704" y="245160"/>
                </a:lnTo>
                <a:lnTo>
                  <a:pt x="96157" y="265635"/>
                </a:lnTo>
                <a:lnTo>
                  <a:pt x="108753" y="287223"/>
                </a:lnTo>
                <a:lnTo>
                  <a:pt x="119135" y="306576"/>
                </a:lnTo>
                <a:lnTo>
                  <a:pt x="128040" y="324439"/>
                </a:lnTo>
                <a:lnTo>
                  <a:pt x="135962" y="341308"/>
                </a:lnTo>
                <a:lnTo>
                  <a:pt x="141243" y="351562"/>
                </a:lnTo>
                <a:lnTo>
                  <a:pt x="144763" y="357406"/>
                </a:lnTo>
                <a:lnTo>
                  <a:pt x="151804"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30"/>
          <p:cNvSpPr/>
          <p:nvPr/>
        </p:nvSpPr>
        <p:spPr>
          <a:xfrm>
            <a:off x="6268640" y="3921374"/>
            <a:ext cx="169142" cy="168423"/>
          </a:xfrm>
          <a:custGeom>
            <a:avLst/>
            <a:gdLst/>
            <a:ahLst/>
            <a:cxnLst/>
            <a:rect l="0" t="0" r="0" b="0"/>
            <a:pathLst>
              <a:path w="169142" h="168423">
                <a:moveTo>
                  <a:pt x="0" y="7688"/>
                </a:moveTo>
                <a:lnTo>
                  <a:pt x="9481" y="2948"/>
                </a:lnTo>
                <a:lnTo>
                  <a:pt x="13266" y="1551"/>
                </a:lnTo>
                <a:lnTo>
                  <a:pt x="16781" y="620"/>
                </a:lnTo>
                <a:lnTo>
                  <a:pt x="20118" y="0"/>
                </a:lnTo>
                <a:lnTo>
                  <a:pt x="25318" y="578"/>
                </a:lnTo>
                <a:lnTo>
                  <a:pt x="31761" y="1956"/>
                </a:lnTo>
                <a:lnTo>
                  <a:pt x="39034" y="3867"/>
                </a:lnTo>
                <a:lnTo>
                  <a:pt x="45867" y="6133"/>
                </a:lnTo>
                <a:lnTo>
                  <a:pt x="52406" y="8636"/>
                </a:lnTo>
                <a:lnTo>
                  <a:pt x="58750" y="11296"/>
                </a:lnTo>
                <a:lnTo>
                  <a:pt x="63971" y="14062"/>
                </a:lnTo>
                <a:lnTo>
                  <a:pt x="68444" y="16898"/>
                </a:lnTo>
                <a:lnTo>
                  <a:pt x="72419" y="19781"/>
                </a:lnTo>
                <a:lnTo>
                  <a:pt x="92234" y="33320"/>
                </a:lnTo>
                <a:lnTo>
                  <a:pt x="98200" y="37675"/>
                </a:lnTo>
                <a:lnTo>
                  <a:pt x="103170" y="41570"/>
                </a:lnTo>
                <a:lnTo>
                  <a:pt x="107475" y="45159"/>
                </a:lnTo>
                <a:lnTo>
                  <a:pt x="111338" y="48543"/>
                </a:lnTo>
                <a:lnTo>
                  <a:pt x="118275" y="54950"/>
                </a:lnTo>
                <a:lnTo>
                  <a:pt x="121514" y="59040"/>
                </a:lnTo>
                <a:lnTo>
                  <a:pt x="124666" y="63750"/>
                </a:lnTo>
                <a:lnTo>
                  <a:pt x="127759" y="68876"/>
                </a:lnTo>
                <a:lnTo>
                  <a:pt x="130814" y="73284"/>
                </a:lnTo>
                <a:lnTo>
                  <a:pt x="133842" y="77216"/>
                </a:lnTo>
                <a:lnTo>
                  <a:pt x="136853" y="80829"/>
                </a:lnTo>
                <a:lnTo>
                  <a:pt x="139852" y="84230"/>
                </a:lnTo>
                <a:lnTo>
                  <a:pt x="145832" y="90654"/>
                </a:lnTo>
                <a:lnTo>
                  <a:pt x="148815" y="94749"/>
                </a:lnTo>
                <a:lnTo>
                  <a:pt x="151796" y="99463"/>
                </a:lnTo>
                <a:lnTo>
                  <a:pt x="154775" y="104590"/>
                </a:lnTo>
                <a:lnTo>
                  <a:pt x="160732" y="115579"/>
                </a:lnTo>
                <a:lnTo>
                  <a:pt x="163709" y="121287"/>
                </a:lnTo>
                <a:lnTo>
                  <a:pt x="165694" y="126085"/>
                </a:lnTo>
                <a:lnTo>
                  <a:pt x="167017" y="130275"/>
                </a:lnTo>
                <a:lnTo>
                  <a:pt x="167900" y="134062"/>
                </a:lnTo>
                <a:lnTo>
                  <a:pt x="168488" y="137577"/>
                </a:lnTo>
                <a:lnTo>
                  <a:pt x="168880" y="140914"/>
                </a:lnTo>
                <a:lnTo>
                  <a:pt x="169141" y="144130"/>
                </a:lnTo>
                <a:lnTo>
                  <a:pt x="168324" y="147267"/>
                </a:lnTo>
                <a:lnTo>
                  <a:pt x="166786" y="150350"/>
                </a:lnTo>
                <a:lnTo>
                  <a:pt x="161930" y="157687"/>
                </a:lnTo>
                <a:lnTo>
                  <a:pt x="158620" y="161336"/>
                </a:lnTo>
                <a:lnTo>
                  <a:pt x="156348" y="163698"/>
                </a:lnTo>
                <a:lnTo>
                  <a:pt x="153842" y="165273"/>
                </a:lnTo>
                <a:lnTo>
                  <a:pt x="151178" y="166323"/>
                </a:lnTo>
                <a:lnTo>
                  <a:pt x="148411" y="167023"/>
                </a:lnTo>
                <a:lnTo>
                  <a:pt x="144581" y="167489"/>
                </a:lnTo>
                <a:lnTo>
                  <a:pt x="140044" y="167800"/>
                </a:lnTo>
                <a:lnTo>
                  <a:pt x="130703" y="168146"/>
                </a:lnTo>
                <a:lnTo>
                  <a:pt x="123244" y="168300"/>
                </a:lnTo>
                <a:lnTo>
                  <a:pt x="8930" y="1684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31"/>
          <p:cNvSpPr/>
          <p:nvPr/>
        </p:nvSpPr>
        <p:spPr>
          <a:xfrm>
            <a:off x="1169789" y="4295179"/>
            <a:ext cx="603434" cy="473275"/>
          </a:xfrm>
          <a:custGeom>
            <a:avLst/>
            <a:gdLst/>
            <a:ahLst/>
            <a:cxnLst/>
            <a:rect l="0" t="0" r="0" b="0"/>
            <a:pathLst>
              <a:path w="603434" h="473275">
                <a:moveTo>
                  <a:pt x="598289" y="0"/>
                </a:moveTo>
                <a:lnTo>
                  <a:pt x="603029" y="9481"/>
                </a:lnTo>
                <a:lnTo>
                  <a:pt x="603433" y="12274"/>
                </a:lnTo>
                <a:lnTo>
                  <a:pt x="602711" y="14136"/>
                </a:lnTo>
                <a:lnTo>
                  <a:pt x="588963" y="27246"/>
                </a:lnTo>
                <a:lnTo>
                  <a:pt x="553123" y="63029"/>
                </a:lnTo>
                <a:lnTo>
                  <a:pt x="537722" y="73687"/>
                </a:lnTo>
                <a:lnTo>
                  <a:pt x="514740" y="92314"/>
                </a:lnTo>
                <a:lnTo>
                  <a:pt x="497025" y="104302"/>
                </a:lnTo>
                <a:lnTo>
                  <a:pt x="485152" y="114487"/>
                </a:lnTo>
                <a:lnTo>
                  <a:pt x="476232" y="120973"/>
                </a:lnTo>
                <a:lnTo>
                  <a:pt x="465323" y="128274"/>
                </a:lnTo>
                <a:lnTo>
                  <a:pt x="453091" y="136117"/>
                </a:lnTo>
                <a:lnTo>
                  <a:pt x="439974" y="145315"/>
                </a:lnTo>
                <a:lnTo>
                  <a:pt x="426269" y="155416"/>
                </a:lnTo>
                <a:lnTo>
                  <a:pt x="412171" y="166119"/>
                </a:lnTo>
                <a:lnTo>
                  <a:pt x="388570" y="183302"/>
                </a:lnTo>
                <a:lnTo>
                  <a:pt x="367166" y="198546"/>
                </a:lnTo>
                <a:lnTo>
                  <a:pt x="344424" y="215242"/>
                </a:lnTo>
                <a:lnTo>
                  <a:pt x="326379" y="229940"/>
                </a:lnTo>
                <a:lnTo>
                  <a:pt x="310753" y="243086"/>
                </a:lnTo>
                <a:lnTo>
                  <a:pt x="293885" y="255544"/>
                </a:lnTo>
                <a:lnTo>
                  <a:pt x="279113" y="267695"/>
                </a:lnTo>
                <a:lnTo>
                  <a:pt x="265933" y="279710"/>
                </a:lnTo>
                <a:lnTo>
                  <a:pt x="253460" y="291665"/>
                </a:lnTo>
                <a:lnTo>
                  <a:pt x="238657" y="300947"/>
                </a:lnTo>
                <a:lnTo>
                  <a:pt x="230542" y="304811"/>
                </a:lnTo>
                <a:lnTo>
                  <a:pt x="221163" y="311356"/>
                </a:lnTo>
                <a:lnTo>
                  <a:pt x="210942" y="319688"/>
                </a:lnTo>
                <a:lnTo>
                  <a:pt x="200159" y="329211"/>
                </a:lnTo>
                <a:lnTo>
                  <a:pt x="189002" y="338537"/>
                </a:lnTo>
                <a:lnTo>
                  <a:pt x="166021" y="356836"/>
                </a:lnTo>
                <a:lnTo>
                  <a:pt x="130771" y="383872"/>
                </a:lnTo>
                <a:lnTo>
                  <a:pt x="112360" y="396498"/>
                </a:lnTo>
                <a:lnTo>
                  <a:pt x="96570" y="406409"/>
                </a:lnTo>
                <a:lnTo>
                  <a:pt x="53360" y="434789"/>
                </a:lnTo>
                <a:lnTo>
                  <a:pt x="36205" y="447760"/>
                </a:lnTo>
                <a:lnTo>
                  <a:pt x="19927" y="462431"/>
                </a:lnTo>
                <a:lnTo>
                  <a:pt x="13731" y="468518"/>
                </a:lnTo>
                <a:lnTo>
                  <a:pt x="11138" y="470103"/>
                </a:lnTo>
                <a:lnTo>
                  <a:pt x="0" y="47327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232"/>
          <p:cNvSpPr/>
          <p:nvPr/>
        </p:nvSpPr>
        <p:spPr>
          <a:xfrm>
            <a:off x="1884164" y="4313039"/>
            <a:ext cx="866180" cy="366118"/>
          </a:xfrm>
          <a:custGeom>
            <a:avLst/>
            <a:gdLst/>
            <a:ahLst/>
            <a:cxnLst/>
            <a:rect l="0" t="0" r="0" b="0"/>
            <a:pathLst>
              <a:path w="866180" h="366118">
                <a:moveTo>
                  <a:pt x="0" y="0"/>
                </a:moveTo>
                <a:lnTo>
                  <a:pt x="9481" y="9480"/>
                </a:lnTo>
                <a:lnTo>
                  <a:pt x="13265" y="12274"/>
                </a:lnTo>
                <a:lnTo>
                  <a:pt x="38737" y="23505"/>
                </a:lnTo>
                <a:lnTo>
                  <a:pt x="60908" y="31097"/>
                </a:lnTo>
                <a:lnTo>
                  <a:pt x="83615" y="41935"/>
                </a:lnTo>
                <a:lnTo>
                  <a:pt x="104260" y="51671"/>
                </a:lnTo>
                <a:lnTo>
                  <a:pt x="127366" y="61330"/>
                </a:lnTo>
                <a:lnTo>
                  <a:pt x="148880" y="69591"/>
                </a:lnTo>
                <a:lnTo>
                  <a:pt x="177727" y="79820"/>
                </a:lnTo>
                <a:lnTo>
                  <a:pt x="241050" y="101171"/>
                </a:lnTo>
                <a:lnTo>
                  <a:pt x="261584" y="109787"/>
                </a:lnTo>
                <a:lnTo>
                  <a:pt x="283939" y="119240"/>
                </a:lnTo>
                <a:lnTo>
                  <a:pt x="307104" y="126748"/>
                </a:lnTo>
                <a:lnTo>
                  <a:pt x="327983" y="136038"/>
                </a:lnTo>
                <a:lnTo>
                  <a:pt x="348176" y="145789"/>
                </a:lnTo>
                <a:lnTo>
                  <a:pt x="370380" y="153431"/>
                </a:lnTo>
                <a:lnTo>
                  <a:pt x="393478" y="162780"/>
                </a:lnTo>
                <a:lnTo>
                  <a:pt x="415980" y="172557"/>
                </a:lnTo>
                <a:lnTo>
                  <a:pt x="435903" y="180210"/>
                </a:lnTo>
                <a:lnTo>
                  <a:pt x="457326" y="186919"/>
                </a:lnTo>
                <a:lnTo>
                  <a:pt x="483053" y="195192"/>
                </a:lnTo>
                <a:lnTo>
                  <a:pt x="499636" y="201565"/>
                </a:lnTo>
                <a:lnTo>
                  <a:pt x="517638" y="208791"/>
                </a:lnTo>
                <a:lnTo>
                  <a:pt x="533607" y="215592"/>
                </a:lnTo>
                <a:lnTo>
                  <a:pt x="574053" y="233654"/>
                </a:lnTo>
                <a:lnTo>
                  <a:pt x="625472" y="254439"/>
                </a:lnTo>
                <a:lnTo>
                  <a:pt x="643200" y="261900"/>
                </a:lnTo>
                <a:lnTo>
                  <a:pt x="670835" y="272835"/>
                </a:lnTo>
                <a:lnTo>
                  <a:pt x="692047" y="281002"/>
                </a:lnTo>
                <a:lnTo>
                  <a:pt x="716137" y="291178"/>
                </a:lnTo>
                <a:lnTo>
                  <a:pt x="740694" y="300477"/>
                </a:lnTo>
                <a:lnTo>
                  <a:pt x="760979" y="309516"/>
                </a:lnTo>
                <a:lnTo>
                  <a:pt x="782533" y="320463"/>
                </a:lnTo>
                <a:lnTo>
                  <a:pt x="805852" y="333920"/>
                </a:lnTo>
                <a:lnTo>
                  <a:pt x="827909" y="344010"/>
                </a:lnTo>
                <a:lnTo>
                  <a:pt x="836934" y="349015"/>
                </a:lnTo>
                <a:lnTo>
                  <a:pt x="850238" y="357411"/>
                </a:lnTo>
                <a:lnTo>
                  <a:pt x="866179"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233"/>
          <p:cNvSpPr/>
          <p:nvPr/>
        </p:nvSpPr>
        <p:spPr>
          <a:xfrm>
            <a:off x="928864" y="5000625"/>
            <a:ext cx="231996" cy="151326"/>
          </a:xfrm>
          <a:custGeom>
            <a:avLst/>
            <a:gdLst/>
            <a:ahLst/>
            <a:cxnLst/>
            <a:rect l="0" t="0" r="0" b="0"/>
            <a:pathLst>
              <a:path w="231996" h="151326">
                <a:moveTo>
                  <a:pt x="115909" y="0"/>
                </a:moveTo>
                <a:lnTo>
                  <a:pt x="77794" y="0"/>
                </a:lnTo>
                <a:lnTo>
                  <a:pt x="74624" y="992"/>
                </a:lnTo>
                <a:lnTo>
                  <a:pt x="68456" y="4740"/>
                </a:lnTo>
                <a:lnTo>
                  <a:pt x="64430" y="7129"/>
                </a:lnTo>
                <a:lnTo>
                  <a:pt x="59761" y="9713"/>
                </a:lnTo>
                <a:lnTo>
                  <a:pt x="54665" y="12428"/>
                </a:lnTo>
                <a:lnTo>
                  <a:pt x="48290" y="17215"/>
                </a:lnTo>
                <a:lnTo>
                  <a:pt x="41064" y="23383"/>
                </a:lnTo>
                <a:lnTo>
                  <a:pt x="27082" y="36189"/>
                </a:lnTo>
                <a:lnTo>
                  <a:pt x="17561" y="45188"/>
                </a:lnTo>
                <a:lnTo>
                  <a:pt x="13632" y="49969"/>
                </a:lnTo>
                <a:lnTo>
                  <a:pt x="10022" y="55141"/>
                </a:lnTo>
                <a:lnTo>
                  <a:pt x="6622" y="60573"/>
                </a:lnTo>
                <a:lnTo>
                  <a:pt x="4356" y="65186"/>
                </a:lnTo>
                <a:lnTo>
                  <a:pt x="2845" y="69254"/>
                </a:lnTo>
                <a:lnTo>
                  <a:pt x="1838" y="72959"/>
                </a:lnTo>
                <a:lnTo>
                  <a:pt x="1166" y="77412"/>
                </a:lnTo>
                <a:lnTo>
                  <a:pt x="718" y="82366"/>
                </a:lnTo>
                <a:lnTo>
                  <a:pt x="221" y="92169"/>
                </a:lnTo>
                <a:lnTo>
                  <a:pt x="0" y="99834"/>
                </a:lnTo>
                <a:lnTo>
                  <a:pt x="933" y="103266"/>
                </a:lnTo>
                <a:lnTo>
                  <a:pt x="2547" y="106548"/>
                </a:lnTo>
                <a:lnTo>
                  <a:pt x="17008" y="128423"/>
                </a:lnTo>
                <a:lnTo>
                  <a:pt x="21201" y="133240"/>
                </a:lnTo>
                <a:lnTo>
                  <a:pt x="24989" y="136451"/>
                </a:lnTo>
                <a:lnTo>
                  <a:pt x="28507" y="138592"/>
                </a:lnTo>
                <a:lnTo>
                  <a:pt x="33828" y="141012"/>
                </a:lnTo>
                <a:lnTo>
                  <a:pt x="40353" y="143617"/>
                </a:lnTo>
                <a:lnTo>
                  <a:pt x="47679" y="146346"/>
                </a:lnTo>
                <a:lnTo>
                  <a:pt x="54547" y="148166"/>
                </a:lnTo>
                <a:lnTo>
                  <a:pt x="61110" y="149378"/>
                </a:lnTo>
                <a:lnTo>
                  <a:pt x="67470" y="150187"/>
                </a:lnTo>
                <a:lnTo>
                  <a:pt x="72702" y="150726"/>
                </a:lnTo>
                <a:lnTo>
                  <a:pt x="77183" y="151085"/>
                </a:lnTo>
                <a:lnTo>
                  <a:pt x="81162" y="151325"/>
                </a:lnTo>
                <a:lnTo>
                  <a:pt x="85799" y="150493"/>
                </a:lnTo>
                <a:lnTo>
                  <a:pt x="90875" y="148945"/>
                </a:lnTo>
                <a:lnTo>
                  <a:pt x="96243" y="146922"/>
                </a:lnTo>
                <a:lnTo>
                  <a:pt x="100814" y="145573"/>
                </a:lnTo>
                <a:lnTo>
                  <a:pt x="104853" y="144673"/>
                </a:lnTo>
                <a:lnTo>
                  <a:pt x="108538" y="144074"/>
                </a:lnTo>
                <a:lnTo>
                  <a:pt x="115279" y="140762"/>
                </a:lnTo>
                <a:lnTo>
                  <a:pt x="118466" y="138489"/>
                </a:lnTo>
                <a:lnTo>
                  <a:pt x="121582" y="135983"/>
                </a:lnTo>
                <a:lnTo>
                  <a:pt x="124652" y="133319"/>
                </a:lnTo>
                <a:lnTo>
                  <a:pt x="127691" y="130551"/>
                </a:lnTo>
                <a:lnTo>
                  <a:pt x="133713" y="124830"/>
                </a:lnTo>
                <a:lnTo>
                  <a:pt x="145664" y="113072"/>
                </a:lnTo>
                <a:lnTo>
                  <a:pt x="147652" y="109116"/>
                </a:lnTo>
                <a:lnTo>
                  <a:pt x="148977" y="104494"/>
                </a:lnTo>
                <a:lnTo>
                  <a:pt x="149861" y="99428"/>
                </a:lnTo>
                <a:lnTo>
                  <a:pt x="151442" y="95058"/>
                </a:lnTo>
                <a:lnTo>
                  <a:pt x="153488" y="91153"/>
                </a:lnTo>
                <a:lnTo>
                  <a:pt x="155845" y="87558"/>
                </a:lnTo>
                <a:lnTo>
                  <a:pt x="157416" y="82184"/>
                </a:lnTo>
                <a:lnTo>
                  <a:pt x="158463" y="75626"/>
                </a:lnTo>
                <a:lnTo>
                  <a:pt x="159161" y="68276"/>
                </a:lnTo>
                <a:lnTo>
                  <a:pt x="159626" y="62384"/>
                </a:lnTo>
                <a:lnTo>
                  <a:pt x="159937" y="57465"/>
                </a:lnTo>
                <a:lnTo>
                  <a:pt x="160144" y="53192"/>
                </a:lnTo>
                <a:lnTo>
                  <a:pt x="159289" y="48360"/>
                </a:lnTo>
                <a:lnTo>
                  <a:pt x="157728" y="43154"/>
                </a:lnTo>
                <a:lnTo>
                  <a:pt x="155694" y="37699"/>
                </a:lnTo>
                <a:lnTo>
                  <a:pt x="153347" y="34062"/>
                </a:lnTo>
                <a:lnTo>
                  <a:pt x="150789" y="31637"/>
                </a:lnTo>
                <a:lnTo>
                  <a:pt x="148092" y="30021"/>
                </a:lnTo>
                <a:lnTo>
                  <a:pt x="146294" y="27952"/>
                </a:lnTo>
                <a:lnTo>
                  <a:pt x="145095" y="25580"/>
                </a:lnTo>
                <a:lnTo>
                  <a:pt x="144296" y="23006"/>
                </a:lnTo>
                <a:lnTo>
                  <a:pt x="143764" y="22282"/>
                </a:lnTo>
                <a:lnTo>
                  <a:pt x="143408" y="22792"/>
                </a:lnTo>
                <a:lnTo>
                  <a:pt x="143172" y="24124"/>
                </a:lnTo>
                <a:lnTo>
                  <a:pt x="144998" y="26997"/>
                </a:lnTo>
                <a:lnTo>
                  <a:pt x="148200" y="30896"/>
                </a:lnTo>
                <a:lnTo>
                  <a:pt x="152319" y="35480"/>
                </a:lnTo>
                <a:lnTo>
                  <a:pt x="156058" y="40520"/>
                </a:lnTo>
                <a:lnTo>
                  <a:pt x="159542" y="45865"/>
                </a:lnTo>
                <a:lnTo>
                  <a:pt x="162857" y="51412"/>
                </a:lnTo>
                <a:lnTo>
                  <a:pt x="166059" y="56103"/>
                </a:lnTo>
                <a:lnTo>
                  <a:pt x="169186" y="60222"/>
                </a:lnTo>
                <a:lnTo>
                  <a:pt x="172263" y="63960"/>
                </a:lnTo>
                <a:lnTo>
                  <a:pt x="175306" y="67445"/>
                </a:lnTo>
                <a:lnTo>
                  <a:pt x="178328" y="70760"/>
                </a:lnTo>
                <a:lnTo>
                  <a:pt x="184330" y="77089"/>
                </a:lnTo>
                <a:lnTo>
                  <a:pt x="212921" y="105932"/>
                </a:lnTo>
                <a:lnTo>
                  <a:pt x="217295" y="109316"/>
                </a:lnTo>
                <a:lnTo>
                  <a:pt x="221203" y="111573"/>
                </a:lnTo>
                <a:lnTo>
                  <a:pt x="231995" y="1160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34"/>
          <p:cNvSpPr/>
          <p:nvPr/>
        </p:nvSpPr>
        <p:spPr>
          <a:xfrm>
            <a:off x="1178718" y="4955976"/>
            <a:ext cx="53579" cy="159779"/>
          </a:xfrm>
          <a:custGeom>
            <a:avLst/>
            <a:gdLst/>
            <a:ahLst/>
            <a:cxnLst/>
            <a:rect l="0" t="0" r="0" b="0"/>
            <a:pathLst>
              <a:path w="53579" h="159779">
                <a:moveTo>
                  <a:pt x="0" y="80367"/>
                </a:moveTo>
                <a:lnTo>
                  <a:pt x="4741" y="89848"/>
                </a:lnTo>
                <a:lnTo>
                  <a:pt x="7129" y="93633"/>
                </a:lnTo>
                <a:lnTo>
                  <a:pt x="9714" y="97148"/>
                </a:lnTo>
                <a:lnTo>
                  <a:pt x="12429" y="100485"/>
                </a:lnTo>
                <a:lnTo>
                  <a:pt x="16224" y="105685"/>
                </a:lnTo>
                <a:lnTo>
                  <a:pt x="25732" y="119401"/>
                </a:lnTo>
                <a:lnTo>
                  <a:pt x="29061" y="125241"/>
                </a:lnTo>
                <a:lnTo>
                  <a:pt x="31280" y="130127"/>
                </a:lnTo>
                <a:lnTo>
                  <a:pt x="32760" y="134376"/>
                </a:lnTo>
                <a:lnTo>
                  <a:pt x="34738" y="139194"/>
                </a:lnTo>
                <a:lnTo>
                  <a:pt x="37050" y="144390"/>
                </a:lnTo>
                <a:lnTo>
                  <a:pt x="39583" y="149838"/>
                </a:lnTo>
                <a:lnTo>
                  <a:pt x="42264" y="153470"/>
                </a:lnTo>
                <a:lnTo>
                  <a:pt x="45043" y="155891"/>
                </a:lnTo>
                <a:lnTo>
                  <a:pt x="51892" y="159778"/>
                </a:lnTo>
                <a:lnTo>
                  <a:pt x="51462" y="159104"/>
                </a:lnTo>
                <a:lnTo>
                  <a:pt x="50183" y="157664"/>
                </a:lnTo>
                <a:lnTo>
                  <a:pt x="48338" y="155710"/>
                </a:lnTo>
                <a:lnTo>
                  <a:pt x="47109" y="152424"/>
                </a:lnTo>
                <a:lnTo>
                  <a:pt x="46289" y="148249"/>
                </a:lnTo>
                <a:lnTo>
                  <a:pt x="45742" y="143481"/>
                </a:lnTo>
                <a:lnTo>
                  <a:pt x="44385" y="138318"/>
                </a:lnTo>
                <a:lnTo>
                  <a:pt x="42489" y="132892"/>
                </a:lnTo>
                <a:lnTo>
                  <a:pt x="40232" y="127290"/>
                </a:lnTo>
                <a:lnTo>
                  <a:pt x="37736" y="121571"/>
                </a:lnTo>
                <a:lnTo>
                  <a:pt x="32316" y="109925"/>
                </a:lnTo>
                <a:lnTo>
                  <a:pt x="30474" y="104041"/>
                </a:lnTo>
                <a:lnTo>
                  <a:pt x="29246" y="98134"/>
                </a:lnTo>
                <a:lnTo>
                  <a:pt x="28427" y="92212"/>
                </a:lnTo>
                <a:lnTo>
                  <a:pt x="28873" y="84295"/>
                </a:lnTo>
                <a:lnTo>
                  <a:pt x="30163" y="75048"/>
                </a:lnTo>
                <a:lnTo>
                  <a:pt x="32015" y="64915"/>
                </a:lnTo>
                <a:lnTo>
                  <a:pt x="33250" y="56175"/>
                </a:lnTo>
                <a:lnTo>
                  <a:pt x="34073" y="48365"/>
                </a:lnTo>
                <a:lnTo>
                  <a:pt x="34622" y="41173"/>
                </a:lnTo>
                <a:lnTo>
                  <a:pt x="36972" y="34394"/>
                </a:lnTo>
                <a:lnTo>
                  <a:pt x="40523" y="27890"/>
                </a:lnTo>
                <a:lnTo>
                  <a:pt x="535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35"/>
          <p:cNvSpPr/>
          <p:nvPr/>
        </p:nvSpPr>
        <p:spPr>
          <a:xfrm>
            <a:off x="1241226" y="4848820"/>
            <a:ext cx="98228" cy="241102"/>
          </a:xfrm>
          <a:custGeom>
            <a:avLst/>
            <a:gdLst/>
            <a:ahLst/>
            <a:cxnLst/>
            <a:rect l="0" t="0" r="0" b="0"/>
            <a:pathLst>
              <a:path w="98228" h="241102">
                <a:moveTo>
                  <a:pt x="0" y="0"/>
                </a:moveTo>
                <a:lnTo>
                  <a:pt x="0" y="59882"/>
                </a:lnTo>
                <a:lnTo>
                  <a:pt x="1985" y="67702"/>
                </a:lnTo>
                <a:lnTo>
                  <a:pt x="5292" y="76885"/>
                </a:lnTo>
                <a:lnTo>
                  <a:pt x="9481" y="86976"/>
                </a:lnTo>
                <a:lnTo>
                  <a:pt x="14258" y="99655"/>
                </a:lnTo>
                <a:lnTo>
                  <a:pt x="29470" y="141976"/>
                </a:lnTo>
                <a:lnTo>
                  <a:pt x="33538" y="152197"/>
                </a:lnTo>
                <a:lnTo>
                  <a:pt x="37241" y="160996"/>
                </a:lnTo>
                <a:lnTo>
                  <a:pt x="44002" y="176064"/>
                </a:lnTo>
                <a:lnTo>
                  <a:pt x="51307" y="191360"/>
                </a:lnTo>
                <a:lnTo>
                  <a:pt x="61168" y="211388"/>
                </a:lnTo>
                <a:lnTo>
                  <a:pt x="65583" y="218316"/>
                </a:lnTo>
                <a:lnTo>
                  <a:pt x="69519" y="222934"/>
                </a:lnTo>
                <a:lnTo>
                  <a:pt x="73135" y="226014"/>
                </a:lnTo>
                <a:lnTo>
                  <a:pt x="76538" y="229059"/>
                </a:lnTo>
                <a:lnTo>
                  <a:pt x="87421" y="239320"/>
                </a:lnTo>
                <a:lnTo>
                  <a:pt x="89038" y="239914"/>
                </a:lnTo>
                <a:lnTo>
                  <a:pt x="91109" y="240310"/>
                </a:lnTo>
                <a:lnTo>
                  <a:pt x="9822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36"/>
          <p:cNvSpPr/>
          <p:nvPr/>
        </p:nvSpPr>
        <p:spPr>
          <a:xfrm>
            <a:off x="1232296" y="4955976"/>
            <a:ext cx="116087" cy="17860"/>
          </a:xfrm>
          <a:custGeom>
            <a:avLst/>
            <a:gdLst/>
            <a:ahLst/>
            <a:cxnLst/>
            <a:rect l="0" t="0" r="0" b="0"/>
            <a:pathLst>
              <a:path w="116087" h="17860">
                <a:moveTo>
                  <a:pt x="116086" y="0"/>
                </a:moveTo>
                <a:lnTo>
                  <a:pt x="106605" y="0"/>
                </a:lnTo>
                <a:lnTo>
                  <a:pt x="98852" y="993"/>
                </a:lnTo>
                <a:lnTo>
                  <a:pt x="88722" y="2646"/>
                </a:lnTo>
                <a:lnTo>
                  <a:pt x="77007" y="4741"/>
                </a:lnTo>
                <a:lnTo>
                  <a:pt x="66221" y="7129"/>
                </a:lnTo>
                <a:lnTo>
                  <a:pt x="56054" y="9713"/>
                </a:lnTo>
                <a:lnTo>
                  <a:pt x="46299" y="12429"/>
                </a:lnTo>
                <a:lnTo>
                  <a:pt x="36819" y="14240"/>
                </a:lnTo>
                <a:lnTo>
                  <a:pt x="27523" y="15446"/>
                </a:lnTo>
                <a:lnTo>
                  <a:pt x="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7"/>
          <p:cNvSpPr/>
          <p:nvPr/>
        </p:nvSpPr>
        <p:spPr>
          <a:xfrm>
            <a:off x="2562820" y="4750593"/>
            <a:ext cx="321199" cy="274912"/>
          </a:xfrm>
          <a:custGeom>
            <a:avLst/>
            <a:gdLst/>
            <a:ahLst/>
            <a:cxnLst/>
            <a:rect l="0" t="0" r="0" b="0"/>
            <a:pathLst>
              <a:path w="321199" h="274912">
                <a:moveTo>
                  <a:pt x="0" y="98227"/>
                </a:moveTo>
                <a:lnTo>
                  <a:pt x="20991" y="119217"/>
                </a:lnTo>
                <a:lnTo>
                  <a:pt x="26858" y="127731"/>
                </a:lnTo>
                <a:lnTo>
                  <a:pt x="29811" y="132779"/>
                </a:lnTo>
                <a:lnTo>
                  <a:pt x="33765" y="141105"/>
                </a:lnTo>
                <a:lnTo>
                  <a:pt x="43449" y="163586"/>
                </a:lnTo>
                <a:lnTo>
                  <a:pt x="46825" y="172557"/>
                </a:lnTo>
                <a:lnTo>
                  <a:pt x="49076" y="179530"/>
                </a:lnTo>
                <a:lnTo>
                  <a:pt x="50577" y="185172"/>
                </a:lnTo>
                <a:lnTo>
                  <a:pt x="52569" y="190917"/>
                </a:lnTo>
                <a:lnTo>
                  <a:pt x="54890" y="196731"/>
                </a:lnTo>
                <a:lnTo>
                  <a:pt x="57429" y="202591"/>
                </a:lnTo>
                <a:lnTo>
                  <a:pt x="60114" y="207491"/>
                </a:lnTo>
                <a:lnTo>
                  <a:pt x="68633" y="220119"/>
                </a:lnTo>
                <a:lnTo>
                  <a:pt x="71553" y="225129"/>
                </a:lnTo>
                <a:lnTo>
                  <a:pt x="74491" y="230453"/>
                </a:lnTo>
                <a:lnTo>
                  <a:pt x="80401" y="241661"/>
                </a:lnTo>
                <a:lnTo>
                  <a:pt x="83366" y="247428"/>
                </a:lnTo>
                <a:lnTo>
                  <a:pt x="86335" y="252264"/>
                </a:lnTo>
                <a:lnTo>
                  <a:pt x="92280" y="260284"/>
                </a:lnTo>
                <a:lnTo>
                  <a:pt x="95584" y="267156"/>
                </a:lnTo>
                <a:lnTo>
                  <a:pt x="97704" y="274911"/>
                </a:lnTo>
                <a:lnTo>
                  <a:pt x="97878" y="274556"/>
                </a:lnTo>
                <a:lnTo>
                  <a:pt x="98072" y="271514"/>
                </a:lnTo>
                <a:lnTo>
                  <a:pt x="96139" y="266337"/>
                </a:lnTo>
                <a:lnTo>
                  <a:pt x="92866" y="258918"/>
                </a:lnTo>
                <a:lnTo>
                  <a:pt x="88700" y="250002"/>
                </a:lnTo>
                <a:lnTo>
                  <a:pt x="85922" y="242075"/>
                </a:lnTo>
                <a:lnTo>
                  <a:pt x="84070" y="234805"/>
                </a:lnTo>
                <a:lnTo>
                  <a:pt x="82836" y="227974"/>
                </a:lnTo>
                <a:lnTo>
                  <a:pt x="81021" y="222428"/>
                </a:lnTo>
                <a:lnTo>
                  <a:pt x="78819" y="217739"/>
                </a:lnTo>
                <a:lnTo>
                  <a:pt x="76358" y="213621"/>
                </a:lnTo>
                <a:lnTo>
                  <a:pt x="74718" y="207898"/>
                </a:lnTo>
                <a:lnTo>
                  <a:pt x="73624" y="201107"/>
                </a:lnTo>
                <a:lnTo>
                  <a:pt x="72896" y="193602"/>
                </a:lnTo>
                <a:lnTo>
                  <a:pt x="72409" y="186615"/>
                </a:lnTo>
                <a:lnTo>
                  <a:pt x="72085" y="179973"/>
                </a:lnTo>
                <a:lnTo>
                  <a:pt x="71869" y="173560"/>
                </a:lnTo>
                <a:lnTo>
                  <a:pt x="70733" y="168293"/>
                </a:lnTo>
                <a:lnTo>
                  <a:pt x="66825" y="159794"/>
                </a:lnTo>
                <a:lnTo>
                  <a:pt x="65386" y="155147"/>
                </a:lnTo>
                <a:lnTo>
                  <a:pt x="64426" y="150064"/>
                </a:lnTo>
                <a:lnTo>
                  <a:pt x="63787" y="144691"/>
                </a:lnTo>
                <a:lnTo>
                  <a:pt x="62368" y="139125"/>
                </a:lnTo>
                <a:lnTo>
                  <a:pt x="60430" y="133430"/>
                </a:lnTo>
                <a:lnTo>
                  <a:pt x="58146" y="127648"/>
                </a:lnTo>
                <a:lnTo>
                  <a:pt x="56623" y="122802"/>
                </a:lnTo>
                <a:lnTo>
                  <a:pt x="54932" y="114772"/>
                </a:lnTo>
                <a:lnTo>
                  <a:pt x="55472" y="112233"/>
                </a:lnTo>
                <a:lnTo>
                  <a:pt x="56825" y="110541"/>
                </a:lnTo>
                <a:lnTo>
                  <a:pt x="58719" y="109413"/>
                </a:lnTo>
                <a:lnTo>
                  <a:pt x="61966" y="110645"/>
                </a:lnTo>
                <a:lnTo>
                  <a:pt x="70866" y="117306"/>
                </a:lnTo>
                <a:lnTo>
                  <a:pt x="78790" y="124235"/>
                </a:lnTo>
                <a:lnTo>
                  <a:pt x="85619" y="130622"/>
                </a:lnTo>
                <a:lnTo>
                  <a:pt x="98088" y="142807"/>
                </a:lnTo>
                <a:lnTo>
                  <a:pt x="105110" y="148798"/>
                </a:lnTo>
                <a:lnTo>
                  <a:pt x="114846" y="154768"/>
                </a:lnTo>
                <a:lnTo>
                  <a:pt x="120220" y="157749"/>
                </a:lnTo>
                <a:lnTo>
                  <a:pt x="131483" y="163707"/>
                </a:lnTo>
                <a:lnTo>
                  <a:pt x="137265" y="167677"/>
                </a:lnTo>
                <a:lnTo>
                  <a:pt x="143103" y="172308"/>
                </a:lnTo>
                <a:lnTo>
                  <a:pt x="148980" y="177380"/>
                </a:lnTo>
                <a:lnTo>
                  <a:pt x="158156" y="185661"/>
                </a:lnTo>
                <a:lnTo>
                  <a:pt x="166534" y="192649"/>
                </a:lnTo>
                <a:lnTo>
                  <a:pt x="171546" y="195902"/>
                </a:lnTo>
                <a:lnTo>
                  <a:pt x="176872" y="199062"/>
                </a:lnTo>
                <a:lnTo>
                  <a:pt x="182407" y="202162"/>
                </a:lnTo>
                <a:lnTo>
                  <a:pt x="193848" y="208251"/>
                </a:lnTo>
                <a:lnTo>
                  <a:pt x="247064" y="235146"/>
                </a:lnTo>
                <a:lnTo>
                  <a:pt x="254006" y="239116"/>
                </a:lnTo>
                <a:lnTo>
                  <a:pt x="261611" y="243746"/>
                </a:lnTo>
                <a:lnTo>
                  <a:pt x="269657" y="248818"/>
                </a:lnTo>
                <a:lnTo>
                  <a:pt x="276014" y="252199"/>
                </a:lnTo>
                <a:lnTo>
                  <a:pt x="285722" y="255956"/>
                </a:lnTo>
                <a:lnTo>
                  <a:pt x="293345" y="257625"/>
                </a:lnTo>
                <a:lnTo>
                  <a:pt x="296766" y="258071"/>
                </a:lnTo>
                <a:lnTo>
                  <a:pt x="305859" y="261211"/>
                </a:lnTo>
                <a:lnTo>
                  <a:pt x="311063" y="263438"/>
                </a:lnTo>
                <a:lnTo>
                  <a:pt x="314531" y="263930"/>
                </a:lnTo>
                <a:lnTo>
                  <a:pt x="316844" y="263266"/>
                </a:lnTo>
                <a:lnTo>
                  <a:pt x="318385" y="261831"/>
                </a:lnTo>
                <a:lnTo>
                  <a:pt x="319413" y="259882"/>
                </a:lnTo>
                <a:lnTo>
                  <a:pt x="320555" y="255072"/>
                </a:lnTo>
                <a:lnTo>
                  <a:pt x="320859" y="250415"/>
                </a:lnTo>
                <a:lnTo>
                  <a:pt x="321198" y="237304"/>
                </a:lnTo>
                <a:lnTo>
                  <a:pt x="320296" y="228648"/>
                </a:lnTo>
                <a:lnTo>
                  <a:pt x="318703" y="218909"/>
                </a:lnTo>
                <a:lnTo>
                  <a:pt x="316648" y="208447"/>
                </a:lnTo>
                <a:lnTo>
                  <a:pt x="315278" y="199488"/>
                </a:lnTo>
                <a:lnTo>
                  <a:pt x="314365" y="191531"/>
                </a:lnTo>
                <a:lnTo>
                  <a:pt x="313756" y="184242"/>
                </a:lnTo>
                <a:lnTo>
                  <a:pt x="310374" y="168469"/>
                </a:lnTo>
                <a:lnTo>
                  <a:pt x="298678" y="121839"/>
                </a:lnTo>
                <a:lnTo>
                  <a:pt x="292384" y="102062"/>
                </a:lnTo>
                <a:lnTo>
                  <a:pt x="286204" y="85900"/>
                </a:lnTo>
                <a:lnTo>
                  <a:pt x="280100" y="72150"/>
                </a:lnTo>
                <a:lnTo>
                  <a:pt x="275038" y="60006"/>
                </a:lnTo>
                <a:lnTo>
                  <a:pt x="270671" y="48934"/>
                </a:lnTo>
                <a:lnTo>
                  <a:pt x="266768" y="38576"/>
                </a:lnTo>
                <a:lnTo>
                  <a:pt x="263173" y="29686"/>
                </a:lnTo>
                <a:lnTo>
                  <a:pt x="259785" y="21775"/>
                </a:lnTo>
                <a:lnTo>
                  <a:pt x="256534" y="14517"/>
                </a:lnTo>
                <a:lnTo>
                  <a:pt x="253374" y="9678"/>
                </a:lnTo>
                <a:lnTo>
                  <a:pt x="250275" y="6452"/>
                </a:lnTo>
                <a:lnTo>
                  <a:pt x="24110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238"/>
          <p:cNvSpPr/>
          <p:nvPr/>
        </p:nvSpPr>
        <p:spPr>
          <a:xfrm>
            <a:off x="5777507" y="4393406"/>
            <a:ext cx="348259" cy="294680"/>
          </a:xfrm>
          <a:custGeom>
            <a:avLst/>
            <a:gdLst/>
            <a:ahLst/>
            <a:cxnLst/>
            <a:rect l="0" t="0" r="0" b="0"/>
            <a:pathLst>
              <a:path w="348259" h="294680">
                <a:moveTo>
                  <a:pt x="348258" y="0"/>
                </a:moveTo>
                <a:lnTo>
                  <a:pt x="343518" y="9481"/>
                </a:lnTo>
                <a:lnTo>
                  <a:pt x="337160" y="19219"/>
                </a:lnTo>
                <a:lnTo>
                  <a:pt x="316867" y="48560"/>
                </a:lnTo>
                <a:lnTo>
                  <a:pt x="296573" y="68092"/>
                </a:lnTo>
                <a:lnTo>
                  <a:pt x="270145" y="90043"/>
                </a:lnTo>
                <a:lnTo>
                  <a:pt x="239628" y="113607"/>
                </a:lnTo>
                <a:lnTo>
                  <a:pt x="208369" y="136261"/>
                </a:lnTo>
                <a:lnTo>
                  <a:pt x="144533" y="179953"/>
                </a:lnTo>
                <a:lnTo>
                  <a:pt x="115207" y="201328"/>
                </a:lnTo>
                <a:lnTo>
                  <a:pt x="87719" y="222524"/>
                </a:lnTo>
                <a:lnTo>
                  <a:pt x="61456" y="243599"/>
                </a:lnTo>
                <a:lnTo>
                  <a:pt x="41963" y="258641"/>
                </a:lnTo>
                <a:lnTo>
                  <a:pt x="26984" y="269662"/>
                </a:lnTo>
                <a:lnTo>
                  <a:pt x="0"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239"/>
          <p:cNvSpPr/>
          <p:nvPr/>
        </p:nvSpPr>
        <p:spPr>
          <a:xfrm>
            <a:off x="5375671" y="4527351"/>
            <a:ext cx="249878" cy="468242"/>
          </a:xfrm>
          <a:custGeom>
            <a:avLst/>
            <a:gdLst/>
            <a:ahLst/>
            <a:cxnLst/>
            <a:rect l="0" t="0" r="0" b="0"/>
            <a:pathLst>
              <a:path w="249878" h="468242">
                <a:moveTo>
                  <a:pt x="178594" y="0"/>
                </a:moveTo>
                <a:lnTo>
                  <a:pt x="183335" y="9481"/>
                </a:lnTo>
                <a:lnTo>
                  <a:pt x="185662" y="19428"/>
                </a:lnTo>
                <a:lnTo>
                  <a:pt x="186696" y="33439"/>
                </a:lnTo>
                <a:lnTo>
                  <a:pt x="187156" y="56203"/>
                </a:lnTo>
                <a:lnTo>
                  <a:pt x="188271" y="66243"/>
                </a:lnTo>
                <a:lnTo>
                  <a:pt x="190006" y="74919"/>
                </a:lnTo>
                <a:lnTo>
                  <a:pt x="192155" y="82688"/>
                </a:lnTo>
                <a:lnTo>
                  <a:pt x="194543" y="96612"/>
                </a:lnTo>
                <a:lnTo>
                  <a:pt x="195604" y="109415"/>
                </a:lnTo>
                <a:lnTo>
                  <a:pt x="196076" y="121721"/>
                </a:lnTo>
                <a:lnTo>
                  <a:pt x="196342" y="163506"/>
                </a:lnTo>
                <a:lnTo>
                  <a:pt x="197371" y="177465"/>
                </a:lnTo>
                <a:lnTo>
                  <a:pt x="199050" y="189748"/>
                </a:lnTo>
                <a:lnTo>
                  <a:pt x="203561" y="214309"/>
                </a:lnTo>
                <a:lnTo>
                  <a:pt x="208873" y="245069"/>
                </a:lnTo>
                <a:lnTo>
                  <a:pt x="210686" y="260614"/>
                </a:lnTo>
                <a:lnTo>
                  <a:pt x="211895" y="275938"/>
                </a:lnTo>
                <a:lnTo>
                  <a:pt x="212701" y="291115"/>
                </a:lnTo>
                <a:lnTo>
                  <a:pt x="214231" y="307186"/>
                </a:lnTo>
                <a:lnTo>
                  <a:pt x="216242" y="323853"/>
                </a:lnTo>
                <a:lnTo>
                  <a:pt x="218576" y="340918"/>
                </a:lnTo>
                <a:lnTo>
                  <a:pt x="221123" y="355271"/>
                </a:lnTo>
                <a:lnTo>
                  <a:pt x="223814" y="367816"/>
                </a:lnTo>
                <a:lnTo>
                  <a:pt x="226600" y="379156"/>
                </a:lnTo>
                <a:lnTo>
                  <a:pt x="229450" y="389692"/>
                </a:lnTo>
                <a:lnTo>
                  <a:pt x="235262" y="409338"/>
                </a:lnTo>
                <a:lnTo>
                  <a:pt x="244112" y="437132"/>
                </a:lnTo>
                <a:lnTo>
                  <a:pt x="247401" y="449935"/>
                </a:lnTo>
                <a:lnTo>
                  <a:pt x="249685" y="463438"/>
                </a:lnTo>
                <a:lnTo>
                  <a:pt x="249877" y="468241"/>
                </a:lnTo>
                <a:lnTo>
                  <a:pt x="248937" y="467934"/>
                </a:lnTo>
                <a:lnTo>
                  <a:pt x="245245" y="462302"/>
                </a:lnTo>
                <a:lnTo>
                  <a:pt x="242944" y="450538"/>
                </a:lnTo>
                <a:lnTo>
                  <a:pt x="242330" y="443234"/>
                </a:lnTo>
                <a:lnTo>
                  <a:pt x="239002" y="432472"/>
                </a:lnTo>
                <a:lnTo>
                  <a:pt x="233223" y="422398"/>
                </a:lnTo>
                <a:lnTo>
                  <a:pt x="224041" y="407998"/>
                </a:lnTo>
                <a:lnTo>
                  <a:pt x="219806" y="400983"/>
                </a:lnTo>
                <a:lnTo>
                  <a:pt x="212455" y="387897"/>
                </a:lnTo>
                <a:lnTo>
                  <a:pt x="205880" y="378112"/>
                </a:lnTo>
                <a:lnTo>
                  <a:pt x="199651" y="369464"/>
                </a:lnTo>
                <a:lnTo>
                  <a:pt x="193575" y="359006"/>
                </a:lnTo>
                <a:lnTo>
                  <a:pt x="187567" y="350389"/>
                </a:lnTo>
                <a:lnTo>
                  <a:pt x="181590" y="342260"/>
                </a:lnTo>
                <a:lnTo>
                  <a:pt x="175626" y="332032"/>
                </a:lnTo>
                <a:lnTo>
                  <a:pt x="170662" y="325535"/>
                </a:lnTo>
                <a:lnTo>
                  <a:pt x="164377" y="318226"/>
                </a:lnTo>
                <a:lnTo>
                  <a:pt x="157209" y="310378"/>
                </a:lnTo>
                <a:lnTo>
                  <a:pt x="141308" y="293719"/>
                </a:lnTo>
                <a:lnTo>
                  <a:pt x="132902" y="285110"/>
                </a:lnTo>
                <a:lnTo>
                  <a:pt x="126304" y="277385"/>
                </a:lnTo>
                <a:lnTo>
                  <a:pt x="120914" y="270252"/>
                </a:lnTo>
                <a:lnTo>
                  <a:pt x="116328" y="263512"/>
                </a:lnTo>
                <a:lnTo>
                  <a:pt x="111287" y="258026"/>
                </a:lnTo>
                <a:lnTo>
                  <a:pt x="105941" y="253377"/>
                </a:lnTo>
                <a:lnTo>
                  <a:pt x="100393" y="249285"/>
                </a:lnTo>
                <a:lnTo>
                  <a:pt x="95702" y="244573"/>
                </a:lnTo>
                <a:lnTo>
                  <a:pt x="91583" y="239447"/>
                </a:lnTo>
                <a:lnTo>
                  <a:pt x="87845" y="234046"/>
                </a:lnTo>
                <a:lnTo>
                  <a:pt x="81383" y="227468"/>
                </a:lnTo>
                <a:lnTo>
                  <a:pt x="73107" y="220106"/>
                </a:lnTo>
                <a:lnTo>
                  <a:pt x="63621" y="212222"/>
                </a:lnTo>
                <a:lnTo>
                  <a:pt x="54320" y="204981"/>
                </a:lnTo>
                <a:lnTo>
                  <a:pt x="45144" y="198170"/>
                </a:lnTo>
                <a:lnTo>
                  <a:pt x="36049" y="191645"/>
                </a:lnTo>
                <a:lnTo>
                  <a:pt x="28994" y="186302"/>
                </a:lnTo>
                <a:lnTo>
                  <a:pt x="23298" y="181748"/>
                </a:lnTo>
                <a:lnTo>
                  <a:pt x="18509" y="177720"/>
                </a:lnTo>
                <a:lnTo>
                  <a:pt x="14324" y="174043"/>
                </a:lnTo>
                <a:lnTo>
                  <a:pt x="0"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240"/>
          <p:cNvSpPr/>
          <p:nvPr/>
        </p:nvSpPr>
        <p:spPr>
          <a:xfrm>
            <a:off x="6607968" y="4411265"/>
            <a:ext cx="571501" cy="267892"/>
          </a:xfrm>
          <a:custGeom>
            <a:avLst/>
            <a:gdLst/>
            <a:ahLst/>
            <a:cxnLst/>
            <a:rect l="0" t="0" r="0" b="0"/>
            <a:pathLst>
              <a:path w="571501" h="267892">
                <a:moveTo>
                  <a:pt x="0" y="0"/>
                </a:moveTo>
                <a:lnTo>
                  <a:pt x="12429" y="0"/>
                </a:lnTo>
                <a:lnTo>
                  <a:pt x="16223" y="1985"/>
                </a:lnTo>
                <a:lnTo>
                  <a:pt x="25731" y="9481"/>
                </a:lnTo>
                <a:lnTo>
                  <a:pt x="39217" y="16782"/>
                </a:lnTo>
                <a:lnTo>
                  <a:pt x="54141" y="23334"/>
                </a:lnTo>
                <a:lnTo>
                  <a:pt x="67388" y="29553"/>
                </a:lnTo>
                <a:lnTo>
                  <a:pt x="81637" y="37561"/>
                </a:lnTo>
                <a:lnTo>
                  <a:pt x="123926" y="62335"/>
                </a:lnTo>
                <a:lnTo>
                  <a:pt x="142149" y="72314"/>
                </a:lnTo>
                <a:lnTo>
                  <a:pt x="157274" y="79960"/>
                </a:lnTo>
                <a:lnTo>
                  <a:pt x="170334" y="86049"/>
                </a:lnTo>
                <a:lnTo>
                  <a:pt x="198073" y="98106"/>
                </a:lnTo>
                <a:lnTo>
                  <a:pt x="212417" y="104099"/>
                </a:lnTo>
                <a:lnTo>
                  <a:pt x="229916" y="112064"/>
                </a:lnTo>
                <a:lnTo>
                  <a:pt x="292468" y="142235"/>
                </a:lnTo>
                <a:lnTo>
                  <a:pt x="338015" y="164750"/>
                </a:lnTo>
                <a:lnTo>
                  <a:pt x="356312" y="173333"/>
                </a:lnTo>
                <a:lnTo>
                  <a:pt x="371486" y="180047"/>
                </a:lnTo>
                <a:lnTo>
                  <a:pt x="395293" y="190154"/>
                </a:lnTo>
                <a:lnTo>
                  <a:pt x="412488" y="197953"/>
                </a:lnTo>
                <a:lnTo>
                  <a:pt x="433325" y="207922"/>
                </a:lnTo>
                <a:lnTo>
                  <a:pt x="470187" y="226181"/>
                </a:lnTo>
                <a:lnTo>
                  <a:pt x="482155" y="229509"/>
                </a:lnTo>
                <a:lnTo>
                  <a:pt x="488124" y="230397"/>
                </a:lnTo>
                <a:lnTo>
                  <a:pt x="502694" y="236674"/>
                </a:lnTo>
                <a:lnTo>
                  <a:pt x="518100" y="245087"/>
                </a:lnTo>
                <a:lnTo>
                  <a:pt x="531561" y="252134"/>
                </a:lnTo>
                <a:lnTo>
                  <a:pt x="541512" y="255927"/>
                </a:lnTo>
                <a:lnTo>
                  <a:pt x="545555" y="256938"/>
                </a:lnTo>
                <a:lnTo>
                  <a:pt x="548251" y="258604"/>
                </a:lnTo>
                <a:lnTo>
                  <a:pt x="550047" y="260708"/>
                </a:lnTo>
                <a:lnTo>
                  <a:pt x="551245" y="263102"/>
                </a:lnTo>
                <a:lnTo>
                  <a:pt x="553036" y="264699"/>
                </a:lnTo>
                <a:lnTo>
                  <a:pt x="555222" y="265763"/>
                </a:lnTo>
                <a:lnTo>
                  <a:pt x="560393" y="267260"/>
                </a:lnTo>
                <a:lnTo>
                  <a:pt x="571500"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41"/>
          <p:cNvSpPr/>
          <p:nvPr/>
        </p:nvSpPr>
        <p:spPr>
          <a:xfrm>
            <a:off x="7099101" y="4527351"/>
            <a:ext cx="174707" cy="178595"/>
          </a:xfrm>
          <a:custGeom>
            <a:avLst/>
            <a:gdLst/>
            <a:ahLst/>
            <a:cxnLst/>
            <a:rect l="0" t="0" r="0" b="0"/>
            <a:pathLst>
              <a:path w="174707" h="178595">
                <a:moveTo>
                  <a:pt x="0" y="0"/>
                </a:moveTo>
                <a:lnTo>
                  <a:pt x="9482" y="14221"/>
                </a:lnTo>
                <a:lnTo>
                  <a:pt x="13266" y="19403"/>
                </a:lnTo>
                <a:lnTo>
                  <a:pt x="16782" y="23849"/>
                </a:lnTo>
                <a:lnTo>
                  <a:pt x="20117" y="27806"/>
                </a:lnTo>
                <a:lnTo>
                  <a:pt x="23334" y="31436"/>
                </a:lnTo>
                <a:lnTo>
                  <a:pt x="29553" y="38115"/>
                </a:lnTo>
                <a:lnTo>
                  <a:pt x="35577" y="43269"/>
                </a:lnTo>
                <a:lnTo>
                  <a:pt x="52854" y="56934"/>
                </a:lnTo>
                <a:lnTo>
                  <a:pt x="60041" y="63753"/>
                </a:lnTo>
                <a:lnTo>
                  <a:pt x="65824" y="70283"/>
                </a:lnTo>
                <a:lnTo>
                  <a:pt x="70672" y="76621"/>
                </a:lnTo>
                <a:lnTo>
                  <a:pt x="76880" y="82831"/>
                </a:lnTo>
                <a:lnTo>
                  <a:pt x="83996" y="88955"/>
                </a:lnTo>
                <a:lnTo>
                  <a:pt x="91716" y="95022"/>
                </a:lnTo>
                <a:lnTo>
                  <a:pt x="97855" y="100059"/>
                </a:lnTo>
                <a:lnTo>
                  <a:pt x="102940" y="104409"/>
                </a:lnTo>
                <a:lnTo>
                  <a:pt x="107322" y="108302"/>
                </a:lnTo>
                <a:lnTo>
                  <a:pt x="114836" y="115272"/>
                </a:lnTo>
                <a:lnTo>
                  <a:pt x="124646" y="124775"/>
                </a:lnTo>
                <a:lnTo>
                  <a:pt x="136849" y="136874"/>
                </a:lnTo>
                <a:lnTo>
                  <a:pt x="139850" y="140859"/>
                </a:lnTo>
                <a:lnTo>
                  <a:pt x="142843" y="145500"/>
                </a:lnTo>
                <a:lnTo>
                  <a:pt x="145830" y="150578"/>
                </a:lnTo>
                <a:lnTo>
                  <a:pt x="148813" y="153964"/>
                </a:lnTo>
                <a:lnTo>
                  <a:pt x="151795" y="156220"/>
                </a:lnTo>
                <a:lnTo>
                  <a:pt x="154775" y="157725"/>
                </a:lnTo>
                <a:lnTo>
                  <a:pt x="157754" y="159721"/>
                </a:lnTo>
                <a:lnTo>
                  <a:pt x="160731" y="162043"/>
                </a:lnTo>
                <a:lnTo>
                  <a:pt x="167900" y="168159"/>
                </a:lnTo>
                <a:lnTo>
                  <a:pt x="168488" y="169652"/>
                </a:lnTo>
                <a:lnTo>
                  <a:pt x="169142" y="173958"/>
                </a:lnTo>
                <a:lnTo>
                  <a:pt x="170307" y="175504"/>
                </a:lnTo>
                <a:lnTo>
                  <a:pt x="172077" y="176533"/>
                </a:lnTo>
                <a:lnTo>
                  <a:pt x="174250" y="177220"/>
                </a:lnTo>
                <a:lnTo>
                  <a:pt x="174706" y="177678"/>
                </a:lnTo>
                <a:lnTo>
                  <a:pt x="174017" y="177983"/>
                </a:lnTo>
                <a:lnTo>
                  <a:pt x="169664"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242"/>
          <p:cNvSpPr/>
          <p:nvPr/>
        </p:nvSpPr>
        <p:spPr>
          <a:xfrm>
            <a:off x="7268765" y="4705945"/>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3" name="SMARTPenAnnotation243"/>
          <p:cNvSpPr/>
          <p:nvPr/>
        </p:nvSpPr>
        <p:spPr>
          <a:xfrm>
            <a:off x="7045523" y="4652367"/>
            <a:ext cx="196454" cy="26681"/>
          </a:xfrm>
          <a:custGeom>
            <a:avLst/>
            <a:gdLst/>
            <a:ahLst/>
            <a:cxnLst/>
            <a:rect l="0" t="0" r="0" b="0"/>
            <a:pathLst>
              <a:path w="196454" h="26681">
                <a:moveTo>
                  <a:pt x="196453" y="17859"/>
                </a:moveTo>
                <a:lnTo>
                  <a:pt x="186972" y="22600"/>
                </a:lnTo>
                <a:lnTo>
                  <a:pt x="183187" y="23996"/>
                </a:lnTo>
                <a:lnTo>
                  <a:pt x="179672" y="24927"/>
                </a:lnTo>
                <a:lnTo>
                  <a:pt x="176336" y="25548"/>
                </a:lnTo>
                <a:lnTo>
                  <a:pt x="173120" y="25961"/>
                </a:lnTo>
                <a:lnTo>
                  <a:pt x="169983" y="26237"/>
                </a:lnTo>
                <a:lnTo>
                  <a:pt x="166900" y="26421"/>
                </a:lnTo>
                <a:lnTo>
                  <a:pt x="158183" y="26625"/>
                </a:lnTo>
                <a:lnTo>
                  <a:pt x="153081" y="26680"/>
                </a:lnTo>
                <a:lnTo>
                  <a:pt x="145710" y="24732"/>
                </a:lnTo>
                <a:lnTo>
                  <a:pt x="136827" y="21449"/>
                </a:lnTo>
                <a:lnTo>
                  <a:pt x="126937" y="17276"/>
                </a:lnTo>
                <a:lnTo>
                  <a:pt x="116375" y="14493"/>
                </a:lnTo>
                <a:lnTo>
                  <a:pt x="105364" y="12639"/>
                </a:lnTo>
                <a:lnTo>
                  <a:pt x="94055" y="11403"/>
                </a:lnTo>
                <a:lnTo>
                  <a:pt x="83540" y="9586"/>
                </a:lnTo>
                <a:lnTo>
                  <a:pt x="73552" y="7383"/>
                </a:lnTo>
                <a:lnTo>
                  <a:pt x="63918" y="4922"/>
                </a:lnTo>
                <a:lnTo>
                  <a:pt x="54518" y="3281"/>
                </a:lnTo>
                <a:lnTo>
                  <a:pt x="45275" y="2188"/>
                </a:lnTo>
                <a:lnTo>
                  <a:pt x="29052" y="972"/>
                </a:lnTo>
                <a:lnTo>
                  <a:pt x="23336" y="64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44"/>
          <p:cNvSpPr/>
          <p:nvPr/>
        </p:nvSpPr>
        <p:spPr>
          <a:xfrm>
            <a:off x="7342034" y="4527351"/>
            <a:ext cx="265672" cy="322615"/>
          </a:xfrm>
          <a:custGeom>
            <a:avLst/>
            <a:gdLst/>
            <a:ahLst/>
            <a:cxnLst/>
            <a:rect l="0" t="0" r="0" b="0"/>
            <a:pathLst>
              <a:path w="265672" h="322615">
                <a:moveTo>
                  <a:pt x="24958" y="125016"/>
                </a:moveTo>
                <a:lnTo>
                  <a:pt x="24958" y="149874"/>
                </a:lnTo>
                <a:lnTo>
                  <a:pt x="25950" y="154486"/>
                </a:lnTo>
                <a:lnTo>
                  <a:pt x="29698" y="162257"/>
                </a:lnTo>
                <a:lnTo>
                  <a:pt x="34671" y="171664"/>
                </a:lnTo>
                <a:lnTo>
                  <a:pt x="82067" y="266027"/>
                </a:lnTo>
                <a:lnTo>
                  <a:pt x="87835" y="276570"/>
                </a:lnTo>
                <a:lnTo>
                  <a:pt x="92673" y="284591"/>
                </a:lnTo>
                <a:lnTo>
                  <a:pt x="96891" y="290930"/>
                </a:lnTo>
                <a:lnTo>
                  <a:pt x="101686" y="297141"/>
                </a:lnTo>
                <a:lnTo>
                  <a:pt x="106868" y="303266"/>
                </a:lnTo>
                <a:lnTo>
                  <a:pt x="116925" y="314371"/>
                </a:lnTo>
                <a:lnTo>
                  <a:pt x="124702" y="322614"/>
                </a:lnTo>
                <a:lnTo>
                  <a:pt x="127172" y="321240"/>
                </a:lnTo>
                <a:lnTo>
                  <a:pt x="128820" y="316356"/>
                </a:lnTo>
                <a:lnTo>
                  <a:pt x="129917" y="309130"/>
                </a:lnTo>
                <a:lnTo>
                  <a:pt x="129657" y="303321"/>
                </a:lnTo>
                <a:lnTo>
                  <a:pt x="128492" y="298456"/>
                </a:lnTo>
                <a:lnTo>
                  <a:pt x="124551" y="289413"/>
                </a:lnTo>
                <a:lnTo>
                  <a:pt x="119492" y="278779"/>
                </a:lnTo>
                <a:lnTo>
                  <a:pt x="116754" y="272173"/>
                </a:lnTo>
                <a:lnTo>
                  <a:pt x="113937" y="264792"/>
                </a:lnTo>
                <a:lnTo>
                  <a:pt x="111066" y="256895"/>
                </a:lnTo>
                <a:lnTo>
                  <a:pt x="108160" y="249646"/>
                </a:lnTo>
                <a:lnTo>
                  <a:pt x="105230" y="242829"/>
                </a:lnTo>
                <a:lnTo>
                  <a:pt x="102286" y="236300"/>
                </a:lnTo>
                <a:lnTo>
                  <a:pt x="99330" y="228971"/>
                </a:lnTo>
                <a:lnTo>
                  <a:pt x="93400" y="212890"/>
                </a:lnTo>
                <a:lnTo>
                  <a:pt x="84484" y="187102"/>
                </a:lnTo>
                <a:lnTo>
                  <a:pt x="80516" y="179305"/>
                </a:lnTo>
                <a:lnTo>
                  <a:pt x="75888" y="172123"/>
                </a:lnTo>
                <a:lnTo>
                  <a:pt x="70817" y="165350"/>
                </a:lnTo>
                <a:lnTo>
                  <a:pt x="66445" y="157858"/>
                </a:lnTo>
                <a:lnTo>
                  <a:pt x="62538" y="149887"/>
                </a:lnTo>
                <a:lnTo>
                  <a:pt x="58941" y="141597"/>
                </a:lnTo>
                <a:lnTo>
                  <a:pt x="53566" y="131109"/>
                </a:lnTo>
                <a:lnTo>
                  <a:pt x="47007" y="119156"/>
                </a:lnTo>
                <a:lnTo>
                  <a:pt x="39657" y="106227"/>
                </a:lnTo>
                <a:lnTo>
                  <a:pt x="33765" y="94630"/>
                </a:lnTo>
                <a:lnTo>
                  <a:pt x="28845" y="83923"/>
                </a:lnTo>
                <a:lnTo>
                  <a:pt x="24573" y="73808"/>
                </a:lnTo>
                <a:lnTo>
                  <a:pt x="20732" y="64088"/>
                </a:lnTo>
                <a:lnTo>
                  <a:pt x="13820" y="45351"/>
                </a:lnTo>
                <a:lnTo>
                  <a:pt x="0" y="5354"/>
                </a:lnTo>
                <a:lnTo>
                  <a:pt x="382" y="3569"/>
                </a:lnTo>
                <a:lnTo>
                  <a:pt x="1628" y="2379"/>
                </a:lnTo>
                <a:lnTo>
                  <a:pt x="3451" y="1586"/>
                </a:lnTo>
                <a:lnTo>
                  <a:pt x="5660" y="3042"/>
                </a:lnTo>
                <a:lnTo>
                  <a:pt x="10758" y="9951"/>
                </a:lnTo>
                <a:lnTo>
                  <a:pt x="16332" y="16990"/>
                </a:lnTo>
                <a:lnTo>
                  <a:pt x="19207" y="20257"/>
                </a:lnTo>
                <a:lnTo>
                  <a:pt x="23108" y="23426"/>
                </a:lnTo>
                <a:lnTo>
                  <a:pt x="27694" y="26532"/>
                </a:lnTo>
                <a:lnTo>
                  <a:pt x="32735" y="29594"/>
                </a:lnTo>
                <a:lnTo>
                  <a:pt x="40982" y="38288"/>
                </a:lnTo>
                <a:lnTo>
                  <a:pt x="44570" y="43385"/>
                </a:lnTo>
                <a:lnTo>
                  <a:pt x="48947" y="48767"/>
                </a:lnTo>
                <a:lnTo>
                  <a:pt x="53849" y="54340"/>
                </a:lnTo>
                <a:lnTo>
                  <a:pt x="59101" y="60039"/>
                </a:lnTo>
                <a:lnTo>
                  <a:pt x="63595" y="65823"/>
                </a:lnTo>
                <a:lnTo>
                  <a:pt x="67583" y="71663"/>
                </a:lnTo>
                <a:lnTo>
                  <a:pt x="71234" y="77541"/>
                </a:lnTo>
                <a:lnTo>
                  <a:pt x="75652" y="83444"/>
                </a:lnTo>
                <a:lnTo>
                  <a:pt x="80582" y="89364"/>
                </a:lnTo>
                <a:lnTo>
                  <a:pt x="85853" y="95295"/>
                </a:lnTo>
                <a:lnTo>
                  <a:pt x="92344" y="103217"/>
                </a:lnTo>
                <a:lnTo>
                  <a:pt x="107493" y="122604"/>
                </a:lnTo>
                <a:lnTo>
                  <a:pt x="114708" y="131345"/>
                </a:lnTo>
                <a:lnTo>
                  <a:pt x="121502" y="139157"/>
                </a:lnTo>
                <a:lnTo>
                  <a:pt x="128016" y="146350"/>
                </a:lnTo>
                <a:lnTo>
                  <a:pt x="145837" y="164924"/>
                </a:lnTo>
                <a:lnTo>
                  <a:pt x="156146" y="175434"/>
                </a:lnTo>
                <a:lnTo>
                  <a:pt x="164010" y="184425"/>
                </a:lnTo>
                <a:lnTo>
                  <a:pt x="170245" y="192403"/>
                </a:lnTo>
                <a:lnTo>
                  <a:pt x="175394" y="199706"/>
                </a:lnTo>
                <a:lnTo>
                  <a:pt x="180812" y="205567"/>
                </a:lnTo>
                <a:lnTo>
                  <a:pt x="186407" y="210467"/>
                </a:lnTo>
                <a:lnTo>
                  <a:pt x="192122" y="214725"/>
                </a:lnTo>
                <a:lnTo>
                  <a:pt x="196924" y="219549"/>
                </a:lnTo>
                <a:lnTo>
                  <a:pt x="201117" y="224749"/>
                </a:lnTo>
                <a:lnTo>
                  <a:pt x="204906" y="230200"/>
                </a:lnTo>
                <a:lnTo>
                  <a:pt x="209415" y="233834"/>
                </a:lnTo>
                <a:lnTo>
                  <a:pt x="214406" y="236256"/>
                </a:lnTo>
                <a:lnTo>
                  <a:pt x="219717" y="237872"/>
                </a:lnTo>
                <a:lnTo>
                  <a:pt x="224251" y="239940"/>
                </a:lnTo>
                <a:lnTo>
                  <a:pt x="231933" y="244885"/>
                </a:lnTo>
                <a:lnTo>
                  <a:pt x="237096" y="248506"/>
                </a:lnTo>
                <a:lnTo>
                  <a:pt x="243596" y="249354"/>
                </a:lnTo>
                <a:lnTo>
                  <a:pt x="256337" y="249991"/>
                </a:lnTo>
                <a:lnTo>
                  <a:pt x="261635" y="240538"/>
                </a:lnTo>
                <a:lnTo>
                  <a:pt x="264093" y="230599"/>
                </a:lnTo>
                <a:lnTo>
                  <a:pt x="265186" y="220559"/>
                </a:lnTo>
                <a:lnTo>
                  <a:pt x="265671" y="212789"/>
                </a:lnTo>
                <a:lnTo>
                  <a:pt x="264808" y="205360"/>
                </a:lnTo>
                <a:lnTo>
                  <a:pt x="263241" y="195445"/>
                </a:lnTo>
                <a:lnTo>
                  <a:pt x="261205" y="183875"/>
                </a:lnTo>
                <a:lnTo>
                  <a:pt x="259846" y="174177"/>
                </a:lnTo>
                <a:lnTo>
                  <a:pt x="258940" y="165728"/>
                </a:lnTo>
                <a:lnTo>
                  <a:pt x="258336" y="158110"/>
                </a:lnTo>
                <a:lnTo>
                  <a:pt x="255950" y="151047"/>
                </a:lnTo>
                <a:lnTo>
                  <a:pt x="252375" y="144354"/>
                </a:lnTo>
                <a:lnTo>
                  <a:pt x="248006" y="137908"/>
                </a:lnTo>
                <a:lnTo>
                  <a:pt x="245095" y="130634"/>
                </a:lnTo>
                <a:lnTo>
                  <a:pt x="243153" y="122808"/>
                </a:lnTo>
                <a:lnTo>
                  <a:pt x="241859" y="114614"/>
                </a:lnTo>
                <a:lnTo>
                  <a:pt x="239012" y="107168"/>
                </a:lnTo>
                <a:lnTo>
                  <a:pt x="235129" y="100219"/>
                </a:lnTo>
                <a:lnTo>
                  <a:pt x="230556" y="93602"/>
                </a:lnTo>
                <a:lnTo>
                  <a:pt x="225524" y="85221"/>
                </a:lnTo>
                <a:lnTo>
                  <a:pt x="220184" y="75666"/>
                </a:lnTo>
                <a:lnTo>
                  <a:pt x="214639" y="65327"/>
                </a:lnTo>
                <a:lnTo>
                  <a:pt x="209952" y="57442"/>
                </a:lnTo>
                <a:lnTo>
                  <a:pt x="205834" y="51193"/>
                </a:lnTo>
                <a:lnTo>
                  <a:pt x="202096" y="46035"/>
                </a:lnTo>
                <a:lnTo>
                  <a:pt x="198613" y="40612"/>
                </a:lnTo>
                <a:lnTo>
                  <a:pt x="195298" y="35012"/>
                </a:lnTo>
                <a:lnTo>
                  <a:pt x="192096" y="29295"/>
                </a:lnTo>
                <a:lnTo>
                  <a:pt x="185893" y="20296"/>
                </a:lnTo>
                <a:lnTo>
                  <a:pt x="179828" y="12989"/>
                </a:lnTo>
                <a:lnTo>
                  <a:pt x="171828" y="4290"/>
                </a:lnTo>
                <a:lnTo>
                  <a:pt x="16783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45"/>
          <p:cNvSpPr/>
          <p:nvPr/>
        </p:nvSpPr>
        <p:spPr>
          <a:xfrm>
            <a:off x="7590234" y="4509492"/>
            <a:ext cx="98227" cy="294680"/>
          </a:xfrm>
          <a:custGeom>
            <a:avLst/>
            <a:gdLst/>
            <a:ahLst/>
            <a:cxnLst/>
            <a:rect l="0" t="0" r="0" b="0"/>
            <a:pathLst>
              <a:path w="98227" h="294680">
                <a:moveTo>
                  <a:pt x="0" y="0"/>
                </a:moveTo>
                <a:lnTo>
                  <a:pt x="0" y="20117"/>
                </a:lnTo>
                <a:lnTo>
                  <a:pt x="2646" y="29115"/>
                </a:lnTo>
                <a:lnTo>
                  <a:pt x="4741" y="34293"/>
                </a:lnTo>
                <a:lnTo>
                  <a:pt x="9713" y="47984"/>
                </a:lnTo>
                <a:lnTo>
                  <a:pt x="12429" y="55801"/>
                </a:lnTo>
                <a:lnTo>
                  <a:pt x="15232" y="64982"/>
                </a:lnTo>
                <a:lnTo>
                  <a:pt x="20991" y="85766"/>
                </a:lnTo>
                <a:lnTo>
                  <a:pt x="23915" y="97857"/>
                </a:lnTo>
                <a:lnTo>
                  <a:pt x="29812" y="124520"/>
                </a:lnTo>
                <a:lnTo>
                  <a:pt x="32773" y="135600"/>
                </a:lnTo>
                <a:lnTo>
                  <a:pt x="35740" y="144970"/>
                </a:lnTo>
                <a:lnTo>
                  <a:pt x="38708" y="153201"/>
                </a:lnTo>
                <a:lnTo>
                  <a:pt x="42673" y="162658"/>
                </a:lnTo>
                <a:lnTo>
                  <a:pt x="47300" y="172931"/>
                </a:lnTo>
                <a:lnTo>
                  <a:pt x="60647" y="201059"/>
                </a:lnTo>
                <a:lnTo>
                  <a:pt x="64244" y="208453"/>
                </a:lnTo>
                <a:lnTo>
                  <a:pt x="67635" y="217351"/>
                </a:lnTo>
                <a:lnTo>
                  <a:pt x="70886" y="227253"/>
                </a:lnTo>
                <a:lnTo>
                  <a:pt x="74047" y="237822"/>
                </a:lnTo>
                <a:lnTo>
                  <a:pt x="77146" y="245860"/>
                </a:lnTo>
                <a:lnTo>
                  <a:pt x="80204" y="252211"/>
                </a:lnTo>
                <a:lnTo>
                  <a:pt x="83235" y="257438"/>
                </a:lnTo>
                <a:lnTo>
                  <a:pt x="85255" y="261914"/>
                </a:lnTo>
                <a:lnTo>
                  <a:pt x="87501" y="269534"/>
                </a:lnTo>
                <a:lnTo>
                  <a:pt x="89092" y="272955"/>
                </a:lnTo>
                <a:lnTo>
                  <a:pt x="91145" y="276227"/>
                </a:lnTo>
                <a:lnTo>
                  <a:pt x="98226"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46"/>
          <p:cNvSpPr/>
          <p:nvPr/>
        </p:nvSpPr>
        <p:spPr>
          <a:xfrm>
            <a:off x="7554515" y="4402335"/>
            <a:ext cx="124862" cy="159340"/>
          </a:xfrm>
          <a:custGeom>
            <a:avLst/>
            <a:gdLst/>
            <a:ahLst/>
            <a:cxnLst/>
            <a:rect l="0" t="0" r="0" b="0"/>
            <a:pathLst>
              <a:path w="124862" h="159340">
                <a:moveTo>
                  <a:pt x="17860" y="0"/>
                </a:moveTo>
                <a:lnTo>
                  <a:pt x="27341" y="4741"/>
                </a:lnTo>
                <a:lnTo>
                  <a:pt x="31125" y="7129"/>
                </a:lnTo>
                <a:lnTo>
                  <a:pt x="34641" y="9714"/>
                </a:lnTo>
                <a:lnTo>
                  <a:pt x="37977" y="12429"/>
                </a:lnTo>
                <a:lnTo>
                  <a:pt x="41193" y="14239"/>
                </a:lnTo>
                <a:lnTo>
                  <a:pt x="44329" y="15446"/>
                </a:lnTo>
                <a:lnTo>
                  <a:pt x="47413" y="16251"/>
                </a:lnTo>
                <a:lnTo>
                  <a:pt x="50460" y="17780"/>
                </a:lnTo>
                <a:lnTo>
                  <a:pt x="53484" y="19791"/>
                </a:lnTo>
                <a:lnTo>
                  <a:pt x="56492" y="22124"/>
                </a:lnTo>
                <a:lnTo>
                  <a:pt x="60482" y="25663"/>
                </a:lnTo>
                <a:lnTo>
                  <a:pt x="70207" y="34888"/>
                </a:lnTo>
                <a:lnTo>
                  <a:pt x="91905" y="56221"/>
                </a:lnTo>
                <a:lnTo>
                  <a:pt x="95004" y="60301"/>
                </a:lnTo>
                <a:lnTo>
                  <a:pt x="98062" y="65005"/>
                </a:lnTo>
                <a:lnTo>
                  <a:pt x="101094" y="70126"/>
                </a:lnTo>
                <a:lnTo>
                  <a:pt x="104107" y="75525"/>
                </a:lnTo>
                <a:lnTo>
                  <a:pt x="110100" y="86814"/>
                </a:lnTo>
                <a:lnTo>
                  <a:pt x="113088" y="94587"/>
                </a:lnTo>
                <a:lnTo>
                  <a:pt x="116072" y="103738"/>
                </a:lnTo>
                <a:lnTo>
                  <a:pt x="123249" y="127979"/>
                </a:lnTo>
                <a:lnTo>
                  <a:pt x="123838" y="130960"/>
                </a:lnTo>
                <a:lnTo>
                  <a:pt x="124231" y="133940"/>
                </a:lnTo>
                <a:lnTo>
                  <a:pt x="124493" y="136918"/>
                </a:lnTo>
                <a:lnTo>
                  <a:pt x="124667" y="139896"/>
                </a:lnTo>
                <a:lnTo>
                  <a:pt x="124861" y="145851"/>
                </a:lnTo>
                <a:lnTo>
                  <a:pt x="123920" y="147836"/>
                </a:lnTo>
                <a:lnTo>
                  <a:pt x="122301" y="149159"/>
                </a:lnTo>
                <a:lnTo>
                  <a:pt x="120229" y="150041"/>
                </a:lnTo>
                <a:lnTo>
                  <a:pt x="112636" y="153667"/>
                </a:lnTo>
                <a:lnTo>
                  <a:pt x="107833" y="156023"/>
                </a:lnTo>
                <a:lnTo>
                  <a:pt x="102647" y="157594"/>
                </a:lnTo>
                <a:lnTo>
                  <a:pt x="97205" y="158641"/>
                </a:lnTo>
                <a:lnTo>
                  <a:pt x="91592" y="159339"/>
                </a:lnTo>
                <a:lnTo>
                  <a:pt x="85866" y="158812"/>
                </a:lnTo>
                <a:lnTo>
                  <a:pt x="80064" y="157468"/>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247"/>
          <p:cNvSpPr/>
          <p:nvPr/>
        </p:nvSpPr>
        <p:spPr>
          <a:xfrm>
            <a:off x="1169789" y="5241726"/>
            <a:ext cx="151805" cy="392907"/>
          </a:xfrm>
          <a:custGeom>
            <a:avLst/>
            <a:gdLst/>
            <a:ahLst/>
            <a:cxnLst/>
            <a:rect l="0" t="0" r="0" b="0"/>
            <a:pathLst>
              <a:path w="151805" h="392907">
                <a:moveTo>
                  <a:pt x="0" y="0"/>
                </a:moveTo>
                <a:lnTo>
                  <a:pt x="0" y="4741"/>
                </a:lnTo>
                <a:lnTo>
                  <a:pt x="992" y="7129"/>
                </a:lnTo>
                <a:lnTo>
                  <a:pt x="4740" y="12429"/>
                </a:lnTo>
                <a:lnTo>
                  <a:pt x="6136" y="15231"/>
                </a:lnTo>
                <a:lnTo>
                  <a:pt x="9094" y="25900"/>
                </a:lnTo>
                <a:lnTo>
                  <a:pt x="13302" y="39293"/>
                </a:lnTo>
                <a:lnTo>
                  <a:pt x="15813" y="45047"/>
                </a:lnTo>
                <a:lnTo>
                  <a:pt x="18479" y="49875"/>
                </a:lnTo>
                <a:lnTo>
                  <a:pt x="21249" y="54086"/>
                </a:lnTo>
                <a:lnTo>
                  <a:pt x="26072" y="62846"/>
                </a:lnTo>
                <a:lnTo>
                  <a:pt x="49908" y="109097"/>
                </a:lnTo>
                <a:lnTo>
                  <a:pt x="54108" y="117380"/>
                </a:lnTo>
                <a:lnTo>
                  <a:pt x="58892" y="124887"/>
                </a:lnTo>
                <a:lnTo>
                  <a:pt x="64066" y="131875"/>
                </a:lnTo>
                <a:lnTo>
                  <a:pt x="69500" y="138518"/>
                </a:lnTo>
                <a:lnTo>
                  <a:pt x="74114" y="145923"/>
                </a:lnTo>
                <a:lnTo>
                  <a:pt x="78183" y="153837"/>
                </a:lnTo>
                <a:lnTo>
                  <a:pt x="81887" y="162089"/>
                </a:lnTo>
                <a:lnTo>
                  <a:pt x="96582" y="197406"/>
                </a:lnTo>
                <a:lnTo>
                  <a:pt x="100107" y="208002"/>
                </a:lnTo>
                <a:lnTo>
                  <a:pt x="102456" y="217051"/>
                </a:lnTo>
                <a:lnTo>
                  <a:pt x="104023" y="225068"/>
                </a:lnTo>
                <a:lnTo>
                  <a:pt x="106059" y="232397"/>
                </a:lnTo>
                <a:lnTo>
                  <a:pt x="108409" y="239267"/>
                </a:lnTo>
                <a:lnTo>
                  <a:pt x="128341" y="290028"/>
                </a:lnTo>
                <a:lnTo>
                  <a:pt x="135754" y="310472"/>
                </a:lnTo>
                <a:lnTo>
                  <a:pt x="139119" y="319098"/>
                </a:lnTo>
                <a:lnTo>
                  <a:pt x="142356" y="326834"/>
                </a:lnTo>
                <a:lnTo>
                  <a:pt x="145505" y="333975"/>
                </a:lnTo>
                <a:lnTo>
                  <a:pt x="147605" y="342705"/>
                </a:lnTo>
                <a:lnTo>
                  <a:pt x="149005" y="352493"/>
                </a:lnTo>
                <a:lnTo>
                  <a:pt x="151804"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248"/>
          <p:cNvSpPr/>
          <p:nvPr/>
        </p:nvSpPr>
        <p:spPr>
          <a:xfrm>
            <a:off x="1080492" y="5813226"/>
            <a:ext cx="258962" cy="107157"/>
          </a:xfrm>
          <a:custGeom>
            <a:avLst/>
            <a:gdLst/>
            <a:ahLst/>
            <a:cxnLst/>
            <a:rect l="0" t="0" r="0" b="0"/>
            <a:pathLst>
              <a:path w="258962" h="107157">
                <a:moveTo>
                  <a:pt x="258961" y="0"/>
                </a:moveTo>
                <a:lnTo>
                  <a:pt x="249480" y="0"/>
                </a:lnTo>
                <a:lnTo>
                  <a:pt x="245695" y="993"/>
                </a:lnTo>
                <a:lnTo>
                  <a:pt x="242179" y="2646"/>
                </a:lnTo>
                <a:lnTo>
                  <a:pt x="238843" y="4741"/>
                </a:lnTo>
                <a:lnTo>
                  <a:pt x="232651" y="7129"/>
                </a:lnTo>
                <a:lnTo>
                  <a:pt x="224554" y="9713"/>
                </a:lnTo>
                <a:lnTo>
                  <a:pt x="215187" y="12429"/>
                </a:lnTo>
                <a:lnTo>
                  <a:pt x="175675" y="26029"/>
                </a:lnTo>
                <a:lnTo>
                  <a:pt x="130663" y="42326"/>
                </a:lnTo>
                <a:lnTo>
                  <a:pt x="115882" y="48061"/>
                </a:lnTo>
                <a:lnTo>
                  <a:pt x="104044" y="52877"/>
                </a:lnTo>
                <a:lnTo>
                  <a:pt x="82952" y="60873"/>
                </a:lnTo>
                <a:lnTo>
                  <a:pt x="73161" y="64395"/>
                </a:lnTo>
                <a:lnTo>
                  <a:pt x="64649" y="67735"/>
                </a:lnTo>
                <a:lnTo>
                  <a:pt x="56990" y="70953"/>
                </a:lnTo>
                <a:lnTo>
                  <a:pt x="49899" y="74091"/>
                </a:lnTo>
                <a:lnTo>
                  <a:pt x="36729" y="80224"/>
                </a:lnTo>
                <a:lnTo>
                  <a:pt x="30439" y="83248"/>
                </a:lnTo>
                <a:lnTo>
                  <a:pt x="24262" y="87249"/>
                </a:lnTo>
                <a:lnTo>
                  <a:pt x="18159" y="91901"/>
                </a:lnTo>
                <a:lnTo>
                  <a:pt x="0"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249"/>
          <p:cNvSpPr/>
          <p:nvPr/>
        </p:nvSpPr>
        <p:spPr>
          <a:xfrm>
            <a:off x="1250156" y="5893593"/>
            <a:ext cx="44649" cy="250033"/>
          </a:xfrm>
          <a:custGeom>
            <a:avLst/>
            <a:gdLst/>
            <a:ahLst/>
            <a:cxnLst/>
            <a:rect l="0" t="0" r="0" b="0"/>
            <a:pathLst>
              <a:path w="44649" h="250033">
                <a:moveTo>
                  <a:pt x="0" y="0"/>
                </a:moveTo>
                <a:lnTo>
                  <a:pt x="0" y="27806"/>
                </a:lnTo>
                <a:lnTo>
                  <a:pt x="992" y="31436"/>
                </a:lnTo>
                <a:lnTo>
                  <a:pt x="2646" y="34848"/>
                </a:lnTo>
                <a:lnTo>
                  <a:pt x="4740" y="38115"/>
                </a:lnTo>
                <a:lnTo>
                  <a:pt x="6137" y="42277"/>
                </a:lnTo>
                <a:lnTo>
                  <a:pt x="7068" y="47037"/>
                </a:lnTo>
                <a:lnTo>
                  <a:pt x="7688" y="52194"/>
                </a:lnTo>
                <a:lnTo>
                  <a:pt x="9094" y="57617"/>
                </a:lnTo>
                <a:lnTo>
                  <a:pt x="11024" y="63215"/>
                </a:lnTo>
                <a:lnTo>
                  <a:pt x="13302" y="68933"/>
                </a:lnTo>
                <a:lnTo>
                  <a:pt x="15813" y="77706"/>
                </a:lnTo>
                <a:lnTo>
                  <a:pt x="18480" y="88515"/>
                </a:lnTo>
                <a:lnTo>
                  <a:pt x="21249" y="100682"/>
                </a:lnTo>
                <a:lnTo>
                  <a:pt x="23096" y="110778"/>
                </a:lnTo>
                <a:lnTo>
                  <a:pt x="24327" y="119493"/>
                </a:lnTo>
                <a:lnTo>
                  <a:pt x="25147" y="127287"/>
                </a:lnTo>
                <a:lnTo>
                  <a:pt x="44648"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250"/>
          <p:cNvSpPr/>
          <p:nvPr/>
        </p:nvSpPr>
        <p:spPr>
          <a:xfrm>
            <a:off x="1330523" y="5875734"/>
            <a:ext cx="232173" cy="223035"/>
          </a:xfrm>
          <a:custGeom>
            <a:avLst/>
            <a:gdLst/>
            <a:ahLst/>
            <a:cxnLst/>
            <a:rect l="0" t="0" r="0" b="0"/>
            <a:pathLst>
              <a:path w="232173" h="223035">
                <a:moveTo>
                  <a:pt x="0" y="0"/>
                </a:moveTo>
                <a:lnTo>
                  <a:pt x="0" y="37500"/>
                </a:lnTo>
                <a:lnTo>
                  <a:pt x="992" y="40875"/>
                </a:lnTo>
                <a:lnTo>
                  <a:pt x="4740" y="47270"/>
                </a:lnTo>
                <a:lnTo>
                  <a:pt x="6137" y="51358"/>
                </a:lnTo>
                <a:lnTo>
                  <a:pt x="7068" y="56067"/>
                </a:lnTo>
                <a:lnTo>
                  <a:pt x="7688" y="61190"/>
                </a:lnTo>
                <a:lnTo>
                  <a:pt x="9094" y="66590"/>
                </a:lnTo>
                <a:lnTo>
                  <a:pt x="11024" y="72175"/>
                </a:lnTo>
                <a:lnTo>
                  <a:pt x="13302" y="77882"/>
                </a:lnTo>
                <a:lnTo>
                  <a:pt x="14821" y="83672"/>
                </a:lnTo>
                <a:lnTo>
                  <a:pt x="15834" y="89515"/>
                </a:lnTo>
                <a:lnTo>
                  <a:pt x="16509" y="95396"/>
                </a:lnTo>
                <a:lnTo>
                  <a:pt x="17951" y="101300"/>
                </a:lnTo>
                <a:lnTo>
                  <a:pt x="19905" y="107221"/>
                </a:lnTo>
                <a:lnTo>
                  <a:pt x="22200" y="113153"/>
                </a:lnTo>
                <a:lnTo>
                  <a:pt x="24722" y="122068"/>
                </a:lnTo>
                <a:lnTo>
                  <a:pt x="27395" y="132972"/>
                </a:lnTo>
                <a:lnTo>
                  <a:pt x="30170" y="145203"/>
                </a:lnTo>
                <a:lnTo>
                  <a:pt x="33012" y="154349"/>
                </a:lnTo>
                <a:lnTo>
                  <a:pt x="35898" y="161438"/>
                </a:lnTo>
                <a:lnTo>
                  <a:pt x="47660" y="184686"/>
                </a:lnTo>
                <a:lnTo>
                  <a:pt x="49633" y="189600"/>
                </a:lnTo>
                <a:lnTo>
                  <a:pt x="50948" y="193869"/>
                </a:lnTo>
                <a:lnTo>
                  <a:pt x="51825" y="197707"/>
                </a:lnTo>
                <a:lnTo>
                  <a:pt x="52409" y="203242"/>
                </a:lnTo>
                <a:lnTo>
                  <a:pt x="52799" y="209909"/>
                </a:lnTo>
                <a:lnTo>
                  <a:pt x="53232" y="221285"/>
                </a:lnTo>
                <a:lnTo>
                  <a:pt x="53347" y="222930"/>
                </a:lnTo>
                <a:lnTo>
                  <a:pt x="53424" y="223034"/>
                </a:lnTo>
                <a:lnTo>
                  <a:pt x="53532" y="218440"/>
                </a:lnTo>
                <a:lnTo>
                  <a:pt x="54540" y="216072"/>
                </a:lnTo>
                <a:lnTo>
                  <a:pt x="58305" y="210795"/>
                </a:lnTo>
                <a:lnTo>
                  <a:pt x="61262" y="206986"/>
                </a:lnTo>
                <a:lnTo>
                  <a:pt x="61954" y="203449"/>
                </a:lnTo>
                <a:lnTo>
                  <a:pt x="62262" y="198570"/>
                </a:lnTo>
                <a:lnTo>
                  <a:pt x="62398" y="193095"/>
                </a:lnTo>
                <a:lnTo>
                  <a:pt x="63427" y="191238"/>
                </a:lnTo>
                <a:lnTo>
                  <a:pt x="65105" y="190000"/>
                </a:lnTo>
                <a:lnTo>
                  <a:pt x="67216" y="189174"/>
                </a:lnTo>
                <a:lnTo>
                  <a:pt x="68623" y="187632"/>
                </a:lnTo>
                <a:lnTo>
                  <a:pt x="69561" y="185611"/>
                </a:lnTo>
                <a:lnTo>
                  <a:pt x="71067" y="179980"/>
                </a:lnTo>
                <a:lnTo>
                  <a:pt x="72183" y="179518"/>
                </a:lnTo>
                <a:lnTo>
                  <a:pt x="78493" y="178868"/>
                </a:lnTo>
                <a:lnTo>
                  <a:pt x="83834" y="178715"/>
                </a:lnTo>
                <a:lnTo>
                  <a:pt x="114886" y="178597"/>
                </a:lnTo>
                <a:lnTo>
                  <a:pt x="120247" y="177604"/>
                </a:lnTo>
                <a:lnTo>
                  <a:pt x="125805" y="175949"/>
                </a:lnTo>
                <a:lnTo>
                  <a:pt x="131495" y="173854"/>
                </a:lnTo>
                <a:lnTo>
                  <a:pt x="136281" y="171465"/>
                </a:lnTo>
                <a:lnTo>
                  <a:pt x="140463" y="168881"/>
                </a:lnTo>
                <a:lnTo>
                  <a:pt x="144244" y="166165"/>
                </a:lnTo>
                <a:lnTo>
                  <a:pt x="146764" y="163363"/>
                </a:lnTo>
                <a:lnTo>
                  <a:pt x="148444" y="160502"/>
                </a:lnTo>
                <a:lnTo>
                  <a:pt x="149564" y="157603"/>
                </a:lnTo>
                <a:lnTo>
                  <a:pt x="151303" y="155671"/>
                </a:lnTo>
                <a:lnTo>
                  <a:pt x="153455" y="154382"/>
                </a:lnTo>
                <a:lnTo>
                  <a:pt x="155881" y="153523"/>
                </a:lnTo>
                <a:lnTo>
                  <a:pt x="161223" y="149923"/>
                </a:lnTo>
                <a:lnTo>
                  <a:pt x="164037" y="147573"/>
                </a:lnTo>
                <a:lnTo>
                  <a:pt x="165913" y="144023"/>
                </a:lnTo>
                <a:lnTo>
                  <a:pt x="167163" y="139671"/>
                </a:lnTo>
                <a:lnTo>
                  <a:pt x="167997" y="134786"/>
                </a:lnTo>
                <a:lnTo>
                  <a:pt x="168552" y="129545"/>
                </a:lnTo>
                <a:lnTo>
                  <a:pt x="168923" y="124067"/>
                </a:lnTo>
                <a:lnTo>
                  <a:pt x="169335" y="113679"/>
                </a:lnTo>
                <a:lnTo>
                  <a:pt x="169621" y="100458"/>
                </a:lnTo>
                <a:lnTo>
                  <a:pt x="168643" y="100706"/>
                </a:lnTo>
                <a:lnTo>
                  <a:pt x="164911" y="103628"/>
                </a:lnTo>
                <a:lnTo>
                  <a:pt x="163519" y="105796"/>
                </a:lnTo>
                <a:lnTo>
                  <a:pt x="161972" y="110851"/>
                </a:lnTo>
                <a:lnTo>
                  <a:pt x="158639" y="116405"/>
                </a:lnTo>
                <a:lnTo>
                  <a:pt x="156361" y="119275"/>
                </a:lnTo>
                <a:lnTo>
                  <a:pt x="154842" y="122181"/>
                </a:lnTo>
                <a:lnTo>
                  <a:pt x="153155" y="128055"/>
                </a:lnTo>
                <a:lnTo>
                  <a:pt x="152705" y="132995"/>
                </a:lnTo>
                <a:lnTo>
                  <a:pt x="152405" y="139265"/>
                </a:lnTo>
                <a:lnTo>
                  <a:pt x="151923" y="161234"/>
                </a:lnTo>
                <a:lnTo>
                  <a:pt x="152876" y="166028"/>
                </a:lnTo>
                <a:lnTo>
                  <a:pt x="154503" y="171209"/>
                </a:lnTo>
                <a:lnTo>
                  <a:pt x="156580" y="176647"/>
                </a:lnTo>
                <a:lnTo>
                  <a:pt x="158957" y="181265"/>
                </a:lnTo>
                <a:lnTo>
                  <a:pt x="161534" y="185335"/>
                </a:lnTo>
                <a:lnTo>
                  <a:pt x="164244" y="189041"/>
                </a:lnTo>
                <a:lnTo>
                  <a:pt x="168035" y="193496"/>
                </a:lnTo>
                <a:lnTo>
                  <a:pt x="172547" y="198451"/>
                </a:lnTo>
                <a:lnTo>
                  <a:pt x="177539" y="203738"/>
                </a:lnTo>
                <a:lnTo>
                  <a:pt x="181859" y="207262"/>
                </a:lnTo>
                <a:lnTo>
                  <a:pt x="185732" y="209613"/>
                </a:lnTo>
                <a:lnTo>
                  <a:pt x="192680" y="212224"/>
                </a:lnTo>
                <a:lnTo>
                  <a:pt x="199076" y="213384"/>
                </a:lnTo>
                <a:lnTo>
                  <a:pt x="202170" y="212701"/>
                </a:lnTo>
                <a:lnTo>
                  <a:pt x="208254" y="209297"/>
                </a:lnTo>
                <a:lnTo>
                  <a:pt x="214266" y="207123"/>
                </a:lnTo>
                <a:lnTo>
                  <a:pt x="232172"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251"/>
          <p:cNvSpPr/>
          <p:nvPr/>
        </p:nvSpPr>
        <p:spPr>
          <a:xfrm>
            <a:off x="2777132" y="5161359"/>
            <a:ext cx="133947" cy="339329"/>
          </a:xfrm>
          <a:custGeom>
            <a:avLst/>
            <a:gdLst/>
            <a:ahLst/>
            <a:cxnLst/>
            <a:rect l="0" t="0" r="0" b="0"/>
            <a:pathLst>
              <a:path w="133947" h="339329">
                <a:moveTo>
                  <a:pt x="0" y="0"/>
                </a:moveTo>
                <a:lnTo>
                  <a:pt x="0" y="20117"/>
                </a:lnTo>
                <a:lnTo>
                  <a:pt x="993" y="25318"/>
                </a:lnTo>
                <a:lnTo>
                  <a:pt x="2646" y="31761"/>
                </a:lnTo>
                <a:lnTo>
                  <a:pt x="4741" y="39034"/>
                </a:lnTo>
                <a:lnTo>
                  <a:pt x="7130" y="45866"/>
                </a:lnTo>
                <a:lnTo>
                  <a:pt x="9714" y="52406"/>
                </a:lnTo>
                <a:lnTo>
                  <a:pt x="12429" y="58750"/>
                </a:lnTo>
                <a:lnTo>
                  <a:pt x="18092" y="71090"/>
                </a:lnTo>
                <a:lnTo>
                  <a:pt x="29812" y="95181"/>
                </a:lnTo>
                <a:lnTo>
                  <a:pt x="43450" y="122570"/>
                </a:lnTo>
                <a:lnTo>
                  <a:pt x="47818" y="132315"/>
                </a:lnTo>
                <a:lnTo>
                  <a:pt x="51723" y="141788"/>
                </a:lnTo>
                <a:lnTo>
                  <a:pt x="55318" y="151080"/>
                </a:lnTo>
                <a:lnTo>
                  <a:pt x="86627" y="224201"/>
                </a:lnTo>
                <a:lnTo>
                  <a:pt x="97371" y="251450"/>
                </a:lnTo>
                <a:lnTo>
                  <a:pt x="101625" y="260899"/>
                </a:lnTo>
                <a:lnTo>
                  <a:pt x="105453" y="268190"/>
                </a:lnTo>
                <a:lnTo>
                  <a:pt x="108998" y="274044"/>
                </a:lnTo>
                <a:lnTo>
                  <a:pt x="111361" y="279930"/>
                </a:lnTo>
                <a:lnTo>
                  <a:pt x="112936" y="285839"/>
                </a:lnTo>
                <a:lnTo>
                  <a:pt x="113986" y="291762"/>
                </a:lnTo>
                <a:lnTo>
                  <a:pt x="115678" y="297696"/>
                </a:lnTo>
                <a:lnTo>
                  <a:pt x="117799" y="303636"/>
                </a:lnTo>
                <a:lnTo>
                  <a:pt x="120204" y="309580"/>
                </a:lnTo>
                <a:lnTo>
                  <a:pt x="122878" y="318831"/>
                </a:lnTo>
                <a:lnTo>
                  <a:pt x="123590" y="322687"/>
                </a:lnTo>
                <a:lnTo>
                  <a:pt x="127028" y="329617"/>
                </a:lnTo>
                <a:lnTo>
                  <a:pt x="133946" y="339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252"/>
          <p:cNvSpPr/>
          <p:nvPr/>
        </p:nvSpPr>
        <p:spPr>
          <a:xfrm>
            <a:off x="2759273" y="5777644"/>
            <a:ext cx="258962" cy="167604"/>
          </a:xfrm>
          <a:custGeom>
            <a:avLst/>
            <a:gdLst/>
            <a:ahLst/>
            <a:cxnLst/>
            <a:rect l="0" t="0" r="0" b="0"/>
            <a:pathLst>
              <a:path w="258962" h="167604">
                <a:moveTo>
                  <a:pt x="0" y="44512"/>
                </a:moveTo>
                <a:lnTo>
                  <a:pt x="0" y="61681"/>
                </a:lnTo>
                <a:lnTo>
                  <a:pt x="992" y="65880"/>
                </a:lnTo>
                <a:lnTo>
                  <a:pt x="2646" y="69671"/>
                </a:lnTo>
                <a:lnTo>
                  <a:pt x="4741" y="73191"/>
                </a:lnTo>
                <a:lnTo>
                  <a:pt x="6137" y="76530"/>
                </a:lnTo>
                <a:lnTo>
                  <a:pt x="7068" y="79748"/>
                </a:lnTo>
                <a:lnTo>
                  <a:pt x="7688" y="82885"/>
                </a:lnTo>
                <a:lnTo>
                  <a:pt x="10087" y="87954"/>
                </a:lnTo>
                <a:lnTo>
                  <a:pt x="13670" y="94309"/>
                </a:lnTo>
                <a:lnTo>
                  <a:pt x="18043" y="101523"/>
                </a:lnTo>
                <a:lnTo>
                  <a:pt x="21950" y="108316"/>
                </a:lnTo>
                <a:lnTo>
                  <a:pt x="28938" y="121155"/>
                </a:lnTo>
                <a:lnTo>
                  <a:pt x="38450" y="139541"/>
                </a:lnTo>
                <a:lnTo>
                  <a:pt x="41508" y="144575"/>
                </a:lnTo>
                <a:lnTo>
                  <a:pt x="44539" y="148924"/>
                </a:lnTo>
                <a:lnTo>
                  <a:pt x="47552" y="152815"/>
                </a:lnTo>
                <a:lnTo>
                  <a:pt x="50553" y="156401"/>
                </a:lnTo>
                <a:lnTo>
                  <a:pt x="53546" y="159785"/>
                </a:lnTo>
                <a:lnTo>
                  <a:pt x="60738" y="167603"/>
                </a:lnTo>
                <a:lnTo>
                  <a:pt x="61328" y="166260"/>
                </a:lnTo>
                <a:lnTo>
                  <a:pt x="61721" y="163380"/>
                </a:lnTo>
                <a:lnTo>
                  <a:pt x="61983" y="159476"/>
                </a:lnTo>
                <a:lnTo>
                  <a:pt x="61166" y="152905"/>
                </a:lnTo>
                <a:lnTo>
                  <a:pt x="59629" y="144555"/>
                </a:lnTo>
                <a:lnTo>
                  <a:pt x="57612" y="135020"/>
                </a:lnTo>
                <a:lnTo>
                  <a:pt x="55275" y="126678"/>
                </a:lnTo>
                <a:lnTo>
                  <a:pt x="52725" y="119133"/>
                </a:lnTo>
                <a:lnTo>
                  <a:pt x="50033" y="112119"/>
                </a:lnTo>
                <a:lnTo>
                  <a:pt x="48238" y="105458"/>
                </a:lnTo>
                <a:lnTo>
                  <a:pt x="47042" y="99033"/>
                </a:lnTo>
                <a:lnTo>
                  <a:pt x="46244" y="92766"/>
                </a:lnTo>
                <a:lnTo>
                  <a:pt x="46704" y="83626"/>
                </a:lnTo>
                <a:lnTo>
                  <a:pt x="48003" y="72573"/>
                </a:lnTo>
                <a:lnTo>
                  <a:pt x="49862" y="60242"/>
                </a:lnTo>
                <a:lnTo>
                  <a:pt x="51100" y="51030"/>
                </a:lnTo>
                <a:lnTo>
                  <a:pt x="51926" y="43896"/>
                </a:lnTo>
                <a:lnTo>
                  <a:pt x="52477" y="38149"/>
                </a:lnTo>
                <a:lnTo>
                  <a:pt x="53836" y="32332"/>
                </a:lnTo>
                <a:lnTo>
                  <a:pt x="55735" y="26470"/>
                </a:lnTo>
                <a:lnTo>
                  <a:pt x="61170" y="12285"/>
                </a:lnTo>
                <a:lnTo>
                  <a:pt x="64559" y="7699"/>
                </a:lnTo>
                <a:lnTo>
                  <a:pt x="70079" y="1411"/>
                </a:lnTo>
                <a:lnTo>
                  <a:pt x="71524" y="895"/>
                </a:lnTo>
                <a:lnTo>
                  <a:pt x="78298" y="169"/>
                </a:lnTo>
                <a:lnTo>
                  <a:pt x="83747" y="0"/>
                </a:lnTo>
                <a:lnTo>
                  <a:pt x="86589" y="946"/>
                </a:lnTo>
                <a:lnTo>
                  <a:pt x="92393" y="4644"/>
                </a:lnTo>
                <a:lnTo>
                  <a:pt x="98280" y="9595"/>
                </a:lnTo>
                <a:lnTo>
                  <a:pt x="101239" y="12304"/>
                </a:lnTo>
                <a:lnTo>
                  <a:pt x="107172" y="17960"/>
                </a:lnTo>
                <a:lnTo>
                  <a:pt x="110143" y="20858"/>
                </a:lnTo>
                <a:lnTo>
                  <a:pt x="114108" y="25766"/>
                </a:lnTo>
                <a:lnTo>
                  <a:pt x="118736" y="32014"/>
                </a:lnTo>
                <a:lnTo>
                  <a:pt x="123806" y="39157"/>
                </a:lnTo>
                <a:lnTo>
                  <a:pt x="128178" y="44911"/>
                </a:lnTo>
                <a:lnTo>
                  <a:pt x="132085" y="49739"/>
                </a:lnTo>
                <a:lnTo>
                  <a:pt x="135681" y="53950"/>
                </a:lnTo>
                <a:lnTo>
                  <a:pt x="139071" y="57749"/>
                </a:lnTo>
                <a:lnTo>
                  <a:pt x="145484" y="64616"/>
                </a:lnTo>
                <a:lnTo>
                  <a:pt x="148583" y="68828"/>
                </a:lnTo>
                <a:lnTo>
                  <a:pt x="151641" y="73622"/>
                </a:lnTo>
                <a:lnTo>
                  <a:pt x="154672" y="78801"/>
                </a:lnTo>
                <a:lnTo>
                  <a:pt x="157685" y="84239"/>
                </a:lnTo>
                <a:lnTo>
                  <a:pt x="163679" y="95572"/>
                </a:lnTo>
                <a:lnTo>
                  <a:pt x="165674" y="100380"/>
                </a:lnTo>
                <a:lnTo>
                  <a:pt x="167004" y="104577"/>
                </a:lnTo>
                <a:lnTo>
                  <a:pt x="167890" y="108368"/>
                </a:lnTo>
                <a:lnTo>
                  <a:pt x="169474" y="111887"/>
                </a:lnTo>
                <a:lnTo>
                  <a:pt x="171522" y="115225"/>
                </a:lnTo>
                <a:lnTo>
                  <a:pt x="173879" y="118443"/>
                </a:lnTo>
                <a:lnTo>
                  <a:pt x="174458" y="119597"/>
                </a:lnTo>
                <a:lnTo>
                  <a:pt x="173853" y="119373"/>
                </a:lnTo>
                <a:lnTo>
                  <a:pt x="172456" y="118232"/>
                </a:lnTo>
                <a:lnTo>
                  <a:pt x="171526" y="116479"/>
                </a:lnTo>
                <a:lnTo>
                  <a:pt x="170491" y="111885"/>
                </a:lnTo>
                <a:lnTo>
                  <a:pt x="170216" y="107287"/>
                </a:lnTo>
                <a:lnTo>
                  <a:pt x="169909" y="94240"/>
                </a:lnTo>
                <a:lnTo>
                  <a:pt x="169670" y="54864"/>
                </a:lnTo>
                <a:lnTo>
                  <a:pt x="170660" y="47445"/>
                </a:lnTo>
                <a:lnTo>
                  <a:pt x="172312" y="38530"/>
                </a:lnTo>
                <a:lnTo>
                  <a:pt x="174406" y="28617"/>
                </a:lnTo>
                <a:lnTo>
                  <a:pt x="176794" y="22009"/>
                </a:lnTo>
                <a:lnTo>
                  <a:pt x="179379" y="17604"/>
                </a:lnTo>
                <a:lnTo>
                  <a:pt x="182093" y="14667"/>
                </a:lnTo>
                <a:lnTo>
                  <a:pt x="184896" y="12709"/>
                </a:lnTo>
                <a:lnTo>
                  <a:pt x="190655" y="10534"/>
                </a:lnTo>
                <a:lnTo>
                  <a:pt x="193580" y="10946"/>
                </a:lnTo>
                <a:lnTo>
                  <a:pt x="196522" y="12213"/>
                </a:lnTo>
                <a:lnTo>
                  <a:pt x="199476" y="14049"/>
                </a:lnTo>
                <a:lnTo>
                  <a:pt x="201445" y="16266"/>
                </a:lnTo>
                <a:lnTo>
                  <a:pt x="202757" y="18736"/>
                </a:lnTo>
                <a:lnTo>
                  <a:pt x="203633" y="21375"/>
                </a:lnTo>
                <a:lnTo>
                  <a:pt x="207193" y="29087"/>
                </a:lnTo>
                <a:lnTo>
                  <a:pt x="237775" y="91281"/>
                </a:lnTo>
                <a:lnTo>
                  <a:pt x="241861" y="100496"/>
                </a:lnTo>
                <a:lnTo>
                  <a:pt x="244584" y="107632"/>
                </a:lnTo>
                <a:lnTo>
                  <a:pt x="258961" y="1248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253"/>
          <p:cNvSpPr/>
          <p:nvPr/>
        </p:nvSpPr>
        <p:spPr>
          <a:xfrm>
            <a:off x="3053996" y="5813226"/>
            <a:ext cx="80212" cy="114544"/>
          </a:xfrm>
          <a:custGeom>
            <a:avLst/>
            <a:gdLst/>
            <a:ahLst/>
            <a:cxnLst/>
            <a:rect l="0" t="0" r="0" b="0"/>
            <a:pathLst>
              <a:path w="80212" h="114544">
                <a:moveTo>
                  <a:pt x="35675" y="0"/>
                </a:moveTo>
                <a:lnTo>
                  <a:pt x="13811" y="0"/>
                </a:lnTo>
                <a:lnTo>
                  <a:pt x="11177" y="993"/>
                </a:lnTo>
                <a:lnTo>
                  <a:pt x="8429" y="2646"/>
                </a:lnTo>
                <a:lnTo>
                  <a:pt x="5605" y="4741"/>
                </a:lnTo>
                <a:lnTo>
                  <a:pt x="3722" y="8122"/>
                </a:lnTo>
                <a:lnTo>
                  <a:pt x="2467" y="12360"/>
                </a:lnTo>
                <a:lnTo>
                  <a:pt x="1630" y="17170"/>
                </a:lnTo>
                <a:lnTo>
                  <a:pt x="1073" y="21368"/>
                </a:lnTo>
                <a:lnTo>
                  <a:pt x="701" y="25159"/>
                </a:lnTo>
                <a:lnTo>
                  <a:pt x="453" y="28679"/>
                </a:lnTo>
                <a:lnTo>
                  <a:pt x="287" y="34003"/>
                </a:lnTo>
                <a:lnTo>
                  <a:pt x="0" y="62906"/>
                </a:lnTo>
                <a:lnTo>
                  <a:pt x="978" y="67735"/>
                </a:lnTo>
                <a:lnTo>
                  <a:pt x="2622" y="72937"/>
                </a:lnTo>
                <a:lnTo>
                  <a:pt x="4710" y="78391"/>
                </a:lnTo>
                <a:lnTo>
                  <a:pt x="8087" y="84011"/>
                </a:lnTo>
                <a:lnTo>
                  <a:pt x="12322" y="89742"/>
                </a:lnTo>
                <a:lnTo>
                  <a:pt x="17130" y="95546"/>
                </a:lnTo>
                <a:lnTo>
                  <a:pt x="21327" y="99416"/>
                </a:lnTo>
                <a:lnTo>
                  <a:pt x="25118" y="101997"/>
                </a:lnTo>
                <a:lnTo>
                  <a:pt x="43071" y="110878"/>
                </a:lnTo>
                <a:lnTo>
                  <a:pt x="47551" y="112614"/>
                </a:lnTo>
                <a:lnTo>
                  <a:pt x="51530" y="113771"/>
                </a:lnTo>
                <a:lnTo>
                  <a:pt x="55175" y="114543"/>
                </a:lnTo>
                <a:lnTo>
                  <a:pt x="58597" y="114065"/>
                </a:lnTo>
                <a:lnTo>
                  <a:pt x="61870" y="112754"/>
                </a:lnTo>
                <a:lnTo>
                  <a:pt x="65045" y="110888"/>
                </a:lnTo>
                <a:lnTo>
                  <a:pt x="67161" y="108652"/>
                </a:lnTo>
                <a:lnTo>
                  <a:pt x="68572" y="106169"/>
                </a:lnTo>
                <a:lnTo>
                  <a:pt x="69513" y="103522"/>
                </a:lnTo>
                <a:lnTo>
                  <a:pt x="70140" y="100764"/>
                </a:lnTo>
                <a:lnTo>
                  <a:pt x="70558" y="97934"/>
                </a:lnTo>
                <a:lnTo>
                  <a:pt x="70837" y="95055"/>
                </a:lnTo>
                <a:lnTo>
                  <a:pt x="72015" y="92144"/>
                </a:lnTo>
                <a:lnTo>
                  <a:pt x="73792" y="89210"/>
                </a:lnTo>
                <a:lnTo>
                  <a:pt x="75969" y="86263"/>
                </a:lnTo>
                <a:lnTo>
                  <a:pt x="77421" y="83305"/>
                </a:lnTo>
                <a:lnTo>
                  <a:pt x="78389" y="80342"/>
                </a:lnTo>
                <a:lnTo>
                  <a:pt x="79034" y="77373"/>
                </a:lnTo>
                <a:lnTo>
                  <a:pt x="79464" y="74402"/>
                </a:lnTo>
                <a:lnTo>
                  <a:pt x="79750" y="71430"/>
                </a:lnTo>
                <a:lnTo>
                  <a:pt x="79941" y="68456"/>
                </a:lnTo>
                <a:lnTo>
                  <a:pt x="80154" y="59860"/>
                </a:lnTo>
                <a:lnTo>
                  <a:pt x="80211" y="54789"/>
                </a:lnTo>
                <a:lnTo>
                  <a:pt x="79256" y="49425"/>
                </a:lnTo>
                <a:lnTo>
                  <a:pt x="77628" y="43864"/>
                </a:lnTo>
                <a:lnTo>
                  <a:pt x="75550" y="38173"/>
                </a:lnTo>
                <a:lnTo>
                  <a:pt x="74165" y="33386"/>
                </a:lnTo>
                <a:lnTo>
                  <a:pt x="73241" y="29203"/>
                </a:lnTo>
                <a:lnTo>
                  <a:pt x="72626" y="25422"/>
                </a:lnTo>
                <a:lnTo>
                  <a:pt x="71223" y="20917"/>
                </a:lnTo>
                <a:lnTo>
                  <a:pt x="69295" y="15929"/>
                </a:lnTo>
                <a:lnTo>
                  <a:pt x="535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254"/>
          <p:cNvSpPr/>
          <p:nvPr/>
        </p:nvSpPr>
        <p:spPr>
          <a:xfrm>
            <a:off x="3170039" y="5825640"/>
            <a:ext cx="160735" cy="130462"/>
          </a:xfrm>
          <a:custGeom>
            <a:avLst/>
            <a:gdLst/>
            <a:ahLst/>
            <a:cxnLst/>
            <a:rect l="0" t="0" r="0" b="0"/>
            <a:pathLst>
              <a:path w="160735" h="130462">
                <a:moveTo>
                  <a:pt x="0" y="14375"/>
                </a:moveTo>
                <a:lnTo>
                  <a:pt x="20117" y="34493"/>
                </a:lnTo>
                <a:lnTo>
                  <a:pt x="22341" y="37709"/>
                </a:lnTo>
                <a:lnTo>
                  <a:pt x="23823" y="40845"/>
                </a:lnTo>
                <a:lnTo>
                  <a:pt x="24812" y="43928"/>
                </a:lnTo>
                <a:lnTo>
                  <a:pt x="26463" y="46975"/>
                </a:lnTo>
                <a:lnTo>
                  <a:pt x="28556" y="50000"/>
                </a:lnTo>
                <a:lnTo>
                  <a:pt x="30943" y="53008"/>
                </a:lnTo>
                <a:lnTo>
                  <a:pt x="32535" y="56005"/>
                </a:lnTo>
                <a:lnTo>
                  <a:pt x="33596" y="58996"/>
                </a:lnTo>
                <a:lnTo>
                  <a:pt x="34303" y="61982"/>
                </a:lnTo>
                <a:lnTo>
                  <a:pt x="35767" y="63972"/>
                </a:lnTo>
                <a:lnTo>
                  <a:pt x="37735" y="65299"/>
                </a:lnTo>
                <a:lnTo>
                  <a:pt x="40040" y="66184"/>
                </a:lnTo>
                <a:lnTo>
                  <a:pt x="41576" y="67766"/>
                </a:lnTo>
                <a:lnTo>
                  <a:pt x="42600" y="69813"/>
                </a:lnTo>
                <a:lnTo>
                  <a:pt x="43283" y="72170"/>
                </a:lnTo>
                <a:lnTo>
                  <a:pt x="43738" y="72748"/>
                </a:lnTo>
                <a:lnTo>
                  <a:pt x="44041" y="72142"/>
                </a:lnTo>
                <a:lnTo>
                  <a:pt x="44378" y="68823"/>
                </a:lnTo>
                <a:lnTo>
                  <a:pt x="44468" y="66549"/>
                </a:lnTo>
                <a:lnTo>
                  <a:pt x="44568" y="61376"/>
                </a:lnTo>
                <a:lnTo>
                  <a:pt x="44613" y="55770"/>
                </a:lnTo>
                <a:lnTo>
                  <a:pt x="45617" y="52886"/>
                </a:lnTo>
                <a:lnTo>
                  <a:pt x="47278" y="49971"/>
                </a:lnTo>
                <a:lnTo>
                  <a:pt x="49378" y="47035"/>
                </a:lnTo>
                <a:lnTo>
                  <a:pt x="50778" y="42102"/>
                </a:lnTo>
                <a:lnTo>
                  <a:pt x="51711" y="35836"/>
                </a:lnTo>
                <a:lnTo>
                  <a:pt x="52333" y="28682"/>
                </a:lnTo>
                <a:lnTo>
                  <a:pt x="54733" y="21929"/>
                </a:lnTo>
                <a:lnTo>
                  <a:pt x="58316" y="15442"/>
                </a:lnTo>
                <a:lnTo>
                  <a:pt x="62690" y="9134"/>
                </a:lnTo>
                <a:lnTo>
                  <a:pt x="66598" y="4928"/>
                </a:lnTo>
                <a:lnTo>
                  <a:pt x="70195" y="2124"/>
                </a:lnTo>
                <a:lnTo>
                  <a:pt x="73586" y="254"/>
                </a:lnTo>
                <a:lnTo>
                  <a:pt x="75846" y="0"/>
                </a:lnTo>
                <a:lnTo>
                  <a:pt x="77353" y="823"/>
                </a:lnTo>
                <a:lnTo>
                  <a:pt x="80019" y="4383"/>
                </a:lnTo>
                <a:lnTo>
                  <a:pt x="82120" y="6722"/>
                </a:lnTo>
                <a:lnTo>
                  <a:pt x="87099" y="11966"/>
                </a:lnTo>
                <a:lnTo>
                  <a:pt x="92619" y="17604"/>
                </a:lnTo>
                <a:lnTo>
                  <a:pt x="95480" y="21489"/>
                </a:lnTo>
                <a:lnTo>
                  <a:pt x="98380" y="26063"/>
                </a:lnTo>
                <a:lnTo>
                  <a:pt x="101305" y="31097"/>
                </a:lnTo>
                <a:lnTo>
                  <a:pt x="120431" y="60502"/>
                </a:lnTo>
                <a:lnTo>
                  <a:pt x="160734" y="1304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255"/>
          <p:cNvSpPr/>
          <p:nvPr/>
        </p:nvSpPr>
        <p:spPr>
          <a:xfrm>
            <a:off x="3286125" y="5679281"/>
            <a:ext cx="80368" cy="232173"/>
          </a:xfrm>
          <a:custGeom>
            <a:avLst/>
            <a:gdLst/>
            <a:ahLst/>
            <a:cxnLst/>
            <a:rect l="0" t="0" r="0" b="0"/>
            <a:pathLst>
              <a:path w="80368" h="232173">
                <a:moveTo>
                  <a:pt x="0" y="0"/>
                </a:moveTo>
                <a:lnTo>
                  <a:pt x="4740" y="9481"/>
                </a:lnTo>
                <a:lnTo>
                  <a:pt x="6136" y="13266"/>
                </a:lnTo>
                <a:lnTo>
                  <a:pt x="7688" y="20117"/>
                </a:lnTo>
                <a:lnTo>
                  <a:pt x="9094" y="24325"/>
                </a:lnTo>
                <a:lnTo>
                  <a:pt x="11024" y="29115"/>
                </a:lnTo>
                <a:lnTo>
                  <a:pt x="13302" y="34293"/>
                </a:lnTo>
                <a:lnTo>
                  <a:pt x="15813" y="41713"/>
                </a:lnTo>
                <a:lnTo>
                  <a:pt x="18479" y="50629"/>
                </a:lnTo>
                <a:lnTo>
                  <a:pt x="21249" y="60542"/>
                </a:lnTo>
                <a:lnTo>
                  <a:pt x="26973" y="79493"/>
                </a:lnTo>
                <a:lnTo>
                  <a:pt x="38731" y="115914"/>
                </a:lnTo>
                <a:lnTo>
                  <a:pt x="41695" y="126885"/>
                </a:lnTo>
                <a:lnTo>
                  <a:pt x="44664" y="139160"/>
                </a:lnTo>
                <a:lnTo>
                  <a:pt x="47635" y="152305"/>
                </a:lnTo>
                <a:lnTo>
                  <a:pt x="51601" y="165037"/>
                </a:lnTo>
                <a:lnTo>
                  <a:pt x="56228" y="177493"/>
                </a:lnTo>
                <a:lnTo>
                  <a:pt x="61298" y="189766"/>
                </a:lnTo>
                <a:lnTo>
                  <a:pt x="64678" y="198940"/>
                </a:lnTo>
                <a:lnTo>
                  <a:pt x="66931" y="206048"/>
                </a:lnTo>
                <a:lnTo>
                  <a:pt x="68433" y="211780"/>
                </a:lnTo>
                <a:lnTo>
                  <a:pt x="70427" y="216593"/>
                </a:lnTo>
                <a:lnTo>
                  <a:pt x="72748" y="220794"/>
                </a:lnTo>
                <a:lnTo>
                  <a:pt x="80367"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256"/>
          <p:cNvSpPr/>
          <p:nvPr/>
        </p:nvSpPr>
        <p:spPr>
          <a:xfrm>
            <a:off x="3296132" y="5786437"/>
            <a:ext cx="168587" cy="125017"/>
          </a:xfrm>
          <a:custGeom>
            <a:avLst/>
            <a:gdLst/>
            <a:ahLst/>
            <a:cxnLst/>
            <a:rect l="0" t="0" r="0" b="0"/>
            <a:pathLst>
              <a:path w="168587" h="125017">
                <a:moveTo>
                  <a:pt x="141797" y="0"/>
                </a:moveTo>
                <a:lnTo>
                  <a:pt x="109251" y="0"/>
                </a:lnTo>
                <a:lnTo>
                  <a:pt x="103232" y="993"/>
                </a:lnTo>
                <a:lnTo>
                  <a:pt x="97236" y="2646"/>
                </a:lnTo>
                <a:lnTo>
                  <a:pt x="91254" y="4741"/>
                </a:lnTo>
                <a:lnTo>
                  <a:pt x="85281" y="6137"/>
                </a:lnTo>
                <a:lnTo>
                  <a:pt x="79315" y="7068"/>
                </a:lnTo>
                <a:lnTo>
                  <a:pt x="73354" y="7689"/>
                </a:lnTo>
                <a:lnTo>
                  <a:pt x="66403" y="10087"/>
                </a:lnTo>
                <a:lnTo>
                  <a:pt x="58792" y="13670"/>
                </a:lnTo>
                <a:lnTo>
                  <a:pt x="50742" y="18043"/>
                </a:lnTo>
                <a:lnTo>
                  <a:pt x="43390" y="20958"/>
                </a:lnTo>
                <a:lnTo>
                  <a:pt x="36505" y="22902"/>
                </a:lnTo>
                <a:lnTo>
                  <a:pt x="29930" y="24197"/>
                </a:lnTo>
                <a:lnTo>
                  <a:pt x="23563" y="27046"/>
                </a:lnTo>
                <a:lnTo>
                  <a:pt x="17334" y="30929"/>
                </a:lnTo>
                <a:lnTo>
                  <a:pt x="11197" y="35502"/>
                </a:lnTo>
                <a:lnTo>
                  <a:pt x="7105" y="39543"/>
                </a:lnTo>
                <a:lnTo>
                  <a:pt x="4378" y="43229"/>
                </a:lnTo>
                <a:lnTo>
                  <a:pt x="2559" y="46679"/>
                </a:lnTo>
                <a:lnTo>
                  <a:pt x="1347" y="49971"/>
                </a:lnTo>
                <a:lnTo>
                  <a:pt x="539" y="53158"/>
                </a:lnTo>
                <a:lnTo>
                  <a:pt x="0" y="56274"/>
                </a:lnTo>
                <a:lnTo>
                  <a:pt x="633" y="59344"/>
                </a:lnTo>
                <a:lnTo>
                  <a:pt x="2047" y="62383"/>
                </a:lnTo>
                <a:lnTo>
                  <a:pt x="3982" y="65401"/>
                </a:lnTo>
                <a:lnTo>
                  <a:pt x="6264" y="68406"/>
                </a:lnTo>
                <a:lnTo>
                  <a:pt x="8778" y="71400"/>
                </a:lnTo>
                <a:lnTo>
                  <a:pt x="11446" y="74389"/>
                </a:lnTo>
                <a:lnTo>
                  <a:pt x="17056" y="80356"/>
                </a:lnTo>
                <a:lnTo>
                  <a:pt x="19941" y="83336"/>
                </a:lnTo>
                <a:lnTo>
                  <a:pt x="23849" y="86316"/>
                </a:lnTo>
                <a:lnTo>
                  <a:pt x="28439" y="89294"/>
                </a:lnTo>
                <a:lnTo>
                  <a:pt x="33482" y="92271"/>
                </a:lnTo>
                <a:lnTo>
                  <a:pt x="38829" y="95248"/>
                </a:lnTo>
                <a:lnTo>
                  <a:pt x="50062" y="101202"/>
                </a:lnTo>
                <a:lnTo>
                  <a:pt x="55836" y="103188"/>
                </a:lnTo>
                <a:lnTo>
                  <a:pt x="61670" y="104510"/>
                </a:lnTo>
                <a:lnTo>
                  <a:pt x="67543" y="105392"/>
                </a:lnTo>
                <a:lnTo>
                  <a:pt x="76419" y="107964"/>
                </a:lnTo>
                <a:lnTo>
                  <a:pt x="87298" y="111664"/>
                </a:lnTo>
                <a:lnTo>
                  <a:pt x="99511" y="116114"/>
                </a:lnTo>
                <a:lnTo>
                  <a:pt x="109638" y="119081"/>
                </a:lnTo>
                <a:lnTo>
                  <a:pt x="118373" y="121060"/>
                </a:lnTo>
                <a:lnTo>
                  <a:pt x="126181" y="122378"/>
                </a:lnTo>
                <a:lnTo>
                  <a:pt x="134363" y="123257"/>
                </a:lnTo>
                <a:lnTo>
                  <a:pt x="142794" y="123843"/>
                </a:lnTo>
                <a:lnTo>
                  <a:pt x="168586"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257"/>
          <p:cNvSpPr/>
          <p:nvPr/>
        </p:nvSpPr>
        <p:spPr>
          <a:xfrm>
            <a:off x="3491507" y="5831121"/>
            <a:ext cx="107158" cy="116051"/>
          </a:xfrm>
          <a:custGeom>
            <a:avLst/>
            <a:gdLst/>
            <a:ahLst/>
            <a:cxnLst/>
            <a:rect l="0" t="0" r="0" b="0"/>
            <a:pathLst>
              <a:path w="107158" h="116051">
                <a:moveTo>
                  <a:pt x="0" y="35683"/>
                </a:moveTo>
                <a:lnTo>
                  <a:pt x="43373" y="35683"/>
                </a:lnTo>
                <a:lnTo>
                  <a:pt x="47767" y="34691"/>
                </a:lnTo>
                <a:lnTo>
                  <a:pt x="51689" y="33038"/>
                </a:lnTo>
                <a:lnTo>
                  <a:pt x="55295" y="30943"/>
                </a:lnTo>
                <a:lnTo>
                  <a:pt x="58692" y="28554"/>
                </a:lnTo>
                <a:lnTo>
                  <a:pt x="61948" y="25970"/>
                </a:lnTo>
                <a:lnTo>
                  <a:pt x="65111" y="23254"/>
                </a:lnTo>
                <a:lnTo>
                  <a:pt x="68212" y="21445"/>
                </a:lnTo>
                <a:lnTo>
                  <a:pt x="71272" y="20238"/>
                </a:lnTo>
                <a:lnTo>
                  <a:pt x="74304" y="19433"/>
                </a:lnTo>
                <a:lnTo>
                  <a:pt x="76325" y="17904"/>
                </a:lnTo>
                <a:lnTo>
                  <a:pt x="77673" y="15893"/>
                </a:lnTo>
                <a:lnTo>
                  <a:pt x="79835" y="10277"/>
                </a:lnTo>
                <a:lnTo>
                  <a:pt x="80131" y="6863"/>
                </a:lnTo>
                <a:lnTo>
                  <a:pt x="80210" y="4563"/>
                </a:lnTo>
                <a:lnTo>
                  <a:pt x="79270" y="3030"/>
                </a:lnTo>
                <a:lnTo>
                  <a:pt x="77652" y="2008"/>
                </a:lnTo>
                <a:lnTo>
                  <a:pt x="75580" y="1327"/>
                </a:lnTo>
                <a:lnTo>
                  <a:pt x="73207" y="873"/>
                </a:lnTo>
                <a:lnTo>
                  <a:pt x="70633" y="570"/>
                </a:lnTo>
                <a:lnTo>
                  <a:pt x="64113" y="84"/>
                </a:lnTo>
                <a:lnTo>
                  <a:pt x="60576" y="18"/>
                </a:lnTo>
                <a:lnTo>
                  <a:pt x="58243" y="0"/>
                </a:lnTo>
                <a:lnTo>
                  <a:pt x="55696" y="980"/>
                </a:lnTo>
                <a:lnTo>
                  <a:pt x="53006" y="2626"/>
                </a:lnTo>
                <a:lnTo>
                  <a:pt x="50220" y="4715"/>
                </a:lnTo>
                <a:lnTo>
                  <a:pt x="48363" y="7100"/>
                </a:lnTo>
                <a:lnTo>
                  <a:pt x="47125" y="9683"/>
                </a:lnTo>
                <a:lnTo>
                  <a:pt x="46300" y="12397"/>
                </a:lnTo>
                <a:lnTo>
                  <a:pt x="44757" y="16190"/>
                </a:lnTo>
                <a:lnTo>
                  <a:pt x="42736" y="20703"/>
                </a:lnTo>
                <a:lnTo>
                  <a:pt x="40397" y="25697"/>
                </a:lnTo>
                <a:lnTo>
                  <a:pt x="38838" y="30018"/>
                </a:lnTo>
                <a:lnTo>
                  <a:pt x="37798" y="33891"/>
                </a:lnTo>
                <a:lnTo>
                  <a:pt x="37105" y="37465"/>
                </a:lnTo>
                <a:lnTo>
                  <a:pt x="36643" y="41832"/>
                </a:lnTo>
                <a:lnTo>
                  <a:pt x="36335" y="46727"/>
                </a:lnTo>
                <a:lnTo>
                  <a:pt x="36130" y="51976"/>
                </a:lnTo>
                <a:lnTo>
                  <a:pt x="37977" y="57459"/>
                </a:lnTo>
                <a:lnTo>
                  <a:pt x="41193" y="63099"/>
                </a:lnTo>
                <a:lnTo>
                  <a:pt x="45322" y="68843"/>
                </a:lnTo>
                <a:lnTo>
                  <a:pt x="49066" y="73665"/>
                </a:lnTo>
                <a:lnTo>
                  <a:pt x="52554" y="77871"/>
                </a:lnTo>
                <a:lnTo>
                  <a:pt x="55872" y="81668"/>
                </a:lnTo>
                <a:lnTo>
                  <a:pt x="60069" y="86184"/>
                </a:lnTo>
                <a:lnTo>
                  <a:pt x="78416" y="105043"/>
                </a:lnTo>
                <a:lnTo>
                  <a:pt x="82043" y="108712"/>
                </a:lnTo>
                <a:lnTo>
                  <a:pt x="85453" y="111158"/>
                </a:lnTo>
                <a:lnTo>
                  <a:pt x="88719" y="112789"/>
                </a:lnTo>
                <a:lnTo>
                  <a:pt x="107157" y="1160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258"/>
          <p:cNvSpPr/>
          <p:nvPr/>
        </p:nvSpPr>
        <p:spPr>
          <a:xfrm>
            <a:off x="3625453" y="5842252"/>
            <a:ext cx="111371" cy="238866"/>
          </a:xfrm>
          <a:custGeom>
            <a:avLst/>
            <a:gdLst/>
            <a:ahLst/>
            <a:cxnLst/>
            <a:rect l="0" t="0" r="0" b="0"/>
            <a:pathLst>
              <a:path w="111371" h="238866">
                <a:moveTo>
                  <a:pt x="0" y="6693"/>
                </a:moveTo>
                <a:lnTo>
                  <a:pt x="0" y="16174"/>
                </a:lnTo>
                <a:lnTo>
                  <a:pt x="992" y="19959"/>
                </a:lnTo>
                <a:lnTo>
                  <a:pt x="2646" y="23474"/>
                </a:lnTo>
                <a:lnTo>
                  <a:pt x="4740" y="26810"/>
                </a:lnTo>
                <a:lnTo>
                  <a:pt x="8121" y="31018"/>
                </a:lnTo>
                <a:lnTo>
                  <a:pt x="12359" y="35808"/>
                </a:lnTo>
                <a:lnTo>
                  <a:pt x="17169" y="40986"/>
                </a:lnTo>
                <a:lnTo>
                  <a:pt x="22360" y="44438"/>
                </a:lnTo>
                <a:lnTo>
                  <a:pt x="27805" y="46739"/>
                </a:lnTo>
                <a:lnTo>
                  <a:pt x="33419" y="48273"/>
                </a:lnTo>
                <a:lnTo>
                  <a:pt x="38154" y="50288"/>
                </a:lnTo>
                <a:lnTo>
                  <a:pt x="42303" y="52624"/>
                </a:lnTo>
                <a:lnTo>
                  <a:pt x="46061" y="55173"/>
                </a:lnTo>
                <a:lnTo>
                  <a:pt x="49559" y="56872"/>
                </a:lnTo>
                <a:lnTo>
                  <a:pt x="52883" y="58005"/>
                </a:lnTo>
                <a:lnTo>
                  <a:pt x="56091" y="58761"/>
                </a:lnTo>
                <a:lnTo>
                  <a:pt x="59222" y="59264"/>
                </a:lnTo>
                <a:lnTo>
                  <a:pt x="62302" y="59600"/>
                </a:lnTo>
                <a:lnTo>
                  <a:pt x="65347" y="59823"/>
                </a:lnTo>
                <a:lnTo>
                  <a:pt x="68369" y="59973"/>
                </a:lnTo>
                <a:lnTo>
                  <a:pt x="74373" y="60138"/>
                </a:lnTo>
                <a:lnTo>
                  <a:pt x="83331" y="60232"/>
                </a:lnTo>
                <a:lnTo>
                  <a:pt x="86312" y="59252"/>
                </a:lnTo>
                <a:lnTo>
                  <a:pt x="89291" y="57608"/>
                </a:lnTo>
                <a:lnTo>
                  <a:pt x="92270" y="55519"/>
                </a:lnTo>
                <a:lnTo>
                  <a:pt x="94255" y="53135"/>
                </a:lnTo>
                <a:lnTo>
                  <a:pt x="95579" y="50552"/>
                </a:lnTo>
                <a:lnTo>
                  <a:pt x="98042" y="44045"/>
                </a:lnTo>
                <a:lnTo>
                  <a:pt x="100088" y="39532"/>
                </a:lnTo>
                <a:lnTo>
                  <a:pt x="107707" y="23699"/>
                </a:lnTo>
                <a:lnTo>
                  <a:pt x="110500" y="18030"/>
                </a:lnTo>
                <a:lnTo>
                  <a:pt x="111370" y="13259"/>
                </a:lnTo>
                <a:lnTo>
                  <a:pt x="110958" y="9086"/>
                </a:lnTo>
                <a:lnTo>
                  <a:pt x="107907" y="0"/>
                </a:lnTo>
                <a:lnTo>
                  <a:pt x="107657" y="246"/>
                </a:lnTo>
                <a:lnTo>
                  <a:pt x="107304" y="6326"/>
                </a:lnTo>
                <a:lnTo>
                  <a:pt x="107162" y="40894"/>
                </a:lnTo>
                <a:lnTo>
                  <a:pt x="106168" y="47353"/>
                </a:lnTo>
                <a:lnTo>
                  <a:pt x="104513" y="54636"/>
                </a:lnTo>
                <a:lnTo>
                  <a:pt x="102417" y="62467"/>
                </a:lnTo>
                <a:lnTo>
                  <a:pt x="101020" y="69673"/>
                </a:lnTo>
                <a:lnTo>
                  <a:pt x="100089" y="76461"/>
                </a:lnTo>
                <a:lnTo>
                  <a:pt x="99468" y="82971"/>
                </a:lnTo>
                <a:lnTo>
                  <a:pt x="98062" y="91279"/>
                </a:lnTo>
                <a:lnTo>
                  <a:pt x="96133" y="100787"/>
                </a:lnTo>
                <a:lnTo>
                  <a:pt x="93854" y="111094"/>
                </a:lnTo>
                <a:lnTo>
                  <a:pt x="93327" y="119950"/>
                </a:lnTo>
                <a:lnTo>
                  <a:pt x="93968" y="127838"/>
                </a:lnTo>
                <a:lnTo>
                  <a:pt x="95387" y="135081"/>
                </a:lnTo>
                <a:lnTo>
                  <a:pt x="96334" y="141894"/>
                </a:lnTo>
                <a:lnTo>
                  <a:pt x="96965" y="148421"/>
                </a:lnTo>
                <a:lnTo>
                  <a:pt x="97385" y="154757"/>
                </a:lnTo>
                <a:lnTo>
                  <a:pt x="97665" y="162949"/>
                </a:lnTo>
                <a:lnTo>
                  <a:pt x="98152" y="201809"/>
                </a:lnTo>
                <a:lnTo>
                  <a:pt x="98204" y="213774"/>
                </a:lnTo>
                <a:lnTo>
                  <a:pt x="99204" y="218169"/>
                </a:lnTo>
                <a:lnTo>
                  <a:pt x="100862" y="223083"/>
                </a:lnTo>
                <a:lnTo>
                  <a:pt x="107156" y="2388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259"/>
          <p:cNvSpPr/>
          <p:nvPr/>
        </p:nvSpPr>
        <p:spPr>
          <a:xfrm>
            <a:off x="5643562" y="5045273"/>
            <a:ext cx="133946" cy="357188"/>
          </a:xfrm>
          <a:custGeom>
            <a:avLst/>
            <a:gdLst/>
            <a:ahLst/>
            <a:cxnLst/>
            <a:rect l="0" t="0" r="0" b="0"/>
            <a:pathLst>
              <a:path w="133946" h="357188">
                <a:moveTo>
                  <a:pt x="0" y="0"/>
                </a:moveTo>
                <a:lnTo>
                  <a:pt x="0" y="16250"/>
                </a:lnTo>
                <a:lnTo>
                  <a:pt x="2646" y="22436"/>
                </a:lnTo>
                <a:lnTo>
                  <a:pt x="9713" y="37075"/>
                </a:lnTo>
                <a:lnTo>
                  <a:pt x="12429" y="42576"/>
                </a:lnTo>
                <a:lnTo>
                  <a:pt x="17216" y="55173"/>
                </a:lnTo>
                <a:lnTo>
                  <a:pt x="30472" y="92982"/>
                </a:lnTo>
                <a:lnTo>
                  <a:pt x="35197" y="108621"/>
                </a:lnTo>
                <a:lnTo>
                  <a:pt x="38348" y="121031"/>
                </a:lnTo>
                <a:lnTo>
                  <a:pt x="40448" y="131289"/>
                </a:lnTo>
                <a:lnTo>
                  <a:pt x="42840" y="139120"/>
                </a:lnTo>
                <a:lnTo>
                  <a:pt x="45427" y="145333"/>
                </a:lnTo>
                <a:lnTo>
                  <a:pt x="53809" y="161463"/>
                </a:lnTo>
                <a:lnTo>
                  <a:pt x="56709" y="167173"/>
                </a:lnTo>
                <a:lnTo>
                  <a:pt x="59634" y="171972"/>
                </a:lnTo>
                <a:lnTo>
                  <a:pt x="62576" y="176164"/>
                </a:lnTo>
                <a:lnTo>
                  <a:pt x="65530" y="179950"/>
                </a:lnTo>
                <a:lnTo>
                  <a:pt x="68491" y="185451"/>
                </a:lnTo>
                <a:lnTo>
                  <a:pt x="71458" y="192095"/>
                </a:lnTo>
                <a:lnTo>
                  <a:pt x="74428" y="199501"/>
                </a:lnTo>
                <a:lnTo>
                  <a:pt x="77400" y="205430"/>
                </a:lnTo>
                <a:lnTo>
                  <a:pt x="80373" y="210376"/>
                </a:lnTo>
                <a:lnTo>
                  <a:pt x="83348" y="214664"/>
                </a:lnTo>
                <a:lnTo>
                  <a:pt x="86653" y="224721"/>
                </a:lnTo>
                <a:lnTo>
                  <a:pt x="87534" y="230182"/>
                </a:lnTo>
                <a:lnTo>
                  <a:pt x="90106" y="236798"/>
                </a:lnTo>
                <a:lnTo>
                  <a:pt x="93805" y="244186"/>
                </a:lnTo>
                <a:lnTo>
                  <a:pt x="98256" y="252088"/>
                </a:lnTo>
                <a:lnTo>
                  <a:pt x="101223" y="258347"/>
                </a:lnTo>
                <a:lnTo>
                  <a:pt x="106390" y="272890"/>
                </a:lnTo>
                <a:lnTo>
                  <a:pt x="108630" y="278169"/>
                </a:lnTo>
                <a:lnTo>
                  <a:pt x="112772" y="288334"/>
                </a:lnTo>
                <a:lnTo>
                  <a:pt x="114613" y="296159"/>
                </a:lnTo>
                <a:lnTo>
                  <a:pt x="118077" y="302944"/>
                </a:lnTo>
                <a:lnTo>
                  <a:pt x="120390" y="306142"/>
                </a:lnTo>
                <a:lnTo>
                  <a:pt x="122960" y="312342"/>
                </a:lnTo>
                <a:lnTo>
                  <a:pt x="124407" y="321411"/>
                </a:lnTo>
                <a:lnTo>
                  <a:pt x="124609" y="324406"/>
                </a:lnTo>
                <a:lnTo>
                  <a:pt x="125737" y="329380"/>
                </a:lnTo>
                <a:lnTo>
                  <a:pt x="127481" y="335672"/>
                </a:lnTo>
                <a:lnTo>
                  <a:pt x="133945"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260"/>
          <p:cNvSpPr/>
          <p:nvPr/>
        </p:nvSpPr>
        <p:spPr>
          <a:xfrm>
            <a:off x="5465169" y="5482969"/>
            <a:ext cx="266191" cy="330258"/>
          </a:xfrm>
          <a:custGeom>
            <a:avLst/>
            <a:gdLst/>
            <a:ahLst/>
            <a:cxnLst/>
            <a:rect l="0" t="0" r="0" b="0"/>
            <a:pathLst>
              <a:path w="266191" h="330258">
                <a:moveTo>
                  <a:pt x="151604" y="17718"/>
                </a:moveTo>
                <a:lnTo>
                  <a:pt x="137383" y="12978"/>
                </a:lnTo>
                <a:lnTo>
                  <a:pt x="131209" y="10589"/>
                </a:lnTo>
                <a:lnTo>
                  <a:pt x="125109" y="8005"/>
                </a:lnTo>
                <a:lnTo>
                  <a:pt x="119058" y="5289"/>
                </a:lnTo>
                <a:lnTo>
                  <a:pt x="112047" y="3479"/>
                </a:lnTo>
                <a:lnTo>
                  <a:pt x="104397" y="2272"/>
                </a:lnTo>
                <a:lnTo>
                  <a:pt x="96320" y="1467"/>
                </a:lnTo>
                <a:lnTo>
                  <a:pt x="88951" y="931"/>
                </a:lnTo>
                <a:lnTo>
                  <a:pt x="82054" y="574"/>
                </a:lnTo>
                <a:lnTo>
                  <a:pt x="69099" y="176"/>
                </a:lnTo>
                <a:lnTo>
                  <a:pt x="56727" y="0"/>
                </a:lnTo>
                <a:lnTo>
                  <a:pt x="50650" y="945"/>
                </a:lnTo>
                <a:lnTo>
                  <a:pt x="44614" y="2567"/>
                </a:lnTo>
                <a:lnTo>
                  <a:pt x="38605" y="4641"/>
                </a:lnTo>
                <a:lnTo>
                  <a:pt x="32615" y="7016"/>
                </a:lnTo>
                <a:lnTo>
                  <a:pt x="26638" y="9591"/>
                </a:lnTo>
                <a:lnTo>
                  <a:pt x="20668" y="12300"/>
                </a:lnTo>
                <a:lnTo>
                  <a:pt x="15696" y="15098"/>
                </a:lnTo>
                <a:lnTo>
                  <a:pt x="7526" y="20853"/>
                </a:lnTo>
                <a:lnTo>
                  <a:pt x="2088" y="24931"/>
                </a:lnTo>
                <a:lnTo>
                  <a:pt x="1326" y="27488"/>
                </a:lnTo>
                <a:lnTo>
                  <a:pt x="478" y="35620"/>
                </a:lnTo>
                <a:lnTo>
                  <a:pt x="101" y="43203"/>
                </a:lnTo>
                <a:lnTo>
                  <a:pt x="0" y="46615"/>
                </a:lnTo>
                <a:lnTo>
                  <a:pt x="925" y="49881"/>
                </a:lnTo>
                <a:lnTo>
                  <a:pt x="4599" y="56156"/>
                </a:lnTo>
                <a:lnTo>
                  <a:pt x="12246" y="65267"/>
                </a:lnTo>
                <a:lnTo>
                  <a:pt x="17027" y="69261"/>
                </a:lnTo>
                <a:lnTo>
                  <a:pt x="23190" y="73908"/>
                </a:lnTo>
                <a:lnTo>
                  <a:pt x="30276" y="78990"/>
                </a:lnTo>
                <a:lnTo>
                  <a:pt x="36984" y="83371"/>
                </a:lnTo>
                <a:lnTo>
                  <a:pt x="43441" y="87284"/>
                </a:lnTo>
                <a:lnTo>
                  <a:pt x="49730" y="90884"/>
                </a:lnTo>
                <a:lnTo>
                  <a:pt x="57891" y="96261"/>
                </a:lnTo>
                <a:lnTo>
                  <a:pt x="77542" y="110173"/>
                </a:lnTo>
                <a:lnTo>
                  <a:pt x="89331" y="118050"/>
                </a:lnTo>
                <a:lnTo>
                  <a:pt x="115659" y="134740"/>
                </a:lnTo>
                <a:lnTo>
                  <a:pt x="158372" y="160871"/>
                </a:lnTo>
                <a:lnTo>
                  <a:pt x="179748" y="173284"/>
                </a:lnTo>
                <a:lnTo>
                  <a:pt x="188226" y="177984"/>
                </a:lnTo>
                <a:lnTo>
                  <a:pt x="194870" y="182108"/>
                </a:lnTo>
                <a:lnTo>
                  <a:pt x="200292" y="185850"/>
                </a:lnTo>
                <a:lnTo>
                  <a:pt x="204899" y="189338"/>
                </a:lnTo>
                <a:lnTo>
                  <a:pt x="211938" y="195631"/>
                </a:lnTo>
                <a:lnTo>
                  <a:pt x="230344" y="213207"/>
                </a:lnTo>
                <a:lnTo>
                  <a:pt x="237831" y="221466"/>
                </a:lnTo>
                <a:lnTo>
                  <a:pt x="243816" y="228956"/>
                </a:lnTo>
                <a:lnTo>
                  <a:pt x="248797" y="235934"/>
                </a:lnTo>
                <a:lnTo>
                  <a:pt x="252118" y="242570"/>
                </a:lnTo>
                <a:lnTo>
                  <a:pt x="254333" y="248979"/>
                </a:lnTo>
                <a:lnTo>
                  <a:pt x="255808" y="255236"/>
                </a:lnTo>
                <a:lnTo>
                  <a:pt x="260094" y="264834"/>
                </a:lnTo>
                <a:lnTo>
                  <a:pt x="262626" y="268782"/>
                </a:lnTo>
                <a:lnTo>
                  <a:pt x="265440" y="278461"/>
                </a:lnTo>
                <a:lnTo>
                  <a:pt x="266190" y="283820"/>
                </a:lnTo>
                <a:lnTo>
                  <a:pt x="265697" y="288385"/>
                </a:lnTo>
                <a:lnTo>
                  <a:pt x="264377" y="292420"/>
                </a:lnTo>
                <a:lnTo>
                  <a:pt x="260264" y="299550"/>
                </a:lnTo>
                <a:lnTo>
                  <a:pt x="255129" y="306026"/>
                </a:lnTo>
                <a:lnTo>
                  <a:pt x="246894" y="312212"/>
                </a:lnTo>
                <a:lnTo>
                  <a:pt x="241919" y="315250"/>
                </a:lnTo>
                <a:lnTo>
                  <a:pt x="233747" y="318627"/>
                </a:lnTo>
                <a:lnTo>
                  <a:pt x="225815" y="321119"/>
                </a:lnTo>
                <a:lnTo>
                  <a:pt x="220922" y="323173"/>
                </a:lnTo>
                <a:lnTo>
                  <a:pt x="215676" y="325534"/>
                </a:lnTo>
                <a:lnTo>
                  <a:pt x="211186" y="327108"/>
                </a:lnTo>
                <a:lnTo>
                  <a:pt x="203551" y="328858"/>
                </a:lnTo>
                <a:lnTo>
                  <a:pt x="198141" y="329325"/>
                </a:lnTo>
                <a:lnTo>
                  <a:pt x="191558" y="329635"/>
                </a:lnTo>
                <a:lnTo>
                  <a:pt x="177299" y="329981"/>
                </a:lnTo>
                <a:lnTo>
                  <a:pt x="133745" y="330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261"/>
          <p:cNvSpPr/>
          <p:nvPr/>
        </p:nvSpPr>
        <p:spPr>
          <a:xfrm>
            <a:off x="5769110" y="5600306"/>
            <a:ext cx="160203" cy="131154"/>
          </a:xfrm>
          <a:custGeom>
            <a:avLst/>
            <a:gdLst/>
            <a:ahLst/>
            <a:cxnLst/>
            <a:rect l="0" t="0" r="0" b="0"/>
            <a:pathLst>
              <a:path w="160203" h="131154">
                <a:moveTo>
                  <a:pt x="88765" y="34326"/>
                </a:moveTo>
                <a:lnTo>
                  <a:pt x="67774" y="13336"/>
                </a:lnTo>
                <a:lnTo>
                  <a:pt x="64849" y="11403"/>
                </a:lnTo>
                <a:lnTo>
                  <a:pt x="61907" y="10115"/>
                </a:lnTo>
                <a:lnTo>
                  <a:pt x="58953" y="9255"/>
                </a:lnTo>
                <a:lnTo>
                  <a:pt x="55992" y="7690"/>
                </a:lnTo>
                <a:lnTo>
                  <a:pt x="53026" y="5655"/>
                </a:lnTo>
                <a:lnTo>
                  <a:pt x="50056" y="3306"/>
                </a:lnTo>
                <a:lnTo>
                  <a:pt x="46091" y="1740"/>
                </a:lnTo>
                <a:lnTo>
                  <a:pt x="41465" y="695"/>
                </a:lnTo>
                <a:lnTo>
                  <a:pt x="36395" y="0"/>
                </a:lnTo>
                <a:lnTo>
                  <a:pt x="32024" y="528"/>
                </a:lnTo>
                <a:lnTo>
                  <a:pt x="28117" y="1872"/>
                </a:lnTo>
                <a:lnTo>
                  <a:pt x="24520" y="3760"/>
                </a:lnTo>
                <a:lnTo>
                  <a:pt x="21130" y="6012"/>
                </a:lnTo>
                <a:lnTo>
                  <a:pt x="17878" y="8505"/>
                </a:lnTo>
                <a:lnTo>
                  <a:pt x="14718" y="11159"/>
                </a:lnTo>
                <a:lnTo>
                  <a:pt x="11619" y="14912"/>
                </a:lnTo>
                <a:lnTo>
                  <a:pt x="8561" y="19400"/>
                </a:lnTo>
                <a:lnTo>
                  <a:pt x="5529" y="24375"/>
                </a:lnTo>
                <a:lnTo>
                  <a:pt x="3509" y="28684"/>
                </a:lnTo>
                <a:lnTo>
                  <a:pt x="2162" y="32550"/>
                </a:lnTo>
                <a:lnTo>
                  <a:pt x="1264" y="36118"/>
                </a:lnTo>
                <a:lnTo>
                  <a:pt x="665" y="40482"/>
                </a:lnTo>
                <a:lnTo>
                  <a:pt x="266" y="45376"/>
                </a:lnTo>
                <a:lnTo>
                  <a:pt x="0" y="50622"/>
                </a:lnTo>
                <a:lnTo>
                  <a:pt x="815" y="56104"/>
                </a:lnTo>
                <a:lnTo>
                  <a:pt x="2350" y="61743"/>
                </a:lnTo>
                <a:lnTo>
                  <a:pt x="4366" y="67487"/>
                </a:lnTo>
                <a:lnTo>
                  <a:pt x="6702" y="73301"/>
                </a:lnTo>
                <a:lnTo>
                  <a:pt x="9252" y="79161"/>
                </a:lnTo>
                <a:lnTo>
                  <a:pt x="11943" y="85052"/>
                </a:lnTo>
                <a:lnTo>
                  <a:pt x="14730" y="89972"/>
                </a:lnTo>
                <a:lnTo>
                  <a:pt x="17580" y="94244"/>
                </a:lnTo>
                <a:lnTo>
                  <a:pt x="20472" y="98084"/>
                </a:lnTo>
                <a:lnTo>
                  <a:pt x="23393" y="101636"/>
                </a:lnTo>
                <a:lnTo>
                  <a:pt x="26332" y="104996"/>
                </a:lnTo>
                <a:lnTo>
                  <a:pt x="29283" y="108229"/>
                </a:lnTo>
                <a:lnTo>
                  <a:pt x="35209" y="114466"/>
                </a:lnTo>
                <a:lnTo>
                  <a:pt x="38178" y="117519"/>
                </a:lnTo>
                <a:lnTo>
                  <a:pt x="41150" y="119554"/>
                </a:lnTo>
                <a:lnTo>
                  <a:pt x="44123" y="120910"/>
                </a:lnTo>
                <a:lnTo>
                  <a:pt x="47097" y="121815"/>
                </a:lnTo>
                <a:lnTo>
                  <a:pt x="50072" y="123410"/>
                </a:lnTo>
                <a:lnTo>
                  <a:pt x="53048" y="125465"/>
                </a:lnTo>
                <a:lnTo>
                  <a:pt x="56024" y="127828"/>
                </a:lnTo>
                <a:lnTo>
                  <a:pt x="59000" y="129403"/>
                </a:lnTo>
                <a:lnTo>
                  <a:pt x="61976" y="130453"/>
                </a:lnTo>
                <a:lnTo>
                  <a:pt x="64952" y="131153"/>
                </a:lnTo>
                <a:lnTo>
                  <a:pt x="68921" y="130627"/>
                </a:lnTo>
                <a:lnTo>
                  <a:pt x="73551" y="129285"/>
                </a:lnTo>
                <a:lnTo>
                  <a:pt x="78622" y="127397"/>
                </a:lnTo>
                <a:lnTo>
                  <a:pt x="82995" y="125147"/>
                </a:lnTo>
                <a:lnTo>
                  <a:pt x="86903" y="122655"/>
                </a:lnTo>
                <a:lnTo>
                  <a:pt x="90500" y="120001"/>
                </a:lnTo>
                <a:lnTo>
                  <a:pt x="92898" y="117240"/>
                </a:lnTo>
                <a:lnTo>
                  <a:pt x="94497" y="114407"/>
                </a:lnTo>
                <a:lnTo>
                  <a:pt x="95563" y="111526"/>
                </a:lnTo>
                <a:lnTo>
                  <a:pt x="96273" y="108613"/>
                </a:lnTo>
                <a:lnTo>
                  <a:pt x="96747" y="105679"/>
                </a:lnTo>
                <a:lnTo>
                  <a:pt x="97063" y="102731"/>
                </a:lnTo>
                <a:lnTo>
                  <a:pt x="97273" y="99773"/>
                </a:lnTo>
                <a:lnTo>
                  <a:pt x="97414" y="96809"/>
                </a:lnTo>
                <a:lnTo>
                  <a:pt x="97507" y="93841"/>
                </a:lnTo>
                <a:lnTo>
                  <a:pt x="97639" y="65961"/>
                </a:lnTo>
                <a:lnTo>
                  <a:pt x="96665" y="56409"/>
                </a:lnTo>
                <a:lnTo>
                  <a:pt x="95024" y="48055"/>
                </a:lnTo>
                <a:lnTo>
                  <a:pt x="92937" y="40503"/>
                </a:lnTo>
                <a:lnTo>
                  <a:pt x="91547" y="34475"/>
                </a:lnTo>
                <a:lnTo>
                  <a:pt x="90619" y="29465"/>
                </a:lnTo>
                <a:lnTo>
                  <a:pt x="89131" y="19035"/>
                </a:lnTo>
                <a:lnTo>
                  <a:pt x="88927" y="14962"/>
                </a:lnTo>
                <a:lnTo>
                  <a:pt x="88797" y="9004"/>
                </a:lnTo>
                <a:lnTo>
                  <a:pt x="88774" y="12712"/>
                </a:lnTo>
                <a:lnTo>
                  <a:pt x="88767" y="20095"/>
                </a:lnTo>
                <a:lnTo>
                  <a:pt x="90751" y="26823"/>
                </a:lnTo>
                <a:lnTo>
                  <a:pt x="94058" y="36269"/>
                </a:lnTo>
                <a:lnTo>
                  <a:pt x="98246" y="47528"/>
                </a:lnTo>
                <a:lnTo>
                  <a:pt x="102031" y="56026"/>
                </a:lnTo>
                <a:lnTo>
                  <a:pt x="105546" y="62683"/>
                </a:lnTo>
                <a:lnTo>
                  <a:pt x="108882" y="68114"/>
                </a:lnTo>
                <a:lnTo>
                  <a:pt x="112098" y="74711"/>
                </a:lnTo>
                <a:lnTo>
                  <a:pt x="115234" y="82085"/>
                </a:lnTo>
                <a:lnTo>
                  <a:pt x="118317" y="89978"/>
                </a:lnTo>
                <a:lnTo>
                  <a:pt x="121364" y="95240"/>
                </a:lnTo>
                <a:lnTo>
                  <a:pt x="124389" y="98748"/>
                </a:lnTo>
                <a:lnTo>
                  <a:pt x="127397" y="101087"/>
                </a:lnTo>
                <a:lnTo>
                  <a:pt x="130395" y="104630"/>
                </a:lnTo>
                <a:lnTo>
                  <a:pt x="133385" y="108977"/>
                </a:lnTo>
                <a:lnTo>
                  <a:pt x="136371" y="113859"/>
                </a:lnTo>
                <a:lnTo>
                  <a:pt x="139354" y="117114"/>
                </a:lnTo>
                <a:lnTo>
                  <a:pt x="142334" y="119284"/>
                </a:lnTo>
                <a:lnTo>
                  <a:pt x="145313" y="120730"/>
                </a:lnTo>
                <a:lnTo>
                  <a:pt x="148292" y="121694"/>
                </a:lnTo>
                <a:lnTo>
                  <a:pt x="151270" y="122338"/>
                </a:lnTo>
                <a:lnTo>
                  <a:pt x="160202" y="1236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262"/>
          <p:cNvSpPr/>
          <p:nvPr/>
        </p:nvSpPr>
        <p:spPr>
          <a:xfrm>
            <a:off x="5929312" y="5491757"/>
            <a:ext cx="201566" cy="186919"/>
          </a:xfrm>
          <a:custGeom>
            <a:avLst/>
            <a:gdLst/>
            <a:ahLst/>
            <a:cxnLst/>
            <a:rect l="0" t="0" r="0" b="0"/>
            <a:pathLst>
              <a:path w="201566" h="186919">
                <a:moveTo>
                  <a:pt x="0" y="89297"/>
                </a:moveTo>
                <a:lnTo>
                  <a:pt x="0" y="98778"/>
                </a:lnTo>
                <a:lnTo>
                  <a:pt x="993" y="101571"/>
                </a:lnTo>
                <a:lnTo>
                  <a:pt x="2646" y="103433"/>
                </a:lnTo>
                <a:lnTo>
                  <a:pt x="4741" y="104674"/>
                </a:lnTo>
                <a:lnTo>
                  <a:pt x="6137" y="106494"/>
                </a:lnTo>
                <a:lnTo>
                  <a:pt x="7068" y="108699"/>
                </a:lnTo>
                <a:lnTo>
                  <a:pt x="7689" y="111161"/>
                </a:lnTo>
                <a:lnTo>
                  <a:pt x="11024" y="121835"/>
                </a:lnTo>
                <a:lnTo>
                  <a:pt x="13302" y="128849"/>
                </a:lnTo>
                <a:lnTo>
                  <a:pt x="16806" y="136501"/>
                </a:lnTo>
                <a:lnTo>
                  <a:pt x="21126" y="144579"/>
                </a:lnTo>
                <a:lnTo>
                  <a:pt x="25990" y="152941"/>
                </a:lnTo>
                <a:lnTo>
                  <a:pt x="29233" y="159507"/>
                </a:lnTo>
                <a:lnTo>
                  <a:pt x="31395" y="164877"/>
                </a:lnTo>
                <a:lnTo>
                  <a:pt x="32836" y="169450"/>
                </a:lnTo>
                <a:lnTo>
                  <a:pt x="34789" y="173490"/>
                </a:lnTo>
                <a:lnTo>
                  <a:pt x="37083" y="177176"/>
                </a:lnTo>
                <a:lnTo>
                  <a:pt x="43154" y="185480"/>
                </a:lnTo>
                <a:lnTo>
                  <a:pt x="49276" y="186615"/>
                </a:lnTo>
                <a:lnTo>
                  <a:pt x="53687" y="186918"/>
                </a:lnTo>
                <a:lnTo>
                  <a:pt x="56627" y="186128"/>
                </a:lnTo>
                <a:lnTo>
                  <a:pt x="58588" y="184609"/>
                </a:lnTo>
                <a:lnTo>
                  <a:pt x="59894" y="182604"/>
                </a:lnTo>
                <a:lnTo>
                  <a:pt x="61758" y="181268"/>
                </a:lnTo>
                <a:lnTo>
                  <a:pt x="66474" y="179782"/>
                </a:lnTo>
                <a:lnTo>
                  <a:pt x="68129" y="178394"/>
                </a:lnTo>
                <a:lnTo>
                  <a:pt x="69232" y="176477"/>
                </a:lnTo>
                <a:lnTo>
                  <a:pt x="70457" y="171700"/>
                </a:lnTo>
                <a:lnTo>
                  <a:pt x="71002" y="166269"/>
                </a:lnTo>
                <a:lnTo>
                  <a:pt x="71244" y="160549"/>
                </a:lnTo>
                <a:lnTo>
                  <a:pt x="71308" y="157634"/>
                </a:lnTo>
                <a:lnTo>
                  <a:pt x="72344" y="153706"/>
                </a:lnTo>
                <a:lnTo>
                  <a:pt x="74026" y="149104"/>
                </a:lnTo>
                <a:lnTo>
                  <a:pt x="76140" y="144052"/>
                </a:lnTo>
                <a:lnTo>
                  <a:pt x="76557" y="139691"/>
                </a:lnTo>
                <a:lnTo>
                  <a:pt x="75842" y="135791"/>
                </a:lnTo>
                <a:lnTo>
                  <a:pt x="74375" y="132200"/>
                </a:lnTo>
                <a:lnTo>
                  <a:pt x="73395" y="128813"/>
                </a:lnTo>
                <a:lnTo>
                  <a:pt x="72743" y="125563"/>
                </a:lnTo>
                <a:lnTo>
                  <a:pt x="72308" y="122404"/>
                </a:lnTo>
                <a:lnTo>
                  <a:pt x="72017" y="119306"/>
                </a:lnTo>
                <a:lnTo>
                  <a:pt x="71824" y="116249"/>
                </a:lnTo>
                <a:lnTo>
                  <a:pt x="71695" y="113218"/>
                </a:lnTo>
                <a:lnTo>
                  <a:pt x="71514" y="99472"/>
                </a:lnTo>
                <a:lnTo>
                  <a:pt x="70496" y="95088"/>
                </a:lnTo>
                <a:lnTo>
                  <a:pt x="68826" y="91173"/>
                </a:lnTo>
                <a:lnTo>
                  <a:pt x="66720" y="87572"/>
                </a:lnTo>
                <a:lnTo>
                  <a:pt x="65316" y="86162"/>
                </a:lnTo>
                <a:lnTo>
                  <a:pt x="64380" y="86215"/>
                </a:lnTo>
                <a:lnTo>
                  <a:pt x="62878" y="88688"/>
                </a:lnTo>
                <a:lnTo>
                  <a:pt x="67358" y="93857"/>
                </a:lnTo>
                <a:lnTo>
                  <a:pt x="68718" y="96306"/>
                </a:lnTo>
                <a:lnTo>
                  <a:pt x="70229" y="101672"/>
                </a:lnTo>
                <a:lnTo>
                  <a:pt x="72616" y="105485"/>
                </a:lnTo>
                <a:lnTo>
                  <a:pt x="76192" y="110011"/>
                </a:lnTo>
                <a:lnTo>
                  <a:pt x="80560" y="115013"/>
                </a:lnTo>
                <a:lnTo>
                  <a:pt x="88060" y="123216"/>
                </a:lnTo>
                <a:lnTo>
                  <a:pt x="91449" y="126793"/>
                </a:lnTo>
                <a:lnTo>
                  <a:pt x="95693" y="132153"/>
                </a:lnTo>
                <a:lnTo>
                  <a:pt x="100506" y="138704"/>
                </a:lnTo>
                <a:lnTo>
                  <a:pt x="105699" y="146048"/>
                </a:lnTo>
                <a:lnTo>
                  <a:pt x="110154" y="150943"/>
                </a:lnTo>
                <a:lnTo>
                  <a:pt x="114116" y="154207"/>
                </a:lnTo>
                <a:lnTo>
                  <a:pt x="117749" y="156383"/>
                </a:lnTo>
                <a:lnTo>
                  <a:pt x="129723" y="164092"/>
                </a:lnTo>
                <a:lnTo>
                  <a:pt x="137084" y="168926"/>
                </a:lnTo>
                <a:lnTo>
                  <a:pt x="142983" y="172149"/>
                </a:lnTo>
                <a:lnTo>
                  <a:pt x="147908" y="174297"/>
                </a:lnTo>
                <a:lnTo>
                  <a:pt x="152183" y="175730"/>
                </a:lnTo>
                <a:lnTo>
                  <a:pt x="157018" y="176684"/>
                </a:lnTo>
                <a:lnTo>
                  <a:pt x="162226" y="177321"/>
                </a:lnTo>
                <a:lnTo>
                  <a:pt x="167682" y="177745"/>
                </a:lnTo>
                <a:lnTo>
                  <a:pt x="172311" y="177036"/>
                </a:lnTo>
                <a:lnTo>
                  <a:pt x="176390" y="175571"/>
                </a:lnTo>
                <a:lnTo>
                  <a:pt x="180101" y="173602"/>
                </a:lnTo>
                <a:lnTo>
                  <a:pt x="183567" y="171297"/>
                </a:lnTo>
                <a:lnTo>
                  <a:pt x="186870" y="168769"/>
                </a:lnTo>
                <a:lnTo>
                  <a:pt x="194560" y="162322"/>
                </a:lnTo>
                <a:lnTo>
                  <a:pt x="195192" y="160801"/>
                </a:lnTo>
                <a:lnTo>
                  <a:pt x="195892" y="156464"/>
                </a:lnTo>
                <a:lnTo>
                  <a:pt x="196204" y="151230"/>
                </a:lnTo>
                <a:lnTo>
                  <a:pt x="196287" y="148445"/>
                </a:lnTo>
                <a:lnTo>
                  <a:pt x="197334" y="144604"/>
                </a:lnTo>
                <a:lnTo>
                  <a:pt x="199025" y="140059"/>
                </a:lnTo>
                <a:lnTo>
                  <a:pt x="201144" y="135045"/>
                </a:lnTo>
                <a:lnTo>
                  <a:pt x="201565" y="128725"/>
                </a:lnTo>
                <a:lnTo>
                  <a:pt x="200853" y="121536"/>
                </a:lnTo>
                <a:lnTo>
                  <a:pt x="192582" y="79129"/>
                </a:lnTo>
                <a:lnTo>
                  <a:pt x="189904" y="68628"/>
                </a:lnTo>
                <a:lnTo>
                  <a:pt x="187126" y="59642"/>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263"/>
          <p:cNvSpPr/>
          <p:nvPr/>
        </p:nvSpPr>
        <p:spPr>
          <a:xfrm>
            <a:off x="4705945" y="2268143"/>
            <a:ext cx="1803798" cy="62506"/>
          </a:xfrm>
          <a:custGeom>
            <a:avLst/>
            <a:gdLst/>
            <a:ahLst/>
            <a:cxnLst/>
            <a:rect l="0" t="0" r="0" b="0"/>
            <a:pathLst>
              <a:path w="1803798" h="62506">
                <a:moveTo>
                  <a:pt x="0" y="35716"/>
                </a:moveTo>
                <a:lnTo>
                  <a:pt x="18962" y="30975"/>
                </a:lnTo>
                <a:lnTo>
                  <a:pt x="41500" y="26002"/>
                </a:lnTo>
                <a:lnTo>
                  <a:pt x="54456" y="23287"/>
                </a:lnTo>
                <a:lnTo>
                  <a:pt x="66069" y="21477"/>
                </a:lnTo>
                <a:lnTo>
                  <a:pt x="76789" y="20270"/>
                </a:lnTo>
                <a:lnTo>
                  <a:pt x="86911" y="19466"/>
                </a:lnTo>
                <a:lnTo>
                  <a:pt x="96636" y="17937"/>
                </a:lnTo>
                <a:lnTo>
                  <a:pt x="106096" y="15926"/>
                </a:lnTo>
                <a:lnTo>
                  <a:pt x="115379" y="13593"/>
                </a:lnTo>
                <a:lnTo>
                  <a:pt x="125536" y="12037"/>
                </a:lnTo>
                <a:lnTo>
                  <a:pt x="147406" y="10309"/>
                </a:lnTo>
                <a:lnTo>
                  <a:pt x="182031" y="9336"/>
                </a:lnTo>
                <a:lnTo>
                  <a:pt x="198744" y="8208"/>
                </a:lnTo>
                <a:lnTo>
                  <a:pt x="241128" y="4308"/>
                </a:lnTo>
                <a:lnTo>
                  <a:pt x="260963" y="2871"/>
                </a:lnTo>
                <a:lnTo>
                  <a:pt x="296231" y="1274"/>
                </a:lnTo>
                <a:lnTo>
                  <a:pt x="348717" y="376"/>
                </a:lnTo>
                <a:lnTo>
                  <a:pt x="727757" y="0"/>
                </a:lnTo>
                <a:lnTo>
                  <a:pt x="771914" y="991"/>
                </a:lnTo>
                <a:lnTo>
                  <a:pt x="808297" y="2644"/>
                </a:lnTo>
                <a:lnTo>
                  <a:pt x="839497" y="4739"/>
                </a:lnTo>
                <a:lnTo>
                  <a:pt x="892685" y="7065"/>
                </a:lnTo>
                <a:lnTo>
                  <a:pt x="916592" y="7686"/>
                </a:lnTo>
                <a:lnTo>
                  <a:pt x="980197" y="11021"/>
                </a:lnTo>
                <a:lnTo>
                  <a:pt x="1282116" y="31392"/>
                </a:lnTo>
                <a:lnTo>
                  <a:pt x="1316111" y="32833"/>
                </a:lnTo>
                <a:lnTo>
                  <a:pt x="1344728" y="34786"/>
                </a:lnTo>
                <a:lnTo>
                  <a:pt x="1369758" y="37081"/>
                </a:lnTo>
                <a:lnTo>
                  <a:pt x="1392399" y="39602"/>
                </a:lnTo>
                <a:lnTo>
                  <a:pt x="1412454" y="41283"/>
                </a:lnTo>
                <a:lnTo>
                  <a:pt x="1470334" y="44641"/>
                </a:lnTo>
                <a:lnTo>
                  <a:pt x="1547015" y="50487"/>
                </a:lnTo>
                <a:lnTo>
                  <a:pt x="1604902" y="53652"/>
                </a:lnTo>
                <a:lnTo>
                  <a:pt x="1658514" y="57909"/>
                </a:lnTo>
                <a:lnTo>
                  <a:pt x="1683129" y="59441"/>
                </a:lnTo>
                <a:lnTo>
                  <a:pt x="1705492" y="60462"/>
                </a:lnTo>
                <a:lnTo>
                  <a:pt x="1803797" y="625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264"/>
          <p:cNvSpPr/>
          <p:nvPr/>
        </p:nvSpPr>
        <p:spPr>
          <a:xfrm>
            <a:off x="5072062" y="2286003"/>
            <a:ext cx="1285876" cy="98224"/>
          </a:xfrm>
          <a:custGeom>
            <a:avLst/>
            <a:gdLst/>
            <a:ahLst/>
            <a:cxnLst/>
            <a:rect l="0" t="0" r="0" b="0"/>
            <a:pathLst>
              <a:path w="1285876" h="98224">
                <a:moveTo>
                  <a:pt x="0" y="98223"/>
                </a:moveTo>
                <a:lnTo>
                  <a:pt x="34339" y="81054"/>
                </a:lnTo>
                <a:lnTo>
                  <a:pt x="43728" y="77847"/>
                </a:lnTo>
                <a:lnTo>
                  <a:pt x="52965" y="75710"/>
                </a:lnTo>
                <a:lnTo>
                  <a:pt x="62099" y="74284"/>
                </a:lnTo>
                <a:lnTo>
                  <a:pt x="71165" y="72342"/>
                </a:lnTo>
                <a:lnTo>
                  <a:pt x="80186" y="70055"/>
                </a:lnTo>
                <a:lnTo>
                  <a:pt x="89176" y="67538"/>
                </a:lnTo>
                <a:lnTo>
                  <a:pt x="107102" y="64742"/>
                </a:lnTo>
                <a:lnTo>
                  <a:pt x="124992" y="62506"/>
                </a:lnTo>
                <a:lnTo>
                  <a:pt x="133929" y="60521"/>
                </a:lnTo>
                <a:lnTo>
                  <a:pt x="174401" y="50206"/>
                </a:lnTo>
                <a:lnTo>
                  <a:pt x="189689" y="47360"/>
                </a:lnTo>
                <a:lnTo>
                  <a:pt x="263321" y="35664"/>
                </a:lnTo>
                <a:lnTo>
                  <a:pt x="279727" y="32704"/>
                </a:lnTo>
                <a:lnTo>
                  <a:pt x="295625" y="30731"/>
                </a:lnTo>
                <a:lnTo>
                  <a:pt x="492094" y="14858"/>
                </a:lnTo>
                <a:lnTo>
                  <a:pt x="552083" y="11563"/>
                </a:lnTo>
                <a:lnTo>
                  <a:pt x="576415" y="9692"/>
                </a:lnTo>
                <a:lnTo>
                  <a:pt x="598589" y="7452"/>
                </a:lnTo>
                <a:lnTo>
                  <a:pt x="619325" y="4967"/>
                </a:lnTo>
                <a:lnTo>
                  <a:pt x="658240" y="2206"/>
                </a:lnTo>
                <a:lnTo>
                  <a:pt x="676951" y="1469"/>
                </a:lnTo>
                <a:lnTo>
                  <a:pt x="764913" y="433"/>
                </a:lnTo>
                <a:lnTo>
                  <a:pt x="1129294" y="0"/>
                </a:lnTo>
                <a:lnTo>
                  <a:pt x="1158667" y="991"/>
                </a:lnTo>
                <a:lnTo>
                  <a:pt x="1182219" y="2644"/>
                </a:lnTo>
                <a:lnTo>
                  <a:pt x="1201888" y="4738"/>
                </a:lnTo>
                <a:lnTo>
                  <a:pt x="1234326" y="7065"/>
                </a:lnTo>
                <a:lnTo>
                  <a:pt x="1285875" y="89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265"/>
          <p:cNvSpPr/>
          <p:nvPr/>
        </p:nvSpPr>
        <p:spPr>
          <a:xfrm>
            <a:off x="6938367" y="4786312"/>
            <a:ext cx="339329" cy="330399"/>
          </a:xfrm>
          <a:custGeom>
            <a:avLst/>
            <a:gdLst/>
            <a:ahLst/>
            <a:cxnLst/>
            <a:rect l="0" t="0" r="0" b="0"/>
            <a:pathLst>
              <a:path w="339329" h="330399">
                <a:moveTo>
                  <a:pt x="339328" y="0"/>
                </a:moveTo>
                <a:lnTo>
                  <a:pt x="339328" y="4741"/>
                </a:lnTo>
                <a:lnTo>
                  <a:pt x="338336" y="6137"/>
                </a:lnTo>
                <a:lnTo>
                  <a:pt x="336682" y="7068"/>
                </a:lnTo>
                <a:lnTo>
                  <a:pt x="334588" y="7689"/>
                </a:lnTo>
                <a:lnTo>
                  <a:pt x="329614" y="11024"/>
                </a:lnTo>
                <a:lnTo>
                  <a:pt x="321236" y="18480"/>
                </a:lnTo>
                <a:lnTo>
                  <a:pt x="312470" y="26973"/>
                </a:lnTo>
                <a:lnTo>
                  <a:pt x="260541" y="78788"/>
                </a:lnTo>
                <a:lnTo>
                  <a:pt x="255053" y="83283"/>
                </a:lnTo>
                <a:lnTo>
                  <a:pt x="249411" y="87272"/>
                </a:lnTo>
                <a:lnTo>
                  <a:pt x="243664" y="90924"/>
                </a:lnTo>
                <a:lnTo>
                  <a:pt x="237849" y="95342"/>
                </a:lnTo>
                <a:lnTo>
                  <a:pt x="231988" y="100273"/>
                </a:lnTo>
                <a:lnTo>
                  <a:pt x="221175" y="110050"/>
                </a:lnTo>
                <a:lnTo>
                  <a:pt x="213063" y="117703"/>
                </a:lnTo>
                <a:lnTo>
                  <a:pt x="118029" y="212370"/>
                </a:lnTo>
                <a:lnTo>
                  <a:pt x="113413" y="217978"/>
                </a:lnTo>
                <a:lnTo>
                  <a:pt x="109343" y="223701"/>
                </a:lnTo>
                <a:lnTo>
                  <a:pt x="105637" y="229502"/>
                </a:lnTo>
                <a:lnTo>
                  <a:pt x="101183" y="235353"/>
                </a:lnTo>
                <a:lnTo>
                  <a:pt x="96229" y="241238"/>
                </a:lnTo>
                <a:lnTo>
                  <a:pt x="86425" y="252076"/>
                </a:lnTo>
                <a:lnTo>
                  <a:pt x="78759" y="260200"/>
                </a:lnTo>
                <a:lnTo>
                  <a:pt x="44275" y="295022"/>
                </a:lnTo>
                <a:lnTo>
                  <a:pt x="34229" y="302439"/>
                </a:lnTo>
                <a:lnTo>
                  <a:pt x="28772" y="305805"/>
                </a:lnTo>
                <a:lnTo>
                  <a:pt x="25135" y="309042"/>
                </a:lnTo>
                <a:lnTo>
                  <a:pt x="22710" y="312193"/>
                </a:lnTo>
                <a:lnTo>
                  <a:pt x="19023" y="318338"/>
                </a:lnTo>
                <a:lnTo>
                  <a:pt x="14076" y="324377"/>
                </a:lnTo>
                <a:lnTo>
                  <a:pt x="11369" y="326384"/>
                </a:lnTo>
                <a:lnTo>
                  <a:pt x="8571" y="327722"/>
                </a:lnTo>
                <a:lnTo>
                  <a:pt x="0"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266"/>
          <p:cNvSpPr/>
          <p:nvPr/>
        </p:nvSpPr>
        <p:spPr>
          <a:xfrm>
            <a:off x="7715250" y="4875609"/>
            <a:ext cx="535782" cy="267892"/>
          </a:xfrm>
          <a:custGeom>
            <a:avLst/>
            <a:gdLst/>
            <a:ahLst/>
            <a:cxnLst/>
            <a:rect l="0" t="0" r="0" b="0"/>
            <a:pathLst>
              <a:path w="535782" h="267892">
                <a:moveTo>
                  <a:pt x="0" y="0"/>
                </a:moveTo>
                <a:lnTo>
                  <a:pt x="24858" y="0"/>
                </a:lnTo>
                <a:lnTo>
                  <a:pt x="36183" y="2646"/>
                </a:lnTo>
                <a:lnTo>
                  <a:pt x="47831" y="7129"/>
                </a:lnTo>
                <a:lnTo>
                  <a:pt x="59622" y="12429"/>
                </a:lnTo>
                <a:lnTo>
                  <a:pt x="77417" y="20990"/>
                </a:lnTo>
                <a:lnTo>
                  <a:pt x="91954" y="26858"/>
                </a:lnTo>
                <a:lnTo>
                  <a:pt x="108337" y="32773"/>
                </a:lnTo>
                <a:lnTo>
                  <a:pt x="125541" y="38709"/>
                </a:lnTo>
                <a:lnTo>
                  <a:pt x="138264" y="44658"/>
                </a:lnTo>
                <a:lnTo>
                  <a:pt x="153692" y="52592"/>
                </a:lnTo>
                <a:lnTo>
                  <a:pt x="170922" y="61850"/>
                </a:lnTo>
                <a:lnTo>
                  <a:pt x="185385" y="70007"/>
                </a:lnTo>
                <a:lnTo>
                  <a:pt x="198004" y="77429"/>
                </a:lnTo>
                <a:lnTo>
                  <a:pt x="209393" y="84361"/>
                </a:lnTo>
                <a:lnTo>
                  <a:pt x="220955" y="90968"/>
                </a:lnTo>
                <a:lnTo>
                  <a:pt x="244385" y="103599"/>
                </a:lnTo>
                <a:lnTo>
                  <a:pt x="303649" y="133869"/>
                </a:lnTo>
                <a:lnTo>
                  <a:pt x="351242" y="157743"/>
                </a:lnTo>
                <a:lnTo>
                  <a:pt x="362153" y="163701"/>
                </a:lnTo>
                <a:lnTo>
                  <a:pt x="372404" y="169657"/>
                </a:lnTo>
                <a:lnTo>
                  <a:pt x="382215" y="175612"/>
                </a:lnTo>
                <a:lnTo>
                  <a:pt x="392724" y="182559"/>
                </a:lnTo>
                <a:lnTo>
                  <a:pt x="414983" y="198216"/>
                </a:lnTo>
                <a:lnTo>
                  <a:pt x="430445" y="207550"/>
                </a:lnTo>
                <a:lnTo>
                  <a:pt x="448690" y="217742"/>
                </a:lnTo>
                <a:lnTo>
                  <a:pt x="506561" y="248393"/>
                </a:lnTo>
                <a:lnTo>
                  <a:pt x="514317" y="252908"/>
                </a:lnTo>
                <a:lnTo>
                  <a:pt x="520479" y="256910"/>
                </a:lnTo>
                <a:lnTo>
                  <a:pt x="535781"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267"/>
          <p:cNvSpPr/>
          <p:nvPr/>
        </p:nvSpPr>
        <p:spPr>
          <a:xfrm>
            <a:off x="6707768" y="5215046"/>
            <a:ext cx="221670" cy="115978"/>
          </a:xfrm>
          <a:custGeom>
            <a:avLst/>
            <a:gdLst/>
            <a:ahLst/>
            <a:cxnLst/>
            <a:rect l="0" t="0" r="0" b="0"/>
            <a:pathLst>
              <a:path w="221670" h="115978">
                <a:moveTo>
                  <a:pt x="141302" y="8821"/>
                </a:moveTo>
                <a:lnTo>
                  <a:pt x="131821" y="4081"/>
                </a:lnTo>
                <a:lnTo>
                  <a:pt x="128036" y="2684"/>
                </a:lnTo>
                <a:lnTo>
                  <a:pt x="121184" y="1132"/>
                </a:lnTo>
                <a:lnTo>
                  <a:pt x="116976" y="718"/>
                </a:lnTo>
                <a:lnTo>
                  <a:pt x="112187" y="443"/>
                </a:lnTo>
                <a:lnTo>
                  <a:pt x="101572" y="136"/>
                </a:lnTo>
                <a:lnTo>
                  <a:pt x="90241" y="0"/>
                </a:lnTo>
                <a:lnTo>
                  <a:pt x="84441" y="956"/>
                </a:lnTo>
                <a:lnTo>
                  <a:pt x="78589" y="2585"/>
                </a:lnTo>
                <a:lnTo>
                  <a:pt x="72704" y="4664"/>
                </a:lnTo>
                <a:lnTo>
                  <a:pt x="67788" y="7042"/>
                </a:lnTo>
                <a:lnTo>
                  <a:pt x="63521" y="9619"/>
                </a:lnTo>
                <a:lnTo>
                  <a:pt x="59682" y="12329"/>
                </a:lnTo>
                <a:lnTo>
                  <a:pt x="54147" y="15129"/>
                </a:lnTo>
                <a:lnTo>
                  <a:pt x="47480" y="17987"/>
                </a:lnTo>
                <a:lnTo>
                  <a:pt x="40058" y="20885"/>
                </a:lnTo>
                <a:lnTo>
                  <a:pt x="33126" y="23809"/>
                </a:lnTo>
                <a:lnTo>
                  <a:pt x="20132" y="29703"/>
                </a:lnTo>
                <a:lnTo>
                  <a:pt x="15874" y="32665"/>
                </a:lnTo>
                <a:lnTo>
                  <a:pt x="13034" y="35630"/>
                </a:lnTo>
                <a:lnTo>
                  <a:pt x="11142" y="38600"/>
                </a:lnTo>
                <a:lnTo>
                  <a:pt x="8888" y="42564"/>
                </a:lnTo>
                <a:lnTo>
                  <a:pt x="3738" y="52261"/>
                </a:lnTo>
                <a:lnTo>
                  <a:pt x="1968" y="56632"/>
                </a:lnTo>
                <a:lnTo>
                  <a:pt x="787" y="60538"/>
                </a:lnTo>
                <a:lnTo>
                  <a:pt x="0" y="64135"/>
                </a:lnTo>
                <a:lnTo>
                  <a:pt x="468" y="67525"/>
                </a:lnTo>
                <a:lnTo>
                  <a:pt x="1772" y="70777"/>
                </a:lnTo>
                <a:lnTo>
                  <a:pt x="3633" y="73938"/>
                </a:lnTo>
                <a:lnTo>
                  <a:pt x="5867" y="76044"/>
                </a:lnTo>
                <a:lnTo>
                  <a:pt x="8348" y="77449"/>
                </a:lnTo>
                <a:lnTo>
                  <a:pt x="10994" y="78385"/>
                </a:lnTo>
                <a:lnTo>
                  <a:pt x="12758" y="80002"/>
                </a:lnTo>
                <a:lnTo>
                  <a:pt x="13934" y="82072"/>
                </a:lnTo>
                <a:lnTo>
                  <a:pt x="14718" y="84444"/>
                </a:lnTo>
                <a:lnTo>
                  <a:pt x="16233" y="86025"/>
                </a:lnTo>
                <a:lnTo>
                  <a:pt x="18235" y="87079"/>
                </a:lnTo>
                <a:lnTo>
                  <a:pt x="24098" y="89243"/>
                </a:lnTo>
                <a:lnTo>
                  <a:pt x="28439" y="91209"/>
                </a:lnTo>
                <a:lnTo>
                  <a:pt x="33318" y="93512"/>
                </a:lnTo>
                <a:lnTo>
                  <a:pt x="37562" y="95047"/>
                </a:lnTo>
                <a:lnTo>
                  <a:pt x="41385" y="96070"/>
                </a:lnTo>
                <a:lnTo>
                  <a:pt x="44925" y="96753"/>
                </a:lnTo>
                <a:lnTo>
                  <a:pt x="49269" y="97208"/>
                </a:lnTo>
                <a:lnTo>
                  <a:pt x="54151" y="97511"/>
                </a:lnTo>
                <a:lnTo>
                  <a:pt x="59388" y="97713"/>
                </a:lnTo>
                <a:lnTo>
                  <a:pt x="65857" y="96856"/>
                </a:lnTo>
                <a:lnTo>
                  <a:pt x="73146" y="95292"/>
                </a:lnTo>
                <a:lnTo>
                  <a:pt x="80981" y="93257"/>
                </a:lnTo>
                <a:lnTo>
                  <a:pt x="87197" y="91901"/>
                </a:lnTo>
                <a:lnTo>
                  <a:pt x="92334" y="90997"/>
                </a:lnTo>
                <a:lnTo>
                  <a:pt x="96750" y="90394"/>
                </a:lnTo>
                <a:lnTo>
                  <a:pt x="101679" y="88007"/>
                </a:lnTo>
                <a:lnTo>
                  <a:pt x="106949" y="84432"/>
                </a:lnTo>
                <a:lnTo>
                  <a:pt x="112447" y="80064"/>
                </a:lnTo>
                <a:lnTo>
                  <a:pt x="117104" y="77152"/>
                </a:lnTo>
                <a:lnTo>
                  <a:pt x="121201" y="75211"/>
                </a:lnTo>
                <a:lnTo>
                  <a:pt x="124925" y="73917"/>
                </a:lnTo>
                <a:lnTo>
                  <a:pt x="128399" y="71070"/>
                </a:lnTo>
                <a:lnTo>
                  <a:pt x="131709" y="67187"/>
                </a:lnTo>
                <a:lnTo>
                  <a:pt x="134906" y="62615"/>
                </a:lnTo>
                <a:lnTo>
                  <a:pt x="138030" y="58574"/>
                </a:lnTo>
                <a:lnTo>
                  <a:pt x="141105" y="54888"/>
                </a:lnTo>
                <a:lnTo>
                  <a:pt x="144147" y="51438"/>
                </a:lnTo>
                <a:lnTo>
                  <a:pt x="147167" y="49139"/>
                </a:lnTo>
                <a:lnTo>
                  <a:pt x="153169" y="46584"/>
                </a:lnTo>
                <a:lnTo>
                  <a:pt x="155167" y="46894"/>
                </a:lnTo>
                <a:lnTo>
                  <a:pt x="156499" y="48094"/>
                </a:lnTo>
                <a:lnTo>
                  <a:pt x="158635" y="52408"/>
                </a:lnTo>
                <a:lnTo>
                  <a:pt x="160794" y="54745"/>
                </a:lnTo>
                <a:lnTo>
                  <a:pt x="176292" y="70494"/>
                </a:lnTo>
                <a:lnTo>
                  <a:pt x="221669" y="1159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268"/>
          <p:cNvSpPr/>
          <p:nvPr/>
        </p:nvSpPr>
        <p:spPr>
          <a:xfrm>
            <a:off x="6947296" y="5161359"/>
            <a:ext cx="62509" cy="164554"/>
          </a:xfrm>
          <a:custGeom>
            <a:avLst/>
            <a:gdLst/>
            <a:ahLst/>
            <a:cxnLst/>
            <a:rect l="0" t="0" r="0" b="0"/>
            <a:pathLst>
              <a:path w="62509" h="164554">
                <a:moveTo>
                  <a:pt x="0" y="62508"/>
                </a:moveTo>
                <a:lnTo>
                  <a:pt x="0" y="98002"/>
                </a:lnTo>
                <a:lnTo>
                  <a:pt x="993" y="102046"/>
                </a:lnTo>
                <a:lnTo>
                  <a:pt x="2647" y="105734"/>
                </a:lnTo>
                <a:lnTo>
                  <a:pt x="4741" y="109184"/>
                </a:lnTo>
                <a:lnTo>
                  <a:pt x="7129" y="114461"/>
                </a:lnTo>
                <a:lnTo>
                  <a:pt x="9714" y="120956"/>
                </a:lnTo>
                <a:lnTo>
                  <a:pt x="12429" y="128262"/>
                </a:lnTo>
                <a:lnTo>
                  <a:pt x="15232" y="134125"/>
                </a:lnTo>
                <a:lnTo>
                  <a:pt x="18092" y="139026"/>
                </a:lnTo>
                <a:lnTo>
                  <a:pt x="20991" y="143286"/>
                </a:lnTo>
                <a:lnTo>
                  <a:pt x="22924" y="147117"/>
                </a:lnTo>
                <a:lnTo>
                  <a:pt x="24213" y="150664"/>
                </a:lnTo>
                <a:lnTo>
                  <a:pt x="25072" y="154021"/>
                </a:lnTo>
                <a:lnTo>
                  <a:pt x="26636" y="157251"/>
                </a:lnTo>
                <a:lnTo>
                  <a:pt x="28672" y="160396"/>
                </a:lnTo>
                <a:lnTo>
                  <a:pt x="31021" y="163486"/>
                </a:lnTo>
                <a:lnTo>
                  <a:pt x="32587" y="164553"/>
                </a:lnTo>
                <a:lnTo>
                  <a:pt x="33631" y="164272"/>
                </a:lnTo>
                <a:lnTo>
                  <a:pt x="34327" y="163093"/>
                </a:lnTo>
                <a:lnTo>
                  <a:pt x="34791" y="160322"/>
                </a:lnTo>
                <a:lnTo>
                  <a:pt x="35101" y="156491"/>
                </a:lnTo>
                <a:lnTo>
                  <a:pt x="35307" y="151952"/>
                </a:lnTo>
                <a:lnTo>
                  <a:pt x="34452" y="147934"/>
                </a:lnTo>
                <a:lnTo>
                  <a:pt x="32890" y="144264"/>
                </a:lnTo>
                <a:lnTo>
                  <a:pt x="30857" y="140824"/>
                </a:lnTo>
                <a:lnTo>
                  <a:pt x="29501" y="131586"/>
                </a:lnTo>
                <a:lnTo>
                  <a:pt x="28597" y="118482"/>
                </a:lnTo>
                <a:lnTo>
                  <a:pt x="27995" y="102800"/>
                </a:lnTo>
                <a:lnTo>
                  <a:pt x="28585" y="88377"/>
                </a:lnTo>
                <a:lnTo>
                  <a:pt x="29971" y="74793"/>
                </a:lnTo>
                <a:lnTo>
                  <a:pt x="31887" y="61769"/>
                </a:lnTo>
                <a:lnTo>
                  <a:pt x="35149" y="50108"/>
                </a:lnTo>
                <a:lnTo>
                  <a:pt x="39307" y="39359"/>
                </a:lnTo>
                <a:lnTo>
                  <a:pt x="44064" y="29216"/>
                </a:lnTo>
                <a:lnTo>
                  <a:pt x="48228" y="22454"/>
                </a:lnTo>
                <a:lnTo>
                  <a:pt x="51996" y="17946"/>
                </a:lnTo>
                <a:lnTo>
                  <a:pt x="55500" y="14940"/>
                </a:lnTo>
                <a:lnTo>
                  <a:pt x="57836" y="11944"/>
                </a:lnTo>
                <a:lnTo>
                  <a:pt x="59394" y="8955"/>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269"/>
          <p:cNvSpPr/>
          <p:nvPr/>
        </p:nvSpPr>
        <p:spPr>
          <a:xfrm>
            <a:off x="7063382" y="5054203"/>
            <a:ext cx="53579" cy="250032"/>
          </a:xfrm>
          <a:custGeom>
            <a:avLst/>
            <a:gdLst/>
            <a:ahLst/>
            <a:cxnLst/>
            <a:rect l="0" t="0" r="0" b="0"/>
            <a:pathLst>
              <a:path w="53579" h="250032">
                <a:moveTo>
                  <a:pt x="0" y="0"/>
                </a:moveTo>
                <a:lnTo>
                  <a:pt x="0" y="78113"/>
                </a:lnTo>
                <a:lnTo>
                  <a:pt x="993" y="93747"/>
                </a:lnTo>
                <a:lnTo>
                  <a:pt x="2647" y="107146"/>
                </a:lnTo>
                <a:lnTo>
                  <a:pt x="4741" y="119056"/>
                </a:lnTo>
                <a:lnTo>
                  <a:pt x="6137" y="128980"/>
                </a:lnTo>
                <a:lnTo>
                  <a:pt x="7068" y="137580"/>
                </a:lnTo>
                <a:lnTo>
                  <a:pt x="7689" y="145298"/>
                </a:lnTo>
                <a:lnTo>
                  <a:pt x="9094" y="153420"/>
                </a:lnTo>
                <a:lnTo>
                  <a:pt x="11024" y="161811"/>
                </a:lnTo>
                <a:lnTo>
                  <a:pt x="21250" y="201406"/>
                </a:lnTo>
                <a:lnTo>
                  <a:pt x="24089" y="209677"/>
                </a:lnTo>
                <a:lnTo>
                  <a:pt x="26974" y="216183"/>
                </a:lnTo>
                <a:lnTo>
                  <a:pt x="29889" y="221512"/>
                </a:lnTo>
                <a:lnTo>
                  <a:pt x="32825" y="226058"/>
                </a:lnTo>
                <a:lnTo>
                  <a:pt x="35773" y="230080"/>
                </a:lnTo>
                <a:lnTo>
                  <a:pt x="38732" y="233754"/>
                </a:lnTo>
                <a:lnTo>
                  <a:pt x="41696" y="237195"/>
                </a:lnTo>
                <a:lnTo>
                  <a:pt x="44665" y="240481"/>
                </a:lnTo>
                <a:lnTo>
                  <a:pt x="53578"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270"/>
          <p:cNvSpPr/>
          <p:nvPr/>
        </p:nvSpPr>
        <p:spPr>
          <a:xfrm>
            <a:off x="7116960" y="530423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1" name="SMARTPenAnnotation271"/>
          <p:cNvSpPr/>
          <p:nvPr/>
        </p:nvSpPr>
        <p:spPr>
          <a:xfrm>
            <a:off x="7063382" y="5161359"/>
            <a:ext cx="107158" cy="8931"/>
          </a:xfrm>
          <a:custGeom>
            <a:avLst/>
            <a:gdLst/>
            <a:ahLst/>
            <a:cxnLst/>
            <a:rect l="0" t="0" r="0" b="0"/>
            <a:pathLst>
              <a:path w="107158" h="8931">
                <a:moveTo>
                  <a:pt x="107157" y="8930"/>
                </a:moveTo>
                <a:lnTo>
                  <a:pt x="92935" y="8930"/>
                </a:lnTo>
                <a:lnTo>
                  <a:pt x="87754" y="7938"/>
                </a:lnTo>
                <a:lnTo>
                  <a:pt x="83308" y="6284"/>
                </a:lnTo>
                <a:lnTo>
                  <a:pt x="79351" y="4190"/>
                </a:lnTo>
                <a:lnTo>
                  <a:pt x="74728" y="2793"/>
                </a:lnTo>
                <a:lnTo>
                  <a:pt x="69664" y="1862"/>
                </a:lnTo>
                <a:lnTo>
                  <a:pt x="64302" y="1241"/>
                </a:lnTo>
                <a:lnTo>
                  <a:pt x="54774" y="827"/>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272"/>
          <p:cNvSpPr/>
          <p:nvPr/>
        </p:nvSpPr>
        <p:spPr>
          <a:xfrm>
            <a:off x="8019013" y="5116710"/>
            <a:ext cx="267604" cy="240945"/>
          </a:xfrm>
          <a:custGeom>
            <a:avLst/>
            <a:gdLst/>
            <a:ahLst/>
            <a:cxnLst/>
            <a:rect l="0" t="0" r="0" b="0"/>
            <a:pathLst>
              <a:path w="267604" h="240945">
                <a:moveTo>
                  <a:pt x="17705" y="98227"/>
                </a:moveTo>
                <a:lnTo>
                  <a:pt x="17705" y="119218"/>
                </a:lnTo>
                <a:lnTo>
                  <a:pt x="18697" y="123135"/>
                </a:lnTo>
                <a:lnTo>
                  <a:pt x="20352" y="127731"/>
                </a:lnTo>
                <a:lnTo>
                  <a:pt x="22446" y="132779"/>
                </a:lnTo>
                <a:lnTo>
                  <a:pt x="24834" y="138129"/>
                </a:lnTo>
                <a:lnTo>
                  <a:pt x="30134" y="149365"/>
                </a:lnTo>
                <a:lnTo>
                  <a:pt x="31945" y="154147"/>
                </a:lnTo>
                <a:lnTo>
                  <a:pt x="33152" y="158328"/>
                </a:lnTo>
                <a:lnTo>
                  <a:pt x="33955" y="162107"/>
                </a:lnTo>
                <a:lnTo>
                  <a:pt x="37496" y="168951"/>
                </a:lnTo>
                <a:lnTo>
                  <a:pt x="39829" y="172166"/>
                </a:lnTo>
                <a:lnTo>
                  <a:pt x="52593" y="190911"/>
                </a:lnTo>
                <a:lnTo>
                  <a:pt x="56839" y="196727"/>
                </a:lnTo>
                <a:lnTo>
                  <a:pt x="60662" y="201597"/>
                </a:lnTo>
                <a:lnTo>
                  <a:pt x="64202" y="205836"/>
                </a:lnTo>
                <a:lnTo>
                  <a:pt x="68136" y="213191"/>
                </a:lnTo>
                <a:lnTo>
                  <a:pt x="69186" y="216542"/>
                </a:lnTo>
                <a:lnTo>
                  <a:pt x="72997" y="222910"/>
                </a:lnTo>
                <a:lnTo>
                  <a:pt x="78788" y="230343"/>
                </a:lnTo>
                <a:lnTo>
                  <a:pt x="79263" y="229960"/>
                </a:lnTo>
                <a:lnTo>
                  <a:pt x="79791" y="226890"/>
                </a:lnTo>
                <a:lnTo>
                  <a:pt x="78939" y="224682"/>
                </a:lnTo>
                <a:lnTo>
                  <a:pt x="75347" y="219583"/>
                </a:lnTo>
                <a:lnTo>
                  <a:pt x="73001" y="213858"/>
                </a:lnTo>
                <a:lnTo>
                  <a:pt x="70444" y="206072"/>
                </a:lnTo>
                <a:lnTo>
                  <a:pt x="67747" y="196912"/>
                </a:lnTo>
                <a:lnTo>
                  <a:pt x="63964" y="188822"/>
                </a:lnTo>
                <a:lnTo>
                  <a:pt x="59459" y="181444"/>
                </a:lnTo>
                <a:lnTo>
                  <a:pt x="54471" y="174541"/>
                </a:lnTo>
                <a:lnTo>
                  <a:pt x="50154" y="167954"/>
                </a:lnTo>
                <a:lnTo>
                  <a:pt x="46283" y="161579"/>
                </a:lnTo>
                <a:lnTo>
                  <a:pt x="42710" y="155344"/>
                </a:lnTo>
                <a:lnTo>
                  <a:pt x="40328" y="150196"/>
                </a:lnTo>
                <a:lnTo>
                  <a:pt x="38740" y="145772"/>
                </a:lnTo>
                <a:lnTo>
                  <a:pt x="37682" y="141829"/>
                </a:lnTo>
                <a:lnTo>
                  <a:pt x="35984" y="137218"/>
                </a:lnTo>
                <a:lnTo>
                  <a:pt x="33860" y="132158"/>
                </a:lnTo>
                <a:lnTo>
                  <a:pt x="31452" y="126801"/>
                </a:lnTo>
                <a:lnTo>
                  <a:pt x="26130" y="115557"/>
                </a:lnTo>
                <a:lnTo>
                  <a:pt x="23322" y="109781"/>
                </a:lnTo>
                <a:lnTo>
                  <a:pt x="20457" y="104937"/>
                </a:lnTo>
                <a:lnTo>
                  <a:pt x="17556" y="100716"/>
                </a:lnTo>
                <a:lnTo>
                  <a:pt x="11685" y="93380"/>
                </a:lnTo>
                <a:lnTo>
                  <a:pt x="5770" y="86813"/>
                </a:lnTo>
                <a:lnTo>
                  <a:pt x="3795" y="83672"/>
                </a:lnTo>
                <a:lnTo>
                  <a:pt x="1601" y="77537"/>
                </a:lnTo>
                <a:lnTo>
                  <a:pt x="1016" y="73519"/>
                </a:lnTo>
                <a:lnTo>
                  <a:pt x="626" y="68857"/>
                </a:lnTo>
                <a:lnTo>
                  <a:pt x="0" y="56596"/>
                </a:lnTo>
                <a:lnTo>
                  <a:pt x="941" y="55591"/>
                </a:lnTo>
                <a:lnTo>
                  <a:pt x="2560" y="54920"/>
                </a:lnTo>
                <a:lnTo>
                  <a:pt x="7549" y="53844"/>
                </a:lnTo>
                <a:lnTo>
                  <a:pt x="10876" y="56342"/>
                </a:lnTo>
                <a:lnTo>
                  <a:pt x="13152" y="58398"/>
                </a:lnTo>
                <a:lnTo>
                  <a:pt x="15662" y="61752"/>
                </a:lnTo>
                <a:lnTo>
                  <a:pt x="18328" y="65973"/>
                </a:lnTo>
                <a:lnTo>
                  <a:pt x="21097" y="70771"/>
                </a:lnTo>
                <a:lnTo>
                  <a:pt x="23935" y="74962"/>
                </a:lnTo>
                <a:lnTo>
                  <a:pt x="29735" y="82265"/>
                </a:lnTo>
                <a:lnTo>
                  <a:pt x="32670" y="86594"/>
                </a:lnTo>
                <a:lnTo>
                  <a:pt x="35620" y="91463"/>
                </a:lnTo>
                <a:lnTo>
                  <a:pt x="38578" y="96695"/>
                </a:lnTo>
                <a:lnTo>
                  <a:pt x="41542" y="101174"/>
                </a:lnTo>
                <a:lnTo>
                  <a:pt x="44511" y="105153"/>
                </a:lnTo>
                <a:lnTo>
                  <a:pt x="75365" y="142369"/>
                </a:lnTo>
                <a:lnTo>
                  <a:pt x="84919" y="153452"/>
                </a:lnTo>
                <a:lnTo>
                  <a:pt x="93273" y="162825"/>
                </a:lnTo>
                <a:lnTo>
                  <a:pt x="100825" y="171058"/>
                </a:lnTo>
                <a:lnTo>
                  <a:pt x="107845" y="177538"/>
                </a:lnTo>
                <a:lnTo>
                  <a:pt x="114510" y="182851"/>
                </a:lnTo>
                <a:lnTo>
                  <a:pt x="120937" y="187386"/>
                </a:lnTo>
                <a:lnTo>
                  <a:pt x="127206" y="192393"/>
                </a:lnTo>
                <a:lnTo>
                  <a:pt x="133370" y="197715"/>
                </a:lnTo>
                <a:lnTo>
                  <a:pt x="139463" y="203248"/>
                </a:lnTo>
                <a:lnTo>
                  <a:pt x="145511" y="207928"/>
                </a:lnTo>
                <a:lnTo>
                  <a:pt x="151526" y="212041"/>
                </a:lnTo>
                <a:lnTo>
                  <a:pt x="157521" y="215775"/>
                </a:lnTo>
                <a:lnTo>
                  <a:pt x="163502" y="219256"/>
                </a:lnTo>
                <a:lnTo>
                  <a:pt x="175439" y="225770"/>
                </a:lnTo>
                <a:lnTo>
                  <a:pt x="180408" y="228897"/>
                </a:lnTo>
                <a:lnTo>
                  <a:pt x="188575" y="235016"/>
                </a:lnTo>
                <a:lnTo>
                  <a:pt x="193134" y="237045"/>
                </a:lnTo>
                <a:lnTo>
                  <a:pt x="198158" y="238397"/>
                </a:lnTo>
                <a:lnTo>
                  <a:pt x="203491" y="239299"/>
                </a:lnTo>
                <a:lnTo>
                  <a:pt x="209032" y="239900"/>
                </a:lnTo>
                <a:lnTo>
                  <a:pt x="214710" y="240301"/>
                </a:lnTo>
                <a:lnTo>
                  <a:pt x="225317" y="240746"/>
                </a:lnTo>
                <a:lnTo>
                  <a:pt x="233339" y="240944"/>
                </a:lnTo>
                <a:lnTo>
                  <a:pt x="237860" y="240004"/>
                </a:lnTo>
                <a:lnTo>
                  <a:pt x="242857" y="238386"/>
                </a:lnTo>
                <a:lnTo>
                  <a:pt x="248174" y="236315"/>
                </a:lnTo>
                <a:lnTo>
                  <a:pt x="251719" y="232949"/>
                </a:lnTo>
                <a:lnTo>
                  <a:pt x="254082" y="228722"/>
                </a:lnTo>
                <a:lnTo>
                  <a:pt x="255657" y="223919"/>
                </a:lnTo>
                <a:lnTo>
                  <a:pt x="257699" y="219725"/>
                </a:lnTo>
                <a:lnTo>
                  <a:pt x="262614" y="212419"/>
                </a:lnTo>
                <a:lnTo>
                  <a:pt x="264321" y="208089"/>
                </a:lnTo>
                <a:lnTo>
                  <a:pt x="265460" y="203218"/>
                </a:lnTo>
                <a:lnTo>
                  <a:pt x="266219" y="197987"/>
                </a:lnTo>
                <a:lnTo>
                  <a:pt x="266724" y="192515"/>
                </a:lnTo>
                <a:lnTo>
                  <a:pt x="267062" y="186882"/>
                </a:lnTo>
                <a:lnTo>
                  <a:pt x="267437" y="175333"/>
                </a:lnTo>
                <a:lnTo>
                  <a:pt x="267603" y="163585"/>
                </a:lnTo>
                <a:lnTo>
                  <a:pt x="266656" y="157674"/>
                </a:lnTo>
                <a:lnTo>
                  <a:pt x="265031" y="151749"/>
                </a:lnTo>
                <a:lnTo>
                  <a:pt x="246742" y="97701"/>
                </a:lnTo>
                <a:lnTo>
                  <a:pt x="242826" y="89939"/>
                </a:lnTo>
                <a:lnTo>
                  <a:pt x="238231" y="82780"/>
                </a:lnTo>
                <a:lnTo>
                  <a:pt x="233184" y="76023"/>
                </a:lnTo>
                <a:lnTo>
                  <a:pt x="225850" y="67549"/>
                </a:lnTo>
                <a:lnTo>
                  <a:pt x="216992" y="57931"/>
                </a:lnTo>
                <a:lnTo>
                  <a:pt x="207118" y="47551"/>
                </a:lnTo>
                <a:lnTo>
                  <a:pt x="199542" y="38646"/>
                </a:lnTo>
                <a:lnTo>
                  <a:pt x="193500" y="30725"/>
                </a:lnTo>
                <a:lnTo>
                  <a:pt x="188481" y="23461"/>
                </a:lnTo>
                <a:lnTo>
                  <a:pt x="184141" y="17625"/>
                </a:lnTo>
                <a:lnTo>
                  <a:pt x="180257" y="12742"/>
                </a:lnTo>
                <a:lnTo>
                  <a:pt x="16951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273"/>
          <p:cNvSpPr/>
          <p:nvPr/>
        </p:nvSpPr>
        <p:spPr>
          <a:xfrm>
            <a:off x="6911578" y="5420320"/>
            <a:ext cx="107157" cy="258962"/>
          </a:xfrm>
          <a:custGeom>
            <a:avLst/>
            <a:gdLst/>
            <a:ahLst/>
            <a:cxnLst/>
            <a:rect l="0" t="0" r="0" b="0"/>
            <a:pathLst>
              <a:path w="107157" h="258962">
                <a:moveTo>
                  <a:pt x="0" y="0"/>
                </a:moveTo>
                <a:lnTo>
                  <a:pt x="0" y="30472"/>
                </a:lnTo>
                <a:lnTo>
                  <a:pt x="992" y="37181"/>
                </a:lnTo>
                <a:lnTo>
                  <a:pt x="2646" y="43639"/>
                </a:lnTo>
                <a:lnTo>
                  <a:pt x="4740" y="49929"/>
                </a:lnTo>
                <a:lnTo>
                  <a:pt x="6136" y="56106"/>
                </a:lnTo>
                <a:lnTo>
                  <a:pt x="7067" y="62209"/>
                </a:lnTo>
                <a:lnTo>
                  <a:pt x="7688" y="68262"/>
                </a:lnTo>
                <a:lnTo>
                  <a:pt x="9094" y="74281"/>
                </a:lnTo>
                <a:lnTo>
                  <a:pt x="11024" y="80279"/>
                </a:lnTo>
                <a:lnTo>
                  <a:pt x="13302" y="86261"/>
                </a:lnTo>
                <a:lnTo>
                  <a:pt x="15813" y="92234"/>
                </a:lnTo>
                <a:lnTo>
                  <a:pt x="18480" y="98200"/>
                </a:lnTo>
                <a:lnTo>
                  <a:pt x="21249" y="104162"/>
                </a:lnTo>
                <a:lnTo>
                  <a:pt x="23096" y="110121"/>
                </a:lnTo>
                <a:lnTo>
                  <a:pt x="24327" y="116078"/>
                </a:lnTo>
                <a:lnTo>
                  <a:pt x="25148" y="122033"/>
                </a:lnTo>
                <a:lnTo>
                  <a:pt x="26687" y="127989"/>
                </a:lnTo>
                <a:lnTo>
                  <a:pt x="28705" y="133943"/>
                </a:lnTo>
                <a:lnTo>
                  <a:pt x="31043" y="139897"/>
                </a:lnTo>
                <a:lnTo>
                  <a:pt x="33594" y="145850"/>
                </a:lnTo>
                <a:lnTo>
                  <a:pt x="39073" y="157757"/>
                </a:lnTo>
                <a:lnTo>
                  <a:pt x="42916" y="164703"/>
                </a:lnTo>
                <a:lnTo>
                  <a:pt x="47462" y="172309"/>
                </a:lnTo>
                <a:lnTo>
                  <a:pt x="57805" y="188700"/>
                </a:lnTo>
                <a:lnTo>
                  <a:pt x="69016" y="205905"/>
                </a:lnTo>
                <a:lnTo>
                  <a:pt x="73792" y="213669"/>
                </a:lnTo>
                <a:lnTo>
                  <a:pt x="77969" y="220829"/>
                </a:lnTo>
                <a:lnTo>
                  <a:pt x="81745" y="227586"/>
                </a:lnTo>
                <a:lnTo>
                  <a:pt x="85254" y="233084"/>
                </a:lnTo>
                <a:lnTo>
                  <a:pt x="88586" y="237741"/>
                </a:lnTo>
                <a:lnTo>
                  <a:pt x="91799" y="241838"/>
                </a:lnTo>
                <a:lnTo>
                  <a:pt x="94933" y="245561"/>
                </a:lnTo>
                <a:lnTo>
                  <a:pt x="98016" y="249035"/>
                </a:lnTo>
                <a:lnTo>
                  <a:pt x="10715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274"/>
          <p:cNvSpPr/>
          <p:nvPr/>
        </p:nvSpPr>
        <p:spPr>
          <a:xfrm>
            <a:off x="6733140" y="5810131"/>
            <a:ext cx="285595" cy="163830"/>
          </a:xfrm>
          <a:custGeom>
            <a:avLst/>
            <a:gdLst/>
            <a:ahLst/>
            <a:cxnLst/>
            <a:rect l="0" t="0" r="0" b="0"/>
            <a:pathLst>
              <a:path w="285595" h="163830">
                <a:moveTo>
                  <a:pt x="89141" y="20954"/>
                </a:moveTo>
                <a:lnTo>
                  <a:pt x="70179" y="25695"/>
                </a:lnTo>
                <a:lnTo>
                  <a:pt x="62609" y="27091"/>
                </a:lnTo>
                <a:lnTo>
                  <a:pt x="55578" y="28022"/>
                </a:lnTo>
                <a:lnTo>
                  <a:pt x="48906" y="28643"/>
                </a:lnTo>
                <a:lnTo>
                  <a:pt x="43466" y="30049"/>
                </a:lnTo>
                <a:lnTo>
                  <a:pt x="34776" y="34257"/>
                </a:lnTo>
                <a:lnTo>
                  <a:pt x="31069" y="36768"/>
                </a:lnTo>
                <a:lnTo>
                  <a:pt x="27607" y="39435"/>
                </a:lnTo>
                <a:lnTo>
                  <a:pt x="24305" y="42204"/>
                </a:lnTo>
                <a:lnTo>
                  <a:pt x="21112" y="45043"/>
                </a:lnTo>
                <a:lnTo>
                  <a:pt x="14919" y="50843"/>
                </a:lnTo>
                <a:lnTo>
                  <a:pt x="5854" y="59686"/>
                </a:lnTo>
                <a:lnTo>
                  <a:pt x="3851" y="62650"/>
                </a:lnTo>
                <a:lnTo>
                  <a:pt x="2515" y="65619"/>
                </a:lnTo>
                <a:lnTo>
                  <a:pt x="1625" y="68591"/>
                </a:lnTo>
                <a:lnTo>
                  <a:pt x="1031" y="71563"/>
                </a:lnTo>
                <a:lnTo>
                  <a:pt x="635" y="74538"/>
                </a:lnTo>
                <a:lnTo>
                  <a:pt x="372" y="77512"/>
                </a:lnTo>
                <a:lnTo>
                  <a:pt x="196" y="81480"/>
                </a:lnTo>
                <a:lnTo>
                  <a:pt x="0" y="91180"/>
                </a:lnTo>
                <a:lnTo>
                  <a:pt x="941" y="95553"/>
                </a:lnTo>
                <a:lnTo>
                  <a:pt x="2559" y="99460"/>
                </a:lnTo>
                <a:lnTo>
                  <a:pt x="4631" y="103058"/>
                </a:lnTo>
                <a:lnTo>
                  <a:pt x="9578" y="112346"/>
                </a:lnTo>
                <a:lnTo>
                  <a:pt x="12287" y="117601"/>
                </a:lnTo>
                <a:lnTo>
                  <a:pt x="15084" y="122096"/>
                </a:lnTo>
                <a:lnTo>
                  <a:pt x="17942" y="126085"/>
                </a:lnTo>
                <a:lnTo>
                  <a:pt x="20839" y="129737"/>
                </a:lnTo>
                <a:lnTo>
                  <a:pt x="25747" y="134156"/>
                </a:lnTo>
                <a:lnTo>
                  <a:pt x="31995" y="139086"/>
                </a:lnTo>
                <a:lnTo>
                  <a:pt x="39138" y="144357"/>
                </a:lnTo>
                <a:lnTo>
                  <a:pt x="44892" y="147871"/>
                </a:lnTo>
                <a:lnTo>
                  <a:pt x="49719" y="150214"/>
                </a:lnTo>
                <a:lnTo>
                  <a:pt x="53930" y="151776"/>
                </a:lnTo>
                <a:lnTo>
                  <a:pt x="58722" y="153810"/>
                </a:lnTo>
                <a:lnTo>
                  <a:pt x="69337" y="158715"/>
                </a:lnTo>
                <a:lnTo>
                  <a:pt x="78024" y="161556"/>
                </a:lnTo>
                <a:lnTo>
                  <a:pt x="81730" y="162314"/>
                </a:lnTo>
                <a:lnTo>
                  <a:pt x="86184" y="161827"/>
                </a:lnTo>
                <a:lnTo>
                  <a:pt x="91139" y="160510"/>
                </a:lnTo>
                <a:lnTo>
                  <a:pt x="96426" y="158640"/>
                </a:lnTo>
                <a:lnTo>
                  <a:pt x="104947" y="156562"/>
                </a:lnTo>
                <a:lnTo>
                  <a:pt x="108608" y="156008"/>
                </a:lnTo>
                <a:lnTo>
                  <a:pt x="113033" y="154646"/>
                </a:lnTo>
                <a:lnTo>
                  <a:pt x="117967" y="152746"/>
                </a:lnTo>
                <a:lnTo>
                  <a:pt x="123241" y="150488"/>
                </a:lnTo>
                <a:lnTo>
                  <a:pt x="127749" y="147989"/>
                </a:lnTo>
                <a:lnTo>
                  <a:pt x="131747" y="145332"/>
                </a:lnTo>
                <a:lnTo>
                  <a:pt x="135405" y="142568"/>
                </a:lnTo>
                <a:lnTo>
                  <a:pt x="139827" y="137749"/>
                </a:lnTo>
                <a:lnTo>
                  <a:pt x="144760" y="131560"/>
                </a:lnTo>
                <a:lnTo>
                  <a:pt x="150032" y="124457"/>
                </a:lnTo>
                <a:lnTo>
                  <a:pt x="153548" y="118730"/>
                </a:lnTo>
                <a:lnTo>
                  <a:pt x="155892" y="113919"/>
                </a:lnTo>
                <a:lnTo>
                  <a:pt x="157454" y="109720"/>
                </a:lnTo>
                <a:lnTo>
                  <a:pt x="158495" y="102952"/>
                </a:lnTo>
                <a:lnTo>
                  <a:pt x="159189" y="94471"/>
                </a:lnTo>
                <a:lnTo>
                  <a:pt x="159653" y="84848"/>
                </a:lnTo>
                <a:lnTo>
                  <a:pt x="160167" y="55635"/>
                </a:lnTo>
                <a:lnTo>
                  <a:pt x="160563" y="0"/>
                </a:lnTo>
                <a:lnTo>
                  <a:pt x="160577" y="2492"/>
                </a:lnTo>
                <a:lnTo>
                  <a:pt x="163223" y="10765"/>
                </a:lnTo>
                <a:lnTo>
                  <a:pt x="165318" y="17138"/>
                </a:lnTo>
                <a:lnTo>
                  <a:pt x="167707" y="22379"/>
                </a:lnTo>
                <a:lnTo>
                  <a:pt x="170292" y="26865"/>
                </a:lnTo>
                <a:lnTo>
                  <a:pt x="173007" y="30848"/>
                </a:lnTo>
                <a:lnTo>
                  <a:pt x="175810" y="36480"/>
                </a:lnTo>
                <a:lnTo>
                  <a:pt x="178670" y="43211"/>
                </a:lnTo>
                <a:lnTo>
                  <a:pt x="181569" y="50675"/>
                </a:lnTo>
                <a:lnTo>
                  <a:pt x="185487" y="58628"/>
                </a:lnTo>
                <a:lnTo>
                  <a:pt x="190082" y="66906"/>
                </a:lnTo>
                <a:lnTo>
                  <a:pt x="195130" y="75402"/>
                </a:lnTo>
                <a:lnTo>
                  <a:pt x="200480" y="82057"/>
                </a:lnTo>
                <a:lnTo>
                  <a:pt x="206031" y="87486"/>
                </a:lnTo>
                <a:lnTo>
                  <a:pt x="211716" y="92098"/>
                </a:lnTo>
                <a:lnTo>
                  <a:pt x="216498" y="97157"/>
                </a:lnTo>
                <a:lnTo>
                  <a:pt x="220678" y="102514"/>
                </a:lnTo>
                <a:lnTo>
                  <a:pt x="224458" y="108070"/>
                </a:lnTo>
                <a:lnTo>
                  <a:pt x="227969" y="112766"/>
                </a:lnTo>
                <a:lnTo>
                  <a:pt x="231303" y="116889"/>
                </a:lnTo>
                <a:lnTo>
                  <a:pt x="234517" y="120629"/>
                </a:lnTo>
                <a:lnTo>
                  <a:pt x="238644" y="125108"/>
                </a:lnTo>
                <a:lnTo>
                  <a:pt x="252942" y="139899"/>
                </a:lnTo>
                <a:lnTo>
                  <a:pt x="260499" y="147572"/>
                </a:lnTo>
                <a:lnTo>
                  <a:pt x="264895" y="151006"/>
                </a:lnTo>
                <a:lnTo>
                  <a:pt x="269810" y="154288"/>
                </a:lnTo>
                <a:lnTo>
                  <a:pt x="285594" y="1638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275"/>
          <p:cNvSpPr/>
          <p:nvPr/>
        </p:nvSpPr>
        <p:spPr>
          <a:xfrm>
            <a:off x="8188523" y="5402460"/>
            <a:ext cx="196454" cy="294681"/>
          </a:xfrm>
          <a:custGeom>
            <a:avLst/>
            <a:gdLst/>
            <a:ahLst/>
            <a:cxnLst/>
            <a:rect l="0" t="0" r="0" b="0"/>
            <a:pathLst>
              <a:path w="196454" h="294681">
                <a:moveTo>
                  <a:pt x="0" y="0"/>
                </a:moveTo>
                <a:lnTo>
                  <a:pt x="4741" y="9482"/>
                </a:lnTo>
                <a:lnTo>
                  <a:pt x="7068" y="16782"/>
                </a:lnTo>
                <a:lnTo>
                  <a:pt x="7689" y="20118"/>
                </a:lnTo>
                <a:lnTo>
                  <a:pt x="11079" y="24326"/>
                </a:lnTo>
                <a:lnTo>
                  <a:pt x="16316" y="29116"/>
                </a:lnTo>
                <a:lnTo>
                  <a:pt x="22784" y="34293"/>
                </a:lnTo>
                <a:lnTo>
                  <a:pt x="28087" y="39729"/>
                </a:lnTo>
                <a:lnTo>
                  <a:pt x="32616" y="45338"/>
                </a:lnTo>
                <a:lnTo>
                  <a:pt x="36626" y="51062"/>
                </a:lnTo>
                <a:lnTo>
                  <a:pt x="56493" y="78079"/>
                </a:lnTo>
                <a:lnTo>
                  <a:pt x="62467" y="86779"/>
                </a:lnTo>
                <a:lnTo>
                  <a:pt x="67442" y="94564"/>
                </a:lnTo>
                <a:lnTo>
                  <a:pt x="71751" y="101738"/>
                </a:lnTo>
                <a:lnTo>
                  <a:pt x="78591" y="111482"/>
                </a:lnTo>
                <a:lnTo>
                  <a:pt x="105197" y="146913"/>
                </a:lnTo>
                <a:lnTo>
                  <a:pt x="119845" y="167490"/>
                </a:lnTo>
                <a:lnTo>
                  <a:pt x="125538" y="176152"/>
                </a:lnTo>
                <a:lnTo>
                  <a:pt x="130325" y="183912"/>
                </a:lnTo>
                <a:lnTo>
                  <a:pt x="134508" y="191069"/>
                </a:lnTo>
                <a:lnTo>
                  <a:pt x="139281" y="197825"/>
                </a:lnTo>
                <a:lnTo>
                  <a:pt x="144448" y="204313"/>
                </a:lnTo>
                <a:lnTo>
                  <a:pt x="149876" y="210623"/>
                </a:lnTo>
                <a:lnTo>
                  <a:pt x="154487" y="217806"/>
                </a:lnTo>
                <a:lnTo>
                  <a:pt x="158555" y="225572"/>
                </a:lnTo>
                <a:lnTo>
                  <a:pt x="162257" y="233725"/>
                </a:lnTo>
                <a:lnTo>
                  <a:pt x="165719" y="240152"/>
                </a:lnTo>
                <a:lnTo>
                  <a:pt x="169018" y="245430"/>
                </a:lnTo>
                <a:lnTo>
                  <a:pt x="172210" y="249941"/>
                </a:lnTo>
                <a:lnTo>
                  <a:pt x="176322" y="256917"/>
                </a:lnTo>
                <a:lnTo>
                  <a:pt x="181048" y="265535"/>
                </a:lnTo>
                <a:lnTo>
                  <a:pt x="196453"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276"/>
          <p:cNvSpPr/>
          <p:nvPr/>
        </p:nvSpPr>
        <p:spPr>
          <a:xfrm>
            <a:off x="7875984" y="5670351"/>
            <a:ext cx="116087" cy="285751"/>
          </a:xfrm>
          <a:custGeom>
            <a:avLst/>
            <a:gdLst/>
            <a:ahLst/>
            <a:cxnLst/>
            <a:rect l="0" t="0" r="0" b="0"/>
            <a:pathLst>
              <a:path w="116087" h="285751">
                <a:moveTo>
                  <a:pt x="0" y="0"/>
                </a:moveTo>
                <a:lnTo>
                  <a:pt x="4741" y="9481"/>
                </a:lnTo>
                <a:lnTo>
                  <a:pt x="6137" y="14258"/>
                </a:lnTo>
                <a:lnTo>
                  <a:pt x="7068" y="19428"/>
                </a:lnTo>
                <a:lnTo>
                  <a:pt x="7689" y="24858"/>
                </a:lnTo>
                <a:lnTo>
                  <a:pt x="8378" y="33538"/>
                </a:lnTo>
                <a:lnTo>
                  <a:pt x="8561" y="37242"/>
                </a:lnTo>
                <a:lnTo>
                  <a:pt x="9677" y="41695"/>
                </a:lnTo>
                <a:lnTo>
                  <a:pt x="11412" y="46648"/>
                </a:lnTo>
                <a:lnTo>
                  <a:pt x="13561" y="51934"/>
                </a:lnTo>
                <a:lnTo>
                  <a:pt x="16979" y="62404"/>
                </a:lnTo>
                <a:lnTo>
                  <a:pt x="26067" y="92558"/>
                </a:lnTo>
                <a:lnTo>
                  <a:pt x="31269" y="107347"/>
                </a:lnTo>
                <a:lnTo>
                  <a:pt x="36721" y="121174"/>
                </a:lnTo>
                <a:lnTo>
                  <a:pt x="42340" y="134361"/>
                </a:lnTo>
                <a:lnTo>
                  <a:pt x="53875" y="159596"/>
                </a:lnTo>
                <a:lnTo>
                  <a:pt x="59729" y="171882"/>
                </a:lnTo>
                <a:lnTo>
                  <a:pt x="64624" y="183049"/>
                </a:lnTo>
                <a:lnTo>
                  <a:pt x="68879" y="193470"/>
                </a:lnTo>
                <a:lnTo>
                  <a:pt x="72709" y="203394"/>
                </a:lnTo>
                <a:lnTo>
                  <a:pt x="76254" y="211002"/>
                </a:lnTo>
                <a:lnTo>
                  <a:pt x="79610" y="217067"/>
                </a:lnTo>
                <a:lnTo>
                  <a:pt x="82839" y="222102"/>
                </a:lnTo>
                <a:lnTo>
                  <a:pt x="84991" y="227443"/>
                </a:lnTo>
                <a:lnTo>
                  <a:pt x="86426" y="232988"/>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277"/>
          <p:cNvSpPr/>
          <p:nvPr/>
        </p:nvSpPr>
        <p:spPr>
          <a:xfrm>
            <a:off x="8001000" y="5759648"/>
            <a:ext cx="267841" cy="124862"/>
          </a:xfrm>
          <a:custGeom>
            <a:avLst/>
            <a:gdLst/>
            <a:ahLst/>
            <a:cxnLst/>
            <a:rect l="0" t="0" r="0" b="0"/>
            <a:pathLst>
              <a:path w="267841" h="124862">
                <a:moveTo>
                  <a:pt x="0" y="116086"/>
                </a:moveTo>
                <a:lnTo>
                  <a:pt x="14221" y="116086"/>
                </a:lnTo>
                <a:lnTo>
                  <a:pt x="19402" y="115094"/>
                </a:lnTo>
                <a:lnTo>
                  <a:pt x="23848" y="113440"/>
                </a:lnTo>
                <a:lnTo>
                  <a:pt x="27806" y="111346"/>
                </a:lnTo>
                <a:lnTo>
                  <a:pt x="33419" y="107965"/>
                </a:lnTo>
                <a:lnTo>
                  <a:pt x="47595" y="98916"/>
                </a:lnTo>
                <a:lnTo>
                  <a:pt x="53558" y="95710"/>
                </a:lnTo>
                <a:lnTo>
                  <a:pt x="58525" y="93573"/>
                </a:lnTo>
                <a:lnTo>
                  <a:pt x="66691" y="90205"/>
                </a:lnTo>
                <a:lnTo>
                  <a:pt x="70257" y="87918"/>
                </a:lnTo>
                <a:lnTo>
                  <a:pt x="73627" y="85401"/>
                </a:lnTo>
                <a:lnTo>
                  <a:pt x="76866" y="82731"/>
                </a:lnTo>
                <a:lnTo>
                  <a:pt x="80017" y="79959"/>
                </a:lnTo>
                <a:lnTo>
                  <a:pt x="83111" y="77118"/>
                </a:lnTo>
                <a:lnTo>
                  <a:pt x="86165" y="73240"/>
                </a:lnTo>
                <a:lnTo>
                  <a:pt x="89193" y="68671"/>
                </a:lnTo>
                <a:lnTo>
                  <a:pt x="92204" y="63640"/>
                </a:lnTo>
                <a:lnTo>
                  <a:pt x="94212" y="59294"/>
                </a:lnTo>
                <a:lnTo>
                  <a:pt x="95549" y="55404"/>
                </a:lnTo>
                <a:lnTo>
                  <a:pt x="96442" y="51819"/>
                </a:lnTo>
                <a:lnTo>
                  <a:pt x="98028" y="48436"/>
                </a:lnTo>
                <a:lnTo>
                  <a:pt x="100079" y="45189"/>
                </a:lnTo>
                <a:lnTo>
                  <a:pt x="102438" y="42033"/>
                </a:lnTo>
                <a:lnTo>
                  <a:pt x="104010" y="38936"/>
                </a:lnTo>
                <a:lnTo>
                  <a:pt x="105059" y="35879"/>
                </a:lnTo>
                <a:lnTo>
                  <a:pt x="105757" y="32849"/>
                </a:lnTo>
                <a:lnTo>
                  <a:pt x="106224" y="29837"/>
                </a:lnTo>
                <a:lnTo>
                  <a:pt x="106534" y="26836"/>
                </a:lnTo>
                <a:lnTo>
                  <a:pt x="106742" y="23844"/>
                </a:lnTo>
                <a:lnTo>
                  <a:pt x="105888" y="20857"/>
                </a:lnTo>
                <a:lnTo>
                  <a:pt x="104326" y="17874"/>
                </a:lnTo>
                <a:lnTo>
                  <a:pt x="102292" y="14892"/>
                </a:lnTo>
                <a:lnTo>
                  <a:pt x="98952" y="11912"/>
                </a:lnTo>
                <a:lnTo>
                  <a:pt x="94742" y="8934"/>
                </a:lnTo>
                <a:lnTo>
                  <a:pt x="89951" y="5956"/>
                </a:lnTo>
                <a:lnTo>
                  <a:pt x="81981" y="2647"/>
                </a:lnTo>
                <a:lnTo>
                  <a:pt x="74138" y="1177"/>
                </a:lnTo>
                <a:lnTo>
                  <a:pt x="69270" y="784"/>
                </a:lnTo>
                <a:lnTo>
                  <a:pt x="64039" y="523"/>
                </a:lnTo>
                <a:lnTo>
                  <a:pt x="59559" y="1341"/>
                </a:lnTo>
                <a:lnTo>
                  <a:pt x="51937" y="4895"/>
                </a:lnTo>
                <a:lnTo>
                  <a:pt x="48515" y="7232"/>
                </a:lnTo>
                <a:lnTo>
                  <a:pt x="45242" y="9783"/>
                </a:lnTo>
                <a:lnTo>
                  <a:pt x="37600" y="16264"/>
                </a:lnTo>
                <a:lnTo>
                  <a:pt x="33909" y="19796"/>
                </a:lnTo>
                <a:lnTo>
                  <a:pt x="31536" y="22127"/>
                </a:lnTo>
                <a:lnTo>
                  <a:pt x="29953" y="25666"/>
                </a:lnTo>
                <a:lnTo>
                  <a:pt x="28899" y="30009"/>
                </a:lnTo>
                <a:lnTo>
                  <a:pt x="28195" y="34889"/>
                </a:lnTo>
                <a:lnTo>
                  <a:pt x="27726" y="39134"/>
                </a:lnTo>
                <a:lnTo>
                  <a:pt x="27413" y="42957"/>
                </a:lnTo>
                <a:lnTo>
                  <a:pt x="27206" y="46497"/>
                </a:lnTo>
                <a:lnTo>
                  <a:pt x="26974" y="53077"/>
                </a:lnTo>
                <a:lnTo>
                  <a:pt x="26912" y="56221"/>
                </a:lnTo>
                <a:lnTo>
                  <a:pt x="27863" y="60301"/>
                </a:lnTo>
                <a:lnTo>
                  <a:pt x="29489" y="65005"/>
                </a:lnTo>
                <a:lnTo>
                  <a:pt x="31566" y="70126"/>
                </a:lnTo>
                <a:lnTo>
                  <a:pt x="33942" y="74532"/>
                </a:lnTo>
                <a:lnTo>
                  <a:pt x="36519" y="78461"/>
                </a:lnTo>
                <a:lnTo>
                  <a:pt x="39228" y="82073"/>
                </a:lnTo>
                <a:lnTo>
                  <a:pt x="42027" y="85473"/>
                </a:lnTo>
                <a:lnTo>
                  <a:pt x="44885" y="88732"/>
                </a:lnTo>
                <a:lnTo>
                  <a:pt x="47783" y="91897"/>
                </a:lnTo>
                <a:lnTo>
                  <a:pt x="51699" y="94999"/>
                </a:lnTo>
                <a:lnTo>
                  <a:pt x="56294" y="98059"/>
                </a:lnTo>
                <a:lnTo>
                  <a:pt x="61341" y="101092"/>
                </a:lnTo>
                <a:lnTo>
                  <a:pt x="65699" y="104105"/>
                </a:lnTo>
                <a:lnTo>
                  <a:pt x="69596" y="107107"/>
                </a:lnTo>
                <a:lnTo>
                  <a:pt x="73187" y="110100"/>
                </a:lnTo>
                <a:lnTo>
                  <a:pt x="77565" y="113087"/>
                </a:lnTo>
                <a:lnTo>
                  <a:pt x="82467" y="116071"/>
                </a:lnTo>
                <a:lnTo>
                  <a:pt x="87721" y="119053"/>
                </a:lnTo>
                <a:lnTo>
                  <a:pt x="93206" y="121040"/>
                </a:lnTo>
                <a:lnTo>
                  <a:pt x="98849" y="122366"/>
                </a:lnTo>
                <a:lnTo>
                  <a:pt x="104594" y="123249"/>
                </a:lnTo>
                <a:lnTo>
                  <a:pt x="109417" y="123838"/>
                </a:lnTo>
                <a:lnTo>
                  <a:pt x="117421" y="124492"/>
                </a:lnTo>
                <a:lnTo>
                  <a:pt x="121937" y="124667"/>
                </a:lnTo>
                <a:lnTo>
                  <a:pt x="132246" y="124861"/>
                </a:lnTo>
                <a:lnTo>
                  <a:pt x="137773" y="123920"/>
                </a:lnTo>
                <a:lnTo>
                  <a:pt x="143443" y="122301"/>
                </a:lnTo>
                <a:lnTo>
                  <a:pt x="149206" y="120229"/>
                </a:lnTo>
                <a:lnTo>
                  <a:pt x="154041" y="118848"/>
                </a:lnTo>
                <a:lnTo>
                  <a:pt x="162059" y="117314"/>
                </a:lnTo>
                <a:lnTo>
                  <a:pt x="167570" y="114920"/>
                </a:lnTo>
                <a:lnTo>
                  <a:pt x="174221" y="111340"/>
                </a:lnTo>
                <a:lnTo>
                  <a:pt x="181632" y="106969"/>
                </a:lnTo>
                <a:lnTo>
                  <a:pt x="188556" y="103063"/>
                </a:lnTo>
                <a:lnTo>
                  <a:pt x="201542" y="96076"/>
                </a:lnTo>
                <a:lnTo>
                  <a:pt x="206792" y="91832"/>
                </a:lnTo>
                <a:lnTo>
                  <a:pt x="211282" y="87019"/>
                </a:lnTo>
                <a:lnTo>
                  <a:pt x="215269" y="81824"/>
                </a:lnTo>
                <a:lnTo>
                  <a:pt x="218919" y="76378"/>
                </a:lnTo>
                <a:lnTo>
                  <a:pt x="222344" y="70763"/>
                </a:lnTo>
                <a:lnTo>
                  <a:pt x="225620" y="65034"/>
                </a:lnTo>
                <a:lnTo>
                  <a:pt x="227804" y="58239"/>
                </a:lnTo>
                <a:lnTo>
                  <a:pt x="229260" y="50732"/>
                </a:lnTo>
                <a:lnTo>
                  <a:pt x="230230" y="42751"/>
                </a:lnTo>
                <a:lnTo>
                  <a:pt x="229885" y="35446"/>
                </a:lnTo>
                <a:lnTo>
                  <a:pt x="228663" y="28592"/>
                </a:lnTo>
                <a:lnTo>
                  <a:pt x="226855" y="22037"/>
                </a:lnTo>
                <a:lnTo>
                  <a:pt x="224659" y="17669"/>
                </a:lnTo>
                <a:lnTo>
                  <a:pt x="222202" y="14755"/>
                </a:lnTo>
                <a:lnTo>
                  <a:pt x="219572" y="12813"/>
                </a:lnTo>
                <a:lnTo>
                  <a:pt x="211359" y="10656"/>
                </a:lnTo>
                <a:lnTo>
                  <a:pt x="206389" y="10080"/>
                </a:lnTo>
                <a:lnTo>
                  <a:pt x="201093" y="9697"/>
                </a:lnTo>
                <a:lnTo>
                  <a:pt x="195577" y="9441"/>
                </a:lnTo>
                <a:lnTo>
                  <a:pt x="189916" y="9271"/>
                </a:lnTo>
                <a:lnTo>
                  <a:pt x="185150" y="10149"/>
                </a:lnTo>
                <a:lnTo>
                  <a:pt x="177208" y="13771"/>
                </a:lnTo>
                <a:lnTo>
                  <a:pt x="173701" y="16126"/>
                </a:lnTo>
                <a:lnTo>
                  <a:pt x="170371" y="18688"/>
                </a:lnTo>
                <a:lnTo>
                  <a:pt x="162638" y="25189"/>
                </a:lnTo>
                <a:lnTo>
                  <a:pt x="158934" y="28724"/>
                </a:lnTo>
                <a:lnTo>
                  <a:pt x="156558" y="31055"/>
                </a:lnTo>
                <a:lnTo>
                  <a:pt x="154974" y="33603"/>
                </a:lnTo>
                <a:lnTo>
                  <a:pt x="153917" y="36292"/>
                </a:lnTo>
                <a:lnTo>
                  <a:pt x="153213" y="39077"/>
                </a:lnTo>
                <a:lnTo>
                  <a:pt x="152743" y="42919"/>
                </a:lnTo>
                <a:lnTo>
                  <a:pt x="152431" y="47464"/>
                </a:lnTo>
                <a:lnTo>
                  <a:pt x="152222" y="52479"/>
                </a:lnTo>
                <a:lnTo>
                  <a:pt x="153075" y="56814"/>
                </a:lnTo>
                <a:lnTo>
                  <a:pt x="154636" y="60696"/>
                </a:lnTo>
                <a:lnTo>
                  <a:pt x="156668" y="64277"/>
                </a:lnTo>
                <a:lnTo>
                  <a:pt x="159016" y="67656"/>
                </a:lnTo>
                <a:lnTo>
                  <a:pt x="161573" y="70901"/>
                </a:lnTo>
                <a:lnTo>
                  <a:pt x="164270" y="74056"/>
                </a:lnTo>
                <a:lnTo>
                  <a:pt x="167060" y="77152"/>
                </a:lnTo>
                <a:lnTo>
                  <a:pt x="172806" y="83238"/>
                </a:lnTo>
                <a:lnTo>
                  <a:pt x="181619" y="92242"/>
                </a:lnTo>
                <a:lnTo>
                  <a:pt x="185571" y="94237"/>
                </a:lnTo>
                <a:lnTo>
                  <a:pt x="190191" y="95567"/>
                </a:lnTo>
                <a:lnTo>
                  <a:pt x="195255" y="96453"/>
                </a:lnTo>
                <a:lnTo>
                  <a:pt x="201607" y="97044"/>
                </a:lnTo>
                <a:lnTo>
                  <a:pt x="208819" y="97439"/>
                </a:lnTo>
                <a:lnTo>
                  <a:pt x="216603" y="97701"/>
                </a:lnTo>
                <a:lnTo>
                  <a:pt x="223777" y="96884"/>
                </a:lnTo>
                <a:lnTo>
                  <a:pt x="230544" y="95347"/>
                </a:lnTo>
                <a:lnTo>
                  <a:pt x="237039" y="93331"/>
                </a:lnTo>
                <a:lnTo>
                  <a:pt x="242362" y="91986"/>
                </a:lnTo>
                <a:lnTo>
                  <a:pt x="246903" y="91089"/>
                </a:lnTo>
                <a:lnTo>
                  <a:pt x="250922" y="90492"/>
                </a:lnTo>
                <a:lnTo>
                  <a:pt x="258034" y="87182"/>
                </a:lnTo>
                <a:lnTo>
                  <a:pt x="261319" y="84910"/>
                </a:lnTo>
                <a:lnTo>
                  <a:pt x="263510" y="81412"/>
                </a:lnTo>
                <a:lnTo>
                  <a:pt x="264970" y="77095"/>
                </a:lnTo>
                <a:lnTo>
                  <a:pt x="265943" y="72232"/>
                </a:lnTo>
                <a:lnTo>
                  <a:pt x="266593" y="67999"/>
                </a:lnTo>
                <a:lnTo>
                  <a:pt x="267025" y="64184"/>
                </a:lnTo>
                <a:lnTo>
                  <a:pt x="267313" y="60649"/>
                </a:lnTo>
                <a:lnTo>
                  <a:pt x="267506" y="57300"/>
                </a:lnTo>
                <a:lnTo>
                  <a:pt x="267719" y="50932"/>
                </a:lnTo>
                <a:lnTo>
                  <a:pt x="267840" y="37029"/>
                </a:lnTo>
                <a:lnTo>
                  <a:pt x="266865" y="32624"/>
                </a:lnTo>
                <a:lnTo>
                  <a:pt x="265222" y="28694"/>
                </a:lnTo>
                <a:lnTo>
                  <a:pt x="263135" y="25083"/>
                </a:lnTo>
                <a:lnTo>
                  <a:pt x="258767" y="20691"/>
                </a:lnTo>
                <a:lnTo>
                  <a:pt x="252879" y="15778"/>
                </a:lnTo>
                <a:lnTo>
                  <a:pt x="245976" y="10519"/>
                </a:lnTo>
                <a:lnTo>
                  <a:pt x="240383" y="7012"/>
                </a:lnTo>
                <a:lnTo>
                  <a:pt x="235661" y="4675"/>
                </a:lnTo>
                <a:lnTo>
                  <a:pt x="227769" y="2078"/>
                </a:lnTo>
                <a:lnTo>
                  <a:pt x="220954" y="923"/>
                </a:lnTo>
                <a:lnTo>
                  <a:pt x="214618" y="410"/>
                </a:lnTo>
                <a:lnTo>
                  <a:pt x="20538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278"/>
          <p:cNvSpPr/>
          <p:nvPr/>
        </p:nvSpPr>
        <p:spPr>
          <a:xfrm>
            <a:off x="8313539" y="5732859"/>
            <a:ext cx="116087" cy="301908"/>
          </a:xfrm>
          <a:custGeom>
            <a:avLst/>
            <a:gdLst/>
            <a:ahLst/>
            <a:cxnLst/>
            <a:rect l="0" t="0" r="0" b="0"/>
            <a:pathLst>
              <a:path w="116087" h="301908">
                <a:moveTo>
                  <a:pt x="0" y="0"/>
                </a:moveTo>
                <a:lnTo>
                  <a:pt x="0" y="9481"/>
                </a:lnTo>
                <a:lnTo>
                  <a:pt x="1984" y="18227"/>
                </a:lnTo>
                <a:lnTo>
                  <a:pt x="5291" y="30010"/>
                </a:lnTo>
                <a:lnTo>
                  <a:pt x="9480" y="43819"/>
                </a:lnTo>
                <a:lnTo>
                  <a:pt x="13265" y="58979"/>
                </a:lnTo>
                <a:lnTo>
                  <a:pt x="16781" y="75038"/>
                </a:lnTo>
                <a:lnTo>
                  <a:pt x="20116" y="91697"/>
                </a:lnTo>
                <a:lnTo>
                  <a:pt x="23332" y="105780"/>
                </a:lnTo>
                <a:lnTo>
                  <a:pt x="26469" y="118145"/>
                </a:lnTo>
                <a:lnTo>
                  <a:pt x="29552" y="129365"/>
                </a:lnTo>
                <a:lnTo>
                  <a:pt x="34584" y="142798"/>
                </a:lnTo>
                <a:lnTo>
                  <a:pt x="40915" y="157707"/>
                </a:lnTo>
                <a:lnTo>
                  <a:pt x="48113" y="173599"/>
                </a:lnTo>
                <a:lnTo>
                  <a:pt x="66693" y="217715"/>
                </a:lnTo>
                <a:lnTo>
                  <a:pt x="77204" y="243370"/>
                </a:lnTo>
                <a:lnTo>
                  <a:pt x="85204" y="261465"/>
                </a:lnTo>
                <a:lnTo>
                  <a:pt x="91529" y="274521"/>
                </a:lnTo>
                <a:lnTo>
                  <a:pt x="96738" y="284217"/>
                </a:lnTo>
                <a:lnTo>
                  <a:pt x="101203" y="290681"/>
                </a:lnTo>
                <a:lnTo>
                  <a:pt x="105171" y="294991"/>
                </a:lnTo>
                <a:lnTo>
                  <a:pt x="113930" y="301907"/>
                </a:lnTo>
                <a:lnTo>
                  <a:pt x="114648" y="301482"/>
                </a:lnTo>
                <a:lnTo>
                  <a:pt x="115127" y="300207"/>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279"/>
          <p:cNvSpPr/>
          <p:nvPr/>
        </p:nvSpPr>
        <p:spPr>
          <a:xfrm>
            <a:off x="8322468" y="5670351"/>
            <a:ext cx="123240" cy="142876"/>
          </a:xfrm>
          <a:custGeom>
            <a:avLst/>
            <a:gdLst/>
            <a:ahLst/>
            <a:cxnLst/>
            <a:rect l="0" t="0" r="0" b="0"/>
            <a:pathLst>
              <a:path w="123240" h="142876">
                <a:moveTo>
                  <a:pt x="8930" y="0"/>
                </a:moveTo>
                <a:lnTo>
                  <a:pt x="26099" y="17170"/>
                </a:lnTo>
                <a:lnTo>
                  <a:pt x="31290" y="21368"/>
                </a:lnTo>
                <a:lnTo>
                  <a:pt x="36735" y="25159"/>
                </a:lnTo>
                <a:lnTo>
                  <a:pt x="42350" y="28679"/>
                </a:lnTo>
                <a:lnTo>
                  <a:pt x="48077" y="33010"/>
                </a:lnTo>
                <a:lnTo>
                  <a:pt x="53880" y="37882"/>
                </a:lnTo>
                <a:lnTo>
                  <a:pt x="59732" y="43114"/>
                </a:lnTo>
                <a:lnTo>
                  <a:pt x="65619" y="47594"/>
                </a:lnTo>
                <a:lnTo>
                  <a:pt x="71527" y="51574"/>
                </a:lnTo>
                <a:lnTo>
                  <a:pt x="77451" y="55218"/>
                </a:lnTo>
                <a:lnTo>
                  <a:pt x="82391" y="59632"/>
                </a:lnTo>
                <a:lnTo>
                  <a:pt x="86678" y="64560"/>
                </a:lnTo>
                <a:lnTo>
                  <a:pt x="90528" y="69829"/>
                </a:lnTo>
                <a:lnTo>
                  <a:pt x="94086" y="75326"/>
                </a:lnTo>
                <a:lnTo>
                  <a:pt x="97451" y="80975"/>
                </a:lnTo>
                <a:lnTo>
                  <a:pt x="100686" y="86725"/>
                </a:lnTo>
                <a:lnTo>
                  <a:pt x="103835" y="91552"/>
                </a:lnTo>
                <a:lnTo>
                  <a:pt x="106926" y="95761"/>
                </a:lnTo>
                <a:lnTo>
                  <a:pt x="109980" y="99560"/>
                </a:lnTo>
                <a:lnTo>
                  <a:pt x="113008" y="103084"/>
                </a:lnTo>
                <a:lnTo>
                  <a:pt x="116018" y="106426"/>
                </a:lnTo>
                <a:lnTo>
                  <a:pt x="119017" y="109646"/>
                </a:lnTo>
                <a:lnTo>
                  <a:pt x="121017" y="113777"/>
                </a:lnTo>
                <a:lnTo>
                  <a:pt x="122350" y="118516"/>
                </a:lnTo>
                <a:lnTo>
                  <a:pt x="123239" y="123659"/>
                </a:lnTo>
                <a:lnTo>
                  <a:pt x="122839" y="128080"/>
                </a:lnTo>
                <a:lnTo>
                  <a:pt x="121580" y="132019"/>
                </a:lnTo>
                <a:lnTo>
                  <a:pt x="119749" y="135638"/>
                </a:lnTo>
                <a:lnTo>
                  <a:pt x="117536" y="138051"/>
                </a:lnTo>
                <a:lnTo>
                  <a:pt x="115068" y="139659"/>
                </a:lnTo>
                <a:lnTo>
                  <a:pt x="112431" y="140731"/>
                </a:lnTo>
                <a:lnTo>
                  <a:pt x="108688" y="141445"/>
                </a:lnTo>
                <a:lnTo>
                  <a:pt x="104209" y="141922"/>
                </a:lnTo>
                <a:lnTo>
                  <a:pt x="99238" y="142239"/>
                </a:lnTo>
                <a:lnTo>
                  <a:pt x="83132" y="142593"/>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280"/>
          <p:cNvSpPr/>
          <p:nvPr/>
        </p:nvSpPr>
        <p:spPr>
          <a:xfrm>
            <a:off x="8430517" y="5706102"/>
            <a:ext cx="159843" cy="89266"/>
          </a:xfrm>
          <a:custGeom>
            <a:avLst/>
            <a:gdLst/>
            <a:ahLst/>
            <a:cxnLst/>
            <a:rect l="0" t="0" r="0" b="0"/>
            <a:pathLst>
              <a:path w="159843" h="89266">
                <a:moveTo>
                  <a:pt x="97334" y="8898"/>
                </a:moveTo>
                <a:lnTo>
                  <a:pt x="83112" y="4157"/>
                </a:lnTo>
                <a:lnTo>
                  <a:pt x="77931" y="2761"/>
                </a:lnTo>
                <a:lnTo>
                  <a:pt x="73485" y="1830"/>
                </a:lnTo>
                <a:lnTo>
                  <a:pt x="69529" y="1209"/>
                </a:lnTo>
                <a:lnTo>
                  <a:pt x="64906" y="795"/>
                </a:lnTo>
                <a:lnTo>
                  <a:pt x="59841" y="519"/>
                </a:lnTo>
                <a:lnTo>
                  <a:pt x="45876" y="131"/>
                </a:lnTo>
                <a:lnTo>
                  <a:pt x="32268" y="0"/>
                </a:lnTo>
                <a:lnTo>
                  <a:pt x="29152" y="982"/>
                </a:lnTo>
                <a:lnTo>
                  <a:pt x="26083" y="2628"/>
                </a:lnTo>
                <a:lnTo>
                  <a:pt x="23044" y="4718"/>
                </a:lnTo>
                <a:lnTo>
                  <a:pt x="19034" y="9088"/>
                </a:lnTo>
                <a:lnTo>
                  <a:pt x="14376" y="14977"/>
                </a:lnTo>
                <a:lnTo>
                  <a:pt x="9287" y="21880"/>
                </a:lnTo>
                <a:lnTo>
                  <a:pt x="5894" y="27475"/>
                </a:lnTo>
                <a:lnTo>
                  <a:pt x="3632" y="32196"/>
                </a:lnTo>
                <a:lnTo>
                  <a:pt x="2124" y="36336"/>
                </a:lnTo>
                <a:lnTo>
                  <a:pt x="1118" y="40089"/>
                </a:lnTo>
                <a:lnTo>
                  <a:pt x="449" y="43582"/>
                </a:lnTo>
                <a:lnTo>
                  <a:pt x="0" y="46904"/>
                </a:lnTo>
                <a:lnTo>
                  <a:pt x="695" y="50110"/>
                </a:lnTo>
                <a:lnTo>
                  <a:pt x="2151" y="53240"/>
                </a:lnTo>
                <a:lnTo>
                  <a:pt x="4113" y="56319"/>
                </a:lnTo>
                <a:lnTo>
                  <a:pt x="7405" y="58371"/>
                </a:lnTo>
                <a:lnTo>
                  <a:pt x="11585" y="59739"/>
                </a:lnTo>
                <a:lnTo>
                  <a:pt x="16355" y="60651"/>
                </a:lnTo>
                <a:lnTo>
                  <a:pt x="20528" y="61259"/>
                </a:lnTo>
                <a:lnTo>
                  <a:pt x="24302" y="61665"/>
                </a:lnTo>
                <a:lnTo>
                  <a:pt x="27810" y="61935"/>
                </a:lnTo>
                <a:lnTo>
                  <a:pt x="32133" y="60131"/>
                </a:lnTo>
                <a:lnTo>
                  <a:pt x="37000" y="56944"/>
                </a:lnTo>
                <a:lnTo>
                  <a:pt x="42228" y="52835"/>
                </a:lnTo>
                <a:lnTo>
                  <a:pt x="47698" y="50095"/>
                </a:lnTo>
                <a:lnTo>
                  <a:pt x="53330" y="48269"/>
                </a:lnTo>
                <a:lnTo>
                  <a:pt x="59068" y="47051"/>
                </a:lnTo>
                <a:lnTo>
                  <a:pt x="63886" y="45247"/>
                </a:lnTo>
                <a:lnTo>
                  <a:pt x="68090" y="43052"/>
                </a:lnTo>
                <a:lnTo>
                  <a:pt x="71884" y="40597"/>
                </a:lnTo>
                <a:lnTo>
                  <a:pt x="74415" y="37969"/>
                </a:lnTo>
                <a:lnTo>
                  <a:pt x="76101" y="35223"/>
                </a:lnTo>
                <a:lnTo>
                  <a:pt x="77226" y="32401"/>
                </a:lnTo>
                <a:lnTo>
                  <a:pt x="79960" y="28535"/>
                </a:lnTo>
                <a:lnTo>
                  <a:pt x="83767" y="23974"/>
                </a:lnTo>
                <a:lnTo>
                  <a:pt x="88290" y="18948"/>
                </a:lnTo>
                <a:lnTo>
                  <a:pt x="91304" y="16590"/>
                </a:lnTo>
                <a:lnTo>
                  <a:pt x="93314" y="16011"/>
                </a:lnTo>
                <a:lnTo>
                  <a:pt x="94654" y="16616"/>
                </a:lnTo>
                <a:lnTo>
                  <a:pt x="96540" y="18012"/>
                </a:lnTo>
                <a:lnTo>
                  <a:pt x="98789" y="19935"/>
                </a:lnTo>
                <a:lnTo>
                  <a:pt x="101280" y="22209"/>
                </a:lnTo>
                <a:lnTo>
                  <a:pt x="102941" y="24717"/>
                </a:lnTo>
                <a:lnTo>
                  <a:pt x="104048" y="27382"/>
                </a:lnTo>
                <a:lnTo>
                  <a:pt x="104787" y="30150"/>
                </a:lnTo>
                <a:lnTo>
                  <a:pt x="107264" y="33980"/>
                </a:lnTo>
                <a:lnTo>
                  <a:pt x="110899" y="38517"/>
                </a:lnTo>
                <a:lnTo>
                  <a:pt x="115307" y="43527"/>
                </a:lnTo>
                <a:lnTo>
                  <a:pt x="118246" y="47859"/>
                </a:lnTo>
                <a:lnTo>
                  <a:pt x="120205" y="51739"/>
                </a:lnTo>
                <a:lnTo>
                  <a:pt x="121511" y="55318"/>
                </a:lnTo>
                <a:lnTo>
                  <a:pt x="123374" y="58696"/>
                </a:lnTo>
                <a:lnTo>
                  <a:pt x="125608" y="61940"/>
                </a:lnTo>
                <a:lnTo>
                  <a:pt x="128090" y="65096"/>
                </a:lnTo>
                <a:lnTo>
                  <a:pt x="130737" y="68191"/>
                </a:lnTo>
                <a:lnTo>
                  <a:pt x="133493" y="71247"/>
                </a:lnTo>
                <a:lnTo>
                  <a:pt x="136323" y="74276"/>
                </a:lnTo>
                <a:lnTo>
                  <a:pt x="140193" y="77288"/>
                </a:lnTo>
                <a:lnTo>
                  <a:pt x="144759" y="80288"/>
                </a:lnTo>
                <a:lnTo>
                  <a:pt x="159842" y="892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281"/>
          <p:cNvSpPr/>
          <p:nvPr/>
        </p:nvSpPr>
        <p:spPr>
          <a:xfrm>
            <a:off x="8590359" y="5625913"/>
            <a:ext cx="89298" cy="123372"/>
          </a:xfrm>
          <a:custGeom>
            <a:avLst/>
            <a:gdLst/>
            <a:ahLst/>
            <a:cxnLst/>
            <a:rect l="0" t="0" r="0" b="0"/>
            <a:pathLst>
              <a:path w="89298" h="123372">
                <a:moveTo>
                  <a:pt x="0" y="71227"/>
                </a:moveTo>
                <a:lnTo>
                  <a:pt x="4741" y="80708"/>
                </a:lnTo>
                <a:lnTo>
                  <a:pt x="8121" y="85486"/>
                </a:lnTo>
                <a:lnTo>
                  <a:pt x="12360" y="90655"/>
                </a:lnTo>
                <a:lnTo>
                  <a:pt x="17169" y="96085"/>
                </a:lnTo>
                <a:lnTo>
                  <a:pt x="20376" y="100698"/>
                </a:lnTo>
                <a:lnTo>
                  <a:pt x="22514" y="104765"/>
                </a:lnTo>
                <a:lnTo>
                  <a:pt x="23939" y="108469"/>
                </a:lnTo>
                <a:lnTo>
                  <a:pt x="25881" y="110937"/>
                </a:lnTo>
                <a:lnTo>
                  <a:pt x="28169" y="112584"/>
                </a:lnTo>
                <a:lnTo>
                  <a:pt x="30685" y="113681"/>
                </a:lnTo>
                <a:lnTo>
                  <a:pt x="33355" y="115405"/>
                </a:lnTo>
                <a:lnTo>
                  <a:pt x="36127" y="117546"/>
                </a:lnTo>
                <a:lnTo>
                  <a:pt x="38968" y="119966"/>
                </a:lnTo>
                <a:lnTo>
                  <a:pt x="41853" y="121579"/>
                </a:lnTo>
                <a:lnTo>
                  <a:pt x="44770" y="122655"/>
                </a:lnTo>
                <a:lnTo>
                  <a:pt x="47706" y="123371"/>
                </a:lnTo>
                <a:lnTo>
                  <a:pt x="49663" y="122857"/>
                </a:lnTo>
                <a:lnTo>
                  <a:pt x="50968" y="121522"/>
                </a:lnTo>
                <a:lnTo>
                  <a:pt x="51838" y="119640"/>
                </a:lnTo>
                <a:lnTo>
                  <a:pt x="51425" y="117393"/>
                </a:lnTo>
                <a:lnTo>
                  <a:pt x="50159" y="114903"/>
                </a:lnTo>
                <a:lnTo>
                  <a:pt x="48322" y="112251"/>
                </a:lnTo>
                <a:lnTo>
                  <a:pt x="47098" y="108498"/>
                </a:lnTo>
                <a:lnTo>
                  <a:pt x="46282" y="104012"/>
                </a:lnTo>
                <a:lnTo>
                  <a:pt x="45737" y="99037"/>
                </a:lnTo>
                <a:lnTo>
                  <a:pt x="45374" y="93735"/>
                </a:lnTo>
                <a:lnTo>
                  <a:pt x="45132" y="88217"/>
                </a:lnTo>
                <a:lnTo>
                  <a:pt x="44971" y="82554"/>
                </a:lnTo>
                <a:lnTo>
                  <a:pt x="43871" y="76794"/>
                </a:lnTo>
                <a:lnTo>
                  <a:pt x="42146" y="70970"/>
                </a:lnTo>
                <a:lnTo>
                  <a:pt x="40003" y="65103"/>
                </a:lnTo>
                <a:lnTo>
                  <a:pt x="38575" y="58215"/>
                </a:lnTo>
                <a:lnTo>
                  <a:pt x="37623" y="50646"/>
                </a:lnTo>
                <a:lnTo>
                  <a:pt x="36988" y="42623"/>
                </a:lnTo>
                <a:lnTo>
                  <a:pt x="36565" y="35291"/>
                </a:lnTo>
                <a:lnTo>
                  <a:pt x="36095" y="21852"/>
                </a:lnTo>
                <a:lnTo>
                  <a:pt x="35830" y="7870"/>
                </a:lnTo>
                <a:lnTo>
                  <a:pt x="36785" y="5177"/>
                </a:lnTo>
                <a:lnTo>
                  <a:pt x="38415" y="3381"/>
                </a:lnTo>
                <a:lnTo>
                  <a:pt x="40493" y="2184"/>
                </a:lnTo>
                <a:lnTo>
                  <a:pt x="42870" y="1386"/>
                </a:lnTo>
                <a:lnTo>
                  <a:pt x="45447" y="854"/>
                </a:lnTo>
                <a:lnTo>
                  <a:pt x="48157" y="499"/>
                </a:lnTo>
                <a:lnTo>
                  <a:pt x="50956" y="263"/>
                </a:lnTo>
                <a:lnTo>
                  <a:pt x="53814" y="105"/>
                </a:lnTo>
                <a:lnTo>
                  <a:pt x="56713" y="0"/>
                </a:lnTo>
                <a:lnTo>
                  <a:pt x="61620" y="922"/>
                </a:lnTo>
                <a:lnTo>
                  <a:pt x="67869" y="2529"/>
                </a:lnTo>
                <a:lnTo>
                  <a:pt x="89297" y="8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282"/>
          <p:cNvSpPr/>
          <p:nvPr/>
        </p:nvSpPr>
        <p:spPr>
          <a:xfrm>
            <a:off x="8670892" y="5212112"/>
            <a:ext cx="151640" cy="610045"/>
          </a:xfrm>
          <a:custGeom>
            <a:avLst/>
            <a:gdLst/>
            <a:ahLst/>
            <a:cxnLst/>
            <a:rect l="0" t="0" r="0" b="0"/>
            <a:pathLst>
              <a:path w="151640" h="610045">
                <a:moveTo>
                  <a:pt x="115920" y="502888"/>
                </a:moveTo>
                <a:lnTo>
                  <a:pt x="111179" y="488666"/>
                </a:lnTo>
                <a:lnTo>
                  <a:pt x="110775" y="483485"/>
                </a:lnTo>
                <a:lnTo>
                  <a:pt x="111499" y="479038"/>
                </a:lnTo>
                <a:lnTo>
                  <a:pt x="112972" y="475082"/>
                </a:lnTo>
                <a:lnTo>
                  <a:pt x="112963" y="471452"/>
                </a:lnTo>
                <a:lnTo>
                  <a:pt x="111964" y="468040"/>
                </a:lnTo>
                <a:lnTo>
                  <a:pt x="109201" y="461603"/>
                </a:lnTo>
                <a:lnTo>
                  <a:pt x="107645" y="452401"/>
                </a:lnTo>
                <a:lnTo>
                  <a:pt x="107282" y="446384"/>
                </a:lnTo>
                <a:lnTo>
                  <a:pt x="105200" y="441406"/>
                </a:lnTo>
                <a:lnTo>
                  <a:pt x="101829" y="435111"/>
                </a:lnTo>
                <a:lnTo>
                  <a:pt x="97596" y="427937"/>
                </a:lnTo>
                <a:lnTo>
                  <a:pt x="93782" y="423155"/>
                </a:lnTo>
                <a:lnTo>
                  <a:pt x="90247" y="419967"/>
                </a:lnTo>
                <a:lnTo>
                  <a:pt x="86899" y="417842"/>
                </a:lnTo>
                <a:lnTo>
                  <a:pt x="83674" y="415432"/>
                </a:lnTo>
                <a:lnTo>
                  <a:pt x="80532" y="412834"/>
                </a:lnTo>
                <a:lnTo>
                  <a:pt x="77445" y="410110"/>
                </a:lnTo>
                <a:lnTo>
                  <a:pt x="74395" y="408294"/>
                </a:lnTo>
                <a:lnTo>
                  <a:pt x="71370" y="407083"/>
                </a:lnTo>
                <a:lnTo>
                  <a:pt x="68360" y="406275"/>
                </a:lnTo>
                <a:lnTo>
                  <a:pt x="64370" y="406729"/>
                </a:lnTo>
                <a:lnTo>
                  <a:pt x="59725" y="408024"/>
                </a:lnTo>
                <a:lnTo>
                  <a:pt x="54644" y="409880"/>
                </a:lnTo>
                <a:lnTo>
                  <a:pt x="50264" y="411117"/>
                </a:lnTo>
                <a:lnTo>
                  <a:pt x="46353" y="411942"/>
                </a:lnTo>
                <a:lnTo>
                  <a:pt x="42752" y="412491"/>
                </a:lnTo>
                <a:lnTo>
                  <a:pt x="38368" y="413850"/>
                </a:lnTo>
                <a:lnTo>
                  <a:pt x="33461" y="415748"/>
                </a:lnTo>
                <a:lnTo>
                  <a:pt x="28205" y="418005"/>
                </a:lnTo>
                <a:lnTo>
                  <a:pt x="23709" y="421494"/>
                </a:lnTo>
                <a:lnTo>
                  <a:pt x="19720" y="425805"/>
                </a:lnTo>
                <a:lnTo>
                  <a:pt x="16068" y="430664"/>
                </a:lnTo>
                <a:lnTo>
                  <a:pt x="12641" y="435887"/>
                </a:lnTo>
                <a:lnTo>
                  <a:pt x="9364" y="441353"/>
                </a:lnTo>
                <a:lnTo>
                  <a:pt x="6188" y="446982"/>
                </a:lnTo>
                <a:lnTo>
                  <a:pt x="2658" y="458527"/>
                </a:lnTo>
                <a:lnTo>
                  <a:pt x="670" y="476184"/>
                </a:lnTo>
                <a:lnTo>
                  <a:pt x="0" y="495187"/>
                </a:lnTo>
                <a:lnTo>
                  <a:pt x="2554" y="504757"/>
                </a:lnTo>
                <a:lnTo>
                  <a:pt x="6996" y="516617"/>
                </a:lnTo>
                <a:lnTo>
                  <a:pt x="12278" y="531810"/>
                </a:lnTo>
                <a:lnTo>
                  <a:pt x="15075" y="538044"/>
                </a:lnTo>
                <a:lnTo>
                  <a:pt x="17932" y="543193"/>
                </a:lnTo>
                <a:lnTo>
                  <a:pt x="20830" y="547617"/>
                </a:lnTo>
                <a:lnTo>
                  <a:pt x="24745" y="550566"/>
                </a:lnTo>
                <a:lnTo>
                  <a:pt x="29340" y="552533"/>
                </a:lnTo>
                <a:lnTo>
                  <a:pt x="34388" y="553844"/>
                </a:lnTo>
                <a:lnTo>
                  <a:pt x="38745" y="554718"/>
                </a:lnTo>
                <a:lnTo>
                  <a:pt x="42642" y="555300"/>
                </a:lnTo>
                <a:lnTo>
                  <a:pt x="46232" y="555689"/>
                </a:lnTo>
                <a:lnTo>
                  <a:pt x="49618" y="554956"/>
                </a:lnTo>
                <a:lnTo>
                  <a:pt x="52866" y="553474"/>
                </a:lnTo>
                <a:lnTo>
                  <a:pt x="56025" y="551495"/>
                </a:lnTo>
                <a:lnTo>
                  <a:pt x="59123" y="549183"/>
                </a:lnTo>
                <a:lnTo>
                  <a:pt x="62181" y="546650"/>
                </a:lnTo>
                <a:lnTo>
                  <a:pt x="65211" y="543969"/>
                </a:lnTo>
                <a:lnTo>
                  <a:pt x="69215" y="539205"/>
                </a:lnTo>
                <a:lnTo>
                  <a:pt x="73870" y="533052"/>
                </a:lnTo>
                <a:lnTo>
                  <a:pt x="78956" y="525974"/>
                </a:lnTo>
                <a:lnTo>
                  <a:pt x="83340" y="519270"/>
                </a:lnTo>
                <a:lnTo>
                  <a:pt x="87255" y="512817"/>
                </a:lnTo>
                <a:lnTo>
                  <a:pt x="90857" y="506531"/>
                </a:lnTo>
                <a:lnTo>
                  <a:pt x="94250" y="499363"/>
                </a:lnTo>
                <a:lnTo>
                  <a:pt x="97505" y="491608"/>
                </a:lnTo>
                <a:lnTo>
                  <a:pt x="100667" y="483462"/>
                </a:lnTo>
                <a:lnTo>
                  <a:pt x="103766" y="474062"/>
                </a:lnTo>
                <a:lnTo>
                  <a:pt x="106826" y="463827"/>
                </a:lnTo>
                <a:lnTo>
                  <a:pt x="109857" y="453035"/>
                </a:lnTo>
                <a:lnTo>
                  <a:pt x="112870" y="437902"/>
                </a:lnTo>
                <a:lnTo>
                  <a:pt x="115871" y="419876"/>
                </a:lnTo>
                <a:lnTo>
                  <a:pt x="118864" y="399922"/>
                </a:lnTo>
                <a:lnTo>
                  <a:pt x="120859" y="381658"/>
                </a:lnTo>
                <a:lnTo>
                  <a:pt x="122189" y="364521"/>
                </a:lnTo>
                <a:lnTo>
                  <a:pt x="123077" y="348135"/>
                </a:lnTo>
                <a:lnTo>
                  <a:pt x="124061" y="306117"/>
                </a:lnTo>
                <a:lnTo>
                  <a:pt x="124325" y="282410"/>
                </a:lnTo>
                <a:lnTo>
                  <a:pt x="123507" y="261645"/>
                </a:lnTo>
                <a:lnTo>
                  <a:pt x="121970" y="242840"/>
                </a:lnTo>
                <a:lnTo>
                  <a:pt x="119955" y="225343"/>
                </a:lnTo>
                <a:lnTo>
                  <a:pt x="117618" y="209709"/>
                </a:lnTo>
                <a:lnTo>
                  <a:pt x="115067" y="195319"/>
                </a:lnTo>
                <a:lnTo>
                  <a:pt x="112375" y="181756"/>
                </a:lnTo>
                <a:lnTo>
                  <a:pt x="106738" y="156102"/>
                </a:lnTo>
                <a:lnTo>
                  <a:pt x="103845" y="143705"/>
                </a:lnTo>
                <a:lnTo>
                  <a:pt x="99933" y="131471"/>
                </a:lnTo>
                <a:lnTo>
                  <a:pt x="95340" y="119347"/>
                </a:lnTo>
                <a:lnTo>
                  <a:pt x="90294" y="107296"/>
                </a:lnTo>
                <a:lnTo>
                  <a:pt x="85937" y="96285"/>
                </a:lnTo>
                <a:lnTo>
                  <a:pt x="78451" y="76112"/>
                </a:lnTo>
                <a:lnTo>
                  <a:pt x="73082" y="64582"/>
                </a:lnTo>
                <a:lnTo>
                  <a:pt x="66525" y="51934"/>
                </a:lnTo>
                <a:lnTo>
                  <a:pt x="59178" y="38541"/>
                </a:lnTo>
                <a:lnTo>
                  <a:pt x="53287" y="28620"/>
                </a:lnTo>
                <a:lnTo>
                  <a:pt x="48368" y="21014"/>
                </a:lnTo>
                <a:lnTo>
                  <a:pt x="44096" y="14951"/>
                </a:lnTo>
                <a:lnTo>
                  <a:pt x="41249" y="9917"/>
                </a:lnTo>
                <a:lnTo>
                  <a:pt x="38084" y="1678"/>
                </a:lnTo>
                <a:lnTo>
                  <a:pt x="36248" y="76"/>
                </a:lnTo>
                <a:lnTo>
                  <a:pt x="34032" y="0"/>
                </a:lnTo>
                <a:lnTo>
                  <a:pt x="31562" y="942"/>
                </a:lnTo>
                <a:lnTo>
                  <a:pt x="28925" y="2562"/>
                </a:lnTo>
                <a:lnTo>
                  <a:pt x="26173" y="4634"/>
                </a:lnTo>
                <a:lnTo>
                  <a:pt x="23347" y="7008"/>
                </a:lnTo>
                <a:lnTo>
                  <a:pt x="21461" y="11567"/>
                </a:lnTo>
                <a:lnTo>
                  <a:pt x="19369" y="24569"/>
                </a:lnTo>
                <a:lnTo>
                  <a:pt x="19802" y="36173"/>
                </a:lnTo>
                <a:lnTo>
                  <a:pt x="21084" y="50854"/>
                </a:lnTo>
                <a:lnTo>
                  <a:pt x="22930" y="67587"/>
                </a:lnTo>
                <a:lnTo>
                  <a:pt x="25153" y="83702"/>
                </a:lnTo>
                <a:lnTo>
                  <a:pt x="30269" y="114838"/>
                </a:lnTo>
                <a:lnTo>
                  <a:pt x="47518" y="209876"/>
                </a:lnTo>
                <a:lnTo>
                  <a:pt x="51467" y="228171"/>
                </a:lnTo>
                <a:lnTo>
                  <a:pt x="56084" y="247313"/>
                </a:lnTo>
                <a:lnTo>
                  <a:pt x="67498" y="293057"/>
                </a:lnTo>
                <a:lnTo>
                  <a:pt x="82493" y="356382"/>
                </a:lnTo>
                <a:lnTo>
                  <a:pt x="90659" y="384381"/>
                </a:lnTo>
                <a:lnTo>
                  <a:pt x="99079" y="409001"/>
                </a:lnTo>
                <a:lnTo>
                  <a:pt x="107669" y="431367"/>
                </a:lnTo>
                <a:lnTo>
                  <a:pt x="114388" y="453223"/>
                </a:lnTo>
                <a:lnTo>
                  <a:pt x="119860" y="474738"/>
                </a:lnTo>
                <a:lnTo>
                  <a:pt x="135771" y="549693"/>
                </a:lnTo>
                <a:lnTo>
                  <a:pt x="139075" y="563857"/>
                </a:lnTo>
                <a:lnTo>
                  <a:pt x="142271" y="576276"/>
                </a:lnTo>
                <a:lnTo>
                  <a:pt x="151639" y="6100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283"/>
          <p:cNvSpPr/>
          <p:nvPr/>
        </p:nvSpPr>
        <p:spPr>
          <a:xfrm>
            <a:off x="483306" y="2349795"/>
            <a:ext cx="8364247" cy="4147231"/>
          </a:xfrm>
          <a:custGeom>
            <a:avLst/>
            <a:gdLst/>
            <a:ahLst/>
            <a:cxnLst/>
            <a:rect l="0" t="0" r="0" b="0"/>
            <a:pathLst>
              <a:path w="8364247" h="4147231">
                <a:moveTo>
                  <a:pt x="8321365" y="2918720"/>
                </a:moveTo>
                <a:lnTo>
                  <a:pt x="8326106" y="2909239"/>
                </a:lnTo>
                <a:lnTo>
                  <a:pt x="8328433" y="2899293"/>
                </a:lnTo>
                <a:lnTo>
                  <a:pt x="8330460" y="2888258"/>
                </a:lnTo>
                <a:lnTo>
                  <a:pt x="8334668" y="2876739"/>
                </a:lnTo>
                <a:lnTo>
                  <a:pt x="8338825" y="2822978"/>
                </a:lnTo>
                <a:lnTo>
                  <a:pt x="8328549" y="2708418"/>
                </a:lnTo>
                <a:lnTo>
                  <a:pt x="8296772" y="2585093"/>
                </a:lnTo>
                <a:lnTo>
                  <a:pt x="8263681" y="2483773"/>
                </a:lnTo>
                <a:lnTo>
                  <a:pt x="8212235" y="2354987"/>
                </a:lnTo>
                <a:lnTo>
                  <a:pt x="8152263" y="2229806"/>
                </a:lnTo>
                <a:lnTo>
                  <a:pt x="8093212" y="2119124"/>
                </a:lnTo>
                <a:lnTo>
                  <a:pt x="8018550" y="1994365"/>
                </a:lnTo>
                <a:lnTo>
                  <a:pt x="7938480" y="1871790"/>
                </a:lnTo>
                <a:lnTo>
                  <a:pt x="7853778" y="1747448"/>
                </a:lnTo>
                <a:lnTo>
                  <a:pt x="7765110" y="1636044"/>
                </a:lnTo>
                <a:lnTo>
                  <a:pt x="7645819" y="1497814"/>
                </a:lnTo>
                <a:lnTo>
                  <a:pt x="7529431" y="1376877"/>
                </a:lnTo>
                <a:lnTo>
                  <a:pt x="7421606" y="1272847"/>
                </a:lnTo>
                <a:lnTo>
                  <a:pt x="7212511" y="1106450"/>
                </a:lnTo>
                <a:lnTo>
                  <a:pt x="7035809" y="986697"/>
                </a:lnTo>
                <a:lnTo>
                  <a:pt x="6841089" y="869506"/>
                </a:lnTo>
                <a:lnTo>
                  <a:pt x="6623148" y="741749"/>
                </a:lnTo>
                <a:lnTo>
                  <a:pt x="6416876" y="629120"/>
                </a:lnTo>
                <a:lnTo>
                  <a:pt x="6168076" y="511762"/>
                </a:lnTo>
                <a:lnTo>
                  <a:pt x="5911766" y="393931"/>
                </a:lnTo>
                <a:lnTo>
                  <a:pt x="5668650" y="302904"/>
                </a:lnTo>
                <a:lnTo>
                  <a:pt x="5447070" y="229649"/>
                </a:lnTo>
                <a:lnTo>
                  <a:pt x="5192832" y="158924"/>
                </a:lnTo>
                <a:lnTo>
                  <a:pt x="4963760" y="107108"/>
                </a:lnTo>
                <a:lnTo>
                  <a:pt x="4714274" y="65796"/>
                </a:lnTo>
                <a:lnTo>
                  <a:pt x="4473926" y="31923"/>
                </a:lnTo>
                <a:lnTo>
                  <a:pt x="4226500" y="9418"/>
                </a:lnTo>
                <a:lnTo>
                  <a:pt x="3973402" y="0"/>
                </a:lnTo>
                <a:lnTo>
                  <a:pt x="3731038" y="6096"/>
                </a:lnTo>
                <a:lnTo>
                  <a:pt x="3495163" y="16854"/>
                </a:lnTo>
                <a:lnTo>
                  <a:pt x="3242764" y="37629"/>
                </a:lnTo>
                <a:lnTo>
                  <a:pt x="3004425" y="69125"/>
                </a:lnTo>
                <a:lnTo>
                  <a:pt x="2772154" y="115597"/>
                </a:lnTo>
                <a:lnTo>
                  <a:pt x="2521489" y="167569"/>
                </a:lnTo>
                <a:lnTo>
                  <a:pt x="2274191" y="229891"/>
                </a:lnTo>
                <a:lnTo>
                  <a:pt x="2041458" y="301071"/>
                </a:lnTo>
                <a:lnTo>
                  <a:pt x="1762677" y="392359"/>
                </a:lnTo>
                <a:lnTo>
                  <a:pt x="1511819" y="498781"/>
                </a:lnTo>
                <a:lnTo>
                  <a:pt x="1253842" y="627996"/>
                </a:lnTo>
                <a:lnTo>
                  <a:pt x="1055638" y="748802"/>
                </a:lnTo>
                <a:lnTo>
                  <a:pt x="868465" y="881096"/>
                </a:lnTo>
                <a:lnTo>
                  <a:pt x="733865" y="992511"/>
                </a:lnTo>
                <a:lnTo>
                  <a:pt x="615668" y="1108475"/>
                </a:lnTo>
                <a:lnTo>
                  <a:pt x="520812" y="1225153"/>
                </a:lnTo>
                <a:lnTo>
                  <a:pt x="438051" y="1345046"/>
                </a:lnTo>
                <a:lnTo>
                  <a:pt x="357310" y="1465010"/>
                </a:lnTo>
                <a:lnTo>
                  <a:pt x="287050" y="1577266"/>
                </a:lnTo>
                <a:lnTo>
                  <a:pt x="223080" y="1695016"/>
                </a:lnTo>
                <a:lnTo>
                  <a:pt x="172926" y="1814031"/>
                </a:lnTo>
                <a:lnTo>
                  <a:pt x="134017" y="1920468"/>
                </a:lnTo>
                <a:lnTo>
                  <a:pt x="88716" y="2055286"/>
                </a:lnTo>
                <a:lnTo>
                  <a:pt x="50992" y="2183151"/>
                </a:lnTo>
                <a:lnTo>
                  <a:pt x="22748" y="2312705"/>
                </a:lnTo>
                <a:lnTo>
                  <a:pt x="7276" y="2429956"/>
                </a:lnTo>
                <a:lnTo>
                  <a:pt x="0" y="2542993"/>
                </a:lnTo>
                <a:lnTo>
                  <a:pt x="1760" y="2603107"/>
                </a:lnTo>
                <a:lnTo>
                  <a:pt x="12212" y="2720099"/>
                </a:lnTo>
                <a:lnTo>
                  <a:pt x="26292" y="2837540"/>
                </a:lnTo>
                <a:lnTo>
                  <a:pt x="58604" y="2946797"/>
                </a:lnTo>
                <a:lnTo>
                  <a:pt x="105023" y="3069278"/>
                </a:lnTo>
                <a:lnTo>
                  <a:pt x="144158" y="3156911"/>
                </a:lnTo>
                <a:lnTo>
                  <a:pt x="180346" y="3212936"/>
                </a:lnTo>
                <a:lnTo>
                  <a:pt x="233808" y="3300990"/>
                </a:lnTo>
                <a:lnTo>
                  <a:pt x="328630" y="3432243"/>
                </a:lnTo>
                <a:lnTo>
                  <a:pt x="435576" y="3558989"/>
                </a:lnTo>
                <a:lnTo>
                  <a:pt x="557824" y="3680148"/>
                </a:lnTo>
                <a:lnTo>
                  <a:pt x="717640" y="3805343"/>
                </a:lnTo>
                <a:lnTo>
                  <a:pt x="766249" y="3835389"/>
                </a:lnTo>
                <a:lnTo>
                  <a:pt x="1020100" y="3943636"/>
                </a:lnTo>
                <a:lnTo>
                  <a:pt x="1243931" y="4005165"/>
                </a:lnTo>
                <a:lnTo>
                  <a:pt x="1507215" y="4045723"/>
                </a:lnTo>
                <a:lnTo>
                  <a:pt x="1757870" y="4077101"/>
                </a:lnTo>
                <a:lnTo>
                  <a:pt x="2017015" y="4101892"/>
                </a:lnTo>
                <a:lnTo>
                  <a:pt x="2289700" y="4122147"/>
                </a:lnTo>
                <a:lnTo>
                  <a:pt x="2529593" y="4132060"/>
                </a:lnTo>
                <a:lnTo>
                  <a:pt x="3011866" y="4142012"/>
                </a:lnTo>
                <a:lnTo>
                  <a:pt x="3279221" y="4147230"/>
                </a:lnTo>
                <a:lnTo>
                  <a:pt x="3522042" y="4142260"/>
                </a:lnTo>
                <a:lnTo>
                  <a:pt x="3761344" y="4134959"/>
                </a:lnTo>
                <a:lnTo>
                  <a:pt x="3950941" y="4121350"/>
                </a:lnTo>
                <a:lnTo>
                  <a:pt x="4183082" y="4104587"/>
                </a:lnTo>
                <a:lnTo>
                  <a:pt x="4410061" y="4084245"/>
                </a:lnTo>
                <a:lnTo>
                  <a:pt x="4656348" y="4068677"/>
                </a:lnTo>
                <a:lnTo>
                  <a:pt x="4910886" y="4047753"/>
                </a:lnTo>
                <a:lnTo>
                  <a:pt x="5144336" y="4039272"/>
                </a:lnTo>
                <a:lnTo>
                  <a:pt x="5352764" y="4040958"/>
                </a:lnTo>
                <a:lnTo>
                  <a:pt x="5664428" y="4044683"/>
                </a:lnTo>
                <a:lnTo>
                  <a:pt x="5898733" y="4052624"/>
                </a:lnTo>
                <a:lnTo>
                  <a:pt x="6257471" y="4057208"/>
                </a:lnTo>
                <a:lnTo>
                  <a:pt x="6512287" y="4055824"/>
                </a:lnTo>
                <a:lnTo>
                  <a:pt x="6638568" y="4058557"/>
                </a:lnTo>
                <a:lnTo>
                  <a:pt x="6884939" y="4052023"/>
                </a:lnTo>
                <a:lnTo>
                  <a:pt x="7137024" y="4017441"/>
                </a:lnTo>
                <a:lnTo>
                  <a:pt x="7374923" y="3957667"/>
                </a:lnTo>
                <a:lnTo>
                  <a:pt x="7546961" y="3886173"/>
                </a:lnTo>
                <a:lnTo>
                  <a:pt x="7750510" y="3765996"/>
                </a:lnTo>
                <a:lnTo>
                  <a:pt x="7806915" y="3730821"/>
                </a:lnTo>
                <a:lnTo>
                  <a:pt x="7933468" y="3619418"/>
                </a:lnTo>
                <a:lnTo>
                  <a:pt x="8060161" y="3500063"/>
                </a:lnTo>
                <a:lnTo>
                  <a:pt x="8157926" y="3376747"/>
                </a:lnTo>
                <a:lnTo>
                  <a:pt x="8230101" y="3267133"/>
                </a:lnTo>
                <a:lnTo>
                  <a:pt x="8282428" y="3153348"/>
                </a:lnTo>
                <a:lnTo>
                  <a:pt x="8329428" y="3023759"/>
                </a:lnTo>
                <a:lnTo>
                  <a:pt x="8354074" y="2910865"/>
                </a:lnTo>
                <a:lnTo>
                  <a:pt x="8364246" y="2805715"/>
                </a:lnTo>
                <a:lnTo>
                  <a:pt x="8353430" y="2703437"/>
                </a:lnTo>
                <a:lnTo>
                  <a:pt x="8323761" y="2587685"/>
                </a:lnTo>
                <a:lnTo>
                  <a:pt x="8306886" y="2536776"/>
                </a:lnTo>
                <a:lnTo>
                  <a:pt x="8276717" y="245437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16"/>
          <p:cNvSpPr/>
          <p:nvPr/>
        </p:nvSpPr>
        <p:spPr>
          <a:xfrm>
            <a:off x="1536057" y="1680772"/>
            <a:ext cx="285600" cy="614158"/>
          </a:xfrm>
          <a:custGeom>
            <a:avLst/>
            <a:gdLst/>
            <a:ahLst/>
            <a:cxnLst/>
            <a:rect l="0" t="0" r="0" b="0"/>
            <a:pathLst>
              <a:path w="285600" h="614158">
                <a:moveTo>
                  <a:pt x="35568" y="614157"/>
                </a:moveTo>
                <a:lnTo>
                  <a:pt x="29431" y="600891"/>
                </a:lnTo>
                <a:lnTo>
                  <a:pt x="27465" y="590824"/>
                </a:lnTo>
                <a:lnTo>
                  <a:pt x="27006" y="584605"/>
                </a:lnTo>
                <a:lnTo>
                  <a:pt x="22006" y="570784"/>
                </a:lnTo>
                <a:lnTo>
                  <a:pt x="19581" y="561430"/>
                </a:lnTo>
                <a:lnTo>
                  <a:pt x="16973" y="549240"/>
                </a:lnTo>
                <a:lnTo>
                  <a:pt x="14241" y="535160"/>
                </a:lnTo>
                <a:lnTo>
                  <a:pt x="11428" y="517836"/>
                </a:lnTo>
                <a:lnTo>
                  <a:pt x="5657" y="477421"/>
                </a:lnTo>
                <a:lnTo>
                  <a:pt x="3721" y="460492"/>
                </a:lnTo>
                <a:lnTo>
                  <a:pt x="2430" y="446229"/>
                </a:lnTo>
                <a:lnTo>
                  <a:pt x="1570" y="433744"/>
                </a:lnTo>
                <a:lnTo>
                  <a:pt x="996" y="420460"/>
                </a:lnTo>
                <a:lnTo>
                  <a:pt x="359" y="392471"/>
                </a:lnTo>
                <a:lnTo>
                  <a:pt x="0" y="329860"/>
                </a:lnTo>
                <a:lnTo>
                  <a:pt x="942" y="305563"/>
                </a:lnTo>
                <a:lnTo>
                  <a:pt x="2562" y="280436"/>
                </a:lnTo>
                <a:lnTo>
                  <a:pt x="4634" y="254755"/>
                </a:lnTo>
                <a:lnTo>
                  <a:pt x="6015" y="233665"/>
                </a:lnTo>
                <a:lnTo>
                  <a:pt x="7551" y="199648"/>
                </a:lnTo>
                <a:lnTo>
                  <a:pt x="8952" y="185021"/>
                </a:lnTo>
                <a:lnTo>
                  <a:pt x="10879" y="171301"/>
                </a:lnTo>
                <a:lnTo>
                  <a:pt x="13155" y="158185"/>
                </a:lnTo>
                <a:lnTo>
                  <a:pt x="14673" y="145473"/>
                </a:lnTo>
                <a:lnTo>
                  <a:pt x="15685" y="133029"/>
                </a:lnTo>
                <a:lnTo>
                  <a:pt x="16359" y="120765"/>
                </a:lnTo>
                <a:lnTo>
                  <a:pt x="17801" y="109612"/>
                </a:lnTo>
                <a:lnTo>
                  <a:pt x="19754" y="99200"/>
                </a:lnTo>
                <a:lnTo>
                  <a:pt x="22049" y="89282"/>
                </a:lnTo>
                <a:lnTo>
                  <a:pt x="24598" y="70324"/>
                </a:lnTo>
                <a:lnTo>
                  <a:pt x="26724" y="52970"/>
                </a:lnTo>
                <a:lnTo>
                  <a:pt x="30975" y="38642"/>
                </a:lnTo>
                <a:lnTo>
                  <a:pt x="38818" y="20367"/>
                </a:lnTo>
                <a:lnTo>
                  <a:pt x="46934" y="3977"/>
                </a:lnTo>
                <a:lnTo>
                  <a:pt x="49098" y="995"/>
                </a:lnTo>
                <a:lnTo>
                  <a:pt x="50541" y="0"/>
                </a:lnTo>
                <a:lnTo>
                  <a:pt x="52495" y="2313"/>
                </a:lnTo>
                <a:lnTo>
                  <a:pt x="59986" y="19789"/>
                </a:lnTo>
                <a:lnTo>
                  <a:pt x="65602" y="35470"/>
                </a:lnTo>
                <a:lnTo>
                  <a:pt x="83216" y="87459"/>
                </a:lnTo>
                <a:lnTo>
                  <a:pt x="87177" y="97330"/>
                </a:lnTo>
                <a:lnTo>
                  <a:pt x="91802" y="107879"/>
                </a:lnTo>
                <a:lnTo>
                  <a:pt x="96870" y="118881"/>
                </a:lnTo>
                <a:lnTo>
                  <a:pt x="101240" y="130184"/>
                </a:lnTo>
                <a:lnTo>
                  <a:pt x="105146" y="141688"/>
                </a:lnTo>
                <a:lnTo>
                  <a:pt x="108742" y="153326"/>
                </a:lnTo>
                <a:lnTo>
                  <a:pt x="125967" y="200653"/>
                </a:lnTo>
                <a:lnTo>
                  <a:pt x="137506" y="231332"/>
                </a:lnTo>
                <a:lnTo>
                  <a:pt x="149167" y="259721"/>
                </a:lnTo>
                <a:lnTo>
                  <a:pt x="160910" y="286585"/>
                </a:lnTo>
                <a:lnTo>
                  <a:pt x="172707" y="312432"/>
                </a:lnTo>
                <a:lnTo>
                  <a:pt x="184541" y="336609"/>
                </a:lnTo>
                <a:lnTo>
                  <a:pt x="217181" y="399850"/>
                </a:lnTo>
                <a:lnTo>
                  <a:pt x="224112" y="414731"/>
                </a:lnTo>
                <a:lnTo>
                  <a:pt x="229725" y="427628"/>
                </a:lnTo>
                <a:lnTo>
                  <a:pt x="235451" y="439203"/>
                </a:lnTo>
                <a:lnTo>
                  <a:pt x="241253" y="449896"/>
                </a:lnTo>
                <a:lnTo>
                  <a:pt x="285599" y="524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17"/>
          <p:cNvSpPr/>
          <p:nvPr/>
        </p:nvSpPr>
        <p:spPr>
          <a:xfrm>
            <a:off x="1535906" y="2080617"/>
            <a:ext cx="232173" cy="53579"/>
          </a:xfrm>
          <a:custGeom>
            <a:avLst/>
            <a:gdLst/>
            <a:ahLst/>
            <a:cxnLst/>
            <a:rect l="0" t="0" r="0" b="0"/>
            <a:pathLst>
              <a:path w="232173" h="53579">
                <a:moveTo>
                  <a:pt x="232172" y="0"/>
                </a:moveTo>
                <a:lnTo>
                  <a:pt x="182456" y="12429"/>
                </a:lnTo>
                <a:lnTo>
                  <a:pt x="172239" y="15231"/>
                </a:lnTo>
                <a:lnTo>
                  <a:pt x="142646" y="23915"/>
                </a:lnTo>
                <a:lnTo>
                  <a:pt x="120614" y="29811"/>
                </a:lnTo>
                <a:lnTo>
                  <a:pt x="109183" y="31780"/>
                </a:lnTo>
                <a:lnTo>
                  <a:pt x="97593" y="33093"/>
                </a:lnTo>
                <a:lnTo>
                  <a:pt x="85898" y="33968"/>
                </a:lnTo>
                <a:lnTo>
                  <a:pt x="75125" y="35544"/>
                </a:lnTo>
                <a:lnTo>
                  <a:pt x="64966" y="37586"/>
                </a:lnTo>
                <a:lnTo>
                  <a:pt x="55217" y="39940"/>
                </a:lnTo>
                <a:lnTo>
                  <a:pt x="46733" y="42502"/>
                </a:lnTo>
                <a:lnTo>
                  <a:pt x="39093" y="45202"/>
                </a:lnTo>
                <a:lnTo>
                  <a:pt x="32015" y="47994"/>
                </a:lnTo>
                <a:lnTo>
                  <a:pt x="26304" y="49855"/>
                </a:lnTo>
                <a:lnTo>
                  <a:pt x="21505" y="51096"/>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18"/>
          <p:cNvSpPr/>
          <p:nvPr/>
        </p:nvSpPr>
        <p:spPr>
          <a:xfrm>
            <a:off x="2117698" y="1805983"/>
            <a:ext cx="123654" cy="453228"/>
          </a:xfrm>
          <a:custGeom>
            <a:avLst/>
            <a:gdLst/>
            <a:ahLst/>
            <a:cxnLst/>
            <a:rect l="0" t="0" r="0" b="0"/>
            <a:pathLst>
              <a:path w="123654" h="453228">
                <a:moveTo>
                  <a:pt x="43286" y="131759"/>
                </a:moveTo>
                <a:lnTo>
                  <a:pt x="38545" y="117537"/>
                </a:lnTo>
                <a:lnTo>
                  <a:pt x="35597" y="103953"/>
                </a:lnTo>
                <a:lnTo>
                  <a:pt x="34908" y="94265"/>
                </a:lnTo>
                <a:lnTo>
                  <a:pt x="33609" y="82353"/>
                </a:lnTo>
                <a:lnTo>
                  <a:pt x="31874" y="75009"/>
                </a:lnTo>
                <a:lnTo>
                  <a:pt x="29725" y="67136"/>
                </a:lnTo>
                <a:lnTo>
                  <a:pt x="27300" y="59904"/>
                </a:lnTo>
                <a:lnTo>
                  <a:pt x="24691" y="53098"/>
                </a:lnTo>
                <a:lnTo>
                  <a:pt x="21960" y="46576"/>
                </a:lnTo>
                <a:lnTo>
                  <a:pt x="16584" y="27988"/>
                </a:lnTo>
                <a:lnTo>
                  <a:pt x="14570" y="22890"/>
                </a:lnTo>
                <a:lnTo>
                  <a:pt x="12236" y="17508"/>
                </a:lnTo>
                <a:lnTo>
                  <a:pt x="8950" y="5192"/>
                </a:lnTo>
                <a:lnTo>
                  <a:pt x="7497" y="2733"/>
                </a:lnTo>
                <a:lnTo>
                  <a:pt x="5536" y="1093"/>
                </a:lnTo>
                <a:lnTo>
                  <a:pt x="3237" y="0"/>
                </a:lnTo>
                <a:lnTo>
                  <a:pt x="1704" y="4232"/>
                </a:lnTo>
                <a:lnTo>
                  <a:pt x="681" y="12014"/>
                </a:lnTo>
                <a:lnTo>
                  <a:pt x="0" y="22163"/>
                </a:lnTo>
                <a:lnTo>
                  <a:pt x="538" y="30914"/>
                </a:lnTo>
                <a:lnTo>
                  <a:pt x="1889" y="38732"/>
                </a:lnTo>
                <a:lnTo>
                  <a:pt x="3782" y="45928"/>
                </a:lnTo>
                <a:lnTo>
                  <a:pt x="40631" y="220949"/>
                </a:lnTo>
                <a:lnTo>
                  <a:pt x="54012" y="277563"/>
                </a:lnTo>
                <a:lnTo>
                  <a:pt x="66574" y="325876"/>
                </a:lnTo>
                <a:lnTo>
                  <a:pt x="72702" y="346498"/>
                </a:lnTo>
                <a:lnTo>
                  <a:pt x="78772" y="365207"/>
                </a:lnTo>
                <a:lnTo>
                  <a:pt x="84803" y="382641"/>
                </a:lnTo>
                <a:lnTo>
                  <a:pt x="91800" y="398232"/>
                </a:lnTo>
                <a:lnTo>
                  <a:pt x="99441" y="412595"/>
                </a:lnTo>
                <a:lnTo>
                  <a:pt x="123653" y="453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119"/>
          <p:cNvSpPr/>
          <p:nvPr/>
        </p:nvSpPr>
        <p:spPr>
          <a:xfrm>
            <a:off x="2330648" y="2040105"/>
            <a:ext cx="388670" cy="209986"/>
          </a:xfrm>
          <a:custGeom>
            <a:avLst/>
            <a:gdLst/>
            <a:ahLst/>
            <a:cxnLst/>
            <a:rect l="0" t="0" r="0" b="0"/>
            <a:pathLst>
              <a:path w="388670" h="209986">
                <a:moveTo>
                  <a:pt x="0" y="94090"/>
                </a:moveTo>
                <a:lnTo>
                  <a:pt x="9481" y="94090"/>
                </a:lnTo>
                <a:lnTo>
                  <a:pt x="19427" y="91444"/>
                </a:lnTo>
                <a:lnTo>
                  <a:pt x="30462" y="87953"/>
                </a:lnTo>
                <a:lnTo>
                  <a:pt x="41981" y="86401"/>
                </a:lnTo>
                <a:lnTo>
                  <a:pt x="51070" y="83066"/>
                </a:lnTo>
                <a:lnTo>
                  <a:pt x="59409" y="78276"/>
                </a:lnTo>
                <a:lnTo>
                  <a:pt x="69729" y="72840"/>
                </a:lnTo>
                <a:lnTo>
                  <a:pt x="76252" y="68017"/>
                </a:lnTo>
                <a:lnTo>
                  <a:pt x="83577" y="61825"/>
                </a:lnTo>
                <a:lnTo>
                  <a:pt x="97669" y="48992"/>
                </a:lnTo>
                <a:lnTo>
                  <a:pt x="107239" y="39981"/>
                </a:lnTo>
                <a:lnTo>
                  <a:pt x="110188" y="36189"/>
                </a:lnTo>
                <a:lnTo>
                  <a:pt x="112154" y="32669"/>
                </a:lnTo>
                <a:lnTo>
                  <a:pt x="113465" y="29330"/>
                </a:lnTo>
                <a:lnTo>
                  <a:pt x="117567" y="22974"/>
                </a:lnTo>
                <a:lnTo>
                  <a:pt x="120050" y="19890"/>
                </a:lnTo>
                <a:lnTo>
                  <a:pt x="121705" y="16842"/>
                </a:lnTo>
                <a:lnTo>
                  <a:pt x="123544" y="10810"/>
                </a:lnTo>
                <a:lnTo>
                  <a:pt x="123043" y="8804"/>
                </a:lnTo>
                <a:lnTo>
                  <a:pt x="121716" y="7467"/>
                </a:lnTo>
                <a:lnTo>
                  <a:pt x="119839" y="6576"/>
                </a:lnTo>
                <a:lnTo>
                  <a:pt x="112458" y="581"/>
                </a:lnTo>
                <a:lnTo>
                  <a:pt x="108706" y="0"/>
                </a:lnTo>
                <a:lnTo>
                  <a:pt x="99246" y="2001"/>
                </a:lnTo>
                <a:lnTo>
                  <a:pt x="91073" y="6198"/>
                </a:lnTo>
                <a:lnTo>
                  <a:pt x="83141" y="11371"/>
                </a:lnTo>
                <a:lnTo>
                  <a:pt x="73001" y="16977"/>
                </a:lnTo>
                <a:lnTo>
                  <a:pt x="68511" y="20853"/>
                </a:lnTo>
                <a:lnTo>
                  <a:pt x="64526" y="25422"/>
                </a:lnTo>
                <a:lnTo>
                  <a:pt x="60876" y="30452"/>
                </a:lnTo>
                <a:lnTo>
                  <a:pt x="57451" y="35789"/>
                </a:lnTo>
                <a:lnTo>
                  <a:pt x="54176" y="41332"/>
                </a:lnTo>
                <a:lnTo>
                  <a:pt x="51000" y="47012"/>
                </a:lnTo>
                <a:lnTo>
                  <a:pt x="44825" y="58614"/>
                </a:lnTo>
                <a:lnTo>
                  <a:pt x="32777" y="82232"/>
                </a:lnTo>
                <a:lnTo>
                  <a:pt x="30781" y="89161"/>
                </a:lnTo>
                <a:lnTo>
                  <a:pt x="29450" y="96757"/>
                </a:lnTo>
                <a:lnTo>
                  <a:pt x="28563" y="104798"/>
                </a:lnTo>
                <a:lnTo>
                  <a:pt x="28964" y="112142"/>
                </a:lnTo>
                <a:lnTo>
                  <a:pt x="30223" y="119023"/>
                </a:lnTo>
                <a:lnTo>
                  <a:pt x="32055" y="125595"/>
                </a:lnTo>
                <a:lnTo>
                  <a:pt x="33276" y="131960"/>
                </a:lnTo>
                <a:lnTo>
                  <a:pt x="34090" y="138188"/>
                </a:lnTo>
                <a:lnTo>
                  <a:pt x="34633" y="144325"/>
                </a:lnTo>
                <a:lnTo>
                  <a:pt x="35987" y="150400"/>
                </a:lnTo>
                <a:lnTo>
                  <a:pt x="37882" y="156435"/>
                </a:lnTo>
                <a:lnTo>
                  <a:pt x="40137" y="162442"/>
                </a:lnTo>
                <a:lnTo>
                  <a:pt x="43626" y="167439"/>
                </a:lnTo>
                <a:lnTo>
                  <a:pt x="47935" y="171763"/>
                </a:lnTo>
                <a:lnTo>
                  <a:pt x="52793" y="175638"/>
                </a:lnTo>
                <a:lnTo>
                  <a:pt x="57023" y="180205"/>
                </a:lnTo>
                <a:lnTo>
                  <a:pt x="60836" y="185234"/>
                </a:lnTo>
                <a:lnTo>
                  <a:pt x="64370" y="190572"/>
                </a:lnTo>
                <a:lnTo>
                  <a:pt x="68710" y="195122"/>
                </a:lnTo>
                <a:lnTo>
                  <a:pt x="73588" y="199148"/>
                </a:lnTo>
                <a:lnTo>
                  <a:pt x="78824" y="202824"/>
                </a:lnTo>
                <a:lnTo>
                  <a:pt x="89934" y="206908"/>
                </a:lnTo>
                <a:lnTo>
                  <a:pt x="101486" y="208724"/>
                </a:lnTo>
                <a:lnTo>
                  <a:pt x="113235" y="209530"/>
                </a:lnTo>
                <a:lnTo>
                  <a:pt x="125072" y="209889"/>
                </a:lnTo>
                <a:lnTo>
                  <a:pt x="131006" y="209985"/>
                </a:lnTo>
                <a:lnTo>
                  <a:pt x="137939" y="209056"/>
                </a:lnTo>
                <a:lnTo>
                  <a:pt x="145537" y="207445"/>
                </a:lnTo>
                <a:lnTo>
                  <a:pt x="153580" y="205379"/>
                </a:lnTo>
                <a:lnTo>
                  <a:pt x="160925" y="203009"/>
                </a:lnTo>
                <a:lnTo>
                  <a:pt x="167807" y="200437"/>
                </a:lnTo>
                <a:lnTo>
                  <a:pt x="174379" y="197730"/>
                </a:lnTo>
                <a:lnTo>
                  <a:pt x="180745" y="193941"/>
                </a:lnTo>
                <a:lnTo>
                  <a:pt x="186973" y="189431"/>
                </a:lnTo>
                <a:lnTo>
                  <a:pt x="193110" y="184440"/>
                </a:lnTo>
                <a:lnTo>
                  <a:pt x="200177" y="180120"/>
                </a:lnTo>
                <a:lnTo>
                  <a:pt x="207866" y="176248"/>
                </a:lnTo>
                <a:lnTo>
                  <a:pt x="215968" y="172674"/>
                </a:lnTo>
                <a:lnTo>
                  <a:pt x="223354" y="168308"/>
                </a:lnTo>
                <a:lnTo>
                  <a:pt x="230262" y="163412"/>
                </a:lnTo>
                <a:lnTo>
                  <a:pt x="236851" y="158164"/>
                </a:lnTo>
                <a:lnTo>
                  <a:pt x="244221" y="150697"/>
                </a:lnTo>
                <a:lnTo>
                  <a:pt x="252111" y="141750"/>
                </a:lnTo>
                <a:lnTo>
                  <a:pt x="260347" y="131816"/>
                </a:lnTo>
                <a:lnTo>
                  <a:pt x="266831" y="123209"/>
                </a:lnTo>
                <a:lnTo>
                  <a:pt x="272145" y="115487"/>
                </a:lnTo>
                <a:lnTo>
                  <a:pt x="276680" y="108355"/>
                </a:lnTo>
                <a:lnTo>
                  <a:pt x="280695" y="101615"/>
                </a:lnTo>
                <a:lnTo>
                  <a:pt x="284365" y="95138"/>
                </a:lnTo>
                <a:lnTo>
                  <a:pt x="287803" y="88836"/>
                </a:lnTo>
                <a:lnTo>
                  <a:pt x="290095" y="83642"/>
                </a:lnTo>
                <a:lnTo>
                  <a:pt x="291623" y="79187"/>
                </a:lnTo>
                <a:lnTo>
                  <a:pt x="292642" y="75225"/>
                </a:lnTo>
                <a:lnTo>
                  <a:pt x="292329" y="70599"/>
                </a:lnTo>
                <a:lnTo>
                  <a:pt x="291128" y="65531"/>
                </a:lnTo>
                <a:lnTo>
                  <a:pt x="289335" y="60168"/>
                </a:lnTo>
                <a:lnTo>
                  <a:pt x="288140" y="55600"/>
                </a:lnTo>
                <a:lnTo>
                  <a:pt x="287344" y="51563"/>
                </a:lnTo>
                <a:lnTo>
                  <a:pt x="286812" y="47879"/>
                </a:lnTo>
                <a:lnTo>
                  <a:pt x="285466" y="45423"/>
                </a:lnTo>
                <a:lnTo>
                  <a:pt x="283576" y="43786"/>
                </a:lnTo>
                <a:lnTo>
                  <a:pt x="281324" y="42695"/>
                </a:lnTo>
                <a:lnTo>
                  <a:pt x="273531" y="41482"/>
                </a:lnTo>
                <a:lnTo>
                  <a:pt x="268674" y="41159"/>
                </a:lnTo>
                <a:lnTo>
                  <a:pt x="264444" y="41935"/>
                </a:lnTo>
                <a:lnTo>
                  <a:pt x="252758" y="47768"/>
                </a:lnTo>
                <a:lnTo>
                  <a:pt x="242644" y="52997"/>
                </a:lnTo>
                <a:lnTo>
                  <a:pt x="234180" y="58629"/>
                </a:lnTo>
                <a:lnTo>
                  <a:pt x="230534" y="61519"/>
                </a:lnTo>
                <a:lnTo>
                  <a:pt x="227111" y="65431"/>
                </a:lnTo>
                <a:lnTo>
                  <a:pt x="223837" y="70023"/>
                </a:lnTo>
                <a:lnTo>
                  <a:pt x="220662" y="75069"/>
                </a:lnTo>
                <a:lnTo>
                  <a:pt x="217554" y="80417"/>
                </a:lnTo>
                <a:lnTo>
                  <a:pt x="211454" y="91651"/>
                </a:lnTo>
                <a:lnTo>
                  <a:pt x="209430" y="97425"/>
                </a:lnTo>
                <a:lnTo>
                  <a:pt x="208081" y="103258"/>
                </a:lnTo>
                <a:lnTo>
                  <a:pt x="207181" y="109132"/>
                </a:lnTo>
                <a:lnTo>
                  <a:pt x="206582" y="115032"/>
                </a:lnTo>
                <a:lnTo>
                  <a:pt x="206182" y="120950"/>
                </a:lnTo>
                <a:lnTo>
                  <a:pt x="205916" y="126879"/>
                </a:lnTo>
                <a:lnTo>
                  <a:pt x="206730" y="132817"/>
                </a:lnTo>
                <a:lnTo>
                  <a:pt x="208265" y="138759"/>
                </a:lnTo>
                <a:lnTo>
                  <a:pt x="210281" y="144706"/>
                </a:lnTo>
                <a:lnTo>
                  <a:pt x="212617" y="150654"/>
                </a:lnTo>
                <a:lnTo>
                  <a:pt x="215167" y="156604"/>
                </a:lnTo>
                <a:lnTo>
                  <a:pt x="217858" y="162555"/>
                </a:lnTo>
                <a:lnTo>
                  <a:pt x="221637" y="167514"/>
                </a:lnTo>
                <a:lnTo>
                  <a:pt x="226141" y="171813"/>
                </a:lnTo>
                <a:lnTo>
                  <a:pt x="231128" y="175671"/>
                </a:lnTo>
                <a:lnTo>
                  <a:pt x="236437" y="179235"/>
                </a:lnTo>
                <a:lnTo>
                  <a:pt x="241960" y="182603"/>
                </a:lnTo>
                <a:lnTo>
                  <a:pt x="247627" y="185841"/>
                </a:lnTo>
                <a:lnTo>
                  <a:pt x="259215" y="189438"/>
                </a:lnTo>
                <a:lnTo>
                  <a:pt x="265084" y="190398"/>
                </a:lnTo>
                <a:lnTo>
                  <a:pt x="271972" y="191037"/>
                </a:lnTo>
                <a:lnTo>
                  <a:pt x="279542" y="191464"/>
                </a:lnTo>
                <a:lnTo>
                  <a:pt x="287564" y="191748"/>
                </a:lnTo>
                <a:lnTo>
                  <a:pt x="294897" y="190945"/>
                </a:lnTo>
                <a:lnTo>
                  <a:pt x="301770" y="189418"/>
                </a:lnTo>
                <a:lnTo>
                  <a:pt x="308336" y="187408"/>
                </a:lnTo>
                <a:lnTo>
                  <a:pt x="314698" y="186067"/>
                </a:lnTo>
                <a:lnTo>
                  <a:pt x="320924" y="185174"/>
                </a:lnTo>
                <a:lnTo>
                  <a:pt x="327058" y="184578"/>
                </a:lnTo>
                <a:lnTo>
                  <a:pt x="333133" y="182196"/>
                </a:lnTo>
                <a:lnTo>
                  <a:pt x="339167" y="178625"/>
                </a:lnTo>
                <a:lnTo>
                  <a:pt x="345173" y="174259"/>
                </a:lnTo>
                <a:lnTo>
                  <a:pt x="351162" y="170356"/>
                </a:lnTo>
                <a:lnTo>
                  <a:pt x="357139" y="166762"/>
                </a:lnTo>
                <a:lnTo>
                  <a:pt x="363109" y="163374"/>
                </a:lnTo>
                <a:lnTo>
                  <a:pt x="368080" y="159131"/>
                </a:lnTo>
                <a:lnTo>
                  <a:pt x="372387" y="154318"/>
                </a:lnTo>
                <a:lnTo>
                  <a:pt x="376250" y="149124"/>
                </a:lnTo>
                <a:lnTo>
                  <a:pt x="378825" y="143678"/>
                </a:lnTo>
                <a:lnTo>
                  <a:pt x="380543" y="138063"/>
                </a:lnTo>
                <a:lnTo>
                  <a:pt x="381687" y="132335"/>
                </a:lnTo>
                <a:lnTo>
                  <a:pt x="383443" y="127524"/>
                </a:lnTo>
                <a:lnTo>
                  <a:pt x="385605" y="123324"/>
                </a:lnTo>
                <a:lnTo>
                  <a:pt x="388039" y="119533"/>
                </a:lnTo>
                <a:lnTo>
                  <a:pt x="388669" y="115021"/>
                </a:lnTo>
                <a:lnTo>
                  <a:pt x="388097" y="110028"/>
                </a:lnTo>
                <a:lnTo>
                  <a:pt x="386723" y="104715"/>
                </a:lnTo>
                <a:lnTo>
                  <a:pt x="385808" y="100181"/>
                </a:lnTo>
                <a:lnTo>
                  <a:pt x="385197" y="96166"/>
                </a:lnTo>
                <a:lnTo>
                  <a:pt x="384790" y="92498"/>
                </a:lnTo>
                <a:lnTo>
                  <a:pt x="383527" y="89060"/>
                </a:lnTo>
                <a:lnTo>
                  <a:pt x="379477" y="82594"/>
                </a:lnTo>
                <a:lnTo>
                  <a:pt x="377008" y="80473"/>
                </a:lnTo>
                <a:lnTo>
                  <a:pt x="374370" y="79059"/>
                </a:lnTo>
                <a:lnTo>
                  <a:pt x="366117" y="762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120"/>
          <p:cNvSpPr/>
          <p:nvPr/>
        </p:nvSpPr>
        <p:spPr>
          <a:xfrm>
            <a:off x="2848570" y="2178843"/>
            <a:ext cx="125016" cy="258962"/>
          </a:xfrm>
          <a:custGeom>
            <a:avLst/>
            <a:gdLst/>
            <a:ahLst/>
            <a:cxnLst/>
            <a:rect l="0" t="0" r="0" b="0"/>
            <a:pathLst>
              <a:path w="125016" h="258962">
                <a:moveTo>
                  <a:pt x="0" y="0"/>
                </a:moveTo>
                <a:lnTo>
                  <a:pt x="4740" y="9481"/>
                </a:lnTo>
                <a:lnTo>
                  <a:pt x="6137" y="14258"/>
                </a:lnTo>
                <a:lnTo>
                  <a:pt x="7068" y="19428"/>
                </a:lnTo>
                <a:lnTo>
                  <a:pt x="7688" y="24858"/>
                </a:lnTo>
                <a:lnTo>
                  <a:pt x="8102" y="30463"/>
                </a:lnTo>
                <a:lnTo>
                  <a:pt x="8378" y="36184"/>
                </a:lnTo>
                <a:lnTo>
                  <a:pt x="8685" y="47832"/>
                </a:lnTo>
                <a:lnTo>
                  <a:pt x="8821" y="59623"/>
                </a:lnTo>
                <a:lnTo>
                  <a:pt x="10841" y="69514"/>
                </a:lnTo>
                <a:lnTo>
                  <a:pt x="14173" y="82062"/>
                </a:lnTo>
                <a:lnTo>
                  <a:pt x="18378" y="96380"/>
                </a:lnTo>
                <a:lnTo>
                  <a:pt x="25151" y="113863"/>
                </a:lnTo>
                <a:lnTo>
                  <a:pt x="33634" y="133456"/>
                </a:lnTo>
                <a:lnTo>
                  <a:pt x="43259" y="154455"/>
                </a:lnTo>
                <a:lnTo>
                  <a:pt x="51659" y="171431"/>
                </a:lnTo>
                <a:lnTo>
                  <a:pt x="59244" y="185725"/>
                </a:lnTo>
                <a:lnTo>
                  <a:pt x="66285" y="198231"/>
                </a:lnTo>
                <a:lnTo>
                  <a:pt x="71971" y="207560"/>
                </a:lnTo>
                <a:lnTo>
                  <a:pt x="76754" y="214772"/>
                </a:lnTo>
                <a:lnTo>
                  <a:pt x="80935" y="220572"/>
                </a:lnTo>
                <a:lnTo>
                  <a:pt x="84714" y="226423"/>
                </a:lnTo>
                <a:lnTo>
                  <a:pt x="88226" y="232308"/>
                </a:lnTo>
                <a:lnTo>
                  <a:pt x="91560" y="238216"/>
                </a:lnTo>
                <a:lnTo>
                  <a:pt x="94774" y="243147"/>
                </a:lnTo>
                <a:lnTo>
                  <a:pt x="97909" y="247426"/>
                </a:lnTo>
                <a:lnTo>
                  <a:pt x="100992" y="251271"/>
                </a:lnTo>
                <a:lnTo>
                  <a:pt x="104038" y="253834"/>
                </a:lnTo>
                <a:lnTo>
                  <a:pt x="107062" y="255543"/>
                </a:lnTo>
                <a:lnTo>
                  <a:pt x="110070" y="256683"/>
                </a:lnTo>
                <a:lnTo>
                  <a:pt x="113067" y="257442"/>
                </a:lnTo>
                <a:lnTo>
                  <a:pt x="116058" y="257948"/>
                </a:lnTo>
                <a:lnTo>
                  <a:pt x="125015" y="25896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21"/>
          <p:cNvSpPr/>
          <p:nvPr/>
        </p:nvSpPr>
        <p:spPr>
          <a:xfrm>
            <a:off x="2848570" y="2062757"/>
            <a:ext cx="114168" cy="142876"/>
          </a:xfrm>
          <a:custGeom>
            <a:avLst/>
            <a:gdLst/>
            <a:ahLst/>
            <a:cxnLst/>
            <a:rect l="0" t="0" r="0" b="0"/>
            <a:pathLst>
              <a:path w="114168" h="142876">
                <a:moveTo>
                  <a:pt x="0" y="0"/>
                </a:moveTo>
                <a:lnTo>
                  <a:pt x="32546" y="0"/>
                </a:lnTo>
                <a:lnTo>
                  <a:pt x="38564" y="993"/>
                </a:lnTo>
                <a:lnTo>
                  <a:pt x="44561" y="2646"/>
                </a:lnTo>
                <a:lnTo>
                  <a:pt x="50543" y="4741"/>
                </a:lnTo>
                <a:lnTo>
                  <a:pt x="56516" y="8122"/>
                </a:lnTo>
                <a:lnTo>
                  <a:pt x="62482" y="12360"/>
                </a:lnTo>
                <a:lnTo>
                  <a:pt x="68444" y="17170"/>
                </a:lnTo>
                <a:lnTo>
                  <a:pt x="74402" y="21368"/>
                </a:lnTo>
                <a:lnTo>
                  <a:pt x="80359" y="25160"/>
                </a:lnTo>
                <a:lnTo>
                  <a:pt x="86315" y="28680"/>
                </a:lnTo>
                <a:lnTo>
                  <a:pt x="91278" y="33011"/>
                </a:lnTo>
                <a:lnTo>
                  <a:pt x="95578" y="37882"/>
                </a:lnTo>
                <a:lnTo>
                  <a:pt x="99438" y="43114"/>
                </a:lnTo>
                <a:lnTo>
                  <a:pt x="103003" y="48587"/>
                </a:lnTo>
                <a:lnTo>
                  <a:pt x="106371" y="54219"/>
                </a:lnTo>
                <a:lnTo>
                  <a:pt x="109609" y="59959"/>
                </a:lnTo>
                <a:lnTo>
                  <a:pt x="111768" y="64777"/>
                </a:lnTo>
                <a:lnTo>
                  <a:pt x="113207" y="68982"/>
                </a:lnTo>
                <a:lnTo>
                  <a:pt x="114167" y="72777"/>
                </a:lnTo>
                <a:lnTo>
                  <a:pt x="113814" y="77292"/>
                </a:lnTo>
                <a:lnTo>
                  <a:pt x="112587" y="82286"/>
                </a:lnTo>
                <a:lnTo>
                  <a:pt x="110777" y="87599"/>
                </a:lnTo>
                <a:lnTo>
                  <a:pt x="108578" y="92134"/>
                </a:lnTo>
                <a:lnTo>
                  <a:pt x="106119" y="96149"/>
                </a:lnTo>
                <a:lnTo>
                  <a:pt x="103489" y="99818"/>
                </a:lnTo>
                <a:lnTo>
                  <a:pt x="100742" y="104249"/>
                </a:lnTo>
                <a:lnTo>
                  <a:pt x="97919" y="109187"/>
                </a:lnTo>
                <a:lnTo>
                  <a:pt x="95045" y="114463"/>
                </a:lnTo>
                <a:lnTo>
                  <a:pt x="89160" y="119965"/>
                </a:lnTo>
                <a:lnTo>
                  <a:pt x="81268" y="125617"/>
                </a:lnTo>
                <a:lnTo>
                  <a:pt x="72038" y="131370"/>
                </a:lnTo>
                <a:lnTo>
                  <a:pt x="63900" y="135205"/>
                </a:lnTo>
                <a:lnTo>
                  <a:pt x="56491" y="137762"/>
                </a:lnTo>
                <a:lnTo>
                  <a:pt x="49567" y="139466"/>
                </a:lnTo>
                <a:lnTo>
                  <a:pt x="43959" y="140603"/>
                </a:lnTo>
                <a:lnTo>
                  <a:pt x="39227" y="141360"/>
                </a:lnTo>
                <a:lnTo>
                  <a:pt x="1785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22"/>
          <p:cNvSpPr/>
          <p:nvPr/>
        </p:nvSpPr>
        <p:spPr>
          <a:xfrm>
            <a:off x="3040271" y="2089546"/>
            <a:ext cx="201206" cy="125017"/>
          </a:xfrm>
          <a:custGeom>
            <a:avLst/>
            <a:gdLst/>
            <a:ahLst/>
            <a:cxnLst/>
            <a:rect l="0" t="0" r="0" b="0"/>
            <a:pathLst>
              <a:path w="201206" h="125017">
                <a:moveTo>
                  <a:pt x="76189" y="0"/>
                </a:moveTo>
                <a:lnTo>
                  <a:pt x="66709" y="0"/>
                </a:lnTo>
                <a:lnTo>
                  <a:pt x="62924" y="993"/>
                </a:lnTo>
                <a:lnTo>
                  <a:pt x="59408" y="2646"/>
                </a:lnTo>
                <a:lnTo>
                  <a:pt x="56072" y="4741"/>
                </a:lnTo>
                <a:lnTo>
                  <a:pt x="50872" y="7129"/>
                </a:lnTo>
                <a:lnTo>
                  <a:pt x="44428" y="9714"/>
                </a:lnTo>
                <a:lnTo>
                  <a:pt x="37156" y="12429"/>
                </a:lnTo>
                <a:lnTo>
                  <a:pt x="31315" y="15232"/>
                </a:lnTo>
                <a:lnTo>
                  <a:pt x="26430" y="18092"/>
                </a:lnTo>
                <a:lnTo>
                  <a:pt x="22180" y="20991"/>
                </a:lnTo>
                <a:lnTo>
                  <a:pt x="18355" y="24908"/>
                </a:lnTo>
                <a:lnTo>
                  <a:pt x="14813" y="29504"/>
                </a:lnTo>
                <a:lnTo>
                  <a:pt x="11459" y="34552"/>
                </a:lnTo>
                <a:lnTo>
                  <a:pt x="9224" y="38910"/>
                </a:lnTo>
                <a:lnTo>
                  <a:pt x="7733" y="42807"/>
                </a:lnTo>
                <a:lnTo>
                  <a:pt x="6739" y="46398"/>
                </a:lnTo>
                <a:lnTo>
                  <a:pt x="2989" y="58325"/>
                </a:lnTo>
                <a:lnTo>
                  <a:pt x="600" y="65672"/>
                </a:lnTo>
                <a:lnTo>
                  <a:pt x="0" y="72555"/>
                </a:lnTo>
                <a:lnTo>
                  <a:pt x="592" y="79128"/>
                </a:lnTo>
                <a:lnTo>
                  <a:pt x="1979" y="85494"/>
                </a:lnTo>
                <a:lnTo>
                  <a:pt x="2903" y="90731"/>
                </a:lnTo>
                <a:lnTo>
                  <a:pt x="3519" y="95214"/>
                </a:lnTo>
                <a:lnTo>
                  <a:pt x="3930" y="99195"/>
                </a:lnTo>
                <a:lnTo>
                  <a:pt x="5196" y="102841"/>
                </a:lnTo>
                <a:lnTo>
                  <a:pt x="7033" y="106264"/>
                </a:lnTo>
                <a:lnTo>
                  <a:pt x="9249" y="109538"/>
                </a:lnTo>
                <a:lnTo>
                  <a:pt x="11719" y="111721"/>
                </a:lnTo>
                <a:lnTo>
                  <a:pt x="14358" y="113176"/>
                </a:lnTo>
                <a:lnTo>
                  <a:pt x="17109" y="114146"/>
                </a:lnTo>
                <a:lnTo>
                  <a:pt x="22812" y="117870"/>
                </a:lnTo>
                <a:lnTo>
                  <a:pt x="25722" y="120252"/>
                </a:lnTo>
                <a:lnTo>
                  <a:pt x="28653" y="120848"/>
                </a:lnTo>
                <a:lnTo>
                  <a:pt x="31600" y="120253"/>
                </a:lnTo>
                <a:lnTo>
                  <a:pt x="34557" y="118864"/>
                </a:lnTo>
                <a:lnTo>
                  <a:pt x="38513" y="117938"/>
                </a:lnTo>
                <a:lnTo>
                  <a:pt x="43134" y="117321"/>
                </a:lnTo>
                <a:lnTo>
                  <a:pt x="48199" y="116909"/>
                </a:lnTo>
                <a:lnTo>
                  <a:pt x="52569" y="115643"/>
                </a:lnTo>
                <a:lnTo>
                  <a:pt x="56473" y="113806"/>
                </a:lnTo>
                <a:lnTo>
                  <a:pt x="60069" y="111590"/>
                </a:lnTo>
                <a:lnTo>
                  <a:pt x="63458" y="108127"/>
                </a:lnTo>
                <a:lnTo>
                  <a:pt x="66710" y="103835"/>
                </a:lnTo>
                <a:lnTo>
                  <a:pt x="69870" y="98989"/>
                </a:lnTo>
                <a:lnTo>
                  <a:pt x="72968" y="94766"/>
                </a:lnTo>
                <a:lnTo>
                  <a:pt x="76026" y="90959"/>
                </a:lnTo>
                <a:lnTo>
                  <a:pt x="79057" y="87429"/>
                </a:lnTo>
                <a:lnTo>
                  <a:pt x="82070" y="83090"/>
                </a:lnTo>
                <a:lnTo>
                  <a:pt x="85071" y="78214"/>
                </a:lnTo>
                <a:lnTo>
                  <a:pt x="88064" y="72979"/>
                </a:lnTo>
                <a:lnTo>
                  <a:pt x="90059" y="67504"/>
                </a:lnTo>
                <a:lnTo>
                  <a:pt x="91389" y="61870"/>
                </a:lnTo>
                <a:lnTo>
                  <a:pt x="92275" y="56130"/>
                </a:lnTo>
                <a:lnTo>
                  <a:pt x="93859" y="50318"/>
                </a:lnTo>
                <a:lnTo>
                  <a:pt x="95906" y="44460"/>
                </a:lnTo>
                <a:lnTo>
                  <a:pt x="98264" y="38570"/>
                </a:lnTo>
                <a:lnTo>
                  <a:pt x="99835" y="33651"/>
                </a:lnTo>
                <a:lnTo>
                  <a:pt x="100883" y="29379"/>
                </a:lnTo>
                <a:lnTo>
                  <a:pt x="101582" y="25540"/>
                </a:lnTo>
                <a:lnTo>
                  <a:pt x="103040" y="22980"/>
                </a:lnTo>
                <a:lnTo>
                  <a:pt x="105004" y="21273"/>
                </a:lnTo>
                <a:lnTo>
                  <a:pt x="107305" y="20135"/>
                </a:lnTo>
                <a:lnTo>
                  <a:pt x="108839" y="20369"/>
                </a:lnTo>
                <a:lnTo>
                  <a:pt x="109862" y="21517"/>
                </a:lnTo>
                <a:lnTo>
                  <a:pt x="110544" y="23274"/>
                </a:lnTo>
                <a:lnTo>
                  <a:pt x="111991" y="25438"/>
                </a:lnTo>
                <a:lnTo>
                  <a:pt x="113948" y="27873"/>
                </a:lnTo>
                <a:lnTo>
                  <a:pt x="116244" y="30488"/>
                </a:lnTo>
                <a:lnTo>
                  <a:pt x="118768" y="33224"/>
                </a:lnTo>
                <a:lnTo>
                  <a:pt x="124217" y="38910"/>
                </a:lnTo>
                <a:lnTo>
                  <a:pt x="126067" y="42807"/>
                </a:lnTo>
                <a:lnTo>
                  <a:pt x="127301" y="47390"/>
                </a:lnTo>
                <a:lnTo>
                  <a:pt x="128123" y="52429"/>
                </a:lnTo>
                <a:lnTo>
                  <a:pt x="130656" y="56781"/>
                </a:lnTo>
                <a:lnTo>
                  <a:pt x="134328" y="60675"/>
                </a:lnTo>
                <a:lnTo>
                  <a:pt x="138761" y="64262"/>
                </a:lnTo>
                <a:lnTo>
                  <a:pt x="143701" y="69631"/>
                </a:lnTo>
                <a:lnTo>
                  <a:pt x="148978" y="76186"/>
                </a:lnTo>
                <a:lnTo>
                  <a:pt x="154481" y="83533"/>
                </a:lnTo>
                <a:lnTo>
                  <a:pt x="160134" y="89423"/>
                </a:lnTo>
                <a:lnTo>
                  <a:pt x="165887" y="94342"/>
                </a:lnTo>
                <a:lnTo>
                  <a:pt x="171706" y="98614"/>
                </a:lnTo>
                <a:lnTo>
                  <a:pt x="177571" y="103446"/>
                </a:lnTo>
                <a:lnTo>
                  <a:pt x="183464" y="108651"/>
                </a:lnTo>
                <a:lnTo>
                  <a:pt x="201205"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23"/>
          <p:cNvSpPr/>
          <p:nvPr/>
        </p:nvSpPr>
        <p:spPr>
          <a:xfrm>
            <a:off x="3289910" y="2085394"/>
            <a:ext cx="40864" cy="57732"/>
          </a:xfrm>
          <a:custGeom>
            <a:avLst/>
            <a:gdLst/>
            <a:ahLst/>
            <a:cxnLst/>
            <a:rect l="0" t="0" r="0" b="0"/>
            <a:pathLst>
              <a:path w="40864" h="57732">
                <a:moveTo>
                  <a:pt x="5144" y="57731"/>
                </a:moveTo>
                <a:lnTo>
                  <a:pt x="404" y="43509"/>
                </a:lnTo>
                <a:lnTo>
                  <a:pt x="0" y="39320"/>
                </a:lnTo>
                <a:lnTo>
                  <a:pt x="722" y="36527"/>
                </a:lnTo>
                <a:lnTo>
                  <a:pt x="2196" y="34665"/>
                </a:lnTo>
                <a:lnTo>
                  <a:pt x="3179" y="31440"/>
                </a:lnTo>
                <a:lnTo>
                  <a:pt x="3834" y="27305"/>
                </a:lnTo>
                <a:lnTo>
                  <a:pt x="4271" y="22564"/>
                </a:lnTo>
                <a:lnTo>
                  <a:pt x="5554" y="19403"/>
                </a:lnTo>
                <a:lnTo>
                  <a:pt x="7402" y="17296"/>
                </a:lnTo>
                <a:lnTo>
                  <a:pt x="9626" y="15892"/>
                </a:lnTo>
                <a:lnTo>
                  <a:pt x="12101" y="13963"/>
                </a:lnTo>
                <a:lnTo>
                  <a:pt x="14743" y="11685"/>
                </a:lnTo>
                <a:lnTo>
                  <a:pt x="17497" y="9174"/>
                </a:lnTo>
                <a:lnTo>
                  <a:pt x="23202" y="3738"/>
                </a:lnTo>
                <a:lnTo>
                  <a:pt x="26112" y="900"/>
                </a:lnTo>
                <a:lnTo>
                  <a:pt x="29045" y="0"/>
                </a:lnTo>
                <a:lnTo>
                  <a:pt x="31992" y="392"/>
                </a:lnTo>
                <a:lnTo>
                  <a:pt x="40863" y="41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24"/>
          <p:cNvSpPr/>
          <p:nvPr/>
        </p:nvSpPr>
        <p:spPr>
          <a:xfrm>
            <a:off x="3465363" y="1833427"/>
            <a:ext cx="240458" cy="397477"/>
          </a:xfrm>
          <a:custGeom>
            <a:avLst/>
            <a:gdLst/>
            <a:ahLst/>
            <a:cxnLst/>
            <a:rect l="0" t="0" r="0" b="0"/>
            <a:pathLst>
              <a:path w="240458" h="397477">
                <a:moveTo>
                  <a:pt x="115441" y="309698"/>
                </a:moveTo>
                <a:lnTo>
                  <a:pt x="120182" y="300217"/>
                </a:lnTo>
                <a:lnTo>
                  <a:pt x="122509" y="292916"/>
                </a:lnTo>
                <a:lnTo>
                  <a:pt x="123819" y="283228"/>
                </a:lnTo>
                <a:lnTo>
                  <a:pt x="124003" y="280145"/>
                </a:lnTo>
                <a:lnTo>
                  <a:pt x="123134" y="277097"/>
                </a:lnTo>
                <a:lnTo>
                  <a:pt x="119522" y="271065"/>
                </a:lnTo>
                <a:lnTo>
                  <a:pt x="116177" y="269060"/>
                </a:lnTo>
                <a:lnTo>
                  <a:pt x="111963" y="267723"/>
                </a:lnTo>
                <a:lnTo>
                  <a:pt x="107169" y="266832"/>
                </a:lnTo>
                <a:lnTo>
                  <a:pt x="102981" y="265245"/>
                </a:lnTo>
                <a:lnTo>
                  <a:pt x="95682" y="260837"/>
                </a:lnTo>
                <a:lnTo>
                  <a:pt x="91354" y="259264"/>
                </a:lnTo>
                <a:lnTo>
                  <a:pt x="86485" y="258216"/>
                </a:lnTo>
                <a:lnTo>
                  <a:pt x="81254" y="257517"/>
                </a:lnTo>
                <a:lnTo>
                  <a:pt x="75783" y="258043"/>
                </a:lnTo>
                <a:lnTo>
                  <a:pt x="70151" y="259386"/>
                </a:lnTo>
                <a:lnTo>
                  <a:pt x="64412" y="261274"/>
                </a:lnTo>
                <a:lnTo>
                  <a:pt x="58601" y="262532"/>
                </a:lnTo>
                <a:lnTo>
                  <a:pt x="52743" y="263371"/>
                </a:lnTo>
                <a:lnTo>
                  <a:pt x="46854" y="263931"/>
                </a:lnTo>
                <a:lnTo>
                  <a:pt x="41935" y="266288"/>
                </a:lnTo>
                <a:lnTo>
                  <a:pt x="37663" y="269844"/>
                </a:lnTo>
                <a:lnTo>
                  <a:pt x="33824" y="274199"/>
                </a:lnTo>
                <a:lnTo>
                  <a:pt x="29279" y="278094"/>
                </a:lnTo>
                <a:lnTo>
                  <a:pt x="24266" y="281683"/>
                </a:lnTo>
                <a:lnTo>
                  <a:pt x="18939" y="285068"/>
                </a:lnTo>
                <a:lnTo>
                  <a:pt x="14395" y="289309"/>
                </a:lnTo>
                <a:lnTo>
                  <a:pt x="10374" y="294121"/>
                </a:lnTo>
                <a:lnTo>
                  <a:pt x="6701" y="299313"/>
                </a:lnTo>
                <a:lnTo>
                  <a:pt x="2620" y="310374"/>
                </a:lnTo>
                <a:lnTo>
                  <a:pt x="806" y="321904"/>
                </a:lnTo>
                <a:lnTo>
                  <a:pt x="0" y="333644"/>
                </a:lnTo>
                <a:lnTo>
                  <a:pt x="2288" y="345476"/>
                </a:lnTo>
                <a:lnTo>
                  <a:pt x="6612" y="356357"/>
                </a:lnTo>
                <a:lnTo>
                  <a:pt x="14624" y="369053"/>
                </a:lnTo>
                <a:lnTo>
                  <a:pt x="20363" y="379403"/>
                </a:lnTo>
                <a:lnTo>
                  <a:pt x="24274" y="382957"/>
                </a:lnTo>
                <a:lnTo>
                  <a:pt x="28867" y="385326"/>
                </a:lnTo>
                <a:lnTo>
                  <a:pt x="33912" y="386906"/>
                </a:lnTo>
                <a:lnTo>
                  <a:pt x="38268" y="388951"/>
                </a:lnTo>
                <a:lnTo>
                  <a:pt x="45754" y="393869"/>
                </a:lnTo>
                <a:lnTo>
                  <a:pt x="50132" y="395578"/>
                </a:lnTo>
                <a:lnTo>
                  <a:pt x="55034" y="396717"/>
                </a:lnTo>
                <a:lnTo>
                  <a:pt x="60287" y="397476"/>
                </a:lnTo>
                <a:lnTo>
                  <a:pt x="64781" y="396990"/>
                </a:lnTo>
                <a:lnTo>
                  <a:pt x="68769" y="395674"/>
                </a:lnTo>
                <a:lnTo>
                  <a:pt x="87040" y="386432"/>
                </a:lnTo>
                <a:lnTo>
                  <a:pt x="91546" y="383674"/>
                </a:lnTo>
                <a:lnTo>
                  <a:pt x="95542" y="380844"/>
                </a:lnTo>
                <a:lnTo>
                  <a:pt x="99199" y="377964"/>
                </a:lnTo>
                <a:lnTo>
                  <a:pt x="105907" y="366827"/>
                </a:lnTo>
                <a:lnTo>
                  <a:pt x="112196" y="352948"/>
                </a:lnTo>
                <a:lnTo>
                  <a:pt x="118298" y="340165"/>
                </a:lnTo>
                <a:lnTo>
                  <a:pt x="120323" y="331993"/>
                </a:lnTo>
                <a:lnTo>
                  <a:pt x="121672" y="322577"/>
                </a:lnTo>
                <a:lnTo>
                  <a:pt x="122571" y="312331"/>
                </a:lnTo>
                <a:lnTo>
                  <a:pt x="123171" y="302523"/>
                </a:lnTo>
                <a:lnTo>
                  <a:pt x="123838" y="283689"/>
                </a:lnTo>
                <a:lnTo>
                  <a:pt x="124213" y="237389"/>
                </a:lnTo>
                <a:lnTo>
                  <a:pt x="123274" y="221804"/>
                </a:lnTo>
                <a:lnTo>
                  <a:pt x="121655" y="207446"/>
                </a:lnTo>
                <a:lnTo>
                  <a:pt x="119584" y="193905"/>
                </a:lnTo>
                <a:lnTo>
                  <a:pt x="116218" y="177932"/>
                </a:lnTo>
                <a:lnTo>
                  <a:pt x="111991" y="160338"/>
                </a:lnTo>
                <a:lnTo>
                  <a:pt x="107187" y="141664"/>
                </a:lnTo>
                <a:lnTo>
                  <a:pt x="102001" y="123261"/>
                </a:lnTo>
                <a:lnTo>
                  <a:pt x="90947" y="86938"/>
                </a:lnTo>
                <a:lnTo>
                  <a:pt x="85221" y="72887"/>
                </a:lnTo>
                <a:lnTo>
                  <a:pt x="79419" y="61535"/>
                </a:lnTo>
                <a:lnTo>
                  <a:pt x="67681" y="42637"/>
                </a:lnTo>
                <a:lnTo>
                  <a:pt x="55850" y="24317"/>
                </a:lnTo>
                <a:lnTo>
                  <a:pt x="51901" y="17248"/>
                </a:lnTo>
                <a:lnTo>
                  <a:pt x="47514" y="6749"/>
                </a:lnTo>
                <a:lnTo>
                  <a:pt x="45352" y="3552"/>
                </a:lnTo>
                <a:lnTo>
                  <a:pt x="42918" y="1421"/>
                </a:lnTo>
                <a:lnTo>
                  <a:pt x="40303" y="0"/>
                </a:lnTo>
                <a:lnTo>
                  <a:pt x="38560" y="45"/>
                </a:lnTo>
                <a:lnTo>
                  <a:pt x="37398" y="1067"/>
                </a:lnTo>
                <a:lnTo>
                  <a:pt x="36624" y="2741"/>
                </a:lnTo>
                <a:lnTo>
                  <a:pt x="35763" y="7246"/>
                </a:lnTo>
                <a:lnTo>
                  <a:pt x="35533" y="9837"/>
                </a:lnTo>
                <a:lnTo>
                  <a:pt x="37924" y="20653"/>
                </a:lnTo>
                <a:lnTo>
                  <a:pt x="39950" y="27704"/>
                </a:lnTo>
                <a:lnTo>
                  <a:pt x="42294" y="34389"/>
                </a:lnTo>
                <a:lnTo>
                  <a:pt x="44848" y="40831"/>
                </a:lnTo>
                <a:lnTo>
                  <a:pt x="65557" y="89129"/>
                </a:lnTo>
                <a:lnTo>
                  <a:pt x="71271" y="104113"/>
                </a:lnTo>
                <a:lnTo>
                  <a:pt x="76073" y="118071"/>
                </a:lnTo>
                <a:lnTo>
                  <a:pt x="80266" y="131345"/>
                </a:lnTo>
                <a:lnTo>
                  <a:pt x="87030" y="148132"/>
                </a:lnTo>
                <a:lnTo>
                  <a:pt x="95508" y="167260"/>
                </a:lnTo>
                <a:lnTo>
                  <a:pt x="105129" y="187950"/>
                </a:lnTo>
                <a:lnTo>
                  <a:pt x="115512" y="207697"/>
                </a:lnTo>
                <a:lnTo>
                  <a:pt x="126403" y="226814"/>
                </a:lnTo>
                <a:lnTo>
                  <a:pt x="147102" y="260954"/>
                </a:lnTo>
                <a:lnTo>
                  <a:pt x="162917" y="286049"/>
                </a:lnTo>
                <a:lnTo>
                  <a:pt x="170904" y="299885"/>
                </a:lnTo>
                <a:lnTo>
                  <a:pt x="187716" y="331133"/>
                </a:lnTo>
                <a:lnTo>
                  <a:pt x="195375" y="342840"/>
                </a:lnTo>
                <a:lnTo>
                  <a:pt x="202465" y="351636"/>
                </a:lnTo>
                <a:lnTo>
                  <a:pt x="240457" y="390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25"/>
          <p:cNvSpPr/>
          <p:nvPr/>
        </p:nvSpPr>
        <p:spPr>
          <a:xfrm>
            <a:off x="4117157" y="1964531"/>
            <a:ext cx="193561" cy="312526"/>
          </a:xfrm>
          <a:custGeom>
            <a:avLst/>
            <a:gdLst/>
            <a:ahLst/>
            <a:cxnLst/>
            <a:rect l="0" t="0" r="0" b="0"/>
            <a:pathLst>
              <a:path w="193561" h="312526">
                <a:moveTo>
                  <a:pt x="142303" y="0"/>
                </a:moveTo>
                <a:lnTo>
                  <a:pt x="128082" y="4740"/>
                </a:lnTo>
                <a:lnTo>
                  <a:pt x="121909" y="6137"/>
                </a:lnTo>
                <a:lnTo>
                  <a:pt x="115809" y="7068"/>
                </a:lnTo>
                <a:lnTo>
                  <a:pt x="109757" y="7688"/>
                </a:lnTo>
                <a:lnTo>
                  <a:pt x="103739" y="9094"/>
                </a:lnTo>
                <a:lnTo>
                  <a:pt x="97742" y="11023"/>
                </a:lnTo>
                <a:lnTo>
                  <a:pt x="91760" y="13302"/>
                </a:lnTo>
                <a:lnTo>
                  <a:pt x="77176" y="18480"/>
                </a:lnTo>
                <a:lnTo>
                  <a:pt x="69120" y="21249"/>
                </a:lnTo>
                <a:lnTo>
                  <a:pt x="61764" y="24088"/>
                </a:lnTo>
                <a:lnTo>
                  <a:pt x="54876" y="26973"/>
                </a:lnTo>
                <a:lnTo>
                  <a:pt x="48300" y="29888"/>
                </a:lnTo>
                <a:lnTo>
                  <a:pt x="35701" y="35773"/>
                </a:lnTo>
                <a:lnTo>
                  <a:pt x="29563" y="38731"/>
                </a:lnTo>
                <a:lnTo>
                  <a:pt x="24479" y="41696"/>
                </a:lnTo>
                <a:lnTo>
                  <a:pt x="20098" y="44664"/>
                </a:lnTo>
                <a:lnTo>
                  <a:pt x="16185" y="47635"/>
                </a:lnTo>
                <a:lnTo>
                  <a:pt x="12583" y="51601"/>
                </a:lnTo>
                <a:lnTo>
                  <a:pt x="9191" y="56228"/>
                </a:lnTo>
                <a:lnTo>
                  <a:pt x="3767" y="65670"/>
                </a:lnTo>
                <a:lnTo>
                  <a:pt x="1357" y="73174"/>
                </a:lnTo>
                <a:lnTo>
                  <a:pt x="285" y="82462"/>
                </a:lnTo>
                <a:lnTo>
                  <a:pt x="0" y="87716"/>
                </a:lnTo>
                <a:lnTo>
                  <a:pt x="1794" y="93204"/>
                </a:lnTo>
                <a:lnTo>
                  <a:pt x="4974" y="98847"/>
                </a:lnTo>
                <a:lnTo>
                  <a:pt x="9079" y="104593"/>
                </a:lnTo>
                <a:lnTo>
                  <a:pt x="15784" y="112393"/>
                </a:lnTo>
                <a:lnTo>
                  <a:pt x="24223" y="121561"/>
                </a:lnTo>
                <a:lnTo>
                  <a:pt x="33817" y="131642"/>
                </a:lnTo>
                <a:lnTo>
                  <a:pt x="46167" y="143324"/>
                </a:lnTo>
                <a:lnTo>
                  <a:pt x="75764" y="169533"/>
                </a:lnTo>
                <a:lnTo>
                  <a:pt x="89014" y="180491"/>
                </a:lnTo>
                <a:lnTo>
                  <a:pt x="100824" y="189780"/>
                </a:lnTo>
                <a:lnTo>
                  <a:pt x="111674" y="197957"/>
                </a:lnTo>
                <a:lnTo>
                  <a:pt x="123868" y="208370"/>
                </a:lnTo>
                <a:lnTo>
                  <a:pt x="136959" y="220273"/>
                </a:lnTo>
                <a:lnTo>
                  <a:pt x="174651" y="256059"/>
                </a:lnTo>
                <a:lnTo>
                  <a:pt x="179744" y="261987"/>
                </a:lnTo>
                <a:lnTo>
                  <a:pt x="184131" y="267924"/>
                </a:lnTo>
                <a:lnTo>
                  <a:pt x="188048" y="273866"/>
                </a:lnTo>
                <a:lnTo>
                  <a:pt x="192400" y="283114"/>
                </a:lnTo>
                <a:lnTo>
                  <a:pt x="193560" y="286969"/>
                </a:lnTo>
                <a:lnTo>
                  <a:pt x="193342" y="290531"/>
                </a:lnTo>
                <a:lnTo>
                  <a:pt x="192204" y="293898"/>
                </a:lnTo>
                <a:lnTo>
                  <a:pt x="190453" y="297135"/>
                </a:lnTo>
                <a:lnTo>
                  <a:pt x="187302" y="300285"/>
                </a:lnTo>
                <a:lnTo>
                  <a:pt x="183216" y="303378"/>
                </a:lnTo>
                <a:lnTo>
                  <a:pt x="178509" y="306432"/>
                </a:lnTo>
                <a:lnTo>
                  <a:pt x="173386" y="308467"/>
                </a:lnTo>
                <a:lnTo>
                  <a:pt x="167986" y="309824"/>
                </a:lnTo>
                <a:lnTo>
                  <a:pt x="162402" y="310729"/>
                </a:lnTo>
                <a:lnTo>
                  <a:pt x="156694" y="311332"/>
                </a:lnTo>
                <a:lnTo>
                  <a:pt x="150905" y="311734"/>
                </a:lnTo>
                <a:lnTo>
                  <a:pt x="145061" y="312003"/>
                </a:lnTo>
                <a:lnTo>
                  <a:pt x="130631" y="312300"/>
                </a:lnTo>
                <a:lnTo>
                  <a:pt x="90823" y="312525"/>
                </a:lnTo>
                <a:lnTo>
                  <a:pt x="86155" y="311537"/>
                </a:lnTo>
                <a:lnTo>
                  <a:pt x="82051" y="309887"/>
                </a:lnTo>
                <a:lnTo>
                  <a:pt x="73075" y="304849"/>
                </a:lnTo>
                <a:lnTo>
                  <a:pt x="69202" y="301514"/>
                </a:lnTo>
                <a:lnTo>
                  <a:pt x="61936" y="2946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26"/>
          <p:cNvSpPr/>
          <p:nvPr/>
        </p:nvSpPr>
        <p:spPr>
          <a:xfrm>
            <a:off x="4375724" y="2160984"/>
            <a:ext cx="223066" cy="133946"/>
          </a:xfrm>
          <a:custGeom>
            <a:avLst/>
            <a:gdLst/>
            <a:ahLst/>
            <a:cxnLst/>
            <a:rect l="0" t="0" r="0" b="0"/>
            <a:pathLst>
              <a:path w="223066" h="133946">
                <a:moveTo>
                  <a:pt x="160557" y="0"/>
                </a:moveTo>
                <a:lnTo>
                  <a:pt x="136854" y="4740"/>
                </a:lnTo>
                <a:lnTo>
                  <a:pt x="127888" y="6137"/>
                </a:lnTo>
                <a:lnTo>
                  <a:pt x="119926" y="7068"/>
                </a:lnTo>
                <a:lnTo>
                  <a:pt x="112634" y="7688"/>
                </a:lnTo>
                <a:lnTo>
                  <a:pt x="105788" y="9094"/>
                </a:lnTo>
                <a:lnTo>
                  <a:pt x="99240" y="11024"/>
                </a:lnTo>
                <a:lnTo>
                  <a:pt x="92890" y="13302"/>
                </a:lnTo>
                <a:lnTo>
                  <a:pt x="83695" y="17798"/>
                </a:lnTo>
                <a:lnTo>
                  <a:pt x="72605" y="23771"/>
                </a:lnTo>
                <a:lnTo>
                  <a:pt x="50029" y="36362"/>
                </a:lnTo>
                <a:lnTo>
                  <a:pt x="33382" y="45265"/>
                </a:lnTo>
                <a:lnTo>
                  <a:pt x="27156" y="50020"/>
                </a:lnTo>
                <a:lnTo>
                  <a:pt x="22014" y="55175"/>
                </a:lnTo>
                <a:lnTo>
                  <a:pt x="17593" y="60596"/>
                </a:lnTo>
                <a:lnTo>
                  <a:pt x="13654" y="65202"/>
                </a:lnTo>
                <a:lnTo>
                  <a:pt x="10036" y="69265"/>
                </a:lnTo>
                <a:lnTo>
                  <a:pt x="6631" y="72966"/>
                </a:lnTo>
                <a:lnTo>
                  <a:pt x="4362" y="76425"/>
                </a:lnTo>
                <a:lnTo>
                  <a:pt x="2849" y="79723"/>
                </a:lnTo>
                <a:lnTo>
                  <a:pt x="1840" y="82915"/>
                </a:lnTo>
                <a:lnTo>
                  <a:pt x="1167" y="87026"/>
                </a:lnTo>
                <a:lnTo>
                  <a:pt x="719" y="91752"/>
                </a:lnTo>
                <a:lnTo>
                  <a:pt x="221" y="101302"/>
                </a:lnTo>
                <a:lnTo>
                  <a:pt x="0" y="108854"/>
                </a:lnTo>
                <a:lnTo>
                  <a:pt x="933" y="111264"/>
                </a:lnTo>
                <a:lnTo>
                  <a:pt x="2547" y="112871"/>
                </a:lnTo>
                <a:lnTo>
                  <a:pt x="17007" y="120191"/>
                </a:lnTo>
                <a:lnTo>
                  <a:pt x="21201" y="121799"/>
                </a:lnTo>
                <a:lnTo>
                  <a:pt x="24989" y="122871"/>
                </a:lnTo>
                <a:lnTo>
                  <a:pt x="28507" y="123586"/>
                </a:lnTo>
                <a:lnTo>
                  <a:pt x="32835" y="123070"/>
                </a:lnTo>
                <a:lnTo>
                  <a:pt x="37706" y="121734"/>
                </a:lnTo>
                <a:lnTo>
                  <a:pt x="42938" y="119851"/>
                </a:lnTo>
                <a:lnTo>
                  <a:pt x="48410" y="118596"/>
                </a:lnTo>
                <a:lnTo>
                  <a:pt x="54042" y="117760"/>
                </a:lnTo>
                <a:lnTo>
                  <a:pt x="59782" y="117202"/>
                </a:lnTo>
                <a:lnTo>
                  <a:pt x="65592" y="115837"/>
                </a:lnTo>
                <a:lnTo>
                  <a:pt x="71450" y="113936"/>
                </a:lnTo>
                <a:lnTo>
                  <a:pt x="77340" y="111676"/>
                </a:lnTo>
                <a:lnTo>
                  <a:pt x="82258" y="109177"/>
                </a:lnTo>
                <a:lnTo>
                  <a:pt x="86530" y="106519"/>
                </a:lnTo>
                <a:lnTo>
                  <a:pt x="90370" y="103755"/>
                </a:lnTo>
                <a:lnTo>
                  <a:pt x="94914" y="100920"/>
                </a:lnTo>
                <a:lnTo>
                  <a:pt x="99928" y="98038"/>
                </a:lnTo>
                <a:lnTo>
                  <a:pt x="105255" y="95124"/>
                </a:lnTo>
                <a:lnTo>
                  <a:pt x="109798" y="92189"/>
                </a:lnTo>
                <a:lnTo>
                  <a:pt x="113819" y="89241"/>
                </a:lnTo>
                <a:lnTo>
                  <a:pt x="117492" y="86283"/>
                </a:lnTo>
                <a:lnTo>
                  <a:pt x="120933" y="83319"/>
                </a:lnTo>
                <a:lnTo>
                  <a:pt x="124219" y="80351"/>
                </a:lnTo>
                <a:lnTo>
                  <a:pt x="130516" y="74407"/>
                </a:lnTo>
                <a:lnTo>
                  <a:pt x="140897" y="64271"/>
                </a:lnTo>
                <a:lnTo>
                  <a:pt x="142490" y="63683"/>
                </a:lnTo>
                <a:lnTo>
                  <a:pt x="146904" y="63030"/>
                </a:lnTo>
                <a:lnTo>
                  <a:pt x="148479" y="63848"/>
                </a:lnTo>
                <a:lnTo>
                  <a:pt x="149528" y="65386"/>
                </a:lnTo>
                <a:lnTo>
                  <a:pt x="150228" y="67403"/>
                </a:lnTo>
                <a:lnTo>
                  <a:pt x="151686" y="70732"/>
                </a:lnTo>
                <a:lnTo>
                  <a:pt x="155953" y="79723"/>
                </a:lnTo>
                <a:lnTo>
                  <a:pt x="158480" y="83906"/>
                </a:lnTo>
                <a:lnTo>
                  <a:pt x="161157" y="87688"/>
                </a:lnTo>
                <a:lnTo>
                  <a:pt x="163933" y="91201"/>
                </a:lnTo>
                <a:lnTo>
                  <a:pt x="166777" y="95527"/>
                </a:lnTo>
                <a:lnTo>
                  <a:pt x="169664" y="100395"/>
                </a:lnTo>
                <a:lnTo>
                  <a:pt x="172582" y="105626"/>
                </a:lnTo>
                <a:lnTo>
                  <a:pt x="175519" y="110104"/>
                </a:lnTo>
                <a:lnTo>
                  <a:pt x="178469" y="114083"/>
                </a:lnTo>
                <a:lnTo>
                  <a:pt x="181428" y="117727"/>
                </a:lnTo>
                <a:lnTo>
                  <a:pt x="185385" y="120156"/>
                </a:lnTo>
                <a:lnTo>
                  <a:pt x="190007" y="121776"/>
                </a:lnTo>
                <a:lnTo>
                  <a:pt x="195074" y="122856"/>
                </a:lnTo>
                <a:lnTo>
                  <a:pt x="200435" y="124568"/>
                </a:lnTo>
                <a:lnTo>
                  <a:pt x="205994" y="126701"/>
                </a:lnTo>
                <a:lnTo>
                  <a:pt x="223065" y="1339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27"/>
          <p:cNvSpPr/>
          <p:nvPr/>
        </p:nvSpPr>
        <p:spPr>
          <a:xfrm>
            <a:off x="4670226" y="2080617"/>
            <a:ext cx="290459" cy="178404"/>
          </a:xfrm>
          <a:custGeom>
            <a:avLst/>
            <a:gdLst/>
            <a:ahLst/>
            <a:cxnLst/>
            <a:rect l="0" t="0" r="0" b="0"/>
            <a:pathLst>
              <a:path w="290459" h="178404">
                <a:moveTo>
                  <a:pt x="0" y="89297"/>
                </a:moveTo>
                <a:lnTo>
                  <a:pt x="0" y="103518"/>
                </a:lnTo>
                <a:lnTo>
                  <a:pt x="993" y="108699"/>
                </a:lnTo>
                <a:lnTo>
                  <a:pt x="2646" y="113146"/>
                </a:lnTo>
                <a:lnTo>
                  <a:pt x="7129" y="121724"/>
                </a:lnTo>
                <a:lnTo>
                  <a:pt x="12429" y="132152"/>
                </a:lnTo>
                <a:lnTo>
                  <a:pt x="15231" y="136718"/>
                </a:lnTo>
                <a:lnTo>
                  <a:pt x="18092" y="140755"/>
                </a:lnTo>
                <a:lnTo>
                  <a:pt x="20991" y="144438"/>
                </a:lnTo>
                <a:lnTo>
                  <a:pt x="23916" y="148878"/>
                </a:lnTo>
                <a:lnTo>
                  <a:pt x="26858" y="153822"/>
                </a:lnTo>
                <a:lnTo>
                  <a:pt x="29812" y="159103"/>
                </a:lnTo>
                <a:lnTo>
                  <a:pt x="33765" y="163615"/>
                </a:lnTo>
                <a:lnTo>
                  <a:pt x="38385" y="167616"/>
                </a:lnTo>
                <a:lnTo>
                  <a:pt x="43449" y="171275"/>
                </a:lnTo>
                <a:lnTo>
                  <a:pt x="51722" y="175341"/>
                </a:lnTo>
                <a:lnTo>
                  <a:pt x="58706" y="177148"/>
                </a:lnTo>
                <a:lnTo>
                  <a:pt x="67225" y="178165"/>
                </a:lnTo>
                <a:lnTo>
                  <a:pt x="69565" y="178403"/>
                </a:lnTo>
                <a:lnTo>
                  <a:pt x="73251" y="175863"/>
                </a:lnTo>
                <a:lnTo>
                  <a:pt x="75623" y="173796"/>
                </a:lnTo>
                <a:lnTo>
                  <a:pt x="77205" y="171427"/>
                </a:lnTo>
                <a:lnTo>
                  <a:pt x="78962" y="166148"/>
                </a:lnTo>
                <a:lnTo>
                  <a:pt x="82388" y="155203"/>
                </a:lnTo>
                <a:lnTo>
                  <a:pt x="84691" y="148117"/>
                </a:lnTo>
                <a:lnTo>
                  <a:pt x="87219" y="141408"/>
                </a:lnTo>
                <a:lnTo>
                  <a:pt x="89896" y="134952"/>
                </a:lnTo>
                <a:lnTo>
                  <a:pt x="92673" y="128663"/>
                </a:lnTo>
                <a:lnTo>
                  <a:pt x="95516" y="124471"/>
                </a:lnTo>
                <a:lnTo>
                  <a:pt x="98404" y="121676"/>
                </a:lnTo>
                <a:lnTo>
                  <a:pt x="101321" y="119812"/>
                </a:lnTo>
                <a:lnTo>
                  <a:pt x="105251" y="119562"/>
                </a:lnTo>
                <a:lnTo>
                  <a:pt x="109855" y="120388"/>
                </a:lnTo>
                <a:lnTo>
                  <a:pt x="114908" y="121930"/>
                </a:lnTo>
                <a:lnTo>
                  <a:pt x="122246" y="124943"/>
                </a:lnTo>
                <a:lnTo>
                  <a:pt x="131107" y="128936"/>
                </a:lnTo>
                <a:lnTo>
                  <a:pt x="164363" y="144862"/>
                </a:lnTo>
                <a:lnTo>
                  <a:pt x="172083" y="147176"/>
                </a:lnTo>
                <a:lnTo>
                  <a:pt x="180207" y="148719"/>
                </a:lnTo>
                <a:lnTo>
                  <a:pt x="188599" y="149747"/>
                </a:lnTo>
                <a:lnTo>
                  <a:pt x="196178" y="150433"/>
                </a:lnTo>
                <a:lnTo>
                  <a:pt x="203215" y="150890"/>
                </a:lnTo>
                <a:lnTo>
                  <a:pt x="209891" y="151195"/>
                </a:lnTo>
                <a:lnTo>
                  <a:pt x="225246" y="151533"/>
                </a:lnTo>
                <a:lnTo>
                  <a:pt x="233507" y="151624"/>
                </a:lnTo>
                <a:lnTo>
                  <a:pt x="240008" y="150692"/>
                </a:lnTo>
                <a:lnTo>
                  <a:pt x="245333" y="149078"/>
                </a:lnTo>
                <a:lnTo>
                  <a:pt x="249876" y="147010"/>
                </a:lnTo>
                <a:lnTo>
                  <a:pt x="265750" y="139360"/>
                </a:lnTo>
                <a:lnTo>
                  <a:pt x="270432" y="136563"/>
                </a:lnTo>
                <a:lnTo>
                  <a:pt x="274546" y="133706"/>
                </a:lnTo>
                <a:lnTo>
                  <a:pt x="278281" y="130809"/>
                </a:lnTo>
                <a:lnTo>
                  <a:pt x="280771" y="126893"/>
                </a:lnTo>
                <a:lnTo>
                  <a:pt x="282430" y="122299"/>
                </a:lnTo>
                <a:lnTo>
                  <a:pt x="283537" y="117251"/>
                </a:lnTo>
                <a:lnTo>
                  <a:pt x="285267" y="111902"/>
                </a:lnTo>
                <a:lnTo>
                  <a:pt x="287412" y="106351"/>
                </a:lnTo>
                <a:lnTo>
                  <a:pt x="289835" y="100666"/>
                </a:lnTo>
                <a:lnTo>
                  <a:pt x="290458" y="94892"/>
                </a:lnTo>
                <a:lnTo>
                  <a:pt x="289881" y="89058"/>
                </a:lnTo>
                <a:lnTo>
                  <a:pt x="288504" y="83184"/>
                </a:lnTo>
                <a:lnTo>
                  <a:pt x="286594" y="77284"/>
                </a:lnTo>
                <a:lnTo>
                  <a:pt x="284328" y="71366"/>
                </a:lnTo>
                <a:lnTo>
                  <a:pt x="281825" y="65437"/>
                </a:lnTo>
                <a:lnTo>
                  <a:pt x="279165" y="59500"/>
                </a:lnTo>
                <a:lnTo>
                  <a:pt x="273563" y="47611"/>
                </a:lnTo>
                <a:lnTo>
                  <a:pt x="269687" y="41662"/>
                </a:lnTo>
                <a:lnTo>
                  <a:pt x="265120" y="35712"/>
                </a:lnTo>
                <a:lnTo>
                  <a:pt x="260090" y="29761"/>
                </a:lnTo>
                <a:lnTo>
                  <a:pt x="255745" y="24802"/>
                </a:lnTo>
                <a:lnTo>
                  <a:pt x="248271" y="16645"/>
                </a:lnTo>
                <a:lnTo>
                  <a:pt x="243897" y="13081"/>
                </a:lnTo>
                <a:lnTo>
                  <a:pt x="238997" y="9713"/>
                </a:lnTo>
                <a:lnTo>
                  <a:pt x="233745" y="6475"/>
                </a:lnTo>
                <a:lnTo>
                  <a:pt x="225264" y="2878"/>
                </a:lnTo>
                <a:lnTo>
                  <a:pt x="218188" y="1279"/>
                </a:lnTo>
                <a:lnTo>
                  <a:pt x="214911" y="853"/>
                </a:lnTo>
                <a:lnTo>
                  <a:pt x="20538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28"/>
          <p:cNvSpPr/>
          <p:nvPr/>
        </p:nvSpPr>
        <p:spPr>
          <a:xfrm>
            <a:off x="5502705" y="2045039"/>
            <a:ext cx="248014" cy="249891"/>
          </a:xfrm>
          <a:custGeom>
            <a:avLst/>
            <a:gdLst/>
            <a:ahLst/>
            <a:cxnLst/>
            <a:rect l="0" t="0" r="0" b="0"/>
            <a:pathLst>
              <a:path w="248014" h="249891">
                <a:moveTo>
                  <a:pt x="176576" y="17718"/>
                </a:moveTo>
                <a:lnTo>
                  <a:pt x="171836" y="12978"/>
                </a:lnTo>
                <a:lnTo>
                  <a:pt x="164216" y="8005"/>
                </a:lnTo>
                <a:lnTo>
                  <a:pt x="159406" y="5290"/>
                </a:lnTo>
                <a:lnTo>
                  <a:pt x="155208" y="3479"/>
                </a:lnTo>
                <a:lnTo>
                  <a:pt x="147896" y="1468"/>
                </a:lnTo>
                <a:lnTo>
                  <a:pt x="143566" y="932"/>
                </a:lnTo>
                <a:lnTo>
                  <a:pt x="138694" y="574"/>
                </a:lnTo>
                <a:lnTo>
                  <a:pt x="133462" y="336"/>
                </a:lnTo>
                <a:lnTo>
                  <a:pt x="119711" y="71"/>
                </a:lnTo>
                <a:lnTo>
                  <a:pt x="111877" y="0"/>
                </a:lnTo>
                <a:lnTo>
                  <a:pt x="104670" y="945"/>
                </a:lnTo>
                <a:lnTo>
                  <a:pt x="97881" y="2567"/>
                </a:lnTo>
                <a:lnTo>
                  <a:pt x="91370" y="4641"/>
                </a:lnTo>
                <a:lnTo>
                  <a:pt x="82069" y="8008"/>
                </a:lnTo>
                <a:lnTo>
                  <a:pt x="58505" y="17041"/>
                </a:lnTo>
                <a:lnTo>
                  <a:pt x="48253" y="22228"/>
                </a:lnTo>
                <a:lnTo>
                  <a:pt x="39433" y="27670"/>
                </a:lnTo>
                <a:lnTo>
                  <a:pt x="31570" y="33282"/>
                </a:lnTo>
                <a:lnTo>
                  <a:pt x="25335" y="39008"/>
                </a:lnTo>
                <a:lnTo>
                  <a:pt x="20186" y="44810"/>
                </a:lnTo>
                <a:lnTo>
                  <a:pt x="15761" y="50662"/>
                </a:lnTo>
                <a:lnTo>
                  <a:pt x="11819" y="56548"/>
                </a:lnTo>
                <a:lnTo>
                  <a:pt x="8199" y="62456"/>
                </a:lnTo>
                <a:lnTo>
                  <a:pt x="4793" y="68380"/>
                </a:lnTo>
                <a:lnTo>
                  <a:pt x="2523" y="74313"/>
                </a:lnTo>
                <a:lnTo>
                  <a:pt x="1009" y="80253"/>
                </a:lnTo>
                <a:lnTo>
                  <a:pt x="0" y="86197"/>
                </a:lnTo>
                <a:lnTo>
                  <a:pt x="319" y="92144"/>
                </a:lnTo>
                <a:lnTo>
                  <a:pt x="1525" y="98093"/>
                </a:lnTo>
                <a:lnTo>
                  <a:pt x="3320" y="104044"/>
                </a:lnTo>
                <a:lnTo>
                  <a:pt x="5510" y="109003"/>
                </a:lnTo>
                <a:lnTo>
                  <a:pt x="7961" y="113301"/>
                </a:lnTo>
                <a:lnTo>
                  <a:pt x="13331" y="120723"/>
                </a:lnTo>
                <a:lnTo>
                  <a:pt x="19025" y="127329"/>
                </a:lnTo>
                <a:lnTo>
                  <a:pt x="24863" y="133572"/>
                </a:lnTo>
                <a:lnTo>
                  <a:pt x="27809" y="136626"/>
                </a:lnTo>
                <a:lnTo>
                  <a:pt x="31757" y="138662"/>
                </a:lnTo>
                <a:lnTo>
                  <a:pt x="36374" y="140019"/>
                </a:lnTo>
                <a:lnTo>
                  <a:pt x="41436" y="140924"/>
                </a:lnTo>
                <a:lnTo>
                  <a:pt x="46795" y="141528"/>
                </a:lnTo>
                <a:lnTo>
                  <a:pt x="52352" y="141930"/>
                </a:lnTo>
                <a:lnTo>
                  <a:pt x="62826" y="142377"/>
                </a:lnTo>
                <a:lnTo>
                  <a:pt x="70788" y="142575"/>
                </a:lnTo>
                <a:lnTo>
                  <a:pt x="75293" y="140644"/>
                </a:lnTo>
                <a:lnTo>
                  <a:pt x="80281" y="137372"/>
                </a:lnTo>
                <a:lnTo>
                  <a:pt x="85590" y="133206"/>
                </a:lnTo>
                <a:lnTo>
                  <a:pt x="91114" y="129437"/>
                </a:lnTo>
                <a:lnTo>
                  <a:pt x="96781" y="125932"/>
                </a:lnTo>
                <a:lnTo>
                  <a:pt x="102543" y="122603"/>
                </a:lnTo>
                <a:lnTo>
                  <a:pt x="107377" y="119391"/>
                </a:lnTo>
                <a:lnTo>
                  <a:pt x="111592" y="116258"/>
                </a:lnTo>
                <a:lnTo>
                  <a:pt x="115394" y="113177"/>
                </a:lnTo>
                <a:lnTo>
                  <a:pt x="118921" y="109139"/>
                </a:lnTo>
                <a:lnTo>
                  <a:pt x="122264" y="104462"/>
                </a:lnTo>
                <a:lnTo>
                  <a:pt x="125485" y="99360"/>
                </a:lnTo>
                <a:lnTo>
                  <a:pt x="128625" y="93974"/>
                </a:lnTo>
                <a:lnTo>
                  <a:pt x="131710" y="88399"/>
                </a:lnTo>
                <a:lnTo>
                  <a:pt x="134759" y="82698"/>
                </a:lnTo>
                <a:lnTo>
                  <a:pt x="136792" y="77906"/>
                </a:lnTo>
                <a:lnTo>
                  <a:pt x="138147" y="73718"/>
                </a:lnTo>
                <a:lnTo>
                  <a:pt x="139652" y="66420"/>
                </a:lnTo>
                <a:lnTo>
                  <a:pt x="140322" y="59868"/>
                </a:lnTo>
                <a:lnTo>
                  <a:pt x="140698" y="55343"/>
                </a:lnTo>
                <a:lnTo>
                  <a:pt x="140810" y="58742"/>
                </a:lnTo>
                <a:lnTo>
                  <a:pt x="143802" y="68880"/>
                </a:lnTo>
                <a:lnTo>
                  <a:pt x="155065" y="103957"/>
                </a:lnTo>
                <a:lnTo>
                  <a:pt x="162235" y="121844"/>
                </a:lnTo>
                <a:lnTo>
                  <a:pt x="169992" y="138729"/>
                </a:lnTo>
                <a:lnTo>
                  <a:pt x="194348" y="187253"/>
                </a:lnTo>
                <a:lnTo>
                  <a:pt x="200330" y="197218"/>
                </a:lnTo>
                <a:lnTo>
                  <a:pt x="207294" y="207830"/>
                </a:lnTo>
                <a:lnTo>
                  <a:pt x="214914" y="218873"/>
                </a:lnTo>
                <a:lnTo>
                  <a:pt x="221978" y="227228"/>
                </a:lnTo>
                <a:lnTo>
                  <a:pt x="228673" y="233790"/>
                </a:lnTo>
                <a:lnTo>
                  <a:pt x="248013" y="249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29"/>
          <p:cNvSpPr/>
          <p:nvPr/>
        </p:nvSpPr>
        <p:spPr>
          <a:xfrm>
            <a:off x="6143625" y="2036310"/>
            <a:ext cx="339329" cy="216901"/>
          </a:xfrm>
          <a:custGeom>
            <a:avLst/>
            <a:gdLst/>
            <a:ahLst/>
            <a:cxnLst/>
            <a:rect l="0" t="0" r="0" b="0"/>
            <a:pathLst>
              <a:path w="339329" h="216901">
                <a:moveTo>
                  <a:pt x="0" y="53236"/>
                </a:moveTo>
                <a:lnTo>
                  <a:pt x="4740" y="67458"/>
                </a:lnTo>
                <a:lnTo>
                  <a:pt x="6136" y="74624"/>
                </a:lnTo>
                <a:lnTo>
                  <a:pt x="7067" y="82377"/>
                </a:lnTo>
                <a:lnTo>
                  <a:pt x="7688" y="90523"/>
                </a:lnTo>
                <a:lnTo>
                  <a:pt x="10086" y="97938"/>
                </a:lnTo>
                <a:lnTo>
                  <a:pt x="13669" y="104865"/>
                </a:lnTo>
                <a:lnTo>
                  <a:pt x="18043" y="111468"/>
                </a:lnTo>
                <a:lnTo>
                  <a:pt x="22942" y="120831"/>
                </a:lnTo>
                <a:lnTo>
                  <a:pt x="28193" y="132034"/>
                </a:lnTo>
                <a:lnTo>
                  <a:pt x="33678" y="144463"/>
                </a:lnTo>
                <a:lnTo>
                  <a:pt x="40311" y="156718"/>
                </a:lnTo>
                <a:lnTo>
                  <a:pt x="47710" y="168857"/>
                </a:lnTo>
                <a:lnTo>
                  <a:pt x="55619" y="180919"/>
                </a:lnTo>
                <a:lnTo>
                  <a:pt x="60892" y="189951"/>
                </a:lnTo>
                <a:lnTo>
                  <a:pt x="64407" y="196966"/>
                </a:lnTo>
                <a:lnTo>
                  <a:pt x="66750" y="202634"/>
                </a:lnTo>
                <a:lnTo>
                  <a:pt x="69305" y="207405"/>
                </a:lnTo>
                <a:lnTo>
                  <a:pt x="72000" y="211578"/>
                </a:lnTo>
                <a:lnTo>
                  <a:pt x="74789" y="215352"/>
                </a:lnTo>
                <a:lnTo>
                  <a:pt x="76648" y="216876"/>
                </a:lnTo>
                <a:lnTo>
                  <a:pt x="77888" y="216900"/>
                </a:lnTo>
                <a:lnTo>
                  <a:pt x="78714" y="215923"/>
                </a:lnTo>
                <a:lnTo>
                  <a:pt x="79265" y="210312"/>
                </a:lnTo>
                <a:lnTo>
                  <a:pt x="79632" y="201609"/>
                </a:lnTo>
                <a:lnTo>
                  <a:pt x="79877" y="190847"/>
                </a:lnTo>
                <a:lnTo>
                  <a:pt x="79048" y="177719"/>
                </a:lnTo>
                <a:lnTo>
                  <a:pt x="77503" y="163014"/>
                </a:lnTo>
                <a:lnTo>
                  <a:pt x="75482" y="147257"/>
                </a:lnTo>
                <a:lnTo>
                  <a:pt x="74133" y="128815"/>
                </a:lnTo>
                <a:lnTo>
                  <a:pt x="73235" y="108583"/>
                </a:lnTo>
                <a:lnTo>
                  <a:pt x="72635" y="87158"/>
                </a:lnTo>
                <a:lnTo>
                  <a:pt x="73228" y="69898"/>
                </a:lnTo>
                <a:lnTo>
                  <a:pt x="74615" y="55414"/>
                </a:lnTo>
                <a:lnTo>
                  <a:pt x="76532" y="42782"/>
                </a:lnTo>
                <a:lnTo>
                  <a:pt x="78803" y="34361"/>
                </a:lnTo>
                <a:lnTo>
                  <a:pt x="81308" y="28746"/>
                </a:lnTo>
                <a:lnTo>
                  <a:pt x="87719" y="19736"/>
                </a:lnTo>
                <a:lnTo>
                  <a:pt x="89237" y="20981"/>
                </a:lnTo>
                <a:lnTo>
                  <a:pt x="93569" y="27656"/>
                </a:lnTo>
                <a:lnTo>
                  <a:pt x="96114" y="32214"/>
                </a:lnTo>
                <a:lnTo>
                  <a:pt x="101587" y="42570"/>
                </a:lnTo>
                <a:lnTo>
                  <a:pt x="110246" y="59557"/>
                </a:lnTo>
                <a:lnTo>
                  <a:pt x="115169" y="68364"/>
                </a:lnTo>
                <a:lnTo>
                  <a:pt x="128577" y="91379"/>
                </a:lnTo>
                <a:lnTo>
                  <a:pt x="134335" y="103470"/>
                </a:lnTo>
                <a:lnTo>
                  <a:pt x="139165" y="115499"/>
                </a:lnTo>
                <a:lnTo>
                  <a:pt x="143379" y="127487"/>
                </a:lnTo>
                <a:lnTo>
                  <a:pt x="147180" y="136471"/>
                </a:lnTo>
                <a:lnTo>
                  <a:pt x="150705" y="143453"/>
                </a:lnTo>
                <a:lnTo>
                  <a:pt x="158753" y="157047"/>
                </a:lnTo>
                <a:lnTo>
                  <a:pt x="159413" y="157170"/>
                </a:lnTo>
                <a:lnTo>
                  <a:pt x="159854" y="156260"/>
                </a:lnTo>
                <a:lnTo>
                  <a:pt x="160342" y="151610"/>
                </a:lnTo>
                <a:lnTo>
                  <a:pt x="160560" y="142930"/>
                </a:lnTo>
                <a:lnTo>
                  <a:pt x="159626" y="136844"/>
                </a:lnTo>
                <a:lnTo>
                  <a:pt x="158011" y="129811"/>
                </a:lnTo>
                <a:lnTo>
                  <a:pt x="155942" y="122146"/>
                </a:lnTo>
                <a:lnTo>
                  <a:pt x="154563" y="114059"/>
                </a:lnTo>
                <a:lnTo>
                  <a:pt x="153643" y="105691"/>
                </a:lnTo>
                <a:lnTo>
                  <a:pt x="153030" y="97136"/>
                </a:lnTo>
                <a:lnTo>
                  <a:pt x="152622" y="86471"/>
                </a:lnTo>
                <a:lnTo>
                  <a:pt x="151965" y="41648"/>
                </a:lnTo>
                <a:lnTo>
                  <a:pt x="151912" y="33605"/>
                </a:lnTo>
                <a:lnTo>
                  <a:pt x="152868" y="26258"/>
                </a:lnTo>
                <a:lnTo>
                  <a:pt x="154498" y="19376"/>
                </a:lnTo>
                <a:lnTo>
                  <a:pt x="159502" y="3553"/>
                </a:lnTo>
                <a:lnTo>
                  <a:pt x="161897" y="2255"/>
                </a:lnTo>
                <a:lnTo>
                  <a:pt x="169850" y="812"/>
                </a:lnTo>
                <a:lnTo>
                  <a:pt x="177353" y="171"/>
                </a:lnTo>
                <a:lnTo>
                  <a:pt x="180743" y="0"/>
                </a:lnTo>
                <a:lnTo>
                  <a:pt x="189801" y="2456"/>
                </a:lnTo>
                <a:lnTo>
                  <a:pt x="194995" y="4500"/>
                </a:lnTo>
                <a:lnTo>
                  <a:pt x="200442" y="7847"/>
                </a:lnTo>
                <a:lnTo>
                  <a:pt x="206057" y="12063"/>
                </a:lnTo>
                <a:lnTo>
                  <a:pt x="211786" y="16858"/>
                </a:lnTo>
                <a:lnTo>
                  <a:pt x="217589" y="22039"/>
                </a:lnTo>
                <a:lnTo>
                  <a:pt x="229328" y="33087"/>
                </a:lnTo>
                <a:lnTo>
                  <a:pt x="241190" y="46749"/>
                </a:lnTo>
                <a:lnTo>
                  <a:pt x="275536" y="88387"/>
                </a:lnTo>
                <a:lnTo>
                  <a:pt x="289855" y="108420"/>
                </a:lnTo>
                <a:lnTo>
                  <a:pt x="301385" y="126736"/>
                </a:lnTo>
                <a:lnTo>
                  <a:pt x="311056" y="143908"/>
                </a:lnTo>
                <a:lnTo>
                  <a:pt x="318495" y="155356"/>
                </a:lnTo>
                <a:lnTo>
                  <a:pt x="324448" y="162988"/>
                </a:lnTo>
                <a:lnTo>
                  <a:pt x="339328" y="1782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30"/>
          <p:cNvSpPr/>
          <p:nvPr/>
        </p:nvSpPr>
        <p:spPr>
          <a:xfrm>
            <a:off x="6492516" y="2080617"/>
            <a:ext cx="168863" cy="160058"/>
          </a:xfrm>
          <a:custGeom>
            <a:avLst/>
            <a:gdLst/>
            <a:ahLst/>
            <a:cxnLst/>
            <a:rect l="0" t="0" r="0" b="0"/>
            <a:pathLst>
              <a:path w="168863" h="160058">
                <a:moveTo>
                  <a:pt x="61874" y="0"/>
                </a:moveTo>
                <a:lnTo>
                  <a:pt x="52393" y="4740"/>
                </a:lnTo>
                <a:lnTo>
                  <a:pt x="48608" y="7129"/>
                </a:lnTo>
                <a:lnTo>
                  <a:pt x="45093" y="9713"/>
                </a:lnTo>
                <a:lnTo>
                  <a:pt x="41757" y="12429"/>
                </a:lnTo>
                <a:lnTo>
                  <a:pt x="38541" y="15231"/>
                </a:lnTo>
                <a:lnTo>
                  <a:pt x="35404" y="18091"/>
                </a:lnTo>
                <a:lnTo>
                  <a:pt x="32321" y="20990"/>
                </a:lnTo>
                <a:lnTo>
                  <a:pt x="18502" y="34552"/>
                </a:lnTo>
                <a:lnTo>
                  <a:pt x="14107" y="39902"/>
                </a:lnTo>
                <a:lnTo>
                  <a:pt x="10186" y="45453"/>
                </a:lnTo>
                <a:lnTo>
                  <a:pt x="6579" y="51138"/>
                </a:lnTo>
                <a:lnTo>
                  <a:pt x="4175" y="56912"/>
                </a:lnTo>
                <a:lnTo>
                  <a:pt x="2572" y="62746"/>
                </a:lnTo>
                <a:lnTo>
                  <a:pt x="1503" y="68620"/>
                </a:lnTo>
                <a:lnTo>
                  <a:pt x="791" y="74520"/>
                </a:lnTo>
                <a:lnTo>
                  <a:pt x="316" y="80438"/>
                </a:lnTo>
                <a:lnTo>
                  <a:pt x="0" y="86367"/>
                </a:lnTo>
                <a:lnTo>
                  <a:pt x="781" y="92305"/>
                </a:lnTo>
                <a:lnTo>
                  <a:pt x="2294" y="98247"/>
                </a:lnTo>
                <a:lnTo>
                  <a:pt x="4294" y="104194"/>
                </a:lnTo>
                <a:lnTo>
                  <a:pt x="6621" y="110142"/>
                </a:lnTo>
                <a:lnTo>
                  <a:pt x="9163" y="116092"/>
                </a:lnTo>
                <a:lnTo>
                  <a:pt x="11851" y="122043"/>
                </a:lnTo>
                <a:lnTo>
                  <a:pt x="15627" y="127995"/>
                </a:lnTo>
                <a:lnTo>
                  <a:pt x="20129" y="133947"/>
                </a:lnTo>
                <a:lnTo>
                  <a:pt x="25114" y="139899"/>
                </a:lnTo>
                <a:lnTo>
                  <a:pt x="30423" y="144860"/>
                </a:lnTo>
                <a:lnTo>
                  <a:pt x="35945" y="149159"/>
                </a:lnTo>
                <a:lnTo>
                  <a:pt x="41612" y="153017"/>
                </a:lnTo>
                <a:lnTo>
                  <a:pt x="47373" y="155590"/>
                </a:lnTo>
                <a:lnTo>
                  <a:pt x="53199" y="157304"/>
                </a:lnTo>
                <a:lnTo>
                  <a:pt x="59067" y="158448"/>
                </a:lnTo>
                <a:lnTo>
                  <a:pt x="65956" y="159210"/>
                </a:lnTo>
                <a:lnTo>
                  <a:pt x="73525" y="159718"/>
                </a:lnTo>
                <a:lnTo>
                  <a:pt x="81548" y="160057"/>
                </a:lnTo>
                <a:lnTo>
                  <a:pt x="88881" y="159290"/>
                </a:lnTo>
                <a:lnTo>
                  <a:pt x="95753" y="157787"/>
                </a:lnTo>
                <a:lnTo>
                  <a:pt x="102320" y="155793"/>
                </a:lnTo>
                <a:lnTo>
                  <a:pt x="108681" y="153471"/>
                </a:lnTo>
                <a:lnTo>
                  <a:pt x="114907" y="150931"/>
                </a:lnTo>
                <a:lnTo>
                  <a:pt x="121042" y="148246"/>
                </a:lnTo>
                <a:lnTo>
                  <a:pt x="133150" y="142616"/>
                </a:lnTo>
                <a:lnTo>
                  <a:pt x="139157" y="139726"/>
                </a:lnTo>
                <a:lnTo>
                  <a:pt x="144154" y="135814"/>
                </a:lnTo>
                <a:lnTo>
                  <a:pt x="148477" y="131223"/>
                </a:lnTo>
                <a:lnTo>
                  <a:pt x="152352" y="126177"/>
                </a:lnTo>
                <a:lnTo>
                  <a:pt x="155927" y="120829"/>
                </a:lnTo>
                <a:lnTo>
                  <a:pt x="159303" y="115279"/>
                </a:lnTo>
                <a:lnTo>
                  <a:pt x="162545" y="109595"/>
                </a:lnTo>
                <a:lnTo>
                  <a:pt x="164707" y="103821"/>
                </a:lnTo>
                <a:lnTo>
                  <a:pt x="166148" y="97987"/>
                </a:lnTo>
                <a:lnTo>
                  <a:pt x="167109" y="92114"/>
                </a:lnTo>
                <a:lnTo>
                  <a:pt x="167750" y="87206"/>
                </a:lnTo>
                <a:lnTo>
                  <a:pt x="168176" y="82942"/>
                </a:lnTo>
                <a:lnTo>
                  <a:pt x="168461" y="79107"/>
                </a:lnTo>
                <a:lnTo>
                  <a:pt x="168651" y="74566"/>
                </a:lnTo>
                <a:lnTo>
                  <a:pt x="168862" y="64229"/>
                </a:lnTo>
                <a:lnTo>
                  <a:pt x="167926" y="59686"/>
                </a:lnTo>
                <a:lnTo>
                  <a:pt x="166310" y="55666"/>
                </a:lnTo>
                <a:lnTo>
                  <a:pt x="164240" y="51993"/>
                </a:lnTo>
                <a:lnTo>
                  <a:pt x="160876" y="48553"/>
                </a:lnTo>
                <a:lnTo>
                  <a:pt x="156649" y="45267"/>
                </a:lnTo>
                <a:lnTo>
                  <a:pt x="151846" y="42084"/>
                </a:lnTo>
                <a:lnTo>
                  <a:pt x="147653" y="39962"/>
                </a:lnTo>
                <a:lnTo>
                  <a:pt x="143864" y="38548"/>
                </a:lnTo>
                <a:lnTo>
                  <a:pt x="136439" y="36557"/>
                </a:lnTo>
                <a:lnTo>
                  <a:pt x="124382"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31"/>
          <p:cNvSpPr/>
          <p:nvPr/>
        </p:nvSpPr>
        <p:spPr>
          <a:xfrm>
            <a:off x="6750843" y="2134195"/>
            <a:ext cx="205384" cy="169665"/>
          </a:xfrm>
          <a:custGeom>
            <a:avLst/>
            <a:gdLst/>
            <a:ahLst/>
            <a:cxnLst/>
            <a:rect l="0" t="0" r="0" b="0"/>
            <a:pathLst>
              <a:path w="205384" h="169665">
                <a:moveTo>
                  <a:pt x="0" y="0"/>
                </a:moveTo>
                <a:lnTo>
                  <a:pt x="4741" y="14221"/>
                </a:lnTo>
                <a:lnTo>
                  <a:pt x="6137" y="20395"/>
                </a:lnTo>
                <a:lnTo>
                  <a:pt x="7068" y="26495"/>
                </a:lnTo>
                <a:lnTo>
                  <a:pt x="7689" y="32546"/>
                </a:lnTo>
                <a:lnTo>
                  <a:pt x="10087" y="41541"/>
                </a:lnTo>
                <a:lnTo>
                  <a:pt x="13670" y="52499"/>
                </a:lnTo>
                <a:lnTo>
                  <a:pt x="18043" y="64765"/>
                </a:lnTo>
                <a:lnTo>
                  <a:pt x="21951" y="74926"/>
                </a:lnTo>
                <a:lnTo>
                  <a:pt x="25548" y="83685"/>
                </a:lnTo>
                <a:lnTo>
                  <a:pt x="28938" y="91509"/>
                </a:lnTo>
                <a:lnTo>
                  <a:pt x="35351" y="105493"/>
                </a:lnTo>
                <a:lnTo>
                  <a:pt x="38451" y="112001"/>
                </a:lnTo>
                <a:lnTo>
                  <a:pt x="40516" y="117331"/>
                </a:lnTo>
                <a:lnTo>
                  <a:pt x="41894" y="121877"/>
                </a:lnTo>
                <a:lnTo>
                  <a:pt x="42812" y="125900"/>
                </a:lnTo>
                <a:lnTo>
                  <a:pt x="44416" y="129574"/>
                </a:lnTo>
                <a:lnTo>
                  <a:pt x="46478" y="133015"/>
                </a:lnTo>
                <a:lnTo>
                  <a:pt x="48845" y="136302"/>
                </a:lnTo>
                <a:lnTo>
                  <a:pt x="51415" y="138493"/>
                </a:lnTo>
                <a:lnTo>
                  <a:pt x="54121" y="139953"/>
                </a:lnTo>
                <a:lnTo>
                  <a:pt x="56917" y="140927"/>
                </a:lnTo>
                <a:lnTo>
                  <a:pt x="58780" y="140584"/>
                </a:lnTo>
                <a:lnTo>
                  <a:pt x="60023" y="139363"/>
                </a:lnTo>
                <a:lnTo>
                  <a:pt x="60851" y="137557"/>
                </a:lnTo>
                <a:lnTo>
                  <a:pt x="64418" y="132905"/>
                </a:lnTo>
                <a:lnTo>
                  <a:pt x="66757" y="130275"/>
                </a:lnTo>
                <a:lnTo>
                  <a:pt x="68318" y="127530"/>
                </a:lnTo>
                <a:lnTo>
                  <a:pt x="69358" y="124707"/>
                </a:lnTo>
                <a:lnTo>
                  <a:pt x="70051" y="121833"/>
                </a:lnTo>
                <a:lnTo>
                  <a:pt x="71505" y="116941"/>
                </a:lnTo>
                <a:lnTo>
                  <a:pt x="80969" y="87702"/>
                </a:lnTo>
                <a:lnTo>
                  <a:pt x="83745" y="79304"/>
                </a:lnTo>
                <a:lnTo>
                  <a:pt x="86588" y="71721"/>
                </a:lnTo>
                <a:lnTo>
                  <a:pt x="89475" y="64681"/>
                </a:lnTo>
                <a:lnTo>
                  <a:pt x="92393" y="58003"/>
                </a:lnTo>
                <a:lnTo>
                  <a:pt x="95329" y="52560"/>
                </a:lnTo>
                <a:lnTo>
                  <a:pt x="98280" y="47938"/>
                </a:lnTo>
                <a:lnTo>
                  <a:pt x="101238" y="43865"/>
                </a:lnTo>
                <a:lnTo>
                  <a:pt x="104203" y="42142"/>
                </a:lnTo>
                <a:lnTo>
                  <a:pt x="107172" y="41985"/>
                </a:lnTo>
                <a:lnTo>
                  <a:pt x="110143" y="42873"/>
                </a:lnTo>
                <a:lnTo>
                  <a:pt x="116091" y="46505"/>
                </a:lnTo>
                <a:lnTo>
                  <a:pt x="119066" y="48863"/>
                </a:lnTo>
                <a:lnTo>
                  <a:pt x="122042" y="52419"/>
                </a:lnTo>
                <a:lnTo>
                  <a:pt x="125017" y="56774"/>
                </a:lnTo>
                <a:lnTo>
                  <a:pt x="146404" y="92243"/>
                </a:lnTo>
                <a:lnTo>
                  <a:pt x="153165" y="102175"/>
                </a:lnTo>
                <a:lnTo>
                  <a:pt x="159657" y="110781"/>
                </a:lnTo>
                <a:lnTo>
                  <a:pt x="165970" y="118502"/>
                </a:lnTo>
                <a:lnTo>
                  <a:pt x="171170" y="125634"/>
                </a:lnTo>
                <a:lnTo>
                  <a:pt x="175629" y="132373"/>
                </a:lnTo>
                <a:lnTo>
                  <a:pt x="179594" y="138850"/>
                </a:lnTo>
                <a:lnTo>
                  <a:pt x="183229" y="144161"/>
                </a:lnTo>
                <a:lnTo>
                  <a:pt x="186645" y="148693"/>
                </a:lnTo>
                <a:lnTo>
                  <a:pt x="189915" y="152707"/>
                </a:lnTo>
                <a:lnTo>
                  <a:pt x="193087" y="156375"/>
                </a:lnTo>
                <a:lnTo>
                  <a:pt x="196194" y="159812"/>
                </a:lnTo>
                <a:lnTo>
                  <a:pt x="205383" y="1696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32"/>
          <p:cNvSpPr/>
          <p:nvPr/>
        </p:nvSpPr>
        <p:spPr>
          <a:xfrm>
            <a:off x="6965156" y="1982390"/>
            <a:ext cx="107157" cy="312540"/>
          </a:xfrm>
          <a:custGeom>
            <a:avLst/>
            <a:gdLst/>
            <a:ahLst/>
            <a:cxnLst/>
            <a:rect l="0" t="0" r="0" b="0"/>
            <a:pathLst>
              <a:path w="107157" h="312540">
                <a:moveTo>
                  <a:pt x="0" y="0"/>
                </a:moveTo>
                <a:lnTo>
                  <a:pt x="0" y="14222"/>
                </a:lnTo>
                <a:lnTo>
                  <a:pt x="992" y="21387"/>
                </a:lnTo>
                <a:lnTo>
                  <a:pt x="2646" y="29141"/>
                </a:lnTo>
                <a:lnTo>
                  <a:pt x="4741" y="37287"/>
                </a:lnTo>
                <a:lnTo>
                  <a:pt x="8121" y="46686"/>
                </a:lnTo>
                <a:lnTo>
                  <a:pt x="12359" y="56921"/>
                </a:lnTo>
                <a:lnTo>
                  <a:pt x="17169" y="67713"/>
                </a:lnTo>
                <a:lnTo>
                  <a:pt x="21368" y="79869"/>
                </a:lnTo>
                <a:lnTo>
                  <a:pt x="25159" y="92933"/>
                </a:lnTo>
                <a:lnTo>
                  <a:pt x="28679" y="106604"/>
                </a:lnTo>
                <a:lnTo>
                  <a:pt x="33010" y="119686"/>
                </a:lnTo>
                <a:lnTo>
                  <a:pt x="37882" y="132377"/>
                </a:lnTo>
                <a:lnTo>
                  <a:pt x="43114" y="144806"/>
                </a:lnTo>
                <a:lnTo>
                  <a:pt x="47594" y="157061"/>
                </a:lnTo>
                <a:lnTo>
                  <a:pt x="51573" y="169199"/>
                </a:lnTo>
                <a:lnTo>
                  <a:pt x="55218" y="181261"/>
                </a:lnTo>
                <a:lnTo>
                  <a:pt x="61616" y="199223"/>
                </a:lnTo>
                <a:lnTo>
                  <a:pt x="79310" y="245640"/>
                </a:lnTo>
                <a:lnTo>
                  <a:pt x="86608" y="262979"/>
                </a:lnTo>
                <a:lnTo>
                  <a:pt x="92465" y="275530"/>
                </a:lnTo>
                <a:lnTo>
                  <a:pt x="107156"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33"/>
          <p:cNvSpPr/>
          <p:nvPr/>
        </p:nvSpPr>
        <p:spPr>
          <a:xfrm>
            <a:off x="6967764" y="2044898"/>
            <a:ext cx="327791" cy="241103"/>
          </a:xfrm>
          <a:custGeom>
            <a:avLst/>
            <a:gdLst/>
            <a:ahLst/>
            <a:cxnLst/>
            <a:rect l="0" t="0" r="0" b="0"/>
            <a:pathLst>
              <a:path w="327791" h="241103">
                <a:moveTo>
                  <a:pt x="247423" y="0"/>
                </a:moveTo>
                <a:lnTo>
                  <a:pt x="223721" y="4740"/>
                </a:lnTo>
                <a:lnTo>
                  <a:pt x="190918" y="12359"/>
                </a:lnTo>
                <a:lnTo>
                  <a:pt x="171057" y="17169"/>
                </a:lnTo>
                <a:lnTo>
                  <a:pt x="147896" y="24345"/>
                </a:lnTo>
                <a:lnTo>
                  <a:pt x="122532" y="33097"/>
                </a:lnTo>
                <a:lnTo>
                  <a:pt x="75830" y="50428"/>
                </a:lnTo>
                <a:lnTo>
                  <a:pt x="60598" y="56439"/>
                </a:lnTo>
                <a:lnTo>
                  <a:pt x="48459" y="61439"/>
                </a:lnTo>
                <a:lnTo>
                  <a:pt x="29680" y="69639"/>
                </a:lnTo>
                <a:lnTo>
                  <a:pt x="21893" y="73215"/>
                </a:lnTo>
                <a:lnTo>
                  <a:pt x="15711" y="76591"/>
                </a:lnTo>
                <a:lnTo>
                  <a:pt x="6195" y="82988"/>
                </a:lnTo>
                <a:lnTo>
                  <a:pt x="3260" y="87076"/>
                </a:lnTo>
                <a:lnTo>
                  <a:pt x="1305" y="91785"/>
                </a:lnTo>
                <a:lnTo>
                  <a:pt x="0" y="96909"/>
                </a:lnTo>
                <a:lnTo>
                  <a:pt x="123" y="101317"/>
                </a:lnTo>
                <a:lnTo>
                  <a:pt x="1197" y="105248"/>
                </a:lnTo>
                <a:lnTo>
                  <a:pt x="5036" y="113253"/>
                </a:lnTo>
                <a:lnTo>
                  <a:pt x="18450" y="140309"/>
                </a:lnTo>
                <a:lnTo>
                  <a:pt x="23337" y="145133"/>
                </a:lnTo>
                <a:lnTo>
                  <a:pt x="29572" y="149342"/>
                </a:lnTo>
                <a:lnTo>
                  <a:pt x="36704" y="153139"/>
                </a:lnTo>
                <a:lnTo>
                  <a:pt x="44436" y="157655"/>
                </a:lnTo>
                <a:lnTo>
                  <a:pt x="60965" y="167965"/>
                </a:lnTo>
                <a:lnTo>
                  <a:pt x="70531" y="172500"/>
                </a:lnTo>
                <a:lnTo>
                  <a:pt x="80878" y="176516"/>
                </a:lnTo>
                <a:lnTo>
                  <a:pt x="91745" y="180185"/>
                </a:lnTo>
                <a:lnTo>
                  <a:pt x="144962" y="199570"/>
                </a:lnTo>
                <a:lnTo>
                  <a:pt x="163241" y="205477"/>
                </a:lnTo>
                <a:lnTo>
                  <a:pt x="180388" y="210406"/>
                </a:lnTo>
                <a:lnTo>
                  <a:pt x="196780" y="214685"/>
                </a:lnTo>
                <a:lnTo>
                  <a:pt x="241451" y="224731"/>
                </a:lnTo>
                <a:lnTo>
                  <a:pt x="285449" y="233826"/>
                </a:lnTo>
                <a:lnTo>
                  <a:pt x="298570" y="236251"/>
                </a:lnTo>
                <a:lnTo>
                  <a:pt x="327790" y="2411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34"/>
          <p:cNvSpPr/>
          <p:nvPr/>
        </p:nvSpPr>
        <p:spPr>
          <a:xfrm>
            <a:off x="7233221" y="2147257"/>
            <a:ext cx="223069" cy="165533"/>
          </a:xfrm>
          <a:custGeom>
            <a:avLst/>
            <a:gdLst/>
            <a:ahLst/>
            <a:cxnLst/>
            <a:rect l="0" t="0" r="0" b="0"/>
            <a:pathLst>
              <a:path w="223069" h="165533">
                <a:moveTo>
                  <a:pt x="8755" y="58375"/>
                </a:moveTo>
                <a:lnTo>
                  <a:pt x="22977" y="58375"/>
                </a:lnTo>
                <a:lnTo>
                  <a:pt x="30142" y="57383"/>
                </a:lnTo>
                <a:lnTo>
                  <a:pt x="37896" y="55730"/>
                </a:lnTo>
                <a:lnTo>
                  <a:pt x="46042" y="53635"/>
                </a:lnTo>
                <a:lnTo>
                  <a:pt x="53457" y="52238"/>
                </a:lnTo>
                <a:lnTo>
                  <a:pt x="60384" y="51308"/>
                </a:lnTo>
                <a:lnTo>
                  <a:pt x="66987" y="50687"/>
                </a:lnTo>
                <a:lnTo>
                  <a:pt x="74366" y="50273"/>
                </a:lnTo>
                <a:lnTo>
                  <a:pt x="90501" y="49813"/>
                </a:lnTo>
                <a:lnTo>
                  <a:pt x="96987" y="48699"/>
                </a:lnTo>
                <a:lnTo>
                  <a:pt x="102303" y="46963"/>
                </a:lnTo>
                <a:lnTo>
                  <a:pt x="106839" y="44814"/>
                </a:lnTo>
                <a:lnTo>
                  <a:pt x="112839" y="42389"/>
                </a:lnTo>
                <a:lnTo>
                  <a:pt x="127445" y="37049"/>
                </a:lnTo>
                <a:lnTo>
                  <a:pt x="132530" y="34236"/>
                </a:lnTo>
                <a:lnTo>
                  <a:pt x="135920" y="31368"/>
                </a:lnTo>
                <a:lnTo>
                  <a:pt x="138180" y="28465"/>
                </a:lnTo>
                <a:lnTo>
                  <a:pt x="138695" y="25536"/>
                </a:lnTo>
                <a:lnTo>
                  <a:pt x="138046" y="22592"/>
                </a:lnTo>
                <a:lnTo>
                  <a:pt x="136621" y="19637"/>
                </a:lnTo>
                <a:lnTo>
                  <a:pt x="134678" y="16675"/>
                </a:lnTo>
                <a:lnTo>
                  <a:pt x="132392" y="13708"/>
                </a:lnTo>
                <a:lnTo>
                  <a:pt x="129875" y="10738"/>
                </a:lnTo>
                <a:lnTo>
                  <a:pt x="126212" y="8757"/>
                </a:lnTo>
                <a:lnTo>
                  <a:pt x="121787" y="7437"/>
                </a:lnTo>
                <a:lnTo>
                  <a:pt x="116852" y="6557"/>
                </a:lnTo>
                <a:lnTo>
                  <a:pt x="111577" y="4978"/>
                </a:lnTo>
                <a:lnTo>
                  <a:pt x="106077" y="2934"/>
                </a:lnTo>
                <a:lnTo>
                  <a:pt x="100425" y="578"/>
                </a:lnTo>
                <a:lnTo>
                  <a:pt x="94673" y="0"/>
                </a:lnTo>
                <a:lnTo>
                  <a:pt x="88854" y="607"/>
                </a:lnTo>
                <a:lnTo>
                  <a:pt x="82991" y="2004"/>
                </a:lnTo>
                <a:lnTo>
                  <a:pt x="75112" y="2935"/>
                </a:lnTo>
                <a:lnTo>
                  <a:pt x="65892" y="3556"/>
                </a:lnTo>
                <a:lnTo>
                  <a:pt x="55776" y="3970"/>
                </a:lnTo>
                <a:lnTo>
                  <a:pt x="47048" y="5238"/>
                </a:lnTo>
                <a:lnTo>
                  <a:pt x="39245" y="7075"/>
                </a:lnTo>
                <a:lnTo>
                  <a:pt x="32058" y="9292"/>
                </a:lnTo>
                <a:lnTo>
                  <a:pt x="26275" y="11763"/>
                </a:lnTo>
                <a:lnTo>
                  <a:pt x="21427" y="14402"/>
                </a:lnTo>
                <a:lnTo>
                  <a:pt x="17203" y="17153"/>
                </a:lnTo>
                <a:lnTo>
                  <a:pt x="13395" y="19980"/>
                </a:lnTo>
                <a:lnTo>
                  <a:pt x="9864" y="22857"/>
                </a:lnTo>
                <a:lnTo>
                  <a:pt x="6518" y="25766"/>
                </a:lnTo>
                <a:lnTo>
                  <a:pt x="4287" y="28699"/>
                </a:lnTo>
                <a:lnTo>
                  <a:pt x="2800" y="31646"/>
                </a:lnTo>
                <a:lnTo>
                  <a:pt x="1809" y="34602"/>
                </a:lnTo>
                <a:lnTo>
                  <a:pt x="1148" y="37566"/>
                </a:lnTo>
                <a:lnTo>
                  <a:pt x="707" y="40534"/>
                </a:lnTo>
                <a:lnTo>
                  <a:pt x="413" y="43504"/>
                </a:lnTo>
                <a:lnTo>
                  <a:pt x="218" y="47469"/>
                </a:lnTo>
                <a:lnTo>
                  <a:pt x="0" y="57166"/>
                </a:lnTo>
                <a:lnTo>
                  <a:pt x="933" y="61538"/>
                </a:lnTo>
                <a:lnTo>
                  <a:pt x="2549" y="65445"/>
                </a:lnTo>
                <a:lnTo>
                  <a:pt x="4617" y="69041"/>
                </a:lnTo>
                <a:lnTo>
                  <a:pt x="12208" y="80975"/>
                </a:lnTo>
                <a:lnTo>
                  <a:pt x="17010" y="88325"/>
                </a:lnTo>
                <a:lnTo>
                  <a:pt x="21204" y="94217"/>
                </a:lnTo>
                <a:lnTo>
                  <a:pt x="24992" y="99137"/>
                </a:lnTo>
                <a:lnTo>
                  <a:pt x="28509" y="103409"/>
                </a:lnTo>
                <a:lnTo>
                  <a:pt x="33830" y="108241"/>
                </a:lnTo>
                <a:lnTo>
                  <a:pt x="40355" y="113448"/>
                </a:lnTo>
                <a:lnTo>
                  <a:pt x="47681" y="118903"/>
                </a:lnTo>
                <a:lnTo>
                  <a:pt x="55541" y="123532"/>
                </a:lnTo>
                <a:lnTo>
                  <a:pt x="63759" y="127610"/>
                </a:lnTo>
                <a:lnTo>
                  <a:pt x="72213" y="131321"/>
                </a:lnTo>
                <a:lnTo>
                  <a:pt x="81818" y="134787"/>
                </a:lnTo>
                <a:lnTo>
                  <a:pt x="92191" y="138090"/>
                </a:lnTo>
                <a:lnTo>
                  <a:pt x="113306" y="144406"/>
                </a:lnTo>
                <a:lnTo>
                  <a:pt x="132613" y="150520"/>
                </a:lnTo>
                <a:lnTo>
                  <a:pt x="142921" y="153539"/>
                </a:lnTo>
                <a:lnTo>
                  <a:pt x="153762" y="156545"/>
                </a:lnTo>
                <a:lnTo>
                  <a:pt x="223068" y="1655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35"/>
          <p:cNvSpPr/>
          <p:nvPr/>
        </p:nvSpPr>
        <p:spPr>
          <a:xfrm>
            <a:off x="7438429" y="2134195"/>
            <a:ext cx="116087" cy="116087"/>
          </a:xfrm>
          <a:custGeom>
            <a:avLst/>
            <a:gdLst/>
            <a:ahLst/>
            <a:cxnLst/>
            <a:rect l="0" t="0" r="0" b="0"/>
            <a:pathLst>
              <a:path w="116087" h="116087">
                <a:moveTo>
                  <a:pt x="0" y="0"/>
                </a:moveTo>
                <a:lnTo>
                  <a:pt x="0" y="14221"/>
                </a:lnTo>
                <a:lnTo>
                  <a:pt x="992" y="19403"/>
                </a:lnTo>
                <a:lnTo>
                  <a:pt x="2647" y="23849"/>
                </a:lnTo>
                <a:lnTo>
                  <a:pt x="7129" y="32428"/>
                </a:lnTo>
                <a:lnTo>
                  <a:pt x="12429" y="42855"/>
                </a:lnTo>
                <a:lnTo>
                  <a:pt x="17216" y="50398"/>
                </a:lnTo>
                <a:lnTo>
                  <a:pt x="23383" y="59396"/>
                </a:lnTo>
                <a:lnTo>
                  <a:pt x="30472" y="69363"/>
                </a:lnTo>
                <a:lnTo>
                  <a:pt x="36190" y="76999"/>
                </a:lnTo>
                <a:lnTo>
                  <a:pt x="40994" y="83083"/>
                </a:lnTo>
                <a:lnTo>
                  <a:pt x="45189" y="88131"/>
                </a:lnTo>
                <a:lnTo>
                  <a:pt x="49970" y="93480"/>
                </a:lnTo>
                <a:lnTo>
                  <a:pt x="60573" y="104716"/>
                </a:lnTo>
                <a:lnTo>
                  <a:pt x="66179" y="108506"/>
                </a:lnTo>
                <a:lnTo>
                  <a:pt x="71901" y="111033"/>
                </a:lnTo>
                <a:lnTo>
                  <a:pt x="77699" y="112717"/>
                </a:lnTo>
                <a:lnTo>
                  <a:pt x="82558" y="113840"/>
                </a:lnTo>
                <a:lnTo>
                  <a:pt x="86789" y="114589"/>
                </a:lnTo>
                <a:lnTo>
                  <a:pt x="90602" y="115088"/>
                </a:lnTo>
                <a:lnTo>
                  <a:pt x="94136" y="115420"/>
                </a:lnTo>
                <a:lnTo>
                  <a:pt x="97483" y="115642"/>
                </a:lnTo>
                <a:lnTo>
                  <a:pt x="116086"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36"/>
          <p:cNvSpPr/>
          <p:nvPr/>
        </p:nvSpPr>
        <p:spPr>
          <a:xfrm>
            <a:off x="7509867" y="2081858"/>
            <a:ext cx="89298" cy="686346"/>
          </a:xfrm>
          <a:custGeom>
            <a:avLst/>
            <a:gdLst/>
            <a:ahLst/>
            <a:cxnLst/>
            <a:rect l="0" t="0" r="0" b="0"/>
            <a:pathLst>
              <a:path w="89298" h="686346">
                <a:moveTo>
                  <a:pt x="89297" y="7688"/>
                </a:moveTo>
                <a:lnTo>
                  <a:pt x="84557" y="2948"/>
                </a:lnTo>
                <a:lnTo>
                  <a:pt x="82168" y="1552"/>
                </a:lnTo>
                <a:lnTo>
                  <a:pt x="79583" y="621"/>
                </a:lnTo>
                <a:lnTo>
                  <a:pt x="76868" y="0"/>
                </a:lnTo>
                <a:lnTo>
                  <a:pt x="75058" y="578"/>
                </a:lnTo>
                <a:lnTo>
                  <a:pt x="73851" y="1956"/>
                </a:lnTo>
                <a:lnTo>
                  <a:pt x="71518" y="7125"/>
                </a:lnTo>
                <a:lnTo>
                  <a:pt x="59150" y="32211"/>
                </a:lnTo>
                <a:lnTo>
                  <a:pt x="55308" y="45865"/>
                </a:lnTo>
                <a:lnTo>
                  <a:pt x="50762" y="64889"/>
                </a:lnTo>
                <a:lnTo>
                  <a:pt x="45748" y="87494"/>
                </a:lnTo>
                <a:lnTo>
                  <a:pt x="42405" y="106533"/>
                </a:lnTo>
                <a:lnTo>
                  <a:pt x="40176" y="123194"/>
                </a:lnTo>
                <a:lnTo>
                  <a:pt x="38690" y="138270"/>
                </a:lnTo>
                <a:lnTo>
                  <a:pt x="36708" y="153282"/>
                </a:lnTo>
                <a:lnTo>
                  <a:pt x="34394" y="168251"/>
                </a:lnTo>
                <a:lnTo>
                  <a:pt x="31858" y="183191"/>
                </a:lnTo>
                <a:lnTo>
                  <a:pt x="29176" y="204065"/>
                </a:lnTo>
                <a:lnTo>
                  <a:pt x="23551" y="256363"/>
                </a:lnTo>
                <a:lnTo>
                  <a:pt x="21653" y="279635"/>
                </a:lnTo>
                <a:lnTo>
                  <a:pt x="20388" y="300111"/>
                </a:lnTo>
                <a:lnTo>
                  <a:pt x="19545" y="318723"/>
                </a:lnTo>
                <a:lnTo>
                  <a:pt x="18609" y="355278"/>
                </a:lnTo>
                <a:lnTo>
                  <a:pt x="18359" y="373360"/>
                </a:lnTo>
                <a:lnTo>
                  <a:pt x="17200" y="395336"/>
                </a:lnTo>
                <a:lnTo>
                  <a:pt x="11821" y="468710"/>
                </a:lnTo>
                <a:lnTo>
                  <a:pt x="10215" y="506936"/>
                </a:lnTo>
                <a:lnTo>
                  <a:pt x="9310" y="561088"/>
                </a:lnTo>
                <a:lnTo>
                  <a:pt x="9043" y="605355"/>
                </a:lnTo>
                <a:lnTo>
                  <a:pt x="8012" y="618461"/>
                </a:lnTo>
                <a:lnTo>
                  <a:pt x="6334" y="631167"/>
                </a:lnTo>
                <a:lnTo>
                  <a:pt x="4223" y="643606"/>
                </a:lnTo>
                <a:lnTo>
                  <a:pt x="1877" y="662720"/>
                </a:lnTo>
                <a:lnTo>
                  <a:pt x="0" y="6863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37"/>
          <p:cNvSpPr/>
          <p:nvPr/>
        </p:nvSpPr>
        <p:spPr>
          <a:xfrm>
            <a:off x="3850857" y="2573164"/>
            <a:ext cx="542346" cy="614733"/>
          </a:xfrm>
          <a:custGeom>
            <a:avLst/>
            <a:gdLst/>
            <a:ahLst/>
            <a:cxnLst/>
            <a:rect l="0" t="0" r="0" b="0"/>
            <a:pathLst>
              <a:path w="542346" h="614733">
                <a:moveTo>
                  <a:pt x="471111" y="34304"/>
                </a:moveTo>
                <a:lnTo>
                  <a:pt x="463982" y="21038"/>
                </a:lnTo>
                <a:lnTo>
                  <a:pt x="458683" y="14187"/>
                </a:lnTo>
                <a:lnTo>
                  <a:pt x="454888" y="11963"/>
                </a:lnTo>
                <a:lnTo>
                  <a:pt x="445380" y="9492"/>
                </a:lnTo>
                <a:lnTo>
                  <a:pt x="414650" y="3360"/>
                </a:lnTo>
                <a:lnTo>
                  <a:pt x="402712" y="1769"/>
                </a:lnTo>
                <a:lnTo>
                  <a:pt x="390786" y="708"/>
                </a:lnTo>
                <a:lnTo>
                  <a:pt x="378865" y="0"/>
                </a:lnTo>
                <a:lnTo>
                  <a:pt x="367942" y="521"/>
                </a:lnTo>
                <a:lnTo>
                  <a:pt x="357683" y="1860"/>
                </a:lnTo>
                <a:lnTo>
                  <a:pt x="347868" y="3745"/>
                </a:lnTo>
                <a:lnTo>
                  <a:pt x="336363" y="5002"/>
                </a:lnTo>
                <a:lnTo>
                  <a:pt x="323732" y="5840"/>
                </a:lnTo>
                <a:lnTo>
                  <a:pt x="310351" y="6398"/>
                </a:lnTo>
                <a:lnTo>
                  <a:pt x="297461" y="7763"/>
                </a:lnTo>
                <a:lnTo>
                  <a:pt x="284899" y="9664"/>
                </a:lnTo>
                <a:lnTo>
                  <a:pt x="272556" y="11925"/>
                </a:lnTo>
                <a:lnTo>
                  <a:pt x="260358" y="14424"/>
                </a:lnTo>
                <a:lnTo>
                  <a:pt x="236222" y="19846"/>
                </a:lnTo>
                <a:lnTo>
                  <a:pt x="224229" y="23673"/>
                </a:lnTo>
                <a:lnTo>
                  <a:pt x="212265" y="28209"/>
                </a:lnTo>
                <a:lnTo>
                  <a:pt x="200321" y="33217"/>
                </a:lnTo>
                <a:lnTo>
                  <a:pt x="188389" y="37548"/>
                </a:lnTo>
                <a:lnTo>
                  <a:pt x="176466" y="41428"/>
                </a:lnTo>
                <a:lnTo>
                  <a:pt x="164548" y="45007"/>
                </a:lnTo>
                <a:lnTo>
                  <a:pt x="153626" y="49377"/>
                </a:lnTo>
                <a:lnTo>
                  <a:pt x="143369" y="54275"/>
                </a:lnTo>
                <a:lnTo>
                  <a:pt x="77076" y="90615"/>
                </a:lnTo>
                <a:lnTo>
                  <a:pt x="60585" y="100618"/>
                </a:lnTo>
                <a:lnTo>
                  <a:pt x="47607" y="109271"/>
                </a:lnTo>
                <a:lnTo>
                  <a:pt x="36970" y="117024"/>
                </a:lnTo>
                <a:lnTo>
                  <a:pt x="22506" y="128285"/>
                </a:lnTo>
                <a:lnTo>
                  <a:pt x="12770" y="137589"/>
                </a:lnTo>
                <a:lnTo>
                  <a:pt x="5136" y="148339"/>
                </a:lnTo>
                <a:lnTo>
                  <a:pt x="1081" y="157085"/>
                </a:lnTo>
                <a:lnTo>
                  <a:pt x="0" y="160807"/>
                </a:lnTo>
                <a:lnTo>
                  <a:pt x="272" y="164280"/>
                </a:lnTo>
                <a:lnTo>
                  <a:pt x="1445" y="167588"/>
                </a:lnTo>
                <a:lnTo>
                  <a:pt x="10456" y="184765"/>
                </a:lnTo>
                <a:lnTo>
                  <a:pt x="18885" y="196735"/>
                </a:lnTo>
                <a:lnTo>
                  <a:pt x="27367" y="203400"/>
                </a:lnTo>
                <a:lnTo>
                  <a:pt x="43298" y="212730"/>
                </a:lnTo>
                <a:lnTo>
                  <a:pt x="55746" y="218776"/>
                </a:lnTo>
                <a:lnTo>
                  <a:pt x="71200" y="224771"/>
                </a:lnTo>
                <a:lnTo>
                  <a:pt x="96635" y="233724"/>
                </a:lnTo>
                <a:lnTo>
                  <a:pt x="106366" y="236704"/>
                </a:lnTo>
                <a:lnTo>
                  <a:pt x="127763" y="242661"/>
                </a:lnTo>
                <a:lnTo>
                  <a:pt x="162122" y="251593"/>
                </a:lnTo>
                <a:lnTo>
                  <a:pt x="240101" y="274744"/>
                </a:lnTo>
                <a:lnTo>
                  <a:pt x="264519" y="282902"/>
                </a:lnTo>
                <a:lnTo>
                  <a:pt x="284766" y="290325"/>
                </a:lnTo>
                <a:lnTo>
                  <a:pt x="302232" y="297258"/>
                </a:lnTo>
                <a:lnTo>
                  <a:pt x="317846" y="302873"/>
                </a:lnTo>
                <a:lnTo>
                  <a:pt x="332223" y="307608"/>
                </a:lnTo>
                <a:lnTo>
                  <a:pt x="345777" y="311757"/>
                </a:lnTo>
                <a:lnTo>
                  <a:pt x="358782" y="316507"/>
                </a:lnTo>
                <a:lnTo>
                  <a:pt x="371420" y="321658"/>
                </a:lnTo>
                <a:lnTo>
                  <a:pt x="383815" y="327077"/>
                </a:lnTo>
                <a:lnTo>
                  <a:pt x="395054" y="332673"/>
                </a:lnTo>
                <a:lnTo>
                  <a:pt x="405524" y="338389"/>
                </a:lnTo>
                <a:lnTo>
                  <a:pt x="415480" y="344184"/>
                </a:lnTo>
                <a:lnTo>
                  <a:pt x="427078" y="352016"/>
                </a:lnTo>
                <a:lnTo>
                  <a:pt x="439772" y="361206"/>
                </a:lnTo>
                <a:lnTo>
                  <a:pt x="453195" y="371301"/>
                </a:lnTo>
                <a:lnTo>
                  <a:pt x="464128" y="379024"/>
                </a:lnTo>
                <a:lnTo>
                  <a:pt x="473401" y="385164"/>
                </a:lnTo>
                <a:lnTo>
                  <a:pt x="481567" y="390250"/>
                </a:lnTo>
                <a:lnTo>
                  <a:pt x="495933" y="403838"/>
                </a:lnTo>
                <a:lnTo>
                  <a:pt x="508932" y="417815"/>
                </a:lnTo>
                <a:lnTo>
                  <a:pt x="521324" y="427334"/>
                </a:lnTo>
                <a:lnTo>
                  <a:pt x="530801" y="437518"/>
                </a:lnTo>
                <a:lnTo>
                  <a:pt x="534716" y="443012"/>
                </a:lnTo>
                <a:lnTo>
                  <a:pt x="539068" y="454408"/>
                </a:lnTo>
                <a:lnTo>
                  <a:pt x="541517" y="471980"/>
                </a:lnTo>
                <a:lnTo>
                  <a:pt x="542090" y="484811"/>
                </a:lnTo>
                <a:lnTo>
                  <a:pt x="542345" y="500436"/>
                </a:lnTo>
                <a:lnTo>
                  <a:pt x="541421" y="506785"/>
                </a:lnTo>
                <a:lnTo>
                  <a:pt x="535379" y="521454"/>
                </a:lnTo>
                <a:lnTo>
                  <a:pt x="530102" y="532266"/>
                </a:lnTo>
                <a:lnTo>
                  <a:pt x="516512" y="543686"/>
                </a:lnTo>
                <a:lnTo>
                  <a:pt x="500219" y="555376"/>
                </a:lnTo>
                <a:lnTo>
                  <a:pt x="484476" y="572121"/>
                </a:lnTo>
                <a:lnTo>
                  <a:pt x="473413" y="580251"/>
                </a:lnTo>
                <a:lnTo>
                  <a:pt x="461882" y="584525"/>
                </a:lnTo>
                <a:lnTo>
                  <a:pt x="447165" y="588410"/>
                </a:lnTo>
                <a:lnTo>
                  <a:pt x="436296" y="592223"/>
                </a:lnTo>
                <a:lnTo>
                  <a:pt x="424089" y="596750"/>
                </a:lnTo>
                <a:lnTo>
                  <a:pt x="413966" y="600761"/>
                </a:lnTo>
                <a:lnTo>
                  <a:pt x="397427" y="607862"/>
                </a:lnTo>
                <a:lnTo>
                  <a:pt x="383462" y="611680"/>
                </a:lnTo>
                <a:lnTo>
                  <a:pt x="370640" y="613376"/>
                </a:lnTo>
                <a:lnTo>
                  <a:pt x="358327" y="614131"/>
                </a:lnTo>
                <a:lnTo>
                  <a:pt x="346240" y="614466"/>
                </a:lnTo>
                <a:lnTo>
                  <a:pt x="304432" y="614718"/>
                </a:lnTo>
                <a:lnTo>
                  <a:pt x="267592" y="614732"/>
                </a:lnTo>
                <a:lnTo>
                  <a:pt x="203221" y="6058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38"/>
          <p:cNvSpPr/>
          <p:nvPr/>
        </p:nvSpPr>
        <p:spPr>
          <a:xfrm>
            <a:off x="2000250" y="2964656"/>
            <a:ext cx="1830586" cy="616149"/>
          </a:xfrm>
          <a:custGeom>
            <a:avLst/>
            <a:gdLst/>
            <a:ahLst/>
            <a:cxnLst/>
            <a:rect l="0" t="0" r="0" b="0"/>
            <a:pathLst>
              <a:path w="1830586" h="616149">
                <a:moveTo>
                  <a:pt x="1830585" y="0"/>
                </a:moveTo>
                <a:lnTo>
                  <a:pt x="1825845" y="4740"/>
                </a:lnTo>
                <a:lnTo>
                  <a:pt x="1822464" y="6137"/>
                </a:lnTo>
                <a:lnTo>
                  <a:pt x="1802780" y="11024"/>
                </a:lnTo>
                <a:lnTo>
                  <a:pt x="1764469" y="23771"/>
                </a:lnTo>
                <a:lnTo>
                  <a:pt x="1662634" y="54746"/>
                </a:lnTo>
                <a:lnTo>
                  <a:pt x="1602813" y="74602"/>
                </a:lnTo>
                <a:lnTo>
                  <a:pt x="1571581" y="85454"/>
                </a:lnTo>
                <a:lnTo>
                  <a:pt x="1521004" y="100156"/>
                </a:lnTo>
                <a:lnTo>
                  <a:pt x="1478681" y="110990"/>
                </a:lnTo>
                <a:lnTo>
                  <a:pt x="1218351" y="188545"/>
                </a:lnTo>
                <a:lnTo>
                  <a:pt x="974733" y="266049"/>
                </a:lnTo>
                <a:lnTo>
                  <a:pt x="778512" y="331540"/>
                </a:lnTo>
                <a:lnTo>
                  <a:pt x="751179" y="340089"/>
                </a:lnTo>
                <a:lnTo>
                  <a:pt x="646346" y="375823"/>
                </a:lnTo>
                <a:lnTo>
                  <a:pt x="586244" y="398212"/>
                </a:lnTo>
                <a:lnTo>
                  <a:pt x="560493" y="408350"/>
                </a:lnTo>
                <a:lnTo>
                  <a:pt x="530428" y="419077"/>
                </a:lnTo>
                <a:lnTo>
                  <a:pt x="364895" y="474105"/>
                </a:lnTo>
                <a:lnTo>
                  <a:pt x="329194" y="487203"/>
                </a:lnTo>
                <a:lnTo>
                  <a:pt x="281203" y="505733"/>
                </a:lnTo>
                <a:lnTo>
                  <a:pt x="240073" y="523088"/>
                </a:lnTo>
                <a:lnTo>
                  <a:pt x="195996" y="541054"/>
                </a:lnTo>
                <a:lnTo>
                  <a:pt x="144282" y="556746"/>
                </a:lnTo>
                <a:lnTo>
                  <a:pt x="104376" y="568672"/>
                </a:lnTo>
                <a:lnTo>
                  <a:pt x="63722" y="587331"/>
                </a:lnTo>
                <a:lnTo>
                  <a:pt x="36078" y="597688"/>
                </a:lnTo>
                <a:lnTo>
                  <a:pt x="0" y="6161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39"/>
          <p:cNvSpPr/>
          <p:nvPr/>
        </p:nvSpPr>
        <p:spPr>
          <a:xfrm>
            <a:off x="4598789" y="3018234"/>
            <a:ext cx="2009180" cy="625079"/>
          </a:xfrm>
          <a:custGeom>
            <a:avLst/>
            <a:gdLst/>
            <a:ahLst/>
            <a:cxnLst/>
            <a:rect l="0" t="0" r="0" b="0"/>
            <a:pathLst>
              <a:path w="2009180" h="625079">
                <a:moveTo>
                  <a:pt x="0" y="0"/>
                </a:moveTo>
                <a:lnTo>
                  <a:pt x="14221" y="0"/>
                </a:lnTo>
                <a:lnTo>
                  <a:pt x="26495" y="2646"/>
                </a:lnTo>
                <a:lnTo>
                  <a:pt x="38564" y="6137"/>
                </a:lnTo>
                <a:lnTo>
                  <a:pt x="92719" y="18480"/>
                </a:lnTo>
                <a:lnTo>
                  <a:pt x="154239" y="33816"/>
                </a:lnTo>
                <a:lnTo>
                  <a:pt x="221317" y="48825"/>
                </a:lnTo>
                <a:lnTo>
                  <a:pt x="275303" y="60065"/>
                </a:lnTo>
                <a:lnTo>
                  <a:pt x="470509" y="105991"/>
                </a:lnTo>
                <a:lnTo>
                  <a:pt x="598714" y="139711"/>
                </a:lnTo>
                <a:lnTo>
                  <a:pt x="778662" y="189232"/>
                </a:lnTo>
                <a:lnTo>
                  <a:pt x="843553" y="206522"/>
                </a:lnTo>
                <a:lnTo>
                  <a:pt x="894752" y="221025"/>
                </a:lnTo>
                <a:lnTo>
                  <a:pt x="936821" y="233670"/>
                </a:lnTo>
                <a:lnTo>
                  <a:pt x="972805" y="245077"/>
                </a:lnTo>
                <a:lnTo>
                  <a:pt x="1033954" y="263043"/>
                </a:lnTo>
                <a:lnTo>
                  <a:pt x="1061373" y="270612"/>
                </a:lnTo>
                <a:lnTo>
                  <a:pt x="1155338" y="300189"/>
                </a:lnTo>
                <a:lnTo>
                  <a:pt x="1260601" y="333839"/>
                </a:lnTo>
                <a:lnTo>
                  <a:pt x="1333842" y="355409"/>
                </a:lnTo>
                <a:lnTo>
                  <a:pt x="1369447" y="366916"/>
                </a:lnTo>
                <a:lnTo>
                  <a:pt x="1443403" y="392931"/>
                </a:lnTo>
                <a:lnTo>
                  <a:pt x="1503392" y="415737"/>
                </a:lnTo>
                <a:lnTo>
                  <a:pt x="1552213" y="434803"/>
                </a:lnTo>
                <a:lnTo>
                  <a:pt x="1593755" y="449892"/>
                </a:lnTo>
                <a:lnTo>
                  <a:pt x="1679054" y="479024"/>
                </a:lnTo>
                <a:lnTo>
                  <a:pt x="1724213" y="496004"/>
                </a:lnTo>
                <a:lnTo>
                  <a:pt x="1850111" y="547529"/>
                </a:lnTo>
                <a:lnTo>
                  <a:pt x="1888846" y="565500"/>
                </a:lnTo>
                <a:lnTo>
                  <a:pt x="1924467" y="582400"/>
                </a:lnTo>
                <a:lnTo>
                  <a:pt x="1972888" y="600741"/>
                </a:lnTo>
                <a:lnTo>
                  <a:pt x="1995340" y="610040"/>
                </a:lnTo>
                <a:lnTo>
                  <a:pt x="1999953" y="613068"/>
                </a:lnTo>
                <a:lnTo>
                  <a:pt x="2003028" y="616079"/>
                </a:lnTo>
                <a:lnTo>
                  <a:pt x="2009179" y="6250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40"/>
          <p:cNvSpPr/>
          <p:nvPr/>
        </p:nvSpPr>
        <p:spPr>
          <a:xfrm>
            <a:off x="1669851" y="3464718"/>
            <a:ext cx="249863" cy="394934"/>
          </a:xfrm>
          <a:custGeom>
            <a:avLst/>
            <a:gdLst/>
            <a:ahLst/>
            <a:cxnLst/>
            <a:rect l="0" t="0" r="0" b="0"/>
            <a:pathLst>
              <a:path w="249863" h="394934">
                <a:moveTo>
                  <a:pt x="0" y="169664"/>
                </a:moveTo>
                <a:lnTo>
                  <a:pt x="4740" y="183886"/>
                </a:lnTo>
                <a:lnTo>
                  <a:pt x="9714" y="196159"/>
                </a:lnTo>
                <a:lnTo>
                  <a:pt x="12429" y="202210"/>
                </a:lnTo>
                <a:lnTo>
                  <a:pt x="30053" y="244591"/>
                </a:lnTo>
                <a:lnTo>
                  <a:pt x="37500" y="261173"/>
                </a:lnTo>
                <a:lnTo>
                  <a:pt x="47271" y="281665"/>
                </a:lnTo>
                <a:lnTo>
                  <a:pt x="50366" y="288980"/>
                </a:lnTo>
                <a:lnTo>
                  <a:pt x="53421" y="296833"/>
                </a:lnTo>
                <a:lnTo>
                  <a:pt x="56450" y="305045"/>
                </a:lnTo>
                <a:lnTo>
                  <a:pt x="59462" y="312504"/>
                </a:lnTo>
                <a:lnTo>
                  <a:pt x="62461" y="319461"/>
                </a:lnTo>
                <a:lnTo>
                  <a:pt x="65453" y="326083"/>
                </a:lnTo>
                <a:lnTo>
                  <a:pt x="88626" y="373327"/>
                </a:lnTo>
                <a:lnTo>
                  <a:pt x="94803" y="384815"/>
                </a:lnTo>
                <a:lnTo>
                  <a:pt x="101666" y="394933"/>
                </a:lnTo>
                <a:lnTo>
                  <a:pt x="102504" y="394257"/>
                </a:lnTo>
                <a:lnTo>
                  <a:pt x="99935" y="379085"/>
                </a:lnTo>
                <a:lnTo>
                  <a:pt x="99366" y="371786"/>
                </a:lnTo>
                <a:lnTo>
                  <a:pt x="98986" y="363944"/>
                </a:lnTo>
                <a:lnTo>
                  <a:pt x="97741" y="355739"/>
                </a:lnTo>
                <a:lnTo>
                  <a:pt x="95918" y="347292"/>
                </a:lnTo>
                <a:lnTo>
                  <a:pt x="93711" y="338684"/>
                </a:lnTo>
                <a:lnTo>
                  <a:pt x="91248" y="329969"/>
                </a:lnTo>
                <a:lnTo>
                  <a:pt x="85864" y="312349"/>
                </a:lnTo>
                <a:lnTo>
                  <a:pt x="83040" y="294553"/>
                </a:lnTo>
                <a:lnTo>
                  <a:pt x="80165" y="270783"/>
                </a:lnTo>
                <a:lnTo>
                  <a:pt x="77256" y="243030"/>
                </a:lnTo>
                <a:lnTo>
                  <a:pt x="74324" y="222543"/>
                </a:lnTo>
                <a:lnTo>
                  <a:pt x="71378" y="206902"/>
                </a:lnTo>
                <a:lnTo>
                  <a:pt x="68421" y="194489"/>
                </a:lnTo>
                <a:lnTo>
                  <a:pt x="66450" y="184230"/>
                </a:lnTo>
                <a:lnTo>
                  <a:pt x="65136" y="175406"/>
                </a:lnTo>
                <a:lnTo>
                  <a:pt x="64260" y="167539"/>
                </a:lnTo>
                <a:lnTo>
                  <a:pt x="63676" y="156341"/>
                </a:lnTo>
                <a:lnTo>
                  <a:pt x="62662" y="111796"/>
                </a:lnTo>
                <a:lnTo>
                  <a:pt x="63603" y="111242"/>
                </a:lnTo>
                <a:lnTo>
                  <a:pt x="65222" y="111864"/>
                </a:lnTo>
                <a:lnTo>
                  <a:pt x="67294" y="113272"/>
                </a:lnTo>
                <a:lnTo>
                  <a:pt x="74888" y="122773"/>
                </a:lnTo>
                <a:lnTo>
                  <a:pt x="79691" y="129474"/>
                </a:lnTo>
                <a:lnTo>
                  <a:pt x="84877" y="135925"/>
                </a:lnTo>
                <a:lnTo>
                  <a:pt x="90319" y="142211"/>
                </a:lnTo>
                <a:lnTo>
                  <a:pt x="95932" y="148385"/>
                </a:lnTo>
                <a:lnTo>
                  <a:pt x="100665" y="154486"/>
                </a:lnTo>
                <a:lnTo>
                  <a:pt x="104813" y="160538"/>
                </a:lnTo>
                <a:lnTo>
                  <a:pt x="108571" y="166557"/>
                </a:lnTo>
                <a:lnTo>
                  <a:pt x="113060" y="172554"/>
                </a:lnTo>
                <a:lnTo>
                  <a:pt x="118038" y="178536"/>
                </a:lnTo>
                <a:lnTo>
                  <a:pt x="123340" y="184508"/>
                </a:lnTo>
                <a:lnTo>
                  <a:pt x="128860" y="191466"/>
                </a:lnTo>
                <a:lnTo>
                  <a:pt x="134524" y="199082"/>
                </a:lnTo>
                <a:lnTo>
                  <a:pt x="140284" y="207135"/>
                </a:lnTo>
                <a:lnTo>
                  <a:pt x="146109" y="213497"/>
                </a:lnTo>
                <a:lnTo>
                  <a:pt x="151976" y="218730"/>
                </a:lnTo>
                <a:lnTo>
                  <a:pt x="157872" y="223211"/>
                </a:lnTo>
                <a:lnTo>
                  <a:pt x="164779" y="229174"/>
                </a:lnTo>
                <a:lnTo>
                  <a:pt x="172361" y="236127"/>
                </a:lnTo>
                <a:lnTo>
                  <a:pt x="180392" y="243738"/>
                </a:lnTo>
                <a:lnTo>
                  <a:pt x="187730" y="249805"/>
                </a:lnTo>
                <a:lnTo>
                  <a:pt x="194606" y="254841"/>
                </a:lnTo>
                <a:lnTo>
                  <a:pt x="201175" y="259191"/>
                </a:lnTo>
                <a:lnTo>
                  <a:pt x="207539" y="263083"/>
                </a:lnTo>
                <a:lnTo>
                  <a:pt x="213765" y="266670"/>
                </a:lnTo>
                <a:lnTo>
                  <a:pt x="219901" y="270054"/>
                </a:lnTo>
                <a:lnTo>
                  <a:pt x="224983" y="271317"/>
                </a:lnTo>
                <a:lnTo>
                  <a:pt x="229364" y="271167"/>
                </a:lnTo>
                <a:lnTo>
                  <a:pt x="233277" y="270075"/>
                </a:lnTo>
                <a:lnTo>
                  <a:pt x="240270" y="266216"/>
                </a:lnTo>
                <a:lnTo>
                  <a:pt x="243524" y="263798"/>
                </a:lnTo>
                <a:lnTo>
                  <a:pt x="245693" y="261193"/>
                </a:lnTo>
                <a:lnTo>
                  <a:pt x="247139" y="258465"/>
                </a:lnTo>
                <a:lnTo>
                  <a:pt x="248103" y="255654"/>
                </a:lnTo>
                <a:lnTo>
                  <a:pt x="249174" y="247239"/>
                </a:lnTo>
                <a:lnTo>
                  <a:pt x="249651" y="236884"/>
                </a:lnTo>
                <a:lnTo>
                  <a:pt x="249862" y="225667"/>
                </a:lnTo>
                <a:lnTo>
                  <a:pt x="247310" y="214068"/>
                </a:lnTo>
                <a:lnTo>
                  <a:pt x="245241" y="208196"/>
                </a:lnTo>
                <a:lnTo>
                  <a:pt x="243861" y="201305"/>
                </a:lnTo>
                <a:lnTo>
                  <a:pt x="242941" y="193735"/>
                </a:lnTo>
                <a:lnTo>
                  <a:pt x="242328" y="185711"/>
                </a:lnTo>
                <a:lnTo>
                  <a:pt x="239935" y="175402"/>
                </a:lnTo>
                <a:lnTo>
                  <a:pt x="236355" y="163567"/>
                </a:lnTo>
                <a:lnTo>
                  <a:pt x="211581" y="89985"/>
                </a:lnTo>
                <a:lnTo>
                  <a:pt x="208523" y="81819"/>
                </a:lnTo>
                <a:lnTo>
                  <a:pt x="205492" y="74390"/>
                </a:lnTo>
                <a:lnTo>
                  <a:pt x="202479" y="67453"/>
                </a:lnTo>
                <a:lnTo>
                  <a:pt x="191194" y="43870"/>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41"/>
          <p:cNvSpPr/>
          <p:nvPr/>
        </p:nvSpPr>
        <p:spPr>
          <a:xfrm>
            <a:off x="1964899" y="3431087"/>
            <a:ext cx="95878" cy="322206"/>
          </a:xfrm>
          <a:custGeom>
            <a:avLst/>
            <a:gdLst/>
            <a:ahLst/>
            <a:cxnLst/>
            <a:rect l="0" t="0" r="0" b="0"/>
            <a:pathLst>
              <a:path w="95878" h="322206">
                <a:moveTo>
                  <a:pt x="8561" y="87209"/>
                </a:moveTo>
                <a:lnTo>
                  <a:pt x="3821" y="91950"/>
                </a:lnTo>
                <a:lnTo>
                  <a:pt x="2425" y="97315"/>
                </a:lnTo>
                <a:lnTo>
                  <a:pt x="1494" y="104861"/>
                </a:lnTo>
                <a:lnTo>
                  <a:pt x="873" y="113860"/>
                </a:lnTo>
                <a:lnTo>
                  <a:pt x="183" y="129150"/>
                </a:lnTo>
                <a:lnTo>
                  <a:pt x="0" y="136006"/>
                </a:lnTo>
                <a:lnTo>
                  <a:pt x="869" y="143553"/>
                </a:lnTo>
                <a:lnTo>
                  <a:pt x="2441" y="151561"/>
                </a:lnTo>
                <a:lnTo>
                  <a:pt x="4481" y="159876"/>
                </a:lnTo>
                <a:lnTo>
                  <a:pt x="6833" y="168396"/>
                </a:lnTo>
                <a:lnTo>
                  <a:pt x="12093" y="185800"/>
                </a:lnTo>
                <a:lnTo>
                  <a:pt x="15877" y="196593"/>
                </a:lnTo>
                <a:lnTo>
                  <a:pt x="25373" y="221814"/>
                </a:lnTo>
                <a:lnTo>
                  <a:pt x="41875" y="263904"/>
                </a:lnTo>
                <a:lnTo>
                  <a:pt x="47638" y="274459"/>
                </a:lnTo>
                <a:lnTo>
                  <a:pt x="53464" y="282488"/>
                </a:lnTo>
                <a:lnTo>
                  <a:pt x="59332" y="288832"/>
                </a:lnTo>
                <a:lnTo>
                  <a:pt x="63245" y="295047"/>
                </a:lnTo>
                <a:lnTo>
                  <a:pt x="65853" y="301174"/>
                </a:lnTo>
                <a:lnTo>
                  <a:pt x="67592" y="307243"/>
                </a:lnTo>
                <a:lnTo>
                  <a:pt x="69743" y="312281"/>
                </a:lnTo>
                <a:lnTo>
                  <a:pt x="72170" y="316633"/>
                </a:lnTo>
                <a:lnTo>
                  <a:pt x="74779" y="320525"/>
                </a:lnTo>
                <a:lnTo>
                  <a:pt x="76519" y="322128"/>
                </a:lnTo>
                <a:lnTo>
                  <a:pt x="77679" y="322205"/>
                </a:lnTo>
                <a:lnTo>
                  <a:pt x="78453" y="321263"/>
                </a:lnTo>
                <a:lnTo>
                  <a:pt x="79312" y="317572"/>
                </a:lnTo>
                <a:lnTo>
                  <a:pt x="79541" y="315199"/>
                </a:lnTo>
                <a:lnTo>
                  <a:pt x="77149" y="307270"/>
                </a:lnTo>
                <a:lnTo>
                  <a:pt x="75123" y="302377"/>
                </a:lnTo>
                <a:lnTo>
                  <a:pt x="72779" y="297131"/>
                </a:lnTo>
                <a:lnTo>
                  <a:pt x="67530" y="286010"/>
                </a:lnTo>
                <a:lnTo>
                  <a:pt x="65733" y="279275"/>
                </a:lnTo>
                <a:lnTo>
                  <a:pt x="64535" y="271808"/>
                </a:lnTo>
                <a:lnTo>
                  <a:pt x="63737" y="263853"/>
                </a:lnTo>
                <a:lnTo>
                  <a:pt x="62212" y="255573"/>
                </a:lnTo>
                <a:lnTo>
                  <a:pt x="60204" y="247077"/>
                </a:lnTo>
                <a:lnTo>
                  <a:pt x="57872" y="238436"/>
                </a:lnTo>
                <a:lnTo>
                  <a:pt x="52636" y="220898"/>
                </a:lnTo>
                <a:lnTo>
                  <a:pt x="31709" y="152202"/>
                </a:lnTo>
                <a:lnTo>
                  <a:pt x="25978" y="130538"/>
                </a:lnTo>
                <a:lnTo>
                  <a:pt x="21165" y="110142"/>
                </a:lnTo>
                <a:lnTo>
                  <a:pt x="16964" y="90591"/>
                </a:lnTo>
                <a:lnTo>
                  <a:pt x="14163" y="72597"/>
                </a:lnTo>
                <a:lnTo>
                  <a:pt x="12296" y="55640"/>
                </a:lnTo>
                <a:lnTo>
                  <a:pt x="11051" y="39374"/>
                </a:lnTo>
                <a:lnTo>
                  <a:pt x="11213" y="28530"/>
                </a:lnTo>
                <a:lnTo>
                  <a:pt x="12314" y="21301"/>
                </a:lnTo>
                <a:lnTo>
                  <a:pt x="14040" y="16481"/>
                </a:lnTo>
                <a:lnTo>
                  <a:pt x="16182" y="12276"/>
                </a:lnTo>
                <a:lnTo>
                  <a:pt x="18603" y="8480"/>
                </a:lnTo>
                <a:lnTo>
                  <a:pt x="21209" y="4958"/>
                </a:lnTo>
                <a:lnTo>
                  <a:pt x="23938" y="2609"/>
                </a:lnTo>
                <a:lnTo>
                  <a:pt x="26750" y="1044"/>
                </a:lnTo>
                <a:lnTo>
                  <a:pt x="29617" y="0"/>
                </a:lnTo>
                <a:lnTo>
                  <a:pt x="32520" y="296"/>
                </a:lnTo>
                <a:lnTo>
                  <a:pt x="35448" y="1486"/>
                </a:lnTo>
                <a:lnTo>
                  <a:pt x="38392" y="3271"/>
                </a:lnTo>
                <a:lnTo>
                  <a:pt x="41347" y="5454"/>
                </a:lnTo>
                <a:lnTo>
                  <a:pt x="44309" y="7901"/>
                </a:lnTo>
                <a:lnTo>
                  <a:pt x="47276" y="10525"/>
                </a:lnTo>
                <a:lnTo>
                  <a:pt x="58510" y="21377"/>
                </a:lnTo>
                <a:lnTo>
                  <a:pt x="65673" y="28439"/>
                </a:lnTo>
                <a:lnTo>
                  <a:pt x="71441" y="35130"/>
                </a:lnTo>
                <a:lnTo>
                  <a:pt x="76278" y="41576"/>
                </a:lnTo>
                <a:lnTo>
                  <a:pt x="80495" y="47858"/>
                </a:lnTo>
                <a:lnTo>
                  <a:pt x="84298" y="54029"/>
                </a:lnTo>
                <a:lnTo>
                  <a:pt x="87826" y="60128"/>
                </a:lnTo>
                <a:lnTo>
                  <a:pt x="91170" y="66179"/>
                </a:lnTo>
                <a:lnTo>
                  <a:pt x="93399" y="72197"/>
                </a:lnTo>
                <a:lnTo>
                  <a:pt x="94886" y="78193"/>
                </a:lnTo>
                <a:lnTo>
                  <a:pt x="95877" y="84175"/>
                </a:lnTo>
                <a:lnTo>
                  <a:pt x="95545" y="90148"/>
                </a:lnTo>
                <a:lnTo>
                  <a:pt x="94332" y="96113"/>
                </a:lnTo>
                <a:lnTo>
                  <a:pt x="92531" y="102075"/>
                </a:lnTo>
                <a:lnTo>
                  <a:pt x="90338" y="108034"/>
                </a:lnTo>
                <a:lnTo>
                  <a:pt x="87884" y="113991"/>
                </a:lnTo>
                <a:lnTo>
                  <a:pt x="85256" y="119947"/>
                </a:lnTo>
                <a:lnTo>
                  <a:pt x="79689" y="131855"/>
                </a:lnTo>
                <a:lnTo>
                  <a:pt x="68032" y="155670"/>
                </a:lnTo>
                <a:lnTo>
                  <a:pt x="65075" y="160631"/>
                </a:lnTo>
                <a:lnTo>
                  <a:pt x="62112" y="164931"/>
                </a:lnTo>
                <a:lnTo>
                  <a:pt x="53210" y="1765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42"/>
          <p:cNvSpPr/>
          <p:nvPr/>
        </p:nvSpPr>
        <p:spPr>
          <a:xfrm>
            <a:off x="6625828" y="3455789"/>
            <a:ext cx="249768" cy="311945"/>
          </a:xfrm>
          <a:custGeom>
            <a:avLst/>
            <a:gdLst/>
            <a:ahLst/>
            <a:cxnLst/>
            <a:rect l="0" t="0" r="0" b="0"/>
            <a:pathLst>
              <a:path w="249768" h="311945">
                <a:moveTo>
                  <a:pt x="214312" y="0"/>
                </a:moveTo>
                <a:lnTo>
                  <a:pt x="214312" y="9480"/>
                </a:lnTo>
                <a:lnTo>
                  <a:pt x="213320" y="14258"/>
                </a:lnTo>
                <a:lnTo>
                  <a:pt x="211667" y="19427"/>
                </a:lnTo>
                <a:lnTo>
                  <a:pt x="209572" y="24857"/>
                </a:lnTo>
                <a:lnTo>
                  <a:pt x="207183" y="33439"/>
                </a:lnTo>
                <a:lnTo>
                  <a:pt x="204599" y="44121"/>
                </a:lnTo>
                <a:lnTo>
                  <a:pt x="201883" y="56202"/>
                </a:lnTo>
                <a:lnTo>
                  <a:pt x="200073" y="67234"/>
                </a:lnTo>
                <a:lnTo>
                  <a:pt x="198867" y="77565"/>
                </a:lnTo>
                <a:lnTo>
                  <a:pt x="198062" y="87428"/>
                </a:lnTo>
                <a:lnTo>
                  <a:pt x="198518" y="96981"/>
                </a:lnTo>
                <a:lnTo>
                  <a:pt x="199814" y="106326"/>
                </a:lnTo>
                <a:lnTo>
                  <a:pt x="201670" y="115532"/>
                </a:lnTo>
                <a:lnTo>
                  <a:pt x="203900" y="124646"/>
                </a:lnTo>
                <a:lnTo>
                  <a:pt x="206379" y="133699"/>
                </a:lnTo>
                <a:lnTo>
                  <a:pt x="209023" y="142711"/>
                </a:lnTo>
                <a:lnTo>
                  <a:pt x="211778" y="154672"/>
                </a:lnTo>
                <a:lnTo>
                  <a:pt x="217486" y="183836"/>
                </a:lnTo>
                <a:lnTo>
                  <a:pt x="220396" y="196972"/>
                </a:lnTo>
                <a:lnTo>
                  <a:pt x="223329" y="208705"/>
                </a:lnTo>
                <a:lnTo>
                  <a:pt x="226277" y="219504"/>
                </a:lnTo>
                <a:lnTo>
                  <a:pt x="230227" y="230672"/>
                </a:lnTo>
                <a:lnTo>
                  <a:pt x="234843" y="242086"/>
                </a:lnTo>
                <a:lnTo>
                  <a:pt x="239906" y="253664"/>
                </a:lnTo>
                <a:lnTo>
                  <a:pt x="243281" y="263367"/>
                </a:lnTo>
                <a:lnTo>
                  <a:pt x="245531" y="271820"/>
                </a:lnTo>
                <a:lnTo>
                  <a:pt x="247031" y="279440"/>
                </a:lnTo>
                <a:lnTo>
                  <a:pt x="248031" y="285512"/>
                </a:lnTo>
                <a:lnTo>
                  <a:pt x="249142" y="294904"/>
                </a:lnTo>
                <a:lnTo>
                  <a:pt x="249636" y="302386"/>
                </a:lnTo>
                <a:lnTo>
                  <a:pt x="249767" y="305770"/>
                </a:lnTo>
                <a:lnTo>
                  <a:pt x="248864" y="308026"/>
                </a:lnTo>
                <a:lnTo>
                  <a:pt x="247268" y="309531"/>
                </a:lnTo>
                <a:lnTo>
                  <a:pt x="245213" y="310533"/>
                </a:lnTo>
                <a:lnTo>
                  <a:pt x="240283" y="311648"/>
                </a:lnTo>
                <a:lnTo>
                  <a:pt x="237579" y="311944"/>
                </a:lnTo>
                <a:lnTo>
                  <a:pt x="234785" y="311150"/>
                </a:lnTo>
                <a:lnTo>
                  <a:pt x="229033" y="307622"/>
                </a:lnTo>
                <a:lnTo>
                  <a:pt x="225118" y="305292"/>
                </a:lnTo>
                <a:lnTo>
                  <a:pt x="220524" y="302747"/>
                </a:lnTo>
                <a:lnTo>
                  <a:pt x="215477" y="300058"/>
                </a:lnTo>
                <a:lnTo>
                  <a:pt x="211120" y="296281"/>
                </a:lnTo>
                <a:lnTo>
                  <a:pt x="203633" y="286792"/>
                </a:lnTo>
                <a:lnTo>
                  <a:pt x="196278" y="279499"/>
                </a:lnTo>
                <a:lnTo>
                  <a:pt x="186415" y="270669"/>
                </a:lnTo>
                <a:lnTo>
                  <a:pt x="174878" y="260813"/>
                </a:lnTo>
                <a:lnTo>
                  <a:pt x="161234" y="248289"/>
                </a:lnTo>
                <a:lnTo>
                  <a:pt x="130199" y="218499"/>
                </a:lnTo>
                <a:lnTo>
                  <a:pt x="116565" y="207181"/>
                </a:lnTo>
                <a:lnTo>
                  <a:pt x="104499" y="198644"/>
                </a:lnTo>
                <a:lnTo>
                  <a:pt x="93478" y="191961"/>
                </a:lnTo>
                <a:lnTo>
                  <a:pt x="84146" y="185520"/>
                </a:lnTo>
                <a:lnTo>
                  <a:pt x="75942" y="179243"/>
                </a:lnTo>
                <a:lnTo>
                  <a:pt x="68487" y="173073"/>
                </a:lnTo>
                <a:lnTo>
                  <a:pt x="61533" y="166976"/>
                </a:lnTo>
                <a:lnTo>
                  <a:pt x="54913" y="160926"/>
                </a:lnTo>
                <a:lnTo>
                  <a:pt x="48514" y="154909"/>
                </a:lnTo>
                <a:lnTo>
                  <a:pt x="42264" y="149906"/>
                </a:lnTo>
                <a:lnTo>
                  <a:pt x="36114" y="145577"/>
                </a:lnTo>
                <a:lnTo>
                  <a:pt x="30029" y="141700"/>
                </a:lnTo>
                <a:lnTo>
                  <a:pt x="24980" y="138123"/>
                </a:lnTo>
                <a:lnTo>
                  <a:pt x="20622" y="134746"/>
                </a:lnTo>
                <a:lnTo>
                  <a:pt x="16724" y="131502"/>
                </a:lnTo>
                <a:lnTo>
                  <a:pt x="9748" y="127898"/>
                </a:lnTo>
                <a:lnTo>
                  <a:pt x="0" y="12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43"/>
          <p:cNvSpPr/>
          <p:nvPr/>
        </p:nvSpPr>
        <p:spPr>
          <a:xfrm>
            <a:off x="6911946" y="3464718"/>
            <a:ext cx="115719" cy="330400"/>
          </a:xfrm>
          <a:custGeom>
            <a:avLst/>
            <a:gdLst/>
            <a:ahLst/>
            <a:cxnLst/>
            <a:rect l="0" t="0" r="0" b="0"/>
            <a:pathLst>
              <a:path w="115719" h="330400">
                <a:moveTo>
                  <a:pt x="8561" y="0"/>
                </a:moveTo>
                <a:lnTo>
                  <a:pt x="3821" y="9481"/>
                </a:lnTo>
                <a:lnTo>
                  <a:pt x="1494" y="16782"/>
                </a:lnTo>
                <a:lnTo>
                  <a:pt x="873" y="20118"/>
                </a:lnTo>
                <a:lnTo>
                  <a:pt x="459" y="27302"/>
                </a:lnTo>
                <a:lnTo>
                  <a:pt x="0" y="48515"/>
                </a:lnTo>
                <a:lnTo>
                  <a:pt x="1861" y="62109"/>
                </a:lnTo>
                <a:lnTo>
                  <a:pt x="5087" y="77125"/>
                </a:lnTo>
                <a:lnTo>
                  <a:pt x="9221" y="93088"/>
                </a:lnTo>
                <a:lnTo>
                  <a:pt x="16462" y="118764"/>
                </a:lnTo>
                <a:lnTo>
                  <a:pt x="22987" y="140096"/>
                </a:lnTo>
                <a:lnTo>
                  <a:pt x="29194" y="159499"/>
                </a:lnTo>
                <a:lnTo>
                  <a:pt x="33230" y="169833"/>
                </a:lnTo>
                <a:lnTo>
                  <a:pt x="37906" y="180691"/>
                </a:lnTo>
                <a:lnTo>
                  <a:pt x="43007" y="191898"/>
                </a:lnTo>
                <a:lnTo>
                  <a:pt x="64408" y="236114"/>
                </a:lnTo>
                <a:lnTo>
                  <a:pt x="73574" y="253651"/>
                </a:lnTo>
                <a:lnTo>
                  <a:pt x="115718" y="3303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44"/>
          <p:cNvSpPr/>
          <p:nvPr/>
        </p:nvSpPr>
        <p:spPr>
          <a:xfrm>
            <a:off x="6911578" y="3420070"/>
            <a:ext cx="168607" cy="178595"/>
          </a:xfrm>
          <a:custGeom>
            <a:avLst/>
            <a:gdLst/>
            <a:ahLst/>
            <a:cxnLst/>
            <a:rect l="0" t="0" r="0" b="0"/>
            <a:pathLst>
              <a:path w="168607" h="178595">
                <a:moveTo>
                  <a:pt x="0" y="0"/>
                </a:moveTo>
                <a:lnTo>
                  <a:pt x="14221" y="0"/>
                </a:lnTo>
                <a:lnTo>
                  <a:pt x="20395" y="992"/>
                </a:lnTo>
                <a:lnTo>
                  <a:pt x="26495" y="2646"/>
                </a:lnTo>
                <a:lnTo>
                  <a:pt x="32546" y="4741"/>
                </a:lnTo>
                <a:lnTo>
                  <a:pt x="38565" y="7129"/>
                </a:lnTo>
                <a:lnTo>
                  <a:pt x="44561" y="9714"/>
                </a:lnTo>
                <a:lnTo>
                  <a:pt x="50543" y="12429"/>
                </a:lnTo>
                <a:lnTo>
                  <a:pt x="57508" y="16223"/>
                </a:lnTo>
                <a:lnTo>
                  <a:pt x="65127" y="20737"/>
                </a:lnTo>
                <a:lnTo>
                  <a:pt x="81532" y="31045"/>
                </a:lnTo>
                <a:lnTo>
                  <a:pt x="98743" y="42240"/>
                </a:lnTo>
                <a:lnTo>
                  <a:pt x="106509" y="47012"/>
                </a:lnTo>
                <a:lnTo>
                  <a:pt x="113670" y="51185"/>
                </a:lnTo>
                <a:lnTo>
                  <a:pt x="120428" y="54959"/>
                </a:lnTo>
                <a:lnTo>
                  <a:pt x="126918" y="60452"/>
                </a:lnTo>
                <a:lnTo>
                  <a:pt x="133229" y="67090"/>
                </a:lnTo>
                <a:lnTo>
                  <a:pt x="139421" y="74493"/>
                </a:lnTo>
                <a:lnTo>
                  <a:pt x="145533" y="81412"/>
                </a:lnTo>
                <a:lnTo>
                  <a:pt x="157616" y="94391"/>
                </a:lnTo>
                <a:lnTo>
                  <a:pt x="161632" y="99638"/>
                </a:lnTo>
                <a:lnTo>
                  <a:pt x="164309" y="104129"/>
                </a:lnTo>
                <a:lnTo>
                  <a:pt x="166094" y="108115"/>
                </a:lnTo>
                <a:lnTo>
                  <a:pt x="167284" y="112756"/>
                </a:lnTo>
                <a:lnTo>
                  <a:pt x="168077" y="117835"/>
                </a:lnTo>
                <a:lnTo>
                  <a:pt x="168606" y="123205"/>
                </a:lnTo>
                <a:lnTo>
                  <a:pt x="167966" y="127777"/>
                </a:lnTo>
                <a:lnTo>
                  <a:pt x="166548" y="131818"/>
                </a:lnTo>
                <a:lnTo>
                  <a:pt x="164610" y="135503"/>
                </a:lnTo>
                <a:lnTo>
                  <a:pt x="161333" y="138953"/>
                </a:lnTo>
                <a:lnTo>
                  <a:pt x="157165" y="142245"/>
                </a:lnTo>
                <a:lnTo>
                  <a:pt x="131476" y="159397"/>
                </a:lnTo>
                <a:lnTo>
                  <a:pt x="123370" y="162819"/>
                </a:lnTo>
                <a:lnTo>
                  <a:pt x="114989" y="165101"/>
                </a:lnTo>
                <a:lnTo>
                  <a:pt x="106424" y="166622"/>
                </a:lnTo>
                <a:lnTo>
                  <a:pt x="97739" y="168628"/>
                </a:lnTo>
                <a:lnTo>
                  <a:pt x="88972" y="170958"/>
                </a:lnTo>
                <a:lnTo>
                  <a:pt x="44648"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45"/>
          <p:cNvSpPr/>
          <p:nvPr/>
        </p:nvSpPr>
        <p:spPr>
          <a:xfrm>
            <a:off x="1589484" y="2500331"/>
            <a:ext cx="2071688" cy="58705"/>
          </a:xfrm>
          <a:custGeom>
            <a:avLst/>
            <a:gdLst/>
            <a:ahLst/>
            <a:cxnLst/>
            <a:rect l="0" t="0" r="0" b="0"/>
            <a:pathLst>
              <a:path w="2071688" h="58705">
                <a:moveTo>
                  <a:pt x="0" y="53559"/>
                </a:moveTo>
                <a:lnTo>
                  <a:pt x="9481" y="53559"/>
                </a:lnTo>
                <a:lnTo>
                  <a:pt x="13266" y="54551"/>
                </a:lnTo>
                <a:lnTo>
                  <a:pt x="16781" y="56205"/>
                </a:lnTo>
                <a:lnTo>
                  <a:pt x="20117" y="58300"/>
                </a:lnTo>
                <a:lnTo>
                  <a:pt x="24325" y="58704"/>
                </a:lnTo>
                <a:lnTo>
                  <a:pt x="29115" y="57981"/>
                </a:lnTo>
                <a:lnTo>
                  <a:pt x="34293" y="56507"/>
                </a:lnTo>
                <a:lnTo>
                  <a:pt x="42692" y="54869"/>
                </a:lnTo>
                <a:lnTo>
                  <a:pt x="101501" y="53636"/>
                </a:lnTo>
                <a:lnTo>
                  <a:pt x="115292" y="52618"/>
                </a:lnTo>
                <a:lnTo>
                  <a:pt x="127463" y="50947"/>
                </a:lnTo>
                <a:lnTo>
                  <a:pt x="138553" y="48841"/>
                </a:lnTo>
                <a:lnTo>
                  <a:pt x="148924" y="47437"/>
                </a:lnTo>
                <a:lnTo>
                  <a:pt x="168384" y="45878"/>
                </a:lnTo>
                <a:lnTo>
                  <a:pt x="252959" y="40259"/>
                </a:lnTo>
                <a:lnTo>
                  <a:pt x="312187" y="35080"/>
                </a:lnTo>
                <a:lnTo>
                  <a:pt x="339093" y="32310"/>
                </a:lnTo>
                <a:lnTo>
                  <a:pt x="361992" y="30463"/>
                </a:lnTo>
                <a:lnTo>
                  <a:pt x="382218" y="29232"/>
                </a:lnTo>
                <a:lnTo>
                  <a:pt x="400664" y="28412"/>
                </a:lnTo>
                <a:lnTo>
                  <a:pt x="416929" y="26872"/>
                </a:lnTo>
                <a:lnTo>
                  <a:pt x="431742" y="24854"/>
                </a:lnTo>
                <a:lnTo>
                  <a:pt x="445586" y="22516"/>
                </a:lnTo>
                <a:lnTo>
                  <a:pt x="459776" y="20957"/>
                </a:lnTo>
                <a:lnTo>
                  <a:pt x="488772" y="19226"/>
                </a:lnTo>
                <a:lnTo>
                  <a:pt x="531425" y="18456"/>
                </a:lnTo>
                <a:lnTo>
                  <a:pt x="611209" y="17962"/>
                </a:lnTo>
                <a:lnTo>
                  <a:pt x="935533" y="3721"/>
                </a:lnTo>
                <a:lnTo>
                  <a:pt x="1140771" y="309"/>
                </a:lnTo>
                <a:lnTo>
                  <a:pt x="1509811" y="0"/>
                </a:lnTo>
                <a:lnTo>
                  <a:pt x="1709634" y="4727"/>
                </a:lnTo>
                <a:lnTo>
                  <a:pt x="1761858" y="7114"/>
                </a:lnTo>
                <a:lnTo>
                  <a:pt x="1799650" y="9697"/>
                </a:lnTo>
                <a:lnTo>
                  <a:pt x="1827822" y="12412"/>
                </a:lnTo>
                <a:lnTo>
                  <a:pt x="1855532" y="14221"/>
                </a:lnTo>
                <a:lnTo>
                  <a:pt x="1882935" y="15428"/>
                </a:lnTo>
                <a:lnTo>
                  <a:pt x="1957894" y="17364"/>
                </a:lnTo>
                <a:lnTo>
                  <a:pt x="1972013" y="18515"/>
                </a:lnTo>
                <a:lnTo>
                  <a:pt x="1987378" y="20275"/>
                </a:lnTo>
                <a:lnTo>
                  <a:pt x="2003575" y="22440"/>
                </a:lnTo>
                <a:lnTo>
                  <a:pt x="2016357" y="24875"/>
                </a:lnTo>
                <a:lnTo>
                  <a:pt x="2026863" y="27491"/>
                </a:lnTo>
                <a:lnTo>
                  <a:pt x="2035852" y="30227"/>
                </a:lnTo>
                <a:lnTo>
                  <a:pt x="2043828" y="32052"/>
                </a:lnTo>
                <a:lnTo>
                  <a:pt x="2051130" y="33268"/>
                </a:lnTo>
                <a:lnTo>
                  <a:pt x="2071687" y="357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46"/>
          <p:cNvSpPr/>
          <p:nvPr/>
        </p:nvSpPr>
        <p:spPr>
          <a:xfrm>
            <a:off x="1134070" y="3929062"/>
            <a:ext cx="705446" cy="357189"/>
          </a:xfrm>
          <a:custGeom>
            <a:avLst/>
            <a:gdLst/>
            <a:ahLst/>
            <a:cxnLst/>
            <a:rect l="0" t="0" r="0" b="0"/>
            <a:pathLst>
              <a:path w="705446" h="357189">
                <a:moveTo>
                  <a:pt x="705445" y="0"/>
                </a:moveTo>
                <a:lnTo>
                  <a:pt x="691224" y="4741"/>
                </a:lnTo>
                <a:lnTo>
                  <a:pt x="681081" y="9113"/>
                </a:lnTo>
                <a:lnTo>
                  <a:pt x="619383" y="37519"/>
                </a:lnTo>
                <a:lnTo>
                  <a:pt x="583852" y="53386"/>
                </a:lnTo>
                <a:lnTo>
                  <a:pt x="554831" y="67053"/>
                </a:lnTo>
                <a:lnTo>
                  <a:pt x="478322" y="104269"/>
                </a:lnTo>
                <a:lnTo>
                  <a:pt x="444098" y="119433"/>
                </a:lnTo>
                <a:lnTo>
                  <a:pt x="428026" y="127247"/>
                </a:lnTo>
                <a:lnTo>
                  <a:pt x="412351" y="135433"/>
                </a:lnTo>
                <a:lnTo>
                  <a:pt x="382697" y="151474"/>
                </a:lnTo>
                <a:lnTo>
                  <a:pt x="356288" y="165218"/>
                </a:lnTo>
                <a:lnTo>
                  <a:pt x="342697" y="171661"/>
                </a:lnTo>
                <a:lnTo>
                  <a:pt x="300859" y="190210"/>
                </a:lnTo>
                <a:lnTo>
                  <a:pt x="275267" y="202278"/>
                </a:lnTo>
                <a:lnTo>
                  <a:pt x="262886" y="209266"/>
                </a:lnTo>
                <a:lnTo>
                  <a:pt x="250664" y="216901"/>
                </a:lnTo>
                <a:lnTo>
                  <a:pt x="238547" y="224968"/>
                </a:lnTo>
                <a:lnTo>
                  <a:pt x="226500" y="232330"/>
                </a:lnTo>
                <a:lnTo>
                  <a:pt x="214500" y="239223"/>
                </a:lnTo>
                <a:lnTo>
                  <a:pt x="190583" y="252173"/>
                </a:lnTo>
                <a:lnTo>
                  <a:pt x="130980" y="282663"/>
                </a:lnTo>
                <a:lnTo>
                  <a:pt x="120062" y="288653"/>
                </a:lnTo>
                <a:lnTo>
                  <a:pt x="109807" y="294631"/>
                </a:lnTo>
                <a:lnTo>
                  <a:pt x="90475" y="305572"/>
                </a:lnTo>
                <a:lnTo>
                  <a:pt x="71961" y="313742"/>
                </a:lnTo>
                <a:lnTo>
                  <a:pt x="56456" y="320681"/>
                </a:lnTo>
                <a:lnTo>
                  <a:pt x="36572" y="330165"/>
                </a:lnTo>
                <a:lnTo>
                  <a:pt x="0" y="3571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7"/>
          <p:cNvSpPr/>
          <p:nvPr/>
        </p:nvSpPr>
        <p:spPr>
          <a:xfrm>
            <a:off x="2098476" y="3957092"/>
            <a:ext cx="598290" cy="275580"/>
          </a:xfrm>
          <a:custGeom>
            <a:avLst/>
            <a:gdLst/>
            <a:ahLst/>
            <a:cxnLst/>
            <a:rect l="0" t="0" r="0" b="0"/>
            <a:pathLst>
              <a:path w="598290" h="275580">
                <a:moveTo>
                  <a:pt x="0" y="7689"/>
                </a:moveTo>
                <a:lnTo>
                  <a:pt x="0" y="2948"/>
                </a:lnTo>
                <a:lnTo>
                  <a:pt x="992" y="1552"/>
                </a:lnTo>
                <a:lnTo>
                  <a:pt x="2646" y="621"/>
                </a:lnTo>
                <a:lnTo>
                  <a:pt x="4740" y="0"/>
                </a:lnTo>
                <a:lnTo>
                  <a:pt x="12360" y="1957"/>
                </a:lnTo>
                <a:lnTo>
                  <a:pt x="22360" y="5141"/>
                </a:lnTo>
                <a:lnTo>
                  <a:pt x="33420" y="6557"/>
                </a:lnTo>
                <a:lnTo>
                  <a:pt x="39147" y="8918"/>
                </a:lnTo>
                <a:lnTo>
                  <a:pt x="50802" y="16834"/>
                </a:lnTo>
                <a:lnTo>
                  <a:pt x="65243" y="24321"/>
                </a:lnTo>
                <a:lnTo>
                  <a:pt x="82575" y="30956"/>
                </a:lnTo>
                <a:lnTo>
                  <a:pt x="92753" y="34114"/>
                </a:lnTo>
                <a:lnTo>
                  <a:pt x="103507" y="37212"/>
                </a:lnTo>
                <a:lnTo>
                  <a:pt x="114646" y="41262"/>
                </a:lnTo>
                <a:lnTo>
                  <a:pt x="126040" y="45946"/>
                </a:lnTo>
                <a:lnTo>
                  <a:pt x="137605" y="51053"/>
                </a:lnTo>
                <a:lnTo>
                  <a:pt x="161038" y="62019"/>
                </a:lnTo>
                <a:lnTo>
                  <a:pt x="172843" y="67722"/>
                </a:lnTo>
                <a:lnTo>
                  <a:pt x="185674" y="73507"/>
                </a:lnTo>
                <a:lnTo>
                  <a:pt x="226443" y="91131"/>
                </a:lnTo>
                <a:lnTo>
                  <a:pt x="251784" y="102983"/>
                </a:lnTo>
                <a:lnTo>
                  <a:pt x="271044" y="110906"/>
                </a:lnTo>
                <a:lnTo>
                  <a:pt x="343349" y="139034"/>
                </a:lnTo>
                <a:lnTo>
                  <a:pt x="361853" y="146846"/>
                </a:lnTo>
                <a:lnTo>
                  <a:pt x="378157" y="154038"/>
                </a:lnTo>
                <a:lnTo>
                  <a:pt x="469662" y="192114"/>
                </a:lnTo>
                <a:lnTo>
                  <a:pt x="503749" y="207395"/>
                </a:lnTo>
                <a:lnTo>
                  <a:pt x="516411" y="214248"/>
                </a:lnTo>
                <a:lnTo>
                  <a:pt x="526836" y="220801"/>
                </a:lnTo>
                <a:lnTo>
                  <a:pt x="544704" y="233374"/>
                </a:lnTo>
                <a:lnTo>
                  <a:pt x="562567" y="245577"/>
                </a:lnTo>
                <a:lnTo>
                  <a:pt x="569514" y="250617"/>
                </a:lnTo>
                <a:lnTo>
                  <a:pt x="579878" y="258863"/>
                </a:lnTo>
                <a:lnTo>
                  <a:pt x="587791" y="265835"/>
                </a:lnTo>
                <a:lnTo>
                  <a:pt x="598289" y="275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48"/>
          <p:cNvSpPr/>
          <p:nvPr/>
        </p:nvSpPr>
        <p:spPr>
          <a:xfrm>
            <a:off x="786039" y="4482703"/>
            <a:ext cx="196227" cy="183093"/>
          </a:xfrm>
          <a:custGeom>
            <a:avLst/>
            <a:gdLst/>
            <a:ahLst/>
            <a:cxnLst/>
            <a:rect l="0" t="0" r="0" b="0"/>
            <a:pathLst>
              <a:path w="196227" h="183093">
                <a:moveTo>
                  <a:pt x="89070" y="0"/>
                </a:moveTo>
                <a:lnTo>
                  <a:pt x="49991" y="39079"/>
                </a:lnTo>
                <a:lnTo>
                  <a:pt x="40197" y="49865"/>
                </a:lnTo>
                <a:lnTo>
                  <a:pt x="31683" y="60032"/>
                </a:lnTo>
                <a:lnTo>
                  <a:pt x="24023" y="69787"/>
                </a:lnTo>
                <a:lnTo>
                  <a:pt x="17924" y="78274"/>
                </a:lnTo>
                <a:lnTo>
                  <a:pt x="12866" y="85917"/>
                </a:lnTo>
                <a:lnTo>
                  <a:pt x="8502" y="92997"/>
                </a:lnTo>
                <a:lnTo>
                  <a:pt x="5592" y="99701"/>
                </a:lnTo>
                <a:lnTo>
                  <a:pt x="3652" y="106155"/>
                </a:lnTo>
                <a:lnTo>
                  <a:pt x="2359" y="112442"/>
                </a:lnTo>
                <a:lnTo>
                  <a:pt x="1497" y="119609"/>
                </a:lnTo>
                <a:lnTo>
                  <a:pt x="922" y="127364"/>
                </a:lnTo>
                <a:lnTo>
                  <a:pt x="284" y="141934"/>
                </a:lnTo>
                <a:lnTo>
                  <a:pt x="0" y="151717"/>
                </a:lnTo>
                <a:lnTo>
                  <a:pt x="917" y="156708"/>
                </a:lnTo>
                <a:lnTo>
                  <a:pt x="2520" y="162018"/>
                </a:lnTo>
                <a:lnTo>
                  <a:pt x="4581" y="167544"/>
                </a:lnTo>
                <a:lnTo>
                  <a:pt x="6947" y="171227"/>
                </a:lnTo>
                <a:lnTo>
                  <a:pt x="9517" y="173682"/>
                </a:lnTo>
                <a:lnTo>
                  <a:pt x="15018" y="177403"/>
                </a:lnTo>
                <a:lnTo>
                  <a:pt x="20770" y="182364"/>
                </a:lnTo>
                <a:lnTo>
                  <a:pt x="24685" y="183092"/>
                </a:lnTo>
                <a:lnTo>
                  <a:pt x="29279" y="182584"/>
                </a:lnTo>
                <a:lnTo>
                  <a:pt x="34327" y="181254"/>
                </a:lnTo>
                <a:lnTo>
                  <a:pt x="39676" y="180367"/>
                </a:lnTo>
                <a:lnTo>
                  <a:pt x="45227" y="179776"/>
                </a:lnTo>
                <a:lnTo>
                  <a:pt x="50911" y="179382"/>
                </a:lnTo>
                <a:lnTo>
                  <a:pt x="55693" y="178127"/>
                </a:lnTo>
                <a:lnTo>
                  <a:pt x="59874" y="176298"/>
                </a:lnTo>
                <a:lnTo>
                  <a:pt x="63653" y="174087"/>
                </a:lnTo>
                <a:lnTo>
                  <a:pt x="69148" y="169636"/>
                </a:lnTo>
                <a:lnTo>
                  <a:pt x="75789" y="163692"/>
                </a:lnTo>
                <a:lnTo>
                  <a:pt x="83192" y="156753"/>
                </a:lnTo>
                <a:lnTo>
                  <a:pt x="89120" y="150142"/>
                </a:lnTo>
                <a:lnTo>
                  <a:pt x="94065" y="143751"/>
                </a:lnTo>
                <a:lnTo>
                  <a:pt x="98353" y="137506"/>
                </a:lnTo>
                <a:lnTo>
                  <a:pt x="102204" y="132350"/>
                </a:lnTo>
                <a:lnTo>
                  <a:pt x="105763" y="127921"/>
                </a:lnTo>
                <a:lnTo>
                  <a:pt x="109129" y="123976"/>
                </a:lnTo>
                <a:lnTo>
                  <a:pt x="113356" y="117377"/>
                </a:lnTo>
                <a:lnTo>
                  <a:pt x="118159" y="109009"/>
                </a:lnTo>
                <a:lnTo>
                  <a:pt x="123346" y="99462"/>
                </a:lnTo>
                <a:lnTo>
                  <a:pt x="126803" y="92104"/>
                </a:lnTo>
                <a:lnTo>
                  <a:pt x="129108" y="86208"/>
                </a:lnTo>
                <a:lnTo>
                  <a:pt x="130645" y="81284"/>
                </a:lnTo>
                <a:lnTo>
                  <a:pt x="130677" y="76017"/>
                </a:lnTo>
                <a:lnTo>
                  <a:pt x="129707" y="70522"/>
                </a:lnTo>
                <a:lnTo>
                  <a:pt x="125760" y="56925"/>
                </a:lnTo>
                <a:lnTo>
                  <a:pt x="125436" y="56801"/>
                </a:lnTo>
                <a:lnTo>
                  <a:pt x="125076" y="59310"/>
                </a:lnTo>
                <a:lnTo>
                  <a:pt x="125973" y="61368"/>
                </a:lnTo>
                <a:lnTo>
                  <a:pt x="129614" y="66301"/>
                </a:lnTo>
                <a:lnTo>
                  <a:pt x="132967" y="70989"/>
                </a:lnTo>
                <a:lnTo>
                  <a:pt x="141983" y="84137"/>
                </a:lnTo>
                <a:lnTo>
                  <a:pt x="146174" y="90818"/>
                </a:lnTo>
                <a:lnTo>
                  <a:pt x="149959" y="97256"/>
                </a:lnTo>
                <a:lnTo>
                  <a:pt x="153475" y="103532"/>
                </a:lnTo>
                <a:lnTo>
                  <a:pt x="157804" y="109701"/>
                </a:lnTo>
                <a:lnTo>
                  <a:pt x="162674" y="115798"/>
                </a:lnTo>
                <a:lnTo>
                  <a:pt x="167905" y="121847"/>
                </a:lnTo>
                <a:lnTo>
                  <a:pt x="171392" y="126872"/>
                </a:lnTo>
                <a:lnTo>
                  <a:pt x="173717" y="131214"/>
                </a:lnTo>
                <a:lnTo>
                  <a:pt x="175267" y="135101"/>
                </a:lnTo>
                <a:lnTo>
                  <a:pt x="178285" y="139676"/>
                </a:lnTo>
                <a:lnTo>
                  <a:pt x="182281" y="144711"/>
                </a:lnTo>
                <a:lnTo>
                  <a:pt x="186929" y="150052"/>
                </a:lnTo>
                <a:lnTo>
                  <a:pt x="190028" y="154605"/>
                </a:lnTo>
                <a:lnTo>
                  <a:pt x="192094" y="158633"/>
                </a:lnTo>
                <a:lnTo>
                  <a:pt x="196226"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49"/>
          <p:cNvSpPr/>
          <p:nvPr/>
        </p:nvSpPr>
        <p:spPr>
          <a:xfrm>
            <a:off x="1009054" y="4411265"/>
            <a:ext cx="44650" cy="185911"/>
          </a:xfrm>
          <a:custGeom>
            <a:avLst/>
            <a:gdLst/>
            <a:ahLst/>
            <a:cxnLst/>
            <a:rect l="0" t="0" r="0" b="0"/>
            <a:pathLst>
              <a:path w="44650" h="185911">
                <a:moveTo>
                  <a:pt x="0" y="133945"/>
                </a:moveTo>
                <a:lnTo>
                  <a:pt x="4741" y="143426"/>
                </a:lnTo>
                <a:lnTo>
                  <a:pt x="8121" y="149196"/>
                </a:lnTo>
                <a:lnTo>
                  <a:pt x="17170" y="163544"/>
                </a:lnTo>
                <a:lnTo>
                  <a:pt x="21368" y="170545"/>
                </a:lnTo>
                <a:lnTo>
                  <a:pt x="25160" y="177196"/>
                </a:lnTo>
                <a:lnTo>
                  <a:pt x="28679" y="183616"/>
                </a:lnTo>
                <a:lnTo>
                  <a:pt x="30034" y="185910"/>
                </a:lnTo>
                <a:lnTo>
                  <a:pt x="29944" y="185456"/>
                </a:lnTo>
                <a:lnTo>
                  <a:pt x="28893" y="183169"/>
                </a:lnTo>
                <a:lnTo>
                  <a:pt x="28192" y="179659"/>
                </a:lnTo>
                <a:lnTo>
                  <a:pt x="27724" y="175336"/>
                </a:lnTo>
                <a:lnTo>
                  <a:pt x="27413" y="170469"/>
                </a:lnTo>
                <a:lnTo>
                  <a:pt x="26213" y="162263"/>
                </a:lnTo>
                <a:lnTo>
                  <a:pt x="22234" y="139916"/>
                </a:lnTo>
                <a:lnTo>
                  <a:pt x="20775" y="128997"/>
                </a:lnTo>
                <a:lnTo>
                  <a:pt x="19804" y="118740"/>
                </a:lnTo>
                <a:lnTo>
                  <a:pt x="19156" y="108926"/>
                </a:lnTo>
                <a:lnTo>
                  <a:pt x="18724" y="98414"/>
                </a:lnTo>
                <a:lnTo>
                  <a:pt x="18244" y="76151"/>
                </a:lnTo>
                <a:lnTo>
                  <a:pt x="19108" y="65650"/>
                </a:lnTo>
                <a:lnTo>
                  <a:pt x="20676" y="55673"/>
                </a:lnTo>
                <a:lnTo>
                  <a:pt x="22714" y="46045"/>
                </a:lnTo>
                <a:lnTo>
                  <a:pt x="25065" y="37642"/>
                </a:lnTo>
                <a:lnTo>
                  <a:pt x="27624" y="30056"/>
                </a:lnTo>
                <a:lnTo>
                  <a:pt x="30322" y="23014"/>
                </a:lnTo>
                <a:lnTo>
                  <a:pt x="33113" y="17327"/>
                </a:lnTo>
                <a:lnTo>
                  <a:pt x="35966" y="12544"/>
                </a:lnTo>
                <a:lnTo>
                  <a:pt x="4464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50"/>
          <p:cNvSpPr/>
          <p:nvPr/>
        </p:nvSpPr>
        <p:spPr>
          <a:xfrm>
            <a:off x="1063000" y="4357687"/>
            <a:ext cx="106790" cy="250032"/>
          </a:xfrm>
          <a:custGeom>
            <a:avLst/>
            <a:gdLst/>
            <a:ahLst/>
            <a:cxnLst/>
            <a:rect l="0" t="0" r="0" b="0"/>
            <a:pathLst>
              <a:path w="106790" h="250032">
                <a:moveTo>
                  <a:pt x="8562" y="0"/>
                </a:moveTo>
                <a:lnTo>
                  <a:pt x="3822" y="0"/>
                </a:lnTo>
                <a:lnTo>
                  <a:pt x="2425" y="992"/>
                </a:lnTo>
                <a:lnTo>
                  <a:pt x="1494" y="2646"/>
                </a:lnTo>
                <a:lnTo>
                  <a:pt x="874" y="4740"/>
                </a:lnTo>
                <a:lnTo>
                  <a:pt x="460" y="11098"/>
                </a:lnTo>
                <a:lnTo>
                  <a:pt x="0" y="31390"/>
                </a:lnTo>
                <a:lnTo>
                  <a:pt x="870" y="41763"/>
                </a:lnTo>
                <a:lnTo>
                  <a:pt x="2442" y="51655"/>
                </a:lnTo>
                <a:lnTo>
                  <a:pt x="4482" y="61225"/>
                </a:lnTo>
                <a:lnTo>
                  <a:pt x="6834" y="70583"/>
                </a:lnTo>
                <a:lnTo>
                  <a:pt x="9394" y="79797"/>
                </a:lnTo>
                <a:lnTo>
                  <a:pt x="12094" y="88917"/>
                </a:lnTo>
                <a:lnTo>
                  <a:pt x="16869" y="100950"/>
                </a:lnTo>
                <a:lnTo>
                  <a:pt x="23030" y="114925"/>
                </a:lnTo>
                <a:lnTo>
                  <a:pt x="30114" y="130195"/>
                </a:lnTo>
                <a:lnTo>
                  <a:pt x="38805" y="147320"/>
                </a:lnTo>
                <a:lnTo>
                  <a:pt x="59045" y="184869"/>
                </a:lnTo>
                <a:lnTo>
                  <a:pt x="67022" y="198652"/>
                </a:lnTo>
                <a:lnTo>
                  <a:pt x="73332" y="208833"/>
                </a:lnTo>
                <a:lnTo>
                  <a:pt x="78531" y="216613"/>
                </a:lnTo>
                <a:lnTo>
                  <a:pt x="82989" y="222791"/>
                </a:lnTo>
                <a:lnTo>
                  <a:pt x="86954" y="227903"/>
                </a:lnTo>
                <a:lnTo>
                  <a:pt x="106789"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51"/>
          <p:cNvSpPr/>
          <p:nvPr/>
        </p:nvSpPr>
        <p:spPr>
          <a:xfrm>
            <a:off x="1009054" y="4441839"/>
            <a:ext cx="187525" cy="67654"/>
          </a:xfrm>
          <a:custGeom>
            <a:avLst/>
            <a:gdLst/>
            <a:ahLst/>
            <a:cxnLst/>
            <a:rect l="0" t="0" r="0" b="0"/>
            <a:pathLst>
              <a:path w="187525" h="67654">
                <a:moveTo>
                  <a:pt x="187524" y="5145"/>
                </a:moveTo>
                <a:lnTo>
                  <a:pt x="173302" y="404"/>
                </a:lnTo>
                <a:lnTo>
                  <a:pt x="167129" y="0"/>
                </a:lnTo>
                <a:lnTo>
                  <a:pt x="161029" y="723"/>
                </a:lnTo>
                <a:lnTo>
                  <a:pt x="154977" y="2197"/>
                </a:lnTo>
                <a:lnTo>
                  <a:pt x="147967" y="3180"/>
                </a:lnTo>
                <a:lnTo>
                  <a:pt x="140316" y="3835"/>
                </a:lnTo>
                <a:lnTo>
                  <a:pt x="132240" y="4271"/>
                </a:lnTo>
                <a:lnTo>
                  <a:pt x="123879" y="6547"/>
                </a:lnTo>
                <a:lnTo>
                  <a:pt x="115328" y="10048"/>
                </a:lnTo>
                <a:lnTo>
                  <a:pt x="106651" y="14367"/>
                </a:lnTo>
                <a:lnTo>
                  <a:pt x="97890" y="18239"/>
                </a:lnTo>
                <a:lnTo>
                  <a:pt x="89072" y="21811"/>
                </a:lnTo>
                <a:lnTo>
                  <a:pt x="80218" y="25186"/>
                </a:lnTo>
                <a:lnTo>
                  <a:pt x="71338" y="29419"/>
                </a:lnTo>
                <a:lnTo>
                  <a:pt x="62442" y="34226"/>
                </a:lnTo>
                <a:lnTo>
                  <a:pt x="53534" y="39416"/>
                </a:lnTo>
                <a:lnTo>
                  <a:pt x="38345" y="47827"/>
                </a:lnTo>
                <a:lnTo>
                  <a:pt x="0" y="676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52"/>
          <p:cNvSpPr/>
          <p:nvPr/>
        </p:nvSpPr>
        <p:spPr>
          <a:xfrm>
            <a:off x="2580679" y="4295179"/>
            <a:ext cx="303078" cy="279769"/>
          </a:xfrm>
          <a:custGeom>
            <a:avLst/>
            <a:gdLst/>
            <a:ahLst/>
            <a:cxnLst/>
            <a:rect l="0" t="0" r="0" b="0"/>
            <a:pathLst>
              <a:path w="303078" h="279769">
                <a:moveTo>
                  <a:pt x="0" y="133946"/>
                </a:moveTo>
                <a:lnTo>
                  <a:pt x="0" y="138686"/>
                </a:lnTo>
                <a:lnTo>
                  <a:pt x="992" y="141075"/>
                </a:lnTo>
                <a:lnTo>
                  <a:pt x="7129" y="150169"/>
                </a:lnTo>
                <a:lnTo>
                  <a:pt x="9714" y="154683"/>
                </a:lnTo>
                <a:lnTo>
                  <a:pt x="12429" y="159677"/>
                </a:lnTo>
                <a:lnTo>
                  <a:pt x="17216" y="166975"/>
                </a:lnTo>
                <a:lnTo>
                  <a:pt x="30472" y="185667"/>
                </a:lnTo>
                <a:lnTo>
                  <a:pt x="36190" y="193231"/>
                </a:lnTo>
                <a:lnTo>
                  <a:pt x="40994" y="199266"/>
                </a:lnTo>
                <a:lnTo>
                  <a:pt x="45189" y="204282"/>
                </a:lnTo>
                <a:lnTo>
                  <a:pt x="48977" y="209609"/>
                </a:lnTo>
                <a:lnTo>
                  <a:pt x="52495" y="215146"/>
                </a:lnTo>
                <a:lnTo>
                  <a:pt x="55833" y="220821"/>
                </a:lnTo>
                <a:lnTo>
                  <a:pt x="59050" y="226589"/>
                </a:lnTo>
                <a:lnTo>
                  <a:pt x="65271" y="238290"/>
                </a:lnTo>
                <a:lnTo>
                  <a:pt x="68318" y="243196"/>
                </a:lnTo>
                <a:lnTo>
                  <a:pt x="74351" y="251293"/>
                </a:lnTo>
                <a:lnTo>
                  <a:pt x="80339" y="258199"/>
                </a:lnTo>
                <a:lnTo>
                  <a:pt x="86308" y="264576"/>
                </a:lnTo>
                <a:lnTo>
                  <a:pt x="92268" y="270717"/>
                </a:lnTo>
                <a:lnTo>
                  <a:pt x="94254" y="273744"/>
                </a:lnTo>
                <a:lnTo>
                  <a:pt x="96461" y="279753"/>
                </a:lnTo>
                <a:lnTo>
                  <a:pt x="97050" y="279768"/>
                </a:lnTo>
                <a:lnTo>
                  <a:pt x="97878" y="271300"/>
                </a:lnTo>
                <a:lnTo>
                  <a:pt x="98072" y="265106"/>
                </a:lnTo>
                <a:lnTo>
                  <a:pt x="95147" y="256113"/>
                </a:lnTo>
                <a:lnTo>
                  <a:pt x="90220" y="243171"/>
                </a:lnTo>
                <a:lnTo>
                  <a:pt x="83960" y="227599"/>
                </a:lnTo>
                <a:lnTo>
                  <a:pt x="77801" y="213248"/>
                </a:lnTo>
                <a:lnTo>
                  <a:pt x="65667" y="186720"/>
                </a:lnTo>
                <a:lnTo>
                  <a:pt x="60645" y="177066"/>
                </a:lnTo>
                <a:lnTo>
                  <a:pt x="56305" y="169638"/>
                </a:lnTo>
                <a:lnTo>
                  <a:pt x="52420" y="163694"/>
                </a:lnTo>
                <a:lnTo>
                  <a:pt x="48837" y="157746"/>
                </a:lnTo>
                <a:lnTo>
                  <a:pt x="45457" y="151797"/>
                </a:lnTo>
                <a:lnTo>
                  <a:pt x="42211" y="145847"/>
                </a:lnTo>
                <a:lnTo>
                  <a:pt x="40047" y="140887"/>
                </a:lnTo>
                <a:lnTo>
                  <a:pt x="37642" y="132732"/>
                </a:lnTo>
                <a:lnTo>
                  <a:pt x="33928" y="125799"/>
                </a:lnTo>
                <a:lnTo>
                  <a:pt x="31548" y="122562"/>
                </a:lnTo>
                <a:lnTo>
                  <a:pt x="28904" y="116318"/>
                </a:lnTo>
                <a:lnTo>
                  <a:pt x="27730" y="110236"/>
                </a:lnTo>
                <a:lnTo>
                  <a:pt x="27207" y="104226"/>
                </a:lnTo>
                <a:lnTo>
                  <a:pt x="28060" y="102226"/>
                </a:lnTo>
                <a:lnTo>
                  <a:pt x="29621" y="100893"/>
                </a:lnTo>
                <a:lnTo>
                  <a:pt x="31654" y="100004"/>
                </a:lnTo>
                <a:lnTo>
                  <a:pt x="34001" y="100404"/>
                </a:lnTo>
                <a:lnTo>
                  <a:pt x="42045" y="104715"/>
                </a:lnTo>
                <a:lnTo>
                  <a:pt x="47791" y="106071"/>
                </a:lnTo>
                <a:lnTo>
                  <a:pt x="53652" y="109320"/>
                </a:lnTo>
                <a:lnTo>
                  <a:pt x="60556" y="114071"/>
                </a:lnTo>
                <a:lnTo>
                  <a:pt x="65176" y="116727"/>
                </a:lnTo>
                <a:lnTo>
                  <a:pt x="74608" y="122324"/>
                </a:lnTo>
                <a:lnTo>
                  <a:pt x="82107" y="128119"/>
                </a:lnTo>
                <a:lnTo>
                  <a:pt x="106129" y="146440"/>
                </a:lnTo>
                <a:lnTo>
                  <a:pt x="114409" y="153190"/>
                </a:lnTo>
                <a:lnTo>
                  <a:pt x="121913" y="159673"/>
                </a:lnTo>
                <a:lnTo>
                  <a:pt x="128900" y="165980"/>
                </a:lnTo>
                <a:lnTo>
                  <a:pt x="141956" y="178280"/>
                </a:lnTo>
                <a:lnTo>
                  <a:pt x="148216" y="184337"/>
                </a:lnTo>
                <a:lnTo>
                  <a:pt x="154373" y="189368"/>
                </a:lnTo>
                <a:lnTo>
                  <a:pt x="160462" y="193714"/>
                </a:lnTo>
                <a:lnTo>
                  <a:pt x="166506" y="197604"/>
                </a:lnTo>
                <a:lnTo>
                  <a:pt x="172520" y="202181"/>
                </a:lnTo>
                <a:lnTo>
                  <a:pt x="178513" y="207217"/>
                </a:lnTo>
                <a:lnTo>
                  <a:pt x="184493" y="212559"/>
                </a:lnTo>
                <a:lnTo>
                  <a:pt x="190464" y="217112"/>
                </a:lnTo>
                <a:lnTo>
                  <a:pt x="196429" y="221140"/>
                </a:lnTo>
                <a:lnTo>
                  <a:pt x="202391" y="224817"/>
                </a:lnTo>
                <a:lnTo>
                  <a:pt x="208349" y="227269"/>
                </a:lnTo>
                <a:lnTo>
                  <a:pt x="214306" y="228904"/>
                </a:lnTo>
                <a:lnTo>
                  <a:pt x="220261" y="229993"/>
                </a:lnTo>
                <a:lnTo>
                  <a:pt x="237462" y="233849"/>
                </a:lnTo>
                <a:lnTo>
                  <a:pt x="247605" y="236267"/>
                </a:lnTo>
                <a:lnTo>
                  <a:pt x="255359" y="237878"/>
                </a:lnTo>
                <a:lnTo>
                  <a:pt x="261521" y="238953"/>
                </a:lnTo>
                <a:lnTo>
                  <a:pt x="266621" y="239669"/>
                </a:lnTo>
                <a:lnTo>
                  <a:pt x="271013" y="239155"/>
                </a:lnTo>
                <a:lnTo>
                  <a:pt x="274933" y="237819"/>
                </a:lnTo>
                <a:lnTo>
                  <a:pt x="281935" y="233690"/>
                </a:lnTo>
                <a:lnTo>
                  <a:pt x="288354" y="228547"/>
                </a:lnTo>
                <a:lnTo>
                  <a:pt x="294514" y="220308"/>
                </a:lnTo>
                <a:lnTo>
                  <a:pt x="297546" y="215333"/>
                </a:lnTo>
                <a:lnTo>
                  <a:pt x="299567" y="210032"/>
                </a:lnTo>
                <a:lnTo>
                  <a:pt x="300915" y="204514"/>
                </a:lnTo>
                <a:lnTo>
                  <a:pt x="301813" y="198850"/>
                </a:lnTo>
                <a:lnTo>
                  <a:pt x="302412" y="190114"/>
                </a:lnTo>
                <a:lnTo>
                  <a:pt x="302811" y="179329"/>
                </a:lnTo>
                <a:lnTo>
                  <a:pt x="303077" y="167178"/>
                </a:lnTo>
                <a:lnTo>
                  <a:pt x="301270" y="153124"/>
                </a:lnTo>
                <a:lnTo>
                  <a:pt x="298081" y="137801"/>
                </a:lnTo>
                <a:lnTo>
                  <a:pt x="293971" y="121633"/>
                </a:lnTo>
                <a:lnTo>
                  <a:pt x="286758" y="95731"/>
                </a:lnTo>
                <a:lnTo>
                  <a:pt x="283445" y="84657"/>
                </a:lnTo>
                <a:lnTo>
                  <a:pt x="280245" y="75290"/>
                </a:lnTo>
                <a:lnTo>
                  <a:pt x="277119" y="67060"/>
                </a:lnTo>
                <a:lnTo>
                  <a:pt x="274043" y="59590"/>
                </a:lnTo>
                <a:lnTo>
                  <a:pt x="270008" y="52625"/>
                </a:lnTo>
                <a:lnTo>
                  <a:pt x="265334" y="45997"/>
                </a:lnTo>
                <a:lnTo>
                  <a:pt x="260233" y="39595"/>
                </a:lnTo>
                <a:lnTo>
                  <a:pt x="255840" y="33342"/>
                </a:lnTo>
                <a:lnTo>
                  <a:pt x="251920" y="27189"/>
                </a:lnTo>
                <a:lnTo>
                  <a:pt x="248314" y="21103"/>
                </a:lnTo>
                <a:lnTo>
                  <a:pt x="243925" y="16053"/>
                </a:lnTo>
                <a:lnTo>
                  <a:pt x="239015" y="11694"/>
                </a:lnTo>
                <a:lnTo>
                  <a:pt x="233758" y="7796"/>
                </a:lnTo>
                <a:lnTo>
                  <a:pt x="225270" y="3465"/>
                </a:lnTo>
                <a:lnTo>
                  <a:pt x="218191" y="1540"/>
                </a:lnTo>
                <a:lnTo>
                  <a:pt x="214914" y="1027"/>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53"/>
          <p:cNvSpPr/>
          <p:nvPr/>
        </p:nvSpPr>
        <p:spPr>
          <a:xfrm>
            <a:off x="1053703" y="4893468"/>
            <a:ext cx="71438" cy="526853"/>
          </a:xfrm>
          <a:custGeom>
            <a:avLst/>
            <a:gdLst/>
            <a:ahLst/>
            <a:cxnLst/>
            <a:rect l="0" t="0" r="0" b="0"/>
            <a:pathLst>
              <a:path w="71438" h="526853">
                <a:moveTo>
                  <a:pt x="0" y="0"/>
                </a:moveTo>
                <a:lnTo>
                  <a:pt x="992" y="16243"/>
                </a:lnTo>
                <a:lnTo>
                  <a:pt x="2645" y="24719"/>
                </a:lnTo>
                <a:lnTo>
                  <a:pt x="4740" y="34339"/>
                </a:lnTo>
                <a:lnTo>
                  <a:pt x="6136" y="42737"/>
                </a:lnTo>
                <a:lnTo>
                  <a:pt x="7688" y="57359"/>
                </a:lnTo>
                <a:lnTo>
                  <a:pt x="9094" y="65028"/>
                </a:lnTo>
                <a:lnTo>
                  <a:pt x="11023" y="73118"/>
                </a:lnTo>
                <a:lnTo>
                  <a:pt x="13302" y="81488"/>
                </a:lnTo>
                <a:lnTo>
                  <a:pt x="18480" y="98725"/>
                </a:lnTo>
                <a:lnTo>
                  <a:pt x="29888" y="134044"/>
                </a:lnTo>
                <a:lnTo>
                  <a:pt x="32824" y="143933"/>
                </a:lnTo>
                <a:lnTo>
                  <a:pt x="38731" y="165504"/>
                </a:lnTo>
                <a:lnTo>
                  <a:pt x="47635" y="199961"/>
                </a:lnTo>
                <a:lnTo>
                  <a:pt x="49616" y="211691"/>
                </a:lnTo>
                <a:lnTo>
                  <a:pt x="50937" y="223478"/>
                </a:lnTo>
                <a:lnTo>
                  <a:pt x="51817" y="235306"/>
                </a:lnTo>
                <a:lnTo>
                  <a:pt x="53396" y="247160"/>
                </a:lnTo>
                <a:lnTo>
                  <a:pt x="55441" y="259031"/>
                </a:lnTo>
                <a:lnTo>
                  <a:pt x="57796" y="270914"/>
                </a:lnTo>
                <a:lnTo>
                  <a:pt x="59367" y="282805"/>
                </a:lnTo>
                <a:lnTo>
                  <a:pt x="60414" y="294700"/>
                </a:lnTo>
                <a:lnTo>
                  <a:pt x="61112" y="306600"/>
                </a:lnTo>
                <a:lnTo>
                  <a:pt x="61887" y="333051"/>
                </a:lnTo>
                <a:lnTo>
                  <a:pt x="62094" y="347050"/>
                </a:lnTo>
                <a:lnTo>
                  <a:pt x="63224" y="360351"/>
                </a:lnTo>
                <a:lnTo>
                  <a:pt x="64969" y="373187"/>
                </a:lnTo>
                <a:lnTo>
                  <a:pt x="67125" y="385713"/>
                </a:lnTo>
                <a:lnTo>
                  <a:pt x="68563" y="401009"/>
                </a:lnTo>
                <a:lnTo>
                  <a:pt x="69521" y="418153"/>
                </a:lnTo>
                <a:lnTo>
                  <a:pt x="70869" y="464879"/>
                </a:lnTo>
                <a:lnTo>
                  <a:pt x="71437" y="5268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54"/>
          <p:cNvSpPr/>
          <p:nvPr/>
        </p:nvSpPr>
        <p:spPr>
          <a:xfrm>
            <a:off x="1009054" y="5278180"/>
            <a:ext cx="223243" cy="253986"/>
          </a:xfrm>
          <a:custGeom>
            <a:avLst/>
            <a:gdLst/>
            <a:ahLst/>
            <a:cxnLst/>
            <a:rect l="0" t="0" r="0" b="0"/>
            <a:pathLst>
              <a:path w="223243" h="253986">
                <a:moveTo>
                  <a:pt x="223242" y="17124"/>
                </a:moveTo>
                <a:lnTo>
                  <a:pt x="218502" y="7643"/>
                </a:lnTo>
                <a:lnTo>
                  <a:pt x="216113" y="4850"/>
                </a:lnTo>
                <a:lnTo>
                  <a:pt x="213529" y="2989"/>
                </a:lnTo>
                <a:lnTo>
                  <a:pt x="206992" y="0"/>
                </a:lnTo>
                <a:lnTo>
                  <a:pt x="206456" y="1740"/>
                </a:lnTo>
                <a:lnTo>
                  <a:pt x="205860" y="8963"/>
                </a:lnTo>
                <a:lnTo>
                  <a:pt x="206693" y="15653"/>
                </a:lnTo>
                <a:lnTo>
                  <a:pt x="208241" y="24081"/>
                </a:lnTo>
                <a:lnTo>
                  <a:pt x="210265" y="33668"/>
                </a:lnTo>
                <a:lnTo>
                  <a:pt x="211614" y="42044"/>
                </a:lnTo>
                <a:lnTo>
                  <a:pt x="212514" y="49613"/>
                </a:lnTo>
                <a:lnTo>
                  <a:pt x="213113" y="56642"/>
                </a:lnTo>
                <a:lnTo>
                  <a:pt x="214505" y="66290"/>
                </a:lnTo>
                <a:lnTo>
                  <a:pt x="218698" y="90239"/>
                </a:lnTo>
                <a:lnTo>
                  <a:pt x="220213" y="103570"/>
                </a:lnTo>
                <a:lnTo>
                  <a:pt x="221223" y="117419"/>
                </a:lnTo>
                <a:lnTo>
                  <a:pt x="222345" y="144051"/>
                </a:lnTo>
                <a:lnTo>
                  <a:pt x="222843" y="165810"/>
                </a:lnTo>
                <a:lnTo>
                  <a:pt x="221984" y="174787"/>
                </a:lnTo>
                <a:lnTo>
                  <a:pt x="220419" y="182756"/>
                </a:lnTo>
                <a:lnTo>
                  <a:pt x="218384" y="190054"/>
                </a:lnTo>
                <a:lnTo>
                  <a:pt x="216035" y="196902"/>
                </a:lnTo>
                <a:lnTo>
                  <a:pt x="213476" y="203453"/>
                </a:lnTo>
                <a:lnTo>
                  <a:pt x="210779" y="209804"/>
                </a:lnTo>
                <a:lnTo>
                  <a:pt x="205135" y="222153"/>
                </a:lnTo>
                <a:lnTo>
                  <a:pt x="202241" y="228224"/>
                </a:lnTo>
                <a:lnTo>
                  <a:pt x="199320" y="233264"/>
                </a:lnTo>
                <a:lnTo>
                  <a:pt x="196380" y="237616"/>
                </a:lnTo>
                <a:lnTo>
                  <a:pt x="193428" y="241509"/>
                </a:lnTo>
                <a:lnTo>
                  <a:pt x="190468" y="244105"/>
                </a:lnTo>
                <a:lnTo>
                  <a:pt x="187502" y="245835"/>
                </a:lnTo>
                <a:lnTo>
                  <a:pt x="180569" y="248750"/>
                </a:lnTo>
                <a:lnTo>
                  <a:pt x="170873" y="253353"/>
                </a:lnTo>
                <a:lnTo>
                  <a:pt x="165509" y="253985"/>
                </a:lnTo>
                <a:lnTo>
                  <a:pt x="159949" y="253414"/>
                </a:lnTo>
                <a:lnTo>
                  <a:pt x="154258" y="252042"/>
                </a:lnTo>
                <a:lnTo>
                  <a:pt x="122546" y="245369"/>
                </a:lnTo>
                <a:lnTo>
                  <a:pt x="112455" y="242709"/>
                </a:lnTo>
                <a:lnTo>
                  <a:pt x="103743" y="239944"/>
                </a:lnTo>
                <a:lnTo>
                  <a:pt x="95952" y="237108"/>
                </a:lnTo>
                <a:lnTo>
                  <a:pt x="86788" y="233233"/>
                </a:lnTo>
                <a:lnTo>
                  <a:pt x="76710" y="228666"/>
                </a:lnTo>
                <a:lnTo>
                  <a:pt x="41501" y="211817"/>
                </a:lnTo>
                <a:lnTo>
                  <a:pt x="21667" y="202032"/>
                </a:lnTo>
                <a:lnTo>
                  <a:pt x="16429" y="198935"/>
                </a:lnTo>
                <a:lnTo>
                  <a:pt x="11945" y="195878"/>
                </a:lnTo>
                <a:lnTo>
                  <a:pt x="0" y="1867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55"/>
          <p:cNvSpPr/>
          <p:nvPr/>
        </p:nvSpPr>
        <p:spPr>
          <a:xfrm>
            <a:off x="1071562" y="5732859"/>
            <a:ext cx="258962" cy="142876"/>
          </a:xfrm>
          <a:custGeom>
            <a:avLst/>
            <a:gdLst/>
            <a:ahLst/>
            <a:cxnLst/>
            <a:rect l="0" t="0" r="0" b="0"/>
            <a:pathLst>
              <a:path w="258962" h="142876">
                <a:moveTo>
                  <a:pt x="258961" y="0"/>
                </a:moveTo>
                <a:lnTo>
                  <a:pt x="249480" y="4741"/>
                </a:lnTo>
                <a:lnTo>
                  <a:pt x="231596" y="15005"/>
                </a:lnTo>
                <a:lnTo>
                  <a:pt x="219882" y="21910"/>
                </a:lnTo>
                <a:lnTo>
                  <a:pt x="209096" y="27505"/>
                </a:lnTo>
                <a:lnTo>
                  <a:pt x="198928" y="32227"/>
                </a:lnTo>
                <a:lnTo>
                  <a:pt x="189174" y="36368"/>
                </a:lnTo>
                <a:lnTo>
                  <a:pt x="179694" y="41112"/>
                </a:lnTo>
                <a:lnTo>
                  <a:pt x="170398" y="46260"/>
                </a:lnTo>
                <a:lnTo>
                  <a:pt x="161223" y="51676"/>
                </a:lnTo>
                <a:lnTo>
                  <a:pt x="53454" y="110455"/>
                </a:lnTo>
                <a:lnTo>
                  <a:pt x="36628" y="120269"/>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56"/>
          <p:cNvSpPr/>
          <p:nvPr/>
        </p:nvSpPr>
        <p:spPr>
          <a:xfrm>
            <a:off x="1259085" y="5831085"/>
            <a:ext cx="89298" cy="223244"/>
          </a:xfrm>
          <a:custGeom>
            <a:avLst/>
            <a:gdLst/>
            <a:ahLst/>
            <a:cxnLst/>
            <a:rect l="0" t="0" r="0" b="0"/>
            <a:pathLst>
              <a:path w="89298" h="223244">
                <a:moveTo>
                  <a:pt x="0" y="0"/>
                </a:moveTo>
                <a:lnTo>
                  <a:pt x="4741" y="9482"/>
                </a:lnTo>
                <a:lnTo>
                  <a:pt x="7129" y="13266"/>
                </a:lnTo>
                <a:lnTo>
                  <a:pt x="9714" y="16782"/>
                </a:lnTo>
                <a:lnTo>
                  <a:pt x="12429" y="20118"/>
                </a:lnTo>
                <a:lnTo>
                  <a:pt x="15232" y="24326"/>
                </a:lnTo>
                <a:lnTo>
                  <a:pt x="18092" y="29116"/>
                </a:lnTo>
                <a:lnTo>
                  <a:pt x="20991" y="34293"/>
                </a:lnTo>
                <a:lnTo>
                  <a:pt x="26858" y="45338"/>
                </a:lnTo>
                <a:lnTo>
                  <a:pt x="47630" y="86361"/>
                </a:lnTo>
                <a:lnTo>
                  <a:pt x="50605" y="93293"/>
                </a:lnTo>
                <a:lnTo>
                  <a:pt x="53580" y="100891"/>
                </a:lnTo>
                <a:lnTo>
                  <a:pt x="59533" y="117270"/>
                </a:lnTo>
                <a:lnTo>
                  <a:pt x="65485" y="134472"/>
                </a:lnTo>
                <a:lnTo>
                  <a:pt x="68462" y="145211"/>
                </a:lnTo>
                <a:lnTo>
                  <a:pt x="71438" y="157331"/>
                </a:lnTo>
                <a:lnTo>
                  <a:pt x="74415" y="170371"/>
                </a:lnTo>
                <a:lnTo>
                  <a:pt x="77391" y="181050"/>
                </a:lnTo>
                <a:lnTo>
                  <a:pt x="80368" y="190153"/>
                </a:lnTo>
                <a:lnTo>
                  <a:pt x="83344" y="198206"/>
                </a:lnTo>
                <a:lnTo>
                  <a:pt x="85329" y="204567"/>
                </a:lnTo>
                <a:lnTo>
                  <a:pt x="86651" y="209800"/>
                </a:lnTo>
                <a:lnTo>
                  <a:pt x="89297"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57"/>
          <p:cNvSpPr/>
          <p:nvPr/>
        </p:nvSpPr>
        <p:spPr>
          <a:xfrm>
            <a:off x="1352167" y="5768578"/>
            <a:ext cx="246248" cy="241102"/>
          </a:xfrm>
          <a:custGeom>
            <a:avLst/>
            <a:gdLst/>
            <a:ahLst/>
            <a:cxnLst/>
            <a:rect l="0" t="0" r="0" b="0"/>
            <a:pathLst>
              <a:path w="246248" h="241102">
                <a:moveTo>
                  <a:pt x="5145" y="0"/>
                </a:moveTo>
                <a:lnTo>
                  <a:pt x="405" y="0"/>
                </a:lnTo>
                <a:lnTo>
                  <a:pt x="0" y="992"/>
                </a:lnTo>
                <a:lnTo>
                  <a:pt x="723" y="2646"/>
                </a:lnTo>
                <a:lnTo>
                  <a:pt x="2197" y="4740"/>
                </a:lnTo>
                <a:lnTo>
                  <a:pt x="3835" y="9713"/>
                </a:lnTo>
                <a:lnTo>
                  <a:pt x="4563" y="15231"/>
                </a:lnTo>
                <a:lnTo>
                  <a:pt x="4886" y="20990"/>
                </a:lnTo>
                <a:lnTo>
                  <a:pt x="5030" y="29504"/>
                </a:lnTo>
                <a:lnTo>
                  <a:pt x="5068" y="34551"/>
                </a:lnTo>
                <a:lnTo>
                  <a:pt x="6086" y="39901"/>
                </a:lnTo>
                <a:lnTo>
                  <a:pt x="7757" y="45453"/>
                </a:lnTo>
                <a:lnTo>
                  <a:pt x="27048" y="97062"/>
                </a:lnTo>
                <a:lnTo>
                  <a:pt x="33638" y="112333"/>
                </a:lnTo>
                <a:lnTo>
                  <a:pt x="40015" y="125490"/>
                </a:lnTo>
                <a:lnTo>
                  <a:pt x="46251" y="137238"/>
                </a:lnTo>
                <a:lnTo>
                  <a:pt x="50409" y="147055"/>
                </a:lnTo>
                <a:lnTo>
                  <a:pt x="53180" y="155583"/>
                </a:lnTo>
                <a:lnTo>
                  <a:pt x="55028" y="163253"/>
                </a:lnTo>
                <a:lnTo>
                  <a:pt x="58244" y="170351"/>
                </a:lnTo>
                <a:lnTo>
                  <a:pt x="62372" y="177067"/>
                </a:lnTo>
                <a:lnTo>
                  <a:pt x="73776" y="192624"/>
                </a:lnTo>
                <a:lnTo>
                  <a:pt x="74711" y="192908"/>
                </a:lnTo>
                <a:lnTo>
                  <a:pt x="75335" y="192105"/>
                </a:lnTo>
                <a:lnTo>
                  <a:pt x="76028" y="188567"/>
                </a:lnTo>
                <a:lnTo>
                  <a:pt x="76336" y="183688"/>
                </a:lnTo>
                <a:lnTo>
                  <a:pt x="76473" y="178212"/>
                </a:lnTo>
                <a:lnTo>
                  <a:pt x="76509" y="175363"/>
                </a:lnTo>
                <a:lnTo>
                  <a:pt x="77526" y="172470"/>
                </a:lnTo>
                <a:lnTo>
                  <a:pt x="81301" y="166612"/>
                </a:lnTo>
                <a:lnTo>
                  <a:pt x="82705" y="161676"/>
                </a:lnTo>
                <a:lnTo>
                  <a:pt x="83641" y="155409"/>
                </a:lnTo>
                <a:lnTo>
                  <a:pt x="85143" y="138185"/>
                </a:lnTo>
                <a:lnTo>
                  <a:pt x="85348" y="133183"/>
                </a:lnTo>
                <a:lnTo>
                  <a:pt x="85403" y="130461"/>
                </a:lnTo>
                <a:lnTo>
                  <a:pt x="86431" y="128646"/>
                </a:lnTo>
                <a:lnTo>
                  <a:pt x="88109" y="127436"/>
                </a:lnTo>
                <a:lnTo>
                  <a:pt x="90220" y="126629"/>
                </a:lnTo>
                <a:lnTo>
                  <a:pt x="92620" y="127083"/>
                </a:lnTo>
                <a:lnTo>
                  <a:pt x="97931" y="130234"/>
                </a:lnTo>
                <a:lnTo>
                  <a:pt x="103600" y="134942"/>
                </a:lnTo>
                <a:lnTo>
                  <a:pt x="106500" y="137586"/>
                </a:lnTo>
                <a:lnTo>
                  <a:pt x="109426" y="139349"/>
                </a:lnTo>
                <a:lnTo>
                  <a:pt x="115323" y="141308"/>
                </a:lnTo>
                <a:lnTo>
                  <a:pt x="121251" y="144824"/>
                </a:lnTo>
                <a:lnTo>
                  <a:pt x="124221" y="147151"/>
                </a:lnTo>
                <a:lnTo>
                  <a:pt x="130167" y="149736"/>
                </a:lnTo>
                <a:lnTo>
                  <a:pt x="136116" y="150885"/>
                </a:lnTo>
                <a:lnTo>
                  <a:pt x="142068" y="151395"/>
                </a:lnTo>
                <a:lnTo>
                  <a:pt x="148021" y="151623"/>
                </a:lnTo>
                <a:lnTo>
                  <a:pt x="156950" y="151750"/>
                </a:lnTo>
                <a:lnTo>
                  <a:pt x="168856" y="151794"/>
                </a:lnTo>
                <a:lnTo>
                  <a:pt x="171833" y="150805"/>
                </a:lnTo>
                <a:lnTo>
                  <a:pt x="177786" y="147061"/>
                </a:lnTo>
                <a:lnTo>
                  <a:pt x="179770" y="144673"/>
                </a:lnTo>
                <a:lnTo>
                  <a:pt x="181093" y="142089"/>
                </a:lnTo>
                <a:lnTo>
                  <a:pt x="181975" y="139374"/>
                </a:lnTo>
                <a:lnTo>
                  <a:pt x="185601" y="125775"/>
                </a:lnTo>
                <a:lnTo>
                  <a:pt x="187957" y="116592"/>
                </a:lnTo>
                <a:lnTo>
                  <a:pt x="189527" y="107494"/>
                </a:lnTo>
                <a:lnTo>
                  <a:pt x="190574" y="98451"/>
                </a:lnTo>
                <a:lnTo>
                  <a:pt x="191272" y="89447"/>
                </a:lnTo>
                <a:lnTo>
                  <a:pt x="191738" y="81459"/>
                </a:lnTo>
                <a:lnTo>
                  <a:pt x="192255" y="67292"/>
                </a:lnTo>
                <a:lnTo>
                  <a:pt x="192546" y="52901"/>
                </a:lnTo>
                <a:lnTo>
                  <a:pt x="191595" y="49157"/>
                </a:lnTo>
                <a:lnTo>
                  <a:pt x="187892" y="42353"/>
                </a:lnTo>
                <a:lnTo>
                  <a:pt x="186507" y="41134"/>
                </a:lnTo>
                <a:lnTo>
                  <a:pt x="185584" y="41313"/>
                </a:lnTo>
                <a:lnTo>
                  <a:pt x="184969" y="42425"/>
                </a:lnTo>
                <a:lnTo>
                  <a:pt x="184286" y="46306"/>
                </a:lnTo>
                <a:lnTo>
                  <a:pt x="183982" y="52330"/>
                </a:lnTo>
                <a:lnTo>
                  <a:pt x="183787" y="72367"/>
                </a:lnTo>
                <a:lnTo>
                  <a:pt x="183742" y="140969"/>
                </a:lnTo>
                <a:lnTo>
                  <a:pt x="184733" y="152519"/>
                </a:lnTo>
                <a:lnTo>
                  <a:pt x="186386" y="165179"/>
                </a:lnTo>
                <a:lnTo>
                  <a:pt x="188480" y="178580"/>
                </a:lnTo>
                <a:lnTo>
                  <a:pt x="190868" y="188506"/>
                </a:lnTo>
                <a:lnTo>
                  <a:pt x="193453" y="196116"/>
                </a:lnTo>
                <a:lnTo>
                  <a:pt x="196168" y="202181"/>
                </a:lnTo>
                <a:lnTo>
                  <a:pt x="201831" y="214213"/>
                </a:lnTo>
                <a:lnTo>
                  <a:pt x="204730" y="220199"/>
                </a:lnTo>
                <a:lnTo>
                  <a:pt x="208647" y="224189"/>
                </a:lnTo>
                <a:lnTo>
                  <a:pt x="213243" y="226851"/>
                </a:lnTo>
                <a:lnTo>
                  <a:pt x="218291" y="228624"/>
                </a:lnTo>
                <a:lnTo>
                  <a:pt x="222648" y="230799"/>
                </a:lnTo>
                <a:lnTo>
                  <a:pt x="230136" y="235861"/>
                </a:lnTo>
                <a:lnTo>
                  <a:pt x="236771" y="238772"/>
                </a:lnTo>
                <a:lnTo>
                  <a:pt x="24624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58"/>
          <p:cNvSpPr/>
          <p:nvPr/>
        </p:nvSpPr>
        <p:spPr>
          <a:xfrm>
            <a:off x="2803921" y="4616648"/>
            <a:ext cx="151806" cy="473274"/>
          </a:xfrm>
          <a:custGeom>
            <a:avLst/>
            <a:gdLst/>
            <a:ahLst/>
            <a:cxnLst/>
            <a:rect l="0" t="0" r="0" b="0"/>
            <a:pathLst>
              <a:path w="151806" h="473274">
                <a:moveTo>
                  <a:pt x="0" y="0"/>
                </a:moveTo>
                <a:lnTo>
                  <a:pt x="4741" y="14221"/>
                </a:lnTo>
                <a:lnTo>
                  <a:pt x="7068" y="26495"/>
                </a:lnTo>
                <a:lnTo>
                  <a:pt x="8103" y="37572"/>
                </a:lnTo>
                <a:lnTo>
                  <a:pt x="9677" y="51371"/>
                </a:lnTo>
                <a:lnTo>
                  <a:pt x="13562" y="65496"/>
                </a:lnTo>
                <a:lnTo>
                  <a:pt x="15949" y="79049"/>
                </a:lnTo>
                <a:lnTo>
                  <a:pt x="18003" y="92680"/>
                </a:lnTo>
                <a:lnTo>
                  <a:pt x="19939" y="100482"/>
                </a:lnTo>
                <a:lnTo>
                  <a:pt x="22223" y="108660"/>
                </a:lnTo>
                <a:lnTo>
                  <a:pt x="27406" y="125684"/>
                </a:lnTo>
                <a:lnTo>
                  <a:pt x="30177" y="134391"/>
                </a:lnTo>
                <a:lnTo>
                  <a:pt x="33016" y="144164"/>
                </a:lnTo>
                <a:lnTo>
                  <a:pt x="41753" y="175889"/>
                </a:lnTo>
                <a:lnTo>
                  <a:pt x="47661" y="195251"/>
                </a:lnTo>
                <a:lnTo>
                  <a:pt x="53603" y="209542"/>
                </a:lnTo>
                <a:lnTo>
                  <a:pt x="61532" y="227007"/>
                </a:lnTo>
                <a:lnTo>
                  <a:pt x="70787" y="246588"/>
                </a:lnTo>
                <a:lnTo>
                  <a:pt x="77949" y="262618"/>
                </a:lnTo>
                <a:lnTo>
                  <a:pt x="83716" y="276282"/>
                </a:lnTo>
                <a:lnTo>
                  <a:pt x="88553" y="288368"/>
                </a:lnTo>
                <a:lnTo>
                  <a:pt x="92770" y="300394"/>
                </a:lnTo>
                <a:lnTo>
                  <a:pt x="96573" y="312380"/>
                </a:lnTo>
                <a:lnTo>
                  <a:pt x="100101" y="324339"/>
                </a:lnTo>
                <a:lnTo>
                  <a:pt x="104437" y="335288"/>
                </a:lnTo>
                <a:lnTo>
                  <a:pt x="109313" y="345565"/>
                </a:lnTo>
                <a:lnTo>
                  <a:pt x="114547" y="355392"/>
                </a:lnTo>
                <a:lnTo>
                  <a:pt x="120021" y="367896"/>
                </a:lnTo>
                <a:lnTo>
                  <a:pt x="125655" y="382187"/>
                </a:lnTo>
                <a:lnTo>
                  <a:pt x="131395" y="397666"/>
                </a:lnTo>
                <a:lnTo>
                  <a:pt x="136214" y="411954"/>
                </a:lnTo>
                <a:lnTo>
                  <a:pt x="140419" y="425448"/>
                </a:lnTo>
                <a:lnTo>
                  <a:pt x="151805" y="4732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59"/>
          <p:cNvSpPr/>
          <p:nvPr/>
        </p:nvSpPr>
        <p:spPr>
          <a:xfrm>
            <a:off x="2652117" y="5464968"/>
            <a:ext cx="116087" cy="321470"/>
          </a:xfrm>
          <a:custGeom>
            <a:avLst/>
            <a:gdLst/>
            <a:ahLst/>
            <a:cxnLst/>
            <a:rect l="0" t="0" r="0" b="0"/>
            <a:pathLst>
              <a:path w="116087" h="321470">
                <a:moveTo>
                  <a:pt x="0" y="0"/>
                </a:moveTo>
                <a:lnTo>
                  <a:pt x="0" y="24858"/>
                </a:lnTo>
                <a:lnTo>
                  <a:pt x="992" y="32447"/>
                </a:lnTo>
                <a:lnTo>
                  <a:pt x="2645" y="41476"/>
                </a:lnTo>
                <a:lnTo>
                  <a:pt x="4740" y="51463"/>
                </a:lnTo>
                <a:lnTo>
                  <a:pt x="7129" y="60105"/>
                </a:lnTo>
                <a:lnTo>
                  <a:pt x="9713" y="67852"/>
                </a:lnTo>
                <a:lnTo>
                  <a:pt x="12429" y="75000"/>
                </a:lnTo>
                <a:lnTo>
                  <a:pt x="16223" y="81750"/>
                </a:lnTo>
                <a:lnTo>
                  <a:pt x="20737" y="88235"/>
                </a:lnTo>
                <a:lnTo>
                  <a:pt x="25731" y="94542"/>
                </a:lnTo>
                <a:lnTo>
                  <a:pt x="30052" y="101723"/>
                </a:lnTo>
                <a:lnTo>
                  <a:pt x="33926" y="109488"/>
                </a:lnTo>
                <a:lnTo>
                  <a:pt x="37500" y="117641"/>
                </a:lnTo>
                <a:lnTo>
                  <a:pt x="40875" y="126052"/>
                </a:lnTo>
                <a:lnTo>
                  <a:pt x="47270" y="143336"/>
                </a:lnTo>
                <a:lnTo>
                  <a:pt x="62461" y="187585"/>
                </a:lnTo>
                <a:lnTo>
                  <a:pt x="65453" y="196494"/>
                </a:lnTo>
                <a:lnTo>
                  <a:pt x="74069" y="219623"/>
                </a:lnTo>
                <a:lnTo>
                  <a:pt x="79145" y="232736"/>
                </a:lnTo>
                <a:lnTo>
                  <a:pt x="84513" y="245446"/>
                </a:lnTo>
                <a:lnTo>
                  <a:pt x="90077" y="257888"/>
                </a:lnTo>
                <a:lnTo>
                  <a:pt x="116086" y="3214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60"/>
          <p:cNvSpPr/>
          <p:nvPr/>
        </p:nvSpPr>
        <p:spPr>
          <a:xfrm>
            <a:off x="2827311" y="5590163"/>
            <a:ext cx="101264" cy="205205"/>
          </a:xfrm>
          <a:custGeom>
            <a:avLst/>
            <a:gdLst/>
            <a:ahLst/>
            <a:cxnLst/>
            <a:rect l="0" t="0" r="0" b="0"/>
            <a:pathLst>
              <a:path w="101264" h="205205">
                <a:moveTo>
                  <a:pt x="48048" y="142696"/>
                </a:moveTo>
                <a:lnTo>
                  <a:pt x="52788" y="133215"/>
                </a:lnTo>
                <a:lnTo>
                  <a:pt x="55177" y="129430"/>
                </a:lnTo>
                <a:lnTo>
                  <a:pt x="57762" y="125915"/>
                </a:lnTo>
                <a:lnTo>
                  <a:pt x="60477" y="122578"/>
                </a:lnTo>
                <a:lnTo>
                  <a:pt x="62287" y="118370"/>
                </a:lnTo>
                <a:lnTo>
                  <a:pt x="63494" y="113581"/>
                </a:lnTo>
                <a:lnTo>
                  <a:pt x="64298" y="108403"/>
                </a:lnTo>
                <a:lnTo>
                  <a:pt x="65827" y="103959"/>
                </a:lnTo>
                <a:lnTo>
                  <a:pt x="67838" y="100004"/>
                </a:lnTo>
                <a:lnTo>
                  <a:pt x="70171" y="96375"/>
                </a:lnTo>
                <a:lnTo>
                  <a:pt x="74703" y="88003"/>
                </a:lnTo>
                <a:lnTo>
                  <a:pt x="87676" y="62825"/>
                </a:lnTo>
                <a:lnTo>
                  <a:pt x="92326" y="51746"/>
                </a:lnTo>
                <a:lnTo>
                  <a:pt x="95426" y="42375"/>
                </a:lnTo>
                <a:lnTo>
                  <a:pt x="97493" y="34143"/>
                </a:lnTo>
                <a:lnTo>
                  <a:pt x="98870" y="27663"/>
                </a:lnTo>
                <a:lnTo>
                  <a:pt x="99789" y="22352"/>
                </a:lnTo>
                <a:lnTo>
                  <a:pt x="100401" y="17818"/>
                </a:lnTo>
                <a:lnTo>
                  <a:pt x="100810" y="13803"/>
                </a:lnTo>
                <a:lnTo>
                  <a:pt x="101082" y="10135"/>
                </a:lnTo>
                <a:lnTo>
                  <a:pt x="101263" y="6697"/>
                </a:lnTo>
                <a:lnTo>
                  <a:pt x="100392" y="4405"/>
                </a:lnTo>
                <a:lnTo>
                  <a:pt x="98819" y="2877"/>
                </a:lnTo>
                <a:lnTo>
                  <a:pt x="96778" y="1858"/>
                </a:lnTo>
                <a:lnTo>
                  <a:pt x="94425" y="1179"/>
                </a:lnTo>
                <a:lnTo>
                  <a:pt x="91865" y="727"/>
                </a:lnTo>
                <a:lnTo>
                  <a:pt x="89165" y="425"/>
                </a:lnTo>
                <a:lnTo>
                  <a:pt x="85381" y="223"/>
                </a:lnTo>
                <a:lnTo>
                  <a:pt x="75885" y="0"/>
                </a:lnTo>
                <a:lnTo>
                  <a:pt x="71567" y="932"/>
                </a:lnTo>
                <a:lnTo>
                  <a:pt x="67696" y="2547"/>
                </a:lnTo>
                <a:lnTo>
                  <a:pt x="64123" y="4614"/>
                </a:lnTo>
                <a:lnTo>
                  <a:pt x="59757" y="7978"/>
                </a:lnTo>
                <a:lnTo>
                  <a:pt x="54862" y="12204"/>
                </a:lnTo>
                <a:lnTo>
                  <a:pt x="49614" y="17006"/>
                </a:lnTo>
                <a:lnTo>
                  <a:pt x="43139" y="24176"/>
                </a:lnTo>
                <a:lnTo>
                  <a:pt x="35846" y="32925"/>
                </a:lnTo>
                <a:lnTo>
                  <a:pt x="28007" y="42726"/>
                </a:lnTo>
                <a:lnTo>
                  <a:pt x="21789" y="54221"/>
                </a:lnTo>
                <a:lnTo>
                  <a:pt x="16651" y="66846"/>
                </a:lnTo>
                <a:lnTo>
                  <a:pt x="1277" y="113272"/>
                </a:lnTo>
                <a:lnTo>
                  <a:pt x="0" y="122087"/>
                </a:lnTo>
                <a:lnTo>
                  <a:pt x="141" y="129949"/>
                </a:lnTo>
                <a:lnTo>
                  <a:pt x="1227" y="137175"/>
                </a:lnTo>
                <a:lnTo>
                  <a:pt x="2943" y="143976"/>
                </a:lnTo>
                <a:lnTo>
                  <a:pt x="5080" y="150495"/>
                </a:lnTo>
                <a:lnTo>
                  <a:pt x="7496" y="156825"/>
                </a:lnTo>
                <a:lnTo>
                  <a:pt x="10099" y="163029"/>
                </a:lnTo>
                <a:lnTo>
                  <a:pt x="12827" y="169150"/>
                </a:lnTo>
                <a:lnTo>
                  <a:pt x="15638" y="175215"/>
                </a:lnTo>
                <a:lnTo>
                  <a:pt x="19496" y="180250"/>
                </a:lnTo>
                <a:lnTo>
                  <a:pt x="24052" y="184600"/>
                </a:lnTo>
                <a:lnTo>
                  <a:pt x="29074" y="188491"/>
                </a:lnTo>
                <a:lnTo>
                  <a:pt x="34407" y="192077"/>
                </a:lnTo>
                <a:lnTo>
                  <a:pt x="39946" y="195461"/>
                </a:lnTo>
                <a:lnTo>
                  <a:pt x="45623" y="198708"/>
                </a:lnTo>
                <a:lnTo>
                  <a:pt x="50400" y="200873"/>
                </a:lnTo>
                <a:lnTo>
                  <a:pt x="54577" y="202317"/>
                </a:lnTo>
                <a:lnTo>
                  <a:pt x="58354" y="203279"/>
                </a:lnTo>
                <a:lnTo>
                  <a:pt x="62856" y="203921"/>
                </a:lnTo>
                <a:lnTo>
                  <a:pt x="67842" y="204349"/>
                </a:lnTo>
                <a:lnTo>
                  <a:pt x="83767" y="205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61"/>
          <p:cNvSpPr/>
          <p:nvPr/>
        </p:nvSpPr>
        <p:spPr>
          <a:xfrm>
            <a:off x="2965191" y="5634793"/>
            <a:ext cx="132702" cy="97534"/>
          </a:xfrm>
          <a:custGeom>
            <a:avLst/>
            <a:gdLst/>
            <a:ahLst/>
            <a:cxnLst/>
            <a:rect l="0" t="0" r="0" b="0"/>
            <a:pathLst>
              <a:path w="132702" h="97534">
                <a:moveTo>
                  <a:pt x="106621" y="35558"/>
                </a:moveTo>
                <a:lnTo>
                  <a:pt x="101881" y="26077"/>
                </a:lnTo>
                <a:lnTo>
                  <a:pt x="98500" y="22292"/>
                </a:lnTo>
                <a:lnTo>
                  <a:pt x="94261" y="18777"/>
                </a:lnTo>
                <a:lnTo>
                  <a:pt x="89452" y="15441"/>
                </a:lnTo>
                <a:lnTo>
                  <a:pt x="85253" y="12225"/>
                </a:lnTo>
                <a:lnTo>
                  <a:pt x="81461" y="9088"/>
                </a:lnTo>
                <a:lnTo>
                  <a:pt x="77942" y="6005"/>
                </a:lnTo>
                <a:lnTo>
                  <a:pt x="74603" y="3950"/>
                </a:lnTo>
                <a:lnTo>
                  <a:pt x="71385" y="2580"/>
                </a:lnTo>
                <a:lnTo>
                  <a:pt x="68248" y="1666"/>
                </a:lnTo>
                <a:lnTo>
                  <a:pt x="64172" y="1057"/>
                </a:lnTo>
                <a:lnTo>
                  <a:pt x="59470" y="651"/>
                </a:lnTo>
                <a:lnTo>
                  <a:pt x="54351" y="380"/>
                </a:lnTo>
                <a:lnTo>
                  <a:pt x="43372" y="80"/>
                </a:lnTo>
                <a:lnTo>
                  <a:pt x="37666" y="0"/>
                </a:lnTo>
                <a:lnTo>
                  <a:pt x="32870" y="938"/>
                </a:lnTo>
                <a:lnTo>
                  <a:pt x="28680" y="2557"/>
                </a:lnTo>
                <a:lnTo>
                  <a:pt x="24895" y="4627"/>
                </a:lnTo>
                <a:lnTo>
                  <a:pt x="21379" y="7001"/>
                </a:lnTo>
                <a:lnTo>
                  <a:pt x="18043" y="9574"/>
                </a:lnTo>
                <a:lnTo>
                  <a:pt x="14827" y="12282"/>
                </a:lnTo>
                <a:lnTo>
                  <a:pt x="11691" y="16072"/>
                </a:lnTo>
                <a:lnTo>
                  <a:pt x="8608" y="20583"/>
                </a:lnTo>
                <a:lnTo>
                  <a:pt x="5560" y="25575"/>
                </a:lnTo>
                <a:lnTo>
                  <a:pt x="3528" y="29895"/>
                </a:lnTo>
                <a:lnTo>
                  <a:pt x="2174" y="33767"/>
                </a:lnTo>
                <a:lnTo>
                  <a:pt x="1271" y="37341"/>
                </a:lnTo>
                <a:lnTo>
                  <a:pt x="669" y="40715"/>
                </a:lnTo>
                <a:lnTo>
                  <a:pt x="267" y="43957"/>
                </a:lnTo>
                <a:lnTo>
                  <a:pt x="0" y="47111"/>
                </a:lnTo>
                <a:lnTo>
                  <a:pt x="814" y="51197"/>
                </a:lnTo>
                <a:lnTo>
                  <a:pt x="2348" y="55906"/>
                </a:lnTo>
                <a:lnTo>
                  <a:pt x="4364" y="61030"/>
                </a:lnTo>
                <a:lnTo>
                  <a:pt x="6700" y="65437"/>
                </a:lnTo>
                <a:lnTo>
                  <a:pt x="9249" y="69369"/>
                </a:lnTo>
                <a:lnTo>
                  <a:pt x="11941" y="72981"/>
                </a:lnTo>
                <a:lnTo>
                  <a:pt x="15720" y="76382"/>
                </a:lnTo>
                <a:lnTo>
                  <a:pt x="20223" y="79641"/>
                </a:lnTo>
                <a:lnTo>
                  <a:pt x="25210" y="82806"/>
                </a:lnTo>
                <a:lnTo>
                  <a:pt x="29527" y="85908"/>
                </a:lnTo>
                <a:lnTo>
                  <a:pt x="33397" y="88969"/>
                </a:lnTo>
                <a:lnTo>
                  <a:pt x="36969" y="92001"/>
                </a:lnTo>
                <a:lnTo>
                  <a:pt x="41335" y="94023"/>
                </a:lnTo>
                <a:lnTo>
                  <a:pt x="46230" y="95371"/>
                </a:lnTo>
                <a:lnTo>
                  <a:pt x="51477" y="96269"/>
                </a:lnTo>
                <a:lnTo>
                  <a:pt x="56960" y="96868"/>
                </a:lnTo>
                <a:lnTo>
                  <a:pt x="62600" y="97267"/>
                </a:lnTo>
                <a:lnTo>
                  <a:pt x="68344" y="97533"/>
                </a:lnTo>
                <a:lnTo>
                  <a:pt x="75150" y="96719"/>
                </a:lnTo>
                <a:lnTo>
                  <a:pt x="82664" y="95183"/>
                </a:lnTo>
                <a:lnTo>
                  <a:pt x="90649" y="93168"/>
                </a:lnTo>
                <a:lnTo>
                  <a:pt x="97958" y="90832"/>
                </a:lnTo>
                <a:lnTo>
                  <a:pt x="104814" y="88282"/>
                </a:lnTo>
                <a:lnTo>
                  <a:pt x="111370" y="85590"/>
                </a:lnTo>
                <a:lnTo>
                  <a:pt x="116732" y="82804"/>
                </a:lnTo>
                <a:lnTo>
                  <a:pt x="121299" y="79954"/>
                </a:lnTo>
                <a:lnTo>
                  <a:pt x="125336" y="77061"/>
                </a:lnTo>
                <a:lnTo>
                  <a:pt x="128027" y="74141"/>
                </a:lnTo>
                <a:lnTo>
                  <a:pt x="129822" y="71202"/>
                </a:lnTo>
                <a:lnTo>
                  <a:pt x="131018" y="68250"/>
                </a:lnTo>
                <a:lnTo>
                  <a:pt x="131815" y="65290"/>
                </a:lnTo>
                <a:lnTo>
                  <a:pt x="132347" y="62325"/>
                </a:lnTo>
                <a:lnTo>
                  <a:pt x="132701" y="59355"/>
                </a:lnTo>
                <a:lnTo>
                  <a:pt x="131945" y="56384"/>
                </a:lnTo>
                <a:lnTo>
                  <a:pt x="130449" y="53411"/>
                </a:lnTo>
                <a:lnTo>
                  <a:pt x="128460" y="50436"/>
                </a:lnTo>
                <a:lnTo>
                  <a:pt x="126141" y="47461"/>
                </a:lnTo>
                <a:lnTo>
                  <a:pt x="123603" y="44485"/>
                </a:lnTo>
                <a:lnTo>
                  <a:pt x="120919" y="41510"/>
                </a:lnTo>
                <a:lnTo>
                  <a:pt x="115291" y="35558"/>
                </a:lnTo>
                <a:lnTo>
                  <a:pt x="112401" y="32581"/>
                </a:lnTo>
                <a:lnTo>
                  <a:pt x="109482" y="30597"/>
                </a:lnTo>
                <a:lnTo>
                  <a:pt x="106544" y="29274"/>
                </a:lnTo>
                <a:lnTo>
                  <a:pt x="103593" y="28392"/>
                </a:lnTo>
                <a:lnTo>
                  <a:pt x="100634" y="27805"/>
                </a:lnTo>
                <a:lnTo>
                  <a:pt x="97668" y="27412"/>
                </a:lnTo>
                <a:lnTo>
                  <a:pt x="94700" y="27151"/>
                </a:lnTo>
                <a:lnTo>
                  <a:pt x="91728" y="25985"/>
                </a:lnTo>
                <a:lnTo>
                  <a:pt x="88755" y="24215"/>
                </a:lnTo>
                <a:lnTo>
                  <a:pt x="85781" y="22043"/>
                </a:lnTo>
                <a:lnTo>
                  <a:pt x="82806" y="20595"/>
                </a:lnTo>
                <a:lnTo>
                  <a:pt x="79830" y="19630"/>
                </a:lnTo>
                <a:lnTo>
                  <a:pt x="70902" y="176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62"/>
          <p:cNvSpPr/>
          <p:nvPr/>
        </p:nvSpPr>
        <p:spPr>
          <a:xfrm>
            <a:off x="3161109" y="5679281"/>
            <a:ext cx="98227" cy="250032"/>
          </a:xfrm>
          <a:custGeom>
            <a:avLst/>
            <a:gdLst/>
            <a:ahLst/>
            <a:cxnLst/>
            <a:rect l="0" t="0" r="0" b="0"/>
            <a:pathLst>
              <a:path w="98227" h="250032">
                <a:moveTo>
                  <a:pt x="0" y="0"/>
                </a:moveTo>
                <a:lnTo>
                  <a:pt x="4740" y="14221"/>
                </a:lnTo>
                <a:lnTo>
                  <a:pt x="7129" y="20395"/>
                </a:lnTo>
                <a:lnTo>
                  <a:pt x="9714" y="26495"/>
                </a:lnTo>
                <a:lnTo>
                  <a:pt x="12429" y="32546"/>
                </a:lnTo>
                <a:lnTo>
                  <a:pt x="39953" y="97948"/>
                </a:lnTo>
                <a:lnTo>
                  <a:pt x="55129" y="135806"/>
                </a:lnTo>
                <a:lnTo>
                  <a:pt x="86787" y="218114"/>
                </a:lnTo>
                <a:lnTo>
                  <a:pt x="98226"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63"/>
          <p:cNvSpPr/>
          <p:nvPr/>
        </p:nvSpPr>
        <p:spPr>
          <a:xfrm>
            <a:off x="3187898" y="5590093"/>
            <a:ext cx="88410" cy="169556"/>
          </a:xfrm>
          <a:custGeom>
            <a:avLst/>
            <a:gdLst/>
            <a:ahLst/>
            <a:cxnLst/>
            <a:rect l="0" t="0" r="0" b="0"/>
            <a:pathLst>
              <a:path w="88410" h="169556">
                <a:moveTo>
                  <a:pt x="0" y="8821"/>
                </a:moveTo>
                <a:lnTo>
                  <a:pt x="9481" y="4081"/>
                </a:lnTo>
                <a:lnTo>
                  <a:pt x="14258" y="2684"/>
                </a:lnTo>
                <a:lnTo>
                  <a:pt x="19427" y="1753"/>
                </a:lnTo>
                <a:lnTo>
                  <a:pt x="24858" y="1132"/>
                </a:lnTo>
                <a:lnTo>
                  <a:pt x="29470" y="718"/>
                </a:lnTo>
                <a:lnTo>
                  <a:pt x="33537" y="442"/>
                </a:lnTo>
                <a:lnTo>
                  <a:pt x="42454" y="0"/>
                </a:lnTo>
                <a:lnTo>
                  <a:pt x="44177" y="956"/>
                </a:lnTo>
                <a:lnTo>
                  <a:pt x="46319" y="2585"/>
                </a:lnTo>
                <a:lnTo>
                  <a:pt x="48738" y="4664"/>
                </a:lnTo>
                <a:lnTo>
                  <a:pt x="51344" y="7042"/>
                </a:lnTo>
                <a:lnTo>
                  <a:pt x="56884" y="12329"/>
                </a:lnTo>
                <a:lnTo>
                  <a:pt x="59751" y="16121"/>
                </a:lnTo>
                <a:lnTo>
                  <a:pt x="62654" y="20633"/>
                </a:lnTo>
                <a:lnTo>
                  <a:pt x="65582" y="25625"/>
                </a:lnTo>
                <a:lnTo>
                  <a:pt x="74127" y="39110"/>
                </a:lnTo>
                <a:lnTo>
                  <a:pt x="79183" y="46873"/>
                </a:lnTo>
                <a:lnTo>
                  <a:pt x="82555" y="57009"/>
                </a:lnTo>
                <a:lnTo>
                  <a:pt x="84802" y="68727"/>
                </a:lnTo>
                <a:lnTo>
                  <a:pt x="86300" y="81501"/>
                </a:lnTo>
                <a:lnTo>
                  <a:pt x="87299" y="92001"/>
                </a:lnTo>
                <a:lnTo>
                  <a:pt x="87965" y="100985"/>
                </a:lnTo>
                <a:lnTo>
                  <a:pt x="88409" y="108959"/>
                </a:lnTo>
                <a:lnTo>
                  <a:pt x="87713" y="115267"/>
                </a:lnTo>
                <a:lnTo>
                  <a:pt x="86256" y="120465"/>
                </a:lnTo>
                <a:lnTo>
                  <a:pt x="84293" y="124922"/>
                </a:lnTo>
                <a:lnTo>
                  <a:pt x="79466" y="135166"/>
                </a:lnTo>
                <a:lnTo>
                  <a:pt x="76790" y="140676"/>
                </a:lnTo>
                <a:lnTo>
                  <a:pt x="73021" y="145341"/>
                </a:lnTo>
                <a:lnTo>
                  <a:pt x="68525" y="149444"/>
                </a:lnTo>
                <a:lnTo>
                  <a:pt x="63543" y="153171"/>
                </a:lnTo>
                <a:lnTo>
                  <a:pt x="58237" y="156648"/>
                </a:lnTo>
                <a:lnTo>
                  <a:pt x="52715" y="159958"/>
                </a:lnTo>
                <a:lnTo>
                  <a:pt x="47049" y="163157"/>
                </a:lnTo>
                <a:lnTo>
                  <a:pt x="41288" y="165290"/>
                </a:lnTo>
                <a:lnTo>
                  <a:pt x="35463" y="166712"/>
                </a:lnTo>
                <a:lnTo>
                  <a:pt x="17859" y="1695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64"/>
          <p:cNvSpPr/>
          <p:nvPr/>
        </p:nvSpPr>
        <p:spPr>
          <a:xfrm>
            <a:off x="3277718" y="5625767"/>
            <a:ext cx="151283" cy="106902"/>
          </a:xfrm>
          <a:custGeom>
            <a:avLst/>
            <a:gdLst/>
            <a:ahLst/>
            <a:cxnLst/>
            <a:rect l="0" t="0" r="0" b="0"/>
            <a:pathLst>
              <a:path w="151283" h="106902">
                <a:moveTo>
                  <a:pt x="79844" y="17795"/>
                </a:moveTo>
                <a:lnTo>
                  <a:pt x="75104" y="8314"/>
                </a:lnTo>
                <a:lnTo>
                  <a:pt x="72715" y="5521"/>
                </a:lnTo>
                <a:lnTo>
                  <a:pt x="70130" y="3659"/>
                </a:lnTo>
                <a:lnTo>
                  <a:pt x="67415" y="2418"/>
                </a:lnTo>
                <a:lnTo>
                  <a:pt x="64613" y="1591"/>
                </a:lnTo>
                <a:lnTo>
                  <a:pt x="61752" y="1039"/>
                </a:lnTo>
                <a:lnTo>
                  <a:pt x="58853" y="671"/>
                </a:lnTo>
                <a:lnTo>
                  <a:pt x="55928" y="426"/>
                </a:lnTo>
                <a:lnTo>
                  <a:pt x="52986" y="263"/>
                </a:lnTo>
                <a:lnTo>
                  <a:pt x="47071" y="81"/>
                </a:lnTo>
                <a:lnTo>
                  <a:pt x="41135" y="0"/>
                </a:lnTo>
                <a:lnTo>
                  <a:pt x="38163" y="971"/>
                </a:lnTo>
                <a:lnTo>
                  <a:pt x="35190" y="2610"/>
                </a:lnTo>
                <a:lnTo>
                  <a:pt x="32215" y="4695"/>
                </a:lnTo>
                <a:lnTo>
                  <a:pt x="29240" y="7078"/>
                </a:lnTo>
                <a:lnTo>
                  <a:pt x="26264" y="9658"/>
                </a:lnTo>
                <a:lnTo>
                  <a:pt x="23288" y="12371"/>
                </a:lnTo>
                <a:lnTo>
                  <a:pt x="17336" y="18030"/>
                </a:lnTo>
                <a:lnTo>
                  <a:pt x="5430" y="29748"/>
                </a:lnTo>
                <a:lnTo>
                  <a:pt x="3446" y="33701"/>
                </a:lnTo>
                <a:lnTo>
                  <a:pt x="2123" y="38321"/>
                </a:lnTo>
                <a:lnTo>
                  <a:pt x="1241" y="43385"/>
                </a:lnTo>
                <a:lnTo>
                  <a:pt x="653" y="48746"/>
                </a:lnTo>
                <a:lnTo>
                  <a:pt x="261" y="54304"/>
                </a:lnTo>
                <a:lnTo>
                  <a:pt x="0" y="59994"/>
                </a:lnTo>
                <a:lnTo>
                  <a:pt x="817" y="64779"/>
                </a:lnTo>
                <a:lnTo>
                  <a:pt x="2355" y="68961"/>
                </a:lnTo>
                <a:lnTo>
                  <a:pt x="4372" y="72742"/>
                </a:lnTo>
                <a:lnTo>
                  <a:pt x="7701" y="77247"/>
                </a:lnTo>
                <a:lnTo>
                  <a:pt x="11905" y="82234"/>
                </a:lnTo>
                <a:lnTo>
                  <a:pt x="20876" y="92075"/>
                </a:lnTo>
                <a:lnTo>
                  <a:pt x="28170" y="99756"/>
                </a:lnTo>
                <a:lnTo>
                  <a:pt x="31504" y="102201"/>
                </a:lnTo>
                <a:lnTo>
                  <a:pt x="34719" y="103832"/>
                </a:lnTo>
                <a:lnTo>
                  <a:pt x="37854" y="104919"/>
                </a:lnTo>
                <a:lnTo>
                  <a:pt x="40937" y="105643"/>
                </a:lnTo>
                <a:lnTo>
                  <a:pt x="43984" y="106126"/>
                </a:lnTo>
                <a:lnTo>
                  <a:pt x="47008" y="106448"/>
                </a:lnTo>
                <a:lnTo>
                  <a:pt x="50016" y="106662"/>
                </a:lnTo>
                <a:lnTo>
                  <a:pt x="53013" y="106806"/>
                </a:lnTo>
                <a:lnTo>
                  <a:pt x="56004" y="106901"/>
                </a:lnTo>
                <a:lnTo>
                  <a:pt x="58989" y="105973"/>
                </a:lnTo>
                <a:lnTo>
                  <a:pt x="61972" y="104361"/>
                </a:lnTo>
                <a:lnTo>
                  <a:pt x="64953" y="102295"/>
                </a:lnTo>
                <a:lnTo>
                  <a:pt x="66940" y="99925"/>
                </a:lnTo>
                <a:lnTo>
                  <a:pt x="68265" y="97353"/>
                </a:lnTo>
                <a:lnTo>
                  <a:pt x="69148" y="94646"/>
                </a:lnTo>
                <a:lnTo>
                  <a:pt x="70729" y="90857"/>
                </a:lnTo>
                <a:lnTo>
                  <a:pt x="72775" y="86347"/>
                </a:lnTo>
                <a:lnTo>
                  <a:pt x="75131" y="81356"/>
                </a:lnTo>
                <a:lnTo>
                  <a:pt x="76702" y="77036"/>
                </a:lnTo>
                <a:lnTo>
                  <a:pt x="77750" y="73164"/>
                </a:lnTo>
                <a:lnTo>
                  <a:pt x="78448" y="69591"/>
                </a:lnTo>
                <a:lnTo>
                  <a:pt x="79905" y="65224"/>
                </a:lnTo>
                <a:lnTo>
                  <a:pt x="81869" y="60328"/>
                </a:lnTo>
                <a:lnTo>
                  <a:pt x="84171" y="55080"/>
                </a:lnTo>
                <a:lnTo>
                  <a:pt x="85705" y="50589"/>
                </a:lnTo>
                <a:lnTo>
                  <a:pt x="86728" y="46603"/>
                </a:lnTo>
                <a:lnTo>
                  <a:pt x="87410" y="42954"/>
                </a:lnTo>
                <a:lnTo>
                  <a:pt x="88857" y="38536"/>
                </a:lnTo>
                <a:lnTo>
                  <a:pt x="90813" y="33607"/>
                </a:lnTo>
                <a:lnTo>
                  <a:pt x="93110" y="28336"/>
                </a:lnTo>
                <a:lnTo>
                  <a:pt x="94641" y="23831"/>
                </a:lnTo>
                <a:lnTo>
                  <a:pt x="95662" y="19834"/>
                </a:lnTo>
                <a:lnTo>
                  <a:pt x="96343" y="16178"/>
                </a:lnTo>
                <a:lnTo>
                  <a:pt x="96796" y="14732"/>
                </a:lnTo>
                <a:lnTo>
                  <a:pt x="97099" y="14761"/>
                </a:lnTo>
                <a:lnTo>
                  <a:pt x="97300" y="15772"/>
                </a:lnTo>
                <a:lnTo>
                  <a:pt x="98427" y="17439"/>
                </a:lnTo>
                <a:lnTo>
                  <a:pt x="100170" y="19542"/>
                </a:lnTo>
                <a:lnTo>
                  <a:pt x="102324" y="21936"/>
                </a:lnTo>
                <a:lnTo>
                  <a:pt x="104753" y="26509"/>
                </a:lnTo>
                <a:lnTo>
                  <a:pt x="107364" y="32534"/>
                </a:lnTo>
                <a:lnTo>
                  <a:pt x="110097" y="39527"/>
                </a:lnTo>
                <a:lnTo>
                  <a:pt x="112911" y="45181"/>
                </a:lnTo>
                <a:lnTo>
                  <a:pt x="115779" y="49943"/>
                </a:lnTo>
                <a:lnTo>
                  <a:pt x="118684" y="54110"/>
                </a:lnTo>
                <a:lnTo>
                  <a:pt x="121612" y="57880"/>
                </a:lnTo>
                <a:lnTo>
                  <a:pt x="124557" y="61385"/>
                </a:lnTo>
                <a:lnTo>
                  <a:pt x="127512" y="64715"/>
                </a:lnTo>
                <a:lnTo>
                  <a:pt x="129482" y="67926"/>
                </a:lnTo>
                <a:lnTo>
                  <a:pt x="130796" y="71060"/>
                </a:lnTo>
                <a:lnTo>
                  <a:pt x="131671" y="74141"/>
                </a:lnTo>
                <a:lnTo>
                  <a:pt x="133247" y="76195"/>
                </a:lnTo>
                <a:lnTo>
                  <a:pt x="135290" y="77564"/>
                </a:lnTo>
                <a:lnTo>
                  <a:pt x="137644" y="78477"/>
                </a:lnTo>
                <a:lnTo>
                  <a:pt x="139213" y="80078"/>
                </a:lnTo>
                <a:lnTo>
                  <a:pt x="140259" y="82137"/>
                </a:lnTo>
                <a:lnTo>
                  <a:pt x="140957" y="84502"/>
                </a:lnTo>
                <a:lnTo>
                  <a:pt x="142414" y="86079"/>
                </a:lnTo>
                <a:lnTo>
                  <a:pt x="144378" y="87130"/>
                </a:lnTo>
                <a:lnTo>
                  <a:pt x="151282" y="892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65"/>
          <p:cNvSpPr/>
          <p:nvPr/>
        </p:nvSpPr>
        <p:spPr>
          <a:xfrm>
            <a:off x="3429000" y="5545335"/>
            <a:ext cx="125016" cy="149673"/>
          </a:xfrm>
          <a:custGeom>
            <a:avLst/>
            <a:gdLst/>
            <a:ahLst/>
            <a:cxnLst/>
            <a:rect l="0" t="0" r="0" b="0"/>
            <a:pathLst>
              <a:path w="125016" h="149673">
                <a:moveTo>
                  <a:pt x="0" y="80368"/>
                </a:moveTo>
                <a:lnTo>
                  <a:pt x="4740" y="89849"/>
                </a:lnTo>
                <a:lnTo>
                  <a:pt x="7129" y="93633"/>
                </a:lnTo>
                <a:lnTo>
                  <a:pt x="9713" y="97149"/>
                </a:lnTo>
                <a:lnTo>
                  <a:pt x="12429" y="100485"/>
                </a:lnTo>
                <a:lnTo>
                  <a:pt x="15231" y="103701"/>
                </a:lnTo>
                <a:lnTo>
                  <a:pt x="18091" y="106837"/>
                </a:lnTo>
                <a:lnTo>
                  <a:pt x="23915" y="112968"/>
                </a:lnTo>
                <a:lnTo>
                  <a:pt x="43449" y="132714"/>
                </a:lnTo>
                <a:lnTo>
                  <a:pt x="46825" y="137094"/>
                </a:lnTo>
                <a:lnTo>
                  <a:pt x="49076" y="141005"/>
                </a:lnTo>
                <a:lnTo>
                  <a:pt x="50576" y="144605"/>
                </a:lnTo>
                <a:lnTo>
                  <a:pt x="52569" y="147005"/>
                </a:lnTo>
                <a:lnTo>
                  <a:pt x="54890" y="148605"/>
                </a:lnTo>
                <a:lnTo>
                  <a:pt x="57429" y="149672"/>
                </a:lnTo>
                <a:lnTo>
                  <a:pt x="59121" y="149391"/>
                </a:lnTo>
                <a:lnTo>
                  <a:pt x="60250" y="148211"/>
                </a:lnTo>
                <a:lnTo>
                  <a:pt x="61002" y="146433"/>
                </a:lnTo>
                <a:lnTo>
                  <a:pt x="61839" y="141810"/>
                </a:lnTo>
                <a:lnTo>
                  <a:pt x="62062" y="139189"/>
                </a:lnTo>
                <a:lnTo>
                  <a:pt x="61218" y="134465"/>
                </a:lnTo>
                <a:lnTo>
                  <a:pt x="59663" y="128338"/>
                </a:lnTo>
                <a:lnTo>
                  <a:pt x="57635" y="121278"/>
                </a:lnTo>
                <a:lnTo>
                  <a:pt x="56282" y="111610"/>
                </a:lnTo>
                <a:lnTo>
                  <a:pt x="55381" y="100204"/>
                </a:lnTo>
                <a:lnTo>
                  <a:pt x="54379" y="77278"/>
                </a:lnTo>
                <a:lnTo>
                  <a:pt x="53934" y="60473"/>
                </a:lnTo>
                <a:lnTo>
                  <a:pt x="54807" y="53215"/>
                </a:lnTo>
                <a:lnTo>
                  <a:pt x="56382" y="46390"/>
                </a:lnTo>
                <a:lnTo>
                  <a:pt x="58424" y="39857"/>
                </a:lnTo>
                <a:lnTo>
                  <a:pt x="60777" y="34509"/>
                </a:lnTo>
                <a:lnTo>
                  <a:pt x="63338" y="29952"/>
                </a:lnTo>
                <a:lnTo>
                  <a:pt x="66038" y="25921"/>
                </a:lnTo>
                <a:lnTo>
                  <a:pt x="68829" y="21250"/>
                </a:lnTo>
                <a:lnTo>
                  <a:pt x="71683" y="16151"/>
                </a:lnTo>
                <a:lnTo>
                  <a:pt x="74578" y="10767"/>
                </a:lnTo>
                <a:lnTo>
                  <a:pt x="78492" y="7178"/>
                </a:lnTo>
                <a:lnTo>
                  <a:pt x="83086" y="4786"/>
                </a:lnTo>
                <a:lnTo>
                  <a:pt x="88132" y="3191"/>
                </a:lnTo>
                <a:lnTo>
                  <a:pt x="93481" y="2127"/>
                </a:lnTo>
                <a:lnTo>
                  <a:pt x="99031" y="1419"/>
                </a:lnTo>
                <a:lnTo>
                  <a:pt x="104716" y="946"/>
                </a:lnTo>
                <a:lnTo>
                  <a:pt x="109498" y="631"/>
                </a:lnTo>
                <a:lnTo>
                  <a:pt x="12501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66"/>
          <p:cNvSpPr/>
          <p:nvPr/>
        </p:nvSpPr>
        <p:spPr>
          <a:xfrm>
            <a:off x="3589891" y="5303718"/>
            <a:ext cx="160578" cy="384493"/>
          </a:xfrm>
          <a:custGeom>
            <a:avLst/>
            <a:gdLst/>
            <a:ahLst/>
            <a:cxnLst/>
            <a:rect l="0" t="0" r="0" b="0"/>
            <a:pathLst>
              <a:path w="160578" h="384493">
                <a:moveTo>
                  <a:pt x="80210" y="286266"/>
                </a:moveTo>
                <a:lnTo>
                  <a:pt x="72522" y="270889"/>
                </a:lnTo>
                <a:lnTo>
                  <a:pt x="69186" y="266864"/>
                </a:lnTo>
                <a:lnTo>
                  <a:pt x="66908" y="264402"/>
                </a:lnTo>
                <a:lnTo>
                  <a:pt x="64396" y="262760"/>
                </a:lnTo>
                <a:lnTo>
                  <a:pt x="61730" y="261666"/>
                </a:lnTo>
                <a:lnTo>
                  <a:pt x="58961" y="260936"/>
                </a:lnTo>
                <a:lnTo>
                  <a:pt x="56122" y="260450"/>
                </a:lnTo>
                <a:lnTo>
                  <a:pt x="53237" y="260125"/>
                </a:lnTo>
                <a:lnTo>
                  <a:pt x="50322" y="259910"/>
                </a:lnTo>
                <a:lnTo>
                  <a:pt x="46394" y="259765"/>
                </a:lnTo>
                <a:lnTo>
                  <a:pt x="36738" y="259605"/>
                </a:lnTo>
                <a:lnTo>
                  <a:pt x="32377" y="260554"/>
                </a:lnTo>
                <a:lnTo>
                  <a:pt x="28478" y="262180"/>
                </a:lnTo>
                <a:lnTo>
                  <a:pt x="24886" y="264255"/>
                </a:lnTo>
                <a:lnTo>
                  <a:pt x="21499" y="265639"/>
                </a:lnTo>
                <a:lnTo>
                  <a:pt x="18249" y="266562"/>
                </a:lnTo>
                <a:lnTo>
                  <a:pt x="15090" y="267176"/>
                </a:lnTo>
                <a:lnTo>
                  <a:pt x="11992" y="268579"/>
                </a:lnTo>
                <a:lnTo>
                  <a:pt x="8935" y="270506"/>
                </a:lnTo>
                <a:lnTo>
                  <a:pt x="5904" y="272783"/>
                </a:lnTo>
                <a:lnTo>
                  <a:pt x="3884" y="276285"/>
                </a:lnTo>
                <a:lnTo>
                  <a:pt x="1639" y="285468"/>
                </a:lnTo>
                <a:lnTo>
                  <a:pt x="375" y="297054"/>
                </a:lnTo>
                <a:lnTo>
                  <a:pt x="79" y="308920"/>
                </a:lnTo>
                <a:lnTo>
                  <a:pt x="0" y="316252"/>
                </a:lnTo>
                <a:lnTo>
                  <a:pt x="940" y="322131"/>
                </a:lnTo>
                <a:lnTo>
                  <a:pt x="4630" y="331310"/>
                </a:lnTo>
                <a:lnTo>
                  <a:pt x="8988" y="336140"/>
                </a:lnTo>
                <a:lnTo>
                  <a:pt x="14869" y="341343"/>
                </a:lnTo>
                <a:lnTo>
                  <a:pt x="21766" y="346796"/>
                </a:lnTo>
                <a:lnTo>
                  <a:pt x="27357" y="350432"/>
                </a:lnTo>
                <a:lnTo>
                  <a:pt x="32077" y="352856"/>
                </a:lnTo>
                <a:lnTo>
                  <a:pt x="36215" y="354472"/>
                </a:lnTo>
                <a:lnTo>
                  <a:pt x="40958" y="355549"/>
                </a:lnTo>
                <a:lnTo>
                  <a:pt x="46104" y="356267"/>
                </a:lnTo>
                <a:lnTo>
                  <a:pt x="51520" y="356746"/>
                </a:lnTo>
                <a:lnTo>
                  <a:pt x="56122" y="356072"/>
                </a:lnTo>
                <a:lnTo>
                  <a:pt x="60183" y="354632"/>
                </a:lnTo>
                <a:lnTo>
                  <a:pt x="63882" y="352679"/>
                </a:lnTo>
                <a:lnTo>
                  <a:pt x="67340" y="350385"/>
                </a:lnTo>
                <a:lnTo>
                  <a:pt x="70638" y="347864"/>
                </a:lnTo>
                <a:lnTo>
                  <a:pt x="73829" y="345191"/>
                </a:lnTo>
                <a:lnTo>
                  <a:pt x="76948" y="341424"/>
                </a:lnTo>
                <a:lnTo>
                  <a:pt x="80020" y="336929"/>
                </a:lnTo>
                <a:lnTo>
                  <a:pt x="83060" y="331947"/>
                </a:lnTo>
                <a:lnTo>
                  <a:pt x="86079" y="326642"/>
                </a:lnTo>
                <a:lnTo>
                  <a:pt x="92079" y="315456"/>
                </a:lnTo>
                <a:lnTo>
                  <a:pt x="94076" y="308702"/>
                </a:lnTo>
                <a:lnTo>
                  <a:pt x="95407" y="301223"/>
                </a:lnTo>
                <a:lnTo>
                  <a:pt x="96295" y="293261"/>
                </a:lnTo>
                <a:lnTo>
                  <a:pt x="96886" y="284976"/>
                </a:lnTo>
                <a:lnTo>
                  <a:pt x="97280" y="276477"/>
                </a:lnTo>
                <a:lnTo>
                  <a:pt x="97719" y="259095"/>
                </a:lnTo>
                <a:lnTo>
                  <a:pt x="98023" y="181595"/>
                </a:lnTo>
                <a:lnTo>
                  <a:pt x="97046" y="159931"/>
                </a:lnTo>
                <a:lnTo>
                  <a:pt x="95403" y="139535"/>
                </a:lnTo>
                <a:lnTo>
                  <a:pt x="93315" y="119984"/>
                </a:lnTo>
                <a:lnTo>
                  <a:pt x="90931" y="103974"/>
                </a:lnTo>
                <a:lnTo>
                  <a:pt x="88350" y="90324"/>
                </a:lnTo>
                <a:lnTo>
                  <a:pt x="85636" y="78247"/>
                </a:lnTo>
                <a:lnTo>
                  <a:pt x="83828" y="67220"/>
                </a:lnTo>
                <a:lnTo>
                  <a:pt x="82622" y="56892"/>
                </a:lnTo>
                <a:lnTo>
                  <a:pt x="81818" y="47029"/>
                </a:lnTo>
                <a:lnTo>
                  <a:pt x="80290" y="37478"/>
                </a:lnTo>
                <a:lnTo>
                  <a:pt x="78279" y="28134"/>
                </a:lnTo>
                <a:lnTo>
                  <a:pt x="75946" y="18928"/>
                </a:lnTo>
                <a:lnTo>
                  <a:pt x="74391" y="11799"/>
                </a:lnTo>
                <a:lnTo>
                  <a:pt x="72663" y="1231"/>
                </a:lnTo>
                <a:lnTo>
                  <a:pt x="71210" y="0"/>
                </a:lnTo>
                <a:lnTo>
                  <a:pt x="69249" y="1164"/>
                </a:lnTo>
                <a:lnTo>
                  <a:pt x="66950" y="3925"/>
                </a:lnTo>
                <a:lnTo>
                  <a:pt x="65417" y="7750"/>
                </a:lnTo>
                <a:lnTo>
                  <a:pt x="63713" y="17291"/>
                </a:lnTo>
                <a:lnTo>
                  <a:pt x="64251" y="23605"/>
                </a:lnTo>
                <a:lnTo>
                  <a:pt x="65602" y="30792"/>
                </a:lnTo>
                <a:lnTo>
                  <a:pt x="67495" y="38559"/>
                </a:lnTo>
                <a:lnTo>
                  <a:pt x="69749" y="51675"/>
                </a:lnTo>
                <a:lnTo>
                  <a:pt x="83377" y="142680"/>
                </a:lnTo>
                <a:lnTo>
                  <a:pt x="91251" y="170698"/>
                </a:lnTo>
                <a:lnTo>
                  <a:pt x="102454" y="205252"/>
                </a:lnTo>
                <a:lnTo>
                  <a:pt x="125815" y="274072"/>
                </a:lnTo>
                <a:lnTo>
                  <a:pt x="160577" y="38449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67"/>
          <p:cNvSpPr/>
          <p:nvPr/>
        </p:nvSpPr>
        <p:spPr>
          <a:xfrm>
            <a:off x="5572125" y="3696890"/>
            <a:ext cx="1089422" cy="500064"/>
          </a:xfrm>
          <a:custGeom>
            <a:avLst/>
            <a:gdLst/>
            <a:ahLst/>
            <a:cxnLst/>
            <a:rect l="0" t="0" r="0" b="0"/>
            <a:pathLst>
              <a:path w="1089422" h="500064">
                <a:moveTo>
                  <a:pt x="1089421" y="0"/>
                </a:moveTo>
                <a:lnTo>
                  <a:pt x="1068431" y="20991"/>
                </a:lnTo>
                <a:lnTo>
                  <a:pt x="1049520" y="32773"/>
                </a:lnTo>
                <a:lnTo>
                  <a:pt x="1016061" y="47629"/>
                </a:lnTo>
                <a:lnTo>
                  <a:pt x="990625" y="61296"/>
                </a:lnTo>
                <a:lnTo>
                  <a:pt x="962499" y="74868"/>
                </a:lnTo>
                <a:lnTo>
                  <a:pt x="929824" y="89830"/>
                </a:lnTo>
                <a:lnTo>
                  <a:pt x="876510" y="115603"/>
                </a:lnTo>
                <a:lnTo>
                  <a:pt x="827761" y="139803"/>
                </a:lnTo>
                <a:lnTo>
                  <a:pt x="801148" y="151763"/>
                </a:lnTo>
                <a:lnTo>
                  <a:pt x="766831" y="166669"/>
                </a:lnTo>
                <a:lnTo>
                  <a:pt x="692104" y="199976"/>
                </a:lnTo>
                <a:lnTo>
                  <a:pt x="653214" y="216540"/>
                </a:lnTo>
                <a:lnTo>
                  <a:pt x="634905" y="224727"/>
                </a:lnTo>
                <a:lnTo>
                  <a:pt x="581688" y="249479"/>
                </a:lnTo>
                <a:lnTo>
                  <a:pt x="549569" y="263346"/>
                </a:lnTo>
                <a:lnTo>
                  <a:pt x="516113" y="276123"/>
                </a:lnTo>
                <a:lnTo>
                  <a:pt x="498856" y="282309"/>
                </a:lnTo>
                <a:lnTo>
                  <a:pt x="477430" y="291393"/>
                </a:lnTo>
                <a:lnTo>
                  <a:pt x="384981" y="333682"/>
                </a:lnTo>
                <a:lnTo>
                  <a:pt x="344735" y="350709"/>
                </a:lnTo>
                <a:lnTo>
                  <a:pt x="272249" y="380624"/>
                </a:lnTo>
                <a:lnTo>
                  <a:pt x="237747" y="396046"/>
                </a:lnTo>
                <a:lnTo>
                  <a:pt x="177048" y="425366"/>
                </a:lnTo>
                <a:lnTo>
                  <a:pt x="158712" y="433398"/>
                </a:lnTo>
                <a:lnTo>
                  <a:pt x="127754" y="444968"/>
                </a:lnTo>
                <a:lnTo>
                  <a:pt x="103413" y="456063"/>
                </a:lnTo>
                <a:lnTo>
                  <a:pt x="78703" y="468601"/>
                </a:lnTo>
                <a:lnTo>
                  <a:pt x="44570" y="484095"/>
                </a:lnTo>
                <a:lnTo>
                  <a:pt x="22124" y="492966"/>
                </a:lnTo>
                <a:lnTo>
                  <a:pt x="0"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68"/>
          <p:cNvSpPr/>
          <p:nvPr/>
        </p:nvSpPr>
        <p:spPr>
          <a:xfrm>
            <a:off x="7036593" y="3804046"/>
            <a:ext cx="732236" cy="455415"/>
          </a:xfrm>
          <a:custGeom>
            <a:avLst/>
            <a:gdLst/>
            <a:ahLst/>
            <a:cxnLst/>
            <a:rect l="0" t="0" r="0" b="0"/>
            <a:pathLst>
              <a:path w="732236" h="455415">
                <a:moveTo>
                  <a:pt x="0" y="0"/>
                </a:moveTo>
                <a:lnTo>
                  <a:pt x="13266" y="6137"/>
                </a:lnTo>
                <a:lnTo>
                  <a:pt x="20118" y="7689"/>
                </a:lnTo>
                <a:lnTo>
                  <a:pt x="26470" y="11025"/>
                </a:lnTo>
                <a:lnTo>
                  <a:pt x="51689" y="26974"/>
                </a:lnTo>
                <a:lnTo>
                  <a:pt x="67240" y="38419"/>
                </a:lnTo>
                <a:lnTo>
                  <a:pt x="88053" y="51733"/>
                </a:lnTo>
                <a:lnTo>
                  <a:pt x="109434" y="64607"/>
                </a:lnTo>
                <a:lnTo>
                  <a:pt x="143326" y="86735"/>
                </a:lnTo>
                <a:lnTo>
                  <a:pt x="160935" y="95765"/>
                </a:lnTo>
                <a:lnTo>
                  <a:pt x="179675" y="105071"/>
                </a:lnTo>
                <a:lnTo>
                  <a:pt x="201233" y="119128"/>
                </a:lnTo>
                <a:lnTo>
                  <a:pt x="230943" y="139036"/>
                </a:lnTo>
                <a:lnTo>
                  <a:pt x="244251" y="147261"/>
                </a:lnTo>
                <a:lnTo>
                  <a:pt x="277559" y="166984"/>
                </a:lnTo>
                <a:lnTo>
                  <a:pt x="293188" y="176807"/>
                </a:lnTo>
                <a:lnTo>
                  <a:pt x="307576" y="186332"/>
                </a:lnTo>
                <a:lnTo>
                  <a:pt x="321136" y="195659"/>
                </a:lnTo>
                <a:lnTo>
                  <a:pt x="338114" y="205846"/>
                </a:lnTo>
                <a:lnTo>
                  <a:pt x="357371" y="216606"/>
                </a:lnTo>
                <a:lnTo>
                  <a:pt x="396957" y="238152"/>
                </a:lnTo>
                <a:lnTo>
                  <a:pt x="431086" y="257650"/>
                </a:lnTo>
                <a:lnTo>
                  <a:pt x="457501" y="273592"/>
                </a:lnTo>
                <a:lnTo>
                  <a:pt x="480154" y="287292"/>
                </a:lnTo>
                <a:lnTo>
                  <a:pt x="491751" y="293724"/>
                </a:lnTo>
                <a:lnTo>
                  <a:pt x="515221" y="306161"/>
                </a:lnTo>
                <a:lnTo>
                  <a:pt x="538880" y="318303"/>
                </a:lnTo>
                <a:lnTo>
                  <a:pt x="559979" y="330315"/>
                </a:lnTo>
                <a:lnTo>
                  <a:pt x="578286" y="342268"/>
                </a:lnTo>
                <a:lnTo>
                  <a:pt x="593037" y="354195"/>
                </a:lnTo>
                <a:lnTo>
                  <a:pt x="608854" y="363464"/>
                </a:lnTo>
                <a:lnTo>
                  <a:pt x="624813" y="371884"/>
                </a:lnTo>
                <a:lnTo>
                  <a:pt x="644954" y="386788"/>
                </a:lnTo>
                <a:lnTo>
                  <a:pt x="663489" y="398921"/>
                </a:lnTo>
                <a:lnTo>
                  <a:pt x="675553" y="409140"/>
                </a:lnTo>
                <a:lnTo>
                  <a:pt x="690176" y="420296"/>
                </a:lnTo>
                <a:lnTo>
                  <a:pt x="704612" y="430877"/>
                </a:lnTo>
                <a:lnTo>
                  <a:pt x="714336" y="438886"/>
                </a:lnTo>
                <a:lnTo>
                  <a:pt x="717325" y="442411"/>
                </a:lnTo>
                <a:lnTo>
                  <a:pt x="720648" y="448974"/>
                </a:lnTo>
                <a:lnTo>
                  <a:pt x="722526" y="451121"/>
                </a:lnTo>
                <a:lnTo>
                  <a:pt x="724770" y="452552"/>
                </a:lnTo>
                <a:lnTo>
                  <a:pt x="732235" y="455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69"/>
          <p:cNvSpPr/>
          <p:nvPr/>
        </p:nvSpPr>
        <p:spPr>
          <a:xfrm>
            <a:off x="5161359" y="4152304"/>
            <a:ext cx="240716" cy="236071"/>
          </a:xfrm>
          <a:custGeom>
            <a:avLst/>
            <a:gdLst/>
            <a:ahLst/>
            <a:cxnLst/>
            <a:rect l="0" t="0" r="0" b="0"/>
            <a:pathLst>
              <a:path w="240716" h="236071">
                <a:moveTo>
                  <a:pt x="187523" y="0"/>
                </a:moveTo>
                <a:lnTo>
                  <a:pt x="182783" y="4741"/>
                </a:lnTo>
                <a:lnTo>
                  <a:pt x="181386" y="7129"/>
                </a:lnTo>
                <a:lnTo>
                  <a:pt x="179835" y="12429"/>
                </a:lnTo>
                <a:lnTo>
                  <a:pt x="180413" y="18208"/>
                </a:lnTo>
                <a:lnTo>
                  <a:pt x="181791" y="26030"/>
                </a:lnTo>
                <a:lnTo>
                  <a:pt x="183702" y="35212"/>
                </a:lnTo>
                <a:lnTo>
                  <a:pt x="184976" y="43319"/>
                </a:lnTo>
                <a:lnTo>
                  <a:pt x="185825" y="50708"/>
                </a:lnTo>
                <a:lnTo>
                  <a:pt x="186391" y="57618"/>
                </a:lnTo>
                <a:lnTo>
                  <a:pt x="187761" y="64209"/>
                </a:lnTo>
                <a:lnTo>
                  <a:pt x="189666" y="70587"/>
                </a:lnTo>
                <a:lnTo>
                  <a:pt x="191928" y="76824"/>
                </a:lnTo>
                <a:lnTo>
                  <a:pt x="193437" y="83958"/>
                </a:lnTo>
                <a:lnTo>
                  <a:pt x="194442" y="91691"/>
                </a:lnTo>
                <a:lnTo>
                  <a:pt x="195112" y="99823"/>
                </a:lnTo>
                <a:lnTo>
                  <a:pt x="198536" y="113181"/>
                </a:lnTo>
                <a:lnTo>
                  <a:pt x="203794" y="130024"/>
                </a:lnTo>
                <a:lnTo>
                  <a:pt x="210277" y="149191"/>
                </a:lnTo>
                <a:lnTo>
                  <a:pt x="215591" y="163953"/>
                </a:lnTo>
                <a:lnTo>
                  <a:pt x="220126" y="175779"/>
                </a:lnTo>
                <a:lnTo>
                  <a:pt x="224141" y="185647"/>
                </a:lnTo>
                <a:lnTo>
                  <a:pt x="226818" y="193218"/>
                </a:lnTo>
                <a:lnTo>
                  <a:pt x="228602" y="199257"/>
                </a:lnTo>
                <a:lnTo>
                  <a:pt x="229792" y="204276"/>
                </a:lnTo>
                <a:lnTo>
                  <a:pt x="230586" y="208614"/>
                </a:lnTo>
                <a:lnTo>
                  <a:pt x="231114" y="212498"/>
                </a:lnTo>
                <a:lnTo>
                  <a:pt x="231466" y="216079"/>
                </a:lnTo>
                <a:lnTo>
                  <a:pt x="232694" y="219459"/>
                </a:lnTo>
                <a:lnTo>
                  <a:pt x="236704" y="225860"/>
                </a:lnTo>
                <a:lnTo>
                  <a:pt x="239147" y="232013"/>
                </a:lnTo>
                <a:lnTo>
                  <a:pt x="239798" y="235042"/>
                </a:lnTo>
                <a:lnTo>
                  <a:pt x="240232" y="236070"/>
                </a:lnTo>
                <a:lnTo>
                  <a:pt x="240522" y="235763"/>
                </a:lnTo>
                <a:lnTo>
                  <a:pt x="240715" y="234566"/>
                </a:lnTo>
                <a:lnTo>
                  <a:pt x="239852" y="232776"/>
                </a:lnTo>
                <a:lnTo>
                  <a:pt x="228691" y="217482"/>
                </a:lnTo>
                <a:lnTo>
                  <a:pt x="223898" y="210473"/>
                </a:lnTo>
                <a:lnTo>
                  <a:pt x="218719" y="204807"/>
                </a:lnTo>
                <a:lnTo>
                  <a:pt x="213281" y="200038"/>
                </a:lnTo>
                <a:lnTo>
                  <a:pt x="207672" y="195867"/>
                </a:lnTo>
                <a:lnTo>
                  <a:pt x="201948" y="191101"/>
                </a:lnTo>
                <a:lnTo>
                  <a:pt x="196147" y="185940"/>
                </a:lnTo>
                <a:lnTo>
                  <a:pt x="184411" y="174914"/>
                </a:lnTo>
                <a:lnTo>
                  <a:pt x="172580" y="163398"/>
                </a:lnTo>
                <a:lnTo>
                  <a:pt x="164663" y="156557"/>
                </a:lnTo>
                <a:lnTo>
                  <a:pt x="155416" y="149020"/>
                </a:lnTo>
                <a:lnTo>
                  <a:pt x="145282" y="141019"/>
                </a:lnTo>
                <a:lnTo>
                  <a:pt x="136542" y="134692"/>
                </a:lnTo>
                <a:lnTo>
                  <a:pt x="128732" y="129483"/>
                </a:lnTo>
                <a:lnTo>
                  <a:pt x="121540" y="125017"/>
                </a:lnTo>
                <a:lnTo>
                  <a:pt x="113769" y="121048"/>
                </a:lnTo>
                <a:lnTo>
                  <a:pt x="105612" y="117410"/>
                </a:lnTo>
                <a:lnTo>
                  <a:pt x="97196" y="113992"/>
                </a:lnTo>
                <a:lnTo>
                  <a:pt x="89603" y="110721"/>
                </a:lnTo>
                <a:lnTo>
                  <a:pt x="75873" y="104441"/>
                </a:lnTo>
                <a:lnTo>
                  <a:pt x="68441" y="101378"/>
                </a:lnTo>
                <a:lnTo>
                  <a:pt x="60510" y="98343"/>
                </a:lnTo>
                <a:lnTo>
                  <a:pt x="52247" y="95328"/>
                </a:lnTo>
                <a:lnTo>
                  <a:pt x="44753" y="93317"/>
                </a:lnTo>
                <a:lnTo>
                  <a:pt x="37773" y="91978"/>
                </a:lnTo>
                <a:lnTo>
                  <a:pt x="31135" y="91084"/>
                </a:lnTo>
                <a:lnTo>
                  <a:pt x="25717" y="91481"/>
                </a:lnTo>
                <a:lnTo>
                  <a:pt x="21114" y="92737"/>
                </a:lnTo>
                <a:lnTo>
                  <a:pt x="17053" y="94567"/>
                </a:lnTo>
                <a:lnTo>
                  <a:pt x="9894" y="96600"/>
                </a:lnTo>
                <a:lnTo>
                  <a:pt x="0"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70"/>
          <p:cNvSpPr/>
          <p:nvPr/>
        </p:nvSpPr>
        <p:spPr>
          <a:xfrm>
            <a:off x="7625953" y="4179093"/>
            <a:ext cx="319802" cy="299153"/>
          </a:xfrm>
          <a:custGeom>
            <a:avLst/>
            <a:gdLst/>
            <a:ahLst/>
            <a:cxnLst/>
            <a:rect l="0" t="0" r="0" b="0"/>
            <a:pathLst>
              <a:path w="319802" h="299153">
                <a:moveTo>
                  <a:pt x="0" y="151805"/>
                </a:moveTo>
                <a:lnTo>
                  <a:pt x="9481" y="166026"/>
                </a:lnTo>
                <a:lnTo>
                  <a:pt x="13265" y="171208"/>
                </a:lnTo>
                <a:lnTo>
                  <a:pt x="20117" y="179611"/>
                </a:lnTo>
                <a:lnTo>
                  <a:pt x="23333" y="184233"/>
                </a:lnTo>
                <a:lnTo>
                  <a:pt x="26469" y="189298"/>
                </a:lnTo>
                <a:lnTo>
                  <a:pt x="29553" y="194660"/>
                </a:lnTo>
                <a:lnTo>
                  <a:pt x="33592" y="201211"/>
                </a:lnTo>
                <a:lnTo>
                  <a:pt x="43372" y="216427"/>
                </a:lnTo>
                <a:lnTo>
                  <a:pt x="49751" y="225644"/>
                </a:lnTo>
                <a:lnTo>
                  <a:pt x="64776" y="246469"/>
                </a:lnTo>
                <a:lnTo>
                  <a:pt x="70964" y="254601"/>
                </a:lnTo>
                <a:lnTo>
                  <a:pt x="76083" y="261016"/>
                </a:lnTo>
                <a:lnTo>
                  <a:pt x="80488" y="266284"/>
                </a:lnTo>
                <a:lnTo>
                  <a:pt x="84416" y="271781"/>
                </a:lnTo>
                <a:lnTo>
                  <a:pt x="88027" y="277429"/>
                </a:lnTo>
                <a:lnTo>
                  <a:pt x="96212" y="291272"/>
                </a:lnTo>
                <a:lnTo>
                  <a:pt x="102973" y="299152"/>
                </a:lnTo>
                <a:lnTo>
                  <a:pt x="100997" y="297329"/>
                </a:lnTo>
                <a:lnTo>
                  <a:pt x="100074" y="295454"/>
                </a:lnTo>
                <a:lnTo>
                  <a:pt x="97781" y="287082"/>
                </a:lnTo>
                <a:lnTo>
                  <a:pt x="93730" y="277743"/>
                </a:lnTo>
                <a:lnTo>
                  <a:pt x="88621" y="266978"/>
                </a:lnTo>
                <a:lnTo>
                  <a:pt x="85870" y="261329"/>
                </a:lnTo>
                <a:lnTo>
                  <a:pt x="67775" y="220196"/>
                </a:lnTo>
                <a:lnTo>
                  <a:pt x="62051" y="206329"/>
                </a:lnTo>
                <a:lnTo>
                  <a:pt x="53044" y="182983"/>
                </a:lnTo>
                <a:lnTo>
                  <a:pt x="49253" y="171598"/>
                </a:lnTo>
                <a:lnTo>
                  <a:pt x="45734" y="160039"/>
                </a:lnTo>
                <a:lnTo>
                  <a:pt x="42395" y="148365"/>
                </a:lnTo>
                <a:lnTo>
                  <a:pt x="40169" y="138598"/>
                </a:lnTo>
                <a:lnTo>
                  <a:pt x="38686" y="130102"/>
                </a:lnTo>
                <a:lnTo>
                  <a:pt x="37697" y="122454"/>
                </a:lnTo>
                <a:lnTo>
                  <a:pt x="37038" y="114378"/>
                </a:lnTo>
                <a:lnTo>
                  <a:pt x="36597" y="106018"/>
                </a:lnTo>
                <a:lnTo>
                  <a:pt x="36305" y="97468"/>
                </a:lnTo>
                <a:lnTo>
                  <a:pt x="35117" y="90775"/>
                </a:lnTo>
                <a:lnTo>
                  <a:pt x="33333" y="85322"/>
                </a:lnTo>
                <a:lnTo>
                  <a:pt x="28082" y="74180"/>
                </a:lnTo>
                <a:lnTo>
                  <a:pt x="28643" y="72274"/>
                </a:lnTo>
                <a:lnTo>
                  <a:pt x="31912" y="67510"/>
                </a:lnTo>
                <a:lnTo>
                  <a:pt x="33181" y="66835"/>
                </a:lnTo>
                <a:lnTo>
                  <a:pt x="34027" y="67377"/>
                </a:lnTo>
                <a:lnTo>
                  <a:pt x="34591" y="68731"/>
                </a:lnTo>
                <a:lnTo>
                  <a:pt x="35959" y="69633"/>
                </a:lnTo>
                <a:lnTo>
                  <a:pt x="40125" y="70636"/>
                </a:lnTo>
                <a:lnTo>
                  <a:pt x="45284" y="73727"/>
                </a:lnTo>
                <a:lnTo>
                  <a:pt x="48049" y="75941"/>
                </a:lnTo>
                <a:lnTo>
                  <a:pt x="53766" y="83692"/>
                </a:lnTo>
                <a:lnTo>
                  <a:pt x="56680" y="88537"/>
                </a:lnTo>
                <a:lnTo>
                  <a:pt x="59615" y="93752"/>
                </a:lnTo>
                <a:lnTo>
                  <a:pt x="65521" y="104836"/>
                </a:lnTo>
                <a:lnTo>
                  <a:pt x="70470" y="110571"/>
                </a:lnTo>
                <a:lnTo>
                  <a:pt x="76745" y="116378"/>
                </a:lnTo>
                <a:lnTo>
                  <a:pt x="83905" y="122234"/>
                </a:lnTo>
                <a:lnTo>
                  <a:pt x="90663" y="128122"/>
                </a:lnTo>
                <a:lnTo>
                  <a:pt x="97153" y="134032"/>
                </a:lnTo>
                <a:lnTo>
                  <a:pt x="103464" y="139956"/>
                </a:lnTo>
                <a:lnTo>
                  <a:pt x="131308" y="167256"/>
                </a:lnTo>
                <a:lnTo>
                  <a:pt x="143101" y="177980"/>
                </a:lnTo>
                <a:lnTo>
                  <a:pt x="155924" y="189099"/>
                </a:lnTo>
                <a:lnTo>
                  <a:pt x="169433" y="200480"/>
                </a:lnTo>
                <a:lnTo>
                  <a:pt x="180424" y="209060"/>
                </a:lnTo>
                <a:lnTo>
                  <a:pt x="189736" y="215772"/>
                </a:lnTo>
                <a:lnTo>
                  <a:pt x="197928" y="221239"/>
                </a:lnTo>
                <a:lnTo>
                  <a:pt x="205374" y="226868"/>
                </a:lnTo>
                <a:lnTo>
                  <a:pt x="212322" y="232605"/>
                </a:lnTo>
                <a:lnTo>
                  <a:pt x="218938" y="238414"/>
                </a:lnTo>
                <a:lnTo>
                  <a:pt x="225334" y="243278"/>
                </a:lnTo>
                <a:lnTo>
                  <a:pt x="231582" y="247514"/>
                </a:lnTo>
                <a:lnTo>
                  <a:pt x="237732" y="251329"/>
                </a:lnTo>
                <a:lnTo>
                  <a:pt x="247210" y="258215"/>
                </a:lnTo>
                <a:lnTo>
                  <a:pt x="251127" y="261440"/>
                </a:lnTo>
                <a:lnTo>
                  <a:pt x="255723" y="263591"/>
                </a:lnTo>
                <a:lnTo>
                  <a:pt x="260771" y="265024"/>
                </a:lnTo>
                <a:lnTo>
                  <a:pt x="266121" y="265979"/>
                </a:lnTo>
                <a:lnTo>
                  <a:pt x="271671" y="266617"/>
                </a:lnTo>
                <a:lnTo>
                  <a:pt x="277356" y="267041"/>
                </a:lnTo>
                <a:lnTo>
                  <a:pt x="287972" y="267513"/>
                </a:lnTo>
                <a:lnTo>
                  <a:pt x="295999" y="267723"/>
                </a:lnTo>
                <a:lnTo>
                  <a:pt x="298535" y="266787"/>
                </a:lnTo>
                <a:lnTo>
                  <a:pt x="300226" y="265170"/>
                </a:lnTo>
                <a:lnTo>
                  <a:pt x="303097" y="260729"/>
                </a:lnTo>
                <a:lnTo>
                  <a:pt x="310292" y="252650"/>
                </a:lnTo>
                <a:lnTo>
                  <a:pt x="315840" y="246896"/>
                </a:lnTo>
                <a:lnTo>
                  <a:pt x="317716" y="243972"/>
                </a:lnTo>
                <a:lnTo>
                  <a:pt x="319801" y="238078"/>
                </a:lnTo>
                <a:lnTo>
                  <a:pt x="319365" y="234125"/>
                </a:lnTo>
                <a:lnTo>
                  <a:pt x="318082" y="229505"/>
                </a:lnTo>
                <a:lnTo>
                  <a:pt x="316234" y="224441"/>
                </a:lnTo>
                <a:lnTo>
                  <a:pt x="315002" y="219081"/>
                </a:lnTo>
                <a:lnTo>
                  <a:pt x="314181" y="213522"/>
                </a:lnTo>
                <a:lnTo>
                  <a:pt x="313634" y="207833"/>
                </a:lnTo>
                <a:lnTo>
                  <a:pt x="312277" y="201063"/>
                </a:lnTo>
                <a:lnTo>
                  <a:pt x="310380" y="193573"/>
                </a:lnTo>
                <a:lnTo>
                  <a:pt x="308123" y="185604"/>
                </a:lnTo>
                <a:lnTo>
                  <a:pt x="302970" y="168811"/>
                </a:lnTo>
                <a:lnTo>
                  <a:pt x="300206" y="160166"/>
                </a:lnTo>
                <a:lnTo>
                  <a:pt x="296380" y="152418"/>
                </a:lnTo>
                <a:lnTo>
                  <a:pt x="291844" y="145269"/>
                </a:lnTo>
                <a:lnTo>
                  <a:pt x="286836" y="138518"/>
                </a:lnTo>
                <a:lnTo>
                  <a:pt x="282505" y="131041"/>
                </a:lnTo>
                <a:lnTo>
                  <a:pt x="278625" y="123079"/>
                </a:lnTo>
                <a:lnTo>
                  <a:pt x="275047" y="114795"/>
                </a:lnTo>
                <a:lnTo>
                  <a:pt x="270678" y="106296"/>
                </a:lnTo>
                <a:lnTo>
                  <a:pt x="265780" y="97653"/>
                </a:lnTo>
                <a:lnTo>
                  <a:pt x="260530" y="88915"/>
                </a:lnTo>
                <a:lnTo>
                  <a:pt x="255045" y="81105"/>
                </a:lnTo>
                <a:lnTo>
                  <a:pt x="249406" y="73914"/>
                </a:lnTo>
                <a:lnTo>
                  <a:pt x="243661" y="67135"/>
                </a:lnTo>
                <a:lnTo>
                  <a:pt x="229341" y="49021"/>
                </a:lnTo>
                <a:lnTo>
                  <a:pt x="221354" y="38633"/>
                </a:lnTo>
                <a:lnTo>
                  <a:pt x="215038" y="30717"/>
                </a:lnTo>
                <a:lnTo>
                  <a:pt x="209836" y="24446"/>
                </a:lnTo>
                <a:lnTo>
                  <a:pt x="205374" y="19274"/>
                </a:lnTo>
                <a:lnTo>
                  <a:pt x="197772" y="10882"/>
                </a:lnTo>
                <a:lnTo>
                  <a:pt x="187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71"/>
          <p:cNvSpPr/>
          <p:nvPr/>
        </p:nvSpPr>
        <p:spPr>
          <a:xfrm>
            <a:off x="7956351" y="4205882"/>
            <a:ext cx="116087" cy="297764"/>
          </a:xfrm>
          <a:custGeom>
            <a:avLst/>
            <a:gdLst/>
            <a:ahLst/>
            <a:cxnLst/>
            <a:rect l="0" t="0" r="0" b="0"/>
            <a:pathLst>
              <a:path w="116087" h="297764">
                <a:moveTo>
                  <a:pt x="0" y="0"/>
                </a:moveTo>
                <a:lnTo>
                  <a:pt x="0" y="24858"/>
                </a:lnTo>
                <a:lnTo>
                  <a:pt x="992" y="30463"/>
                </a:lnTo>
                <a:lnTo>
                  <a:pt x="2646" y="36184"/>
                </a:lnTo>
                <a:lnTo>
                  <a:pt x="4741" y="41982"/>
                </a:lnTo>
                <a:lnTo>
                  <a:pt x="6137" y="48824"/>
                </a:lnTo>
                <a:lnTo>
                  <a:pt x="7068" y="56362"/>
                </a:lnTo>
                <a:lnTo>
                  <a:pt x="7689" y="64364"/>
                </a:lnTo>
                <a:lnTo>
                  <a:pt x="9094" y="72675"/>
                </a:lnTo>
                <a:lnTo>
                  <a:pt x="11024" y="81192"/>
                </a:lnTo>
                <a:lnTo>
                  <a:pt x="21250" y="120990"/>
                </a:lnTo>
                <a:lnTo>
                  <a:pt x="25081" y="134238"/>
                </a:lnTo>
                <a:lnTo>
                  <a:pt x="34629" y="164833"/>
                </a:lnTo>
                <a:lnTo>
                  <a:pt x="42929" y="183311"/>
                </a:lnTo>
                <a:lnTo>
                  <a:pt x="53425" y="203567"/>
                </a:lnTo>
                <a:lnTo>
                  <a:pt x="81314" y="254124"/>
                </a:lnTo>
                <a:lnTo>
                  <a:pt x="86951" y="264666"/>
                </a:lnTo>
                <a:lnTo>
                  <a:pt x="91702" y="272686"/>
                </a:lnTo>
                <a:lnTo>
                  <a:pt x="95861" y="279026"/>
                </a:lnTo>
                <a:lnTo>
                  <a:pt x="99627" y="284243"/>
                </a:lnTo>
                <a:lnTo>
                  <a:pt x="102136" y="288715"/>
                </a:lnTo>
                <a:lnTo>
                  <a:pt x="104925" y="296328"/>
                </a:lnTo>
                <a:lnTo>
                  <a:pt x="106661" y="297763"/>
                </a:lnTo>
                <a:lnTo>
                  <a:pt x="108810" y="297728"/>
                </a:lnTo>
                <a:lnTo>
                  <a:pt x="113930" y="295583"/>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72"/>
          <p:cNvSpPr/>
          <p:nvPr/>
        </p:nvSpPr>
        <p:spPr>
          <a:xfrm>
            <a:off x="7938492" y="4147348"/>
            <a:ext cx="160535" cy="129973"/>
          </a:xfrm>
          <a:custGeom>
            <a:avLst/>
            <a:gdLst/>
            <a:ahLst/>
            <a:cxnLst/>
            <a:rect l="0" t="0" r="0" b="0"/>
            <a:pathLst>
              <a:path w="160535" h="129973">
                <a:moveTo>
                  <a:pt x="0" y="40675"/>
                </a:moveTo>
                <a:lnTo>
                  <a:pt x="0" y="31194"/>
                </a:lnTo>
                <a:lnTo>
                  <a:pt x="992" y="26417"/>
                </a:lnTo>
                <a:lnTo>
                  <a:pt x="2646" y="21248"/>
                </a:lnTo>
                <a:lnTo>
                  <a:pt x="4740" y="15818"/>
                </a:lnTo>
                <a:lnTo>
                  <a:pt x="7129" y="12197"/>
                </a:lnTo>
                <a:lnTo>
                  <a:pt x="9714" y="9783"/>
                </a:lnTo>
                <a:lnTo>
                  <a:pt x="12428" y="8174"/>
                </a:lnTo>
                <a:lnTo>
                  <a:pt x="15231" y="7102"/>
                </a:lnTo>
                <a:lnTo>
                  <a:pt x="18092" y="6387"/>
                </a:lnTo>
                <a:lnTo>
                  <a:pt x="20991" y="5910"/>
                </a:lnTo>
                <a:lnTo>
                  <a:pt x="23915" y="4600"/>
                </a:lnTo>
                <a:lnTo>
                  <a:pt x="26858" y="2734"/>
                </a:lnTo>
                <a:lnTo>
                  <a:pt x="29812" y="498"/>
                </a:lnTo>
                <a:lnTo>
                  <a:pt x="33764" y="0"/>
                </a:lnTo>
                <a:lnTo>
                  <a:pt x="38385" y="660"/>
                </a:lnTo>
                <a:lnTo>
                  <a:pt x="43449" y="2092"/>
                </a:lnTo>
                <a:lnTo>
                  <a:pt x="50794" y="3047"/>
                </a:lnTo>
                <a:lnTo>
                  <a:pt x="59660" y="3683"/>
                </a:lnTo>
                <a:lnTo>
                  <a:pt x="69539" y="4108"/>
                </a:lnTo>
                <a:lnTo>
                  <a:pt x="77117" y="5383"/>
                </a:lnTo>
                <a:lnTo>
                  <a:pt x="83161" y="7225"/>
                </a:lnTo>
                <a:lnTo>
                  <a:pt x="88183" y="9445"/>
                </a:lnTo>
                <a:lnTo>
                  <a:pt x="93515" y="10926"/>
                </a:lnTo>
                <a:lnTo>
                  <a:pt x="99054" y="11912"/>
                </a:lnTo>
                <a:lnTo>
                  <a:pt x="104731" y="12570"/>
                </a:lnTo>
                <a:lnTo>
                  <a:pt x="110501" y="14001"/>
                </a:lnTo>
                <a:lnTo>
                  <a:pt x="116331" y="15947"/>
                </a:lnTo>
                <a:lnTo>
                  <a:pt x="122202" y="18236"/>
                </a:lnTo>
                <a:lnTo>
                  <a:pt x="128100" y="20755"/>
                </a:lnTo>
                <a:lnTo>
                  <a:pt x="139947" y="26199"/>
                </a:lnTo>
                <a:lnTo>
                  <a:pt x="144892" y="30033"/>
                </a:lnTo>
                <a:lnTo>
                  <a:pt x="149180" y="34572"/>
                </a:lnTo>
                <a:lnTo>
                  <a:pt x="153031" y="39583"/>
                </a:lnTo>
                <a:lnTo>
                  <a:pt x="155599" y="43916"/>
                </a:lnTo>
                <a:lnTo>
                  <a:pt x="157311" y="47797"/>
                </a:lnTo>
                <a:lnTo>
                  <a:pt x="158452" y="51376"/>
                </a:lnTo>
                <a:lnTo>
                  <a:pt x="159213" y="55746"/>
                </a:lnTo>
                <a:lnTo>
                  <a:pt x="159719" y="60644"/>
                </a:lnTo>
                <a:lnTo>
                  <a:pt x="160284" y="70386"/>
                </a:lnTo>
                <a:lnTo>
                  <a:pt x="160534" y="78023"/>
                </a:lnTo>
                <a:lnTo>
                  <a:pt x="158616" y="82441"/>
                </a:lnTo>
                <a:lnTo>
                  <a:pt x="155354" y="87371"/>
                </a:lnTo>
                <a:lnTo>
                  <a:pt x="151194" y="92642"/>
                </a:lnTo>
                <a:lnTo>
                  <a:pt x="147429" y="97147"/>
                </a:lnTo>
                <a:lnTo>
                  <a:pt x="143927" y="101144"/>
                </a:lnTo>
                <a:lnTo>
                  <a:pt x="140599" y="104800"/>
                </a:lnTo>
                <a:lnTo>
                  <a:pt x="136397" y="107238"/>
                </a:lnTo>
                <a:lnTo>
                  <a:pt x="131611" y="108863"/>
                </a:lnTo>
                <a:lnTo>
                  <a:pt x="126435" y="109946"/>
                </a:lnTo>
                <a:lnTo>
                  <a:pt x="100190" y="116211"/>
                </a:lnTo>
                <a:lnTo>
                  <a:pt x="90607" y="118814"/>
                </a:lnTo>
                <a:lnTo>
                  <a:pt x="72019" y="124351"/>
                </a:lnTo>
                <a:lnTo>
                  <a:pt x="63887" y="126225"/>
                </a:lnTo>
                <a:lnTo>
                  <a:pt x="56482" y="127474"/>
                </a:lnTo>
                <a:lnTo>
                  <a:pt x="8929" y="1299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73"/>
          <p:cNvSpPr/>
          <p:nvPr/>
        </p:nvSpPr>
        <p:spPr>
          <a:xfrm>
            <a:off x="5375671" y="4500562"/>
            <a:ext cx="196455" cy="669728"/>
          </a:xfrm>
          <a:custGeom>
            <a:avLst/>
            <a:gdLst/>
            <a:ahLst/>
            <a:cxnLst/>
            <a:rect l="0" t="0" r="0" b="0"/>
            <a:pathLst>
              <a:path w="196455" h="669728">
                <a:moveTo>
                  <a:pt x="0" y="0"/>
                </a:moveTo>
                <a:lnTo>
                  <a:pt x="0" y="18962"/>
                </a:lnTo>
                <a:lnTo>
                  <a:pt x="2646" y="33563"/>
                </a:lnTo>
                <a:lnTo>
                  <a:pt x="12360" y="63522"/>
                </a:lnTo>
                <a:lnTo>
                  <a:pt x="17170" y="78067"/>
                </a:lnTo>
                <a:lnTo>
                  <a:pt x="42901" y="150683"/>
                </a:lnTo>
                <a:lnTo>
                  <a:pt x="51421" y="177845"/>
                </a:lnTo>
                <a:lnTo>
                  <a:pt x="59086" y="204884"/>
                </a:lnTo>
                <a:lnTo>
                  <a:pt x="71901" y="254770"/>
                </a:lnTo>
                <a:lnTo>
                  <a:pt x="80904" y="293479"/>
                </a:lnTo>
                <a:lnTo>
                  <a:pt x="85686" y="310747"/>
                </a:lnTo>
                <a:lnTo>
                  <a:pt x="90859" y="327219"/>
                </a:lnTo>
                <a:lnTo>
                  <a:pt x="96291" y="343162"/>
                </a:lnTo>
                <a:lnTo>
                  <a:pt x="101898" y="362719"/>
                </a:lnTo>
                <a:lnTo>
                  <a:pt x="113418" y="408263"/>
                </a:lnTo>
                <a:lnTo>
                  <a:pt x="119269" y="428941"/>
                </a:lnTo>
                <a:lnTo>
                  <a:pt x="125153" y="447687"/>
                </a:lnTo>
                <a:lnTo>
                  <a:pt x="137976" y="484722"/>
                </a:lnTo>
                <a:lnTo>
                  <a:pt x="153596" y="527640"/>
                </a:lnTo>
                <a:lnTo>
                  <a:pt x="159944" y="546229"/>
                </a:lnTo>
                <a:lnTo>
                  <a:pt x="165169" y="562590"/>
                </a:lnTo>
                <a:lnTo>
                  <a:pt x="169644" y="577466"/>
                </a:lnTo>
                <a:lnTo>
                  <a:pt x="173620" y="592345"/>
                </a:lnTo>
                <a:lnTo>
                  <a:pt x="177262" y="607225"/>
                </a:lnTo>
                <a:lnTo>
                  <a:pt x="196454" y="6697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174"/>
          <p:cNvSpPr/>
          <p:nvPr/>
        </p:nvSpPr>
        <p:spPr>
          <a:xfrm>
            <a:off x="4000705" y="1660921"/>
            <a:ext cx="1122598" cy="1044069"/>
          </a:xfrm>
          <a:custGeom>
            <a:avLst/>
            <a:gdLst/>
            <a:ahLst/>
            <a:cxnLst/>
            <a:rect l="0" t="0" r="0" b="0"/>
            <a:pathLst>
              <a:path w="1122598" h="1044069">
                <a:moveTo>
                  <a:pt x="490927" y="0"/>
                </a:moveTo>
                <a:lnTo>
                  <a:pt x="397367" y="0"/>
                </a:lnTo>
                <a:lnTo>
                  <a:pt x="362554" y="4741"/>
                </a:lnTo>
                <a:lnTo>
                  <a:pt x="336308" y="12360"/>
                </a:lnTo>
                <a:lnTo>
                  <a:pt x="309098" y="22361"/>
                </a:lnTo>
                <a:lnTo>
                  <a:pt x="283776" y="33420"/>
                </a:lnTo>
                <a:lnTo>
                  <a:pt x="256647" y="47596"/>
                </a:lnTo>
                <a:lnTo>
                  <a:pt x="229045" y="63818"/>
                </a:lnTo>
                <a:lnTo>
                  <a:pt x="203548" y="80950"/>
                </a:lnTo>
                <a:lnTo>
                  <a:pt x="176341" y="101132"/>
                </a:lnTo>
                <a:lnTo>
                  <a:pt x="148705" y="123330"/>
                </a:lnTo>
                <a:lnTo>
                  <a:pt x="123193" y="146426"/>
                </a:lnTo>
                <a:lnTo>
                  <a:pt x="101271" y="169919"/>
                </a:lnTo>
                <a:lnTo>
                  <a:pt x="81606" y="194582"/>
                </a:lnTo>
                <a:lnTo>
                  <a:pt x="62945" y="222080"/>
                </a:lnTo>
                <a:lnTo>
                  <a:pt x="47374" y="250838"/>
                </a:lnTo>
                <a:lnTo>
                  <a:pt x="33839" y="280156"/>
                </a:lnTo>
                <a:lnTo>
                  <a:pt x="21209" y="309722"/>
                </a:lnTo>
                <a:lnTo>
                  <a:pt x="11627" y="342045"/>
                </a:lnTo>
                <a:lnTo>
                  <a:pt x="7683" y="358999"/>
                </a:lnTo>
                <a:lnTo>
                  <a:pt x="5053" y="376255"/>
                </a:lnTo>
                <a:lnTo>
                  <a:pt x="3300" y="393712"/>
                </a:lnTo>
                <a:lnTo>
                  <a:pt x="2132" y="411303"/>
                </a:lnTo>
                <a:lnTo>
                  <a:pt x="1353" y="428983"/>
                </a:lnTo>
                <a:lnTo>
                  <a:pt x="487" y="464503"/>
                </a:lnTo>
                <a:lnTo>
                  <a:pt x="0" y="517969"/>
                </a:lnTo>
                <a:lnTo>
                  <a:pt x="924" y="535813"/>
                </a:lnTo>
                <a:lnTo>
                  <a:pt x="2532" y="553662"/>
                </a:lnTo>
                <a:lnTo>
                  <a:pt x="4596" y="571514"/>
                </a:lnTo>
                <a:lnTo>
                  <a:pt x="8949" y="596314"/>
                </a:lnTo>
                <a:lnTo>
                  <a:pt x="21722" y="658266"/>
                </a:lnTo>
                <a:lnTo>
                  <a:pt x="28304" y="685899"/>
                </a:lnTo>
                <a:lnTo>
                  <a:pt x="34676" y="710274"/>
                </a:lnTo>
                <a:lnTo>
                  <a:pt x="40908" y="732477"/>
                </a:lnTo>
                <a:lnTo>
                  <a:pt x="48040" y="754224"/>
                </a:lnTo>
                <a:lnTo>
                  <a:pt x="55771" y="775668"/>
                </a:lnTo>
                <a:lnTo>
                  <a:pt x="63901" y="796909"/>
                </a:lnTo>
                <a:lnTo>
                  <a:pt x="72297" y="817023"/>
                </a:lnTo>
                <a:lnTo>
                  <a:pt x="80872" y="836385"/>
                </a:lnTo>
                <a:lnTo>
                  <a:pt x="89565" y="855247"/>
                </a:lnTo>
                <a:lnTo>
                  <a:pt x="112453" y="886787"/>
                </a:lnTo>
                <a:lnTo>
                  <a:pt x="138169" y="914034"/>
                </a:lnTo>
                <a:lnTo>
                  <a:pt x="162829" y="939373"/>
                </a:lnTo>
                <a:lnTo>
                  <a:pt x="192309" y="963864"/>
                </a:lnTo>
                <a:lnTo>
                  <a:pt x="225255" y="985993"/>
                </a:lnTo>
                <a:lnTo>
                  <a:pt x="259741" y="1002444"/>
                </a:lnTo>
                <a:lnTo>
                  <a:pt x="278264" y="1009608"/>
                </a:lnTo>
                <a:lnTo>
                  <a:pt x="297558" y="1016369"/>
                </a:lnTo>
                <a:lnTo>
                  <a:pt x="317366" y="1022861"/>
                </a:lnTo>
                <a:lnTo>
                  <a:pt x="337517" y="1028181"/>
                </a:lnTo>
                <a:lnTo>
                  <a:pt x="357896" y="1032720"/>
                </a:lnTo>
                <a:lnTo>
                  <a:pt x="378427" y="1036738"/>
                </a:lnTo>
                <a:lnTo>
                  <a:pt x="400052" y="1039417"/>
                </a:lnTo>
                <a:lnTo>
                  <a:pt x="422407" y="1041202"/>
                </a:lnTo>
                <a:lnTo>
                  <a:pt x="445247" y="1042393"/>
                </a:lnTo>
                <a:lnTo>
                  <a:pt x="491792" y="1043716"/>
                </a:lnTo>
                <a:lnTo>
                  <a:pt x="515316" y="1044068"/>
                </a:lnTo>
                <a:lnTo>
                  <a:pt x="538936" y="1043311"/>
                </a:lnTo>
                <a:lnTo>
                  <a:pt x="562621" y="1041814"/>
                </a:lnTo>
                <a:lnTo>
                  <a:pt x="610103" y="1037505"/>
                </a:lnTo>
                <a:lnTo>
                  <a:pt x="657666" y="1032283"/>
                </a:lnTo>
                <a:lnTo>
                  <a:pt x="681461" y="1028509"/>
                </a:lnTo>
                <a:lnTo>
                  <a:pt x="705262" y="1024009"/>
                </a:lnTo>
                <a:lnTo>
                  <a:pt x="729068" y="1019024"/>
                </a:lnTo>
                <a:lnTo>
                  <a:pt x="751883" y="1012725"/>
                </a:lnTo>
                <a:lnTo>
                  <a:pt x="774038" y="1005548"/>
                </a:lnTo>
                <a:lnTo>
                  <a:pt x="795754" y="997788"/>
                </a:lnTo>
                <a:lnTo>
                  <a:pt x="816184" y="989637"/>
                </a:lnTo>
                <a:lnTo>
                  <a:pt x="835757" y="981227"/>
                </a:lnTo>
                <a:lnTo>
                  <a:pt x="854759" y="972644"/>
                </a:lnTo>
                <a:lnTo>
                  <a:pt x="873381" y="962953"/>
                </a:lnTo>
                <a:lnTo>
                  <a:pt x="891748" y="952523"/>
                </a:lnTo>
                <a:lnTo>
                  <a:pt x="909946" y="941602"/>
                </a:lnTo>
                <a:lnTo>
                  <a:pt x="943395" y="916237"/>
                </a:lnTo>
                <a:lnTo>
                  <a:pt x="973805" y="888428"/>
                </a:lnTo>
                <a:lnTo>
                  <a:pt x="1000550" y="859531"/>
                </a:lnTo>
                <a:lnTo>
                  <a:pt x="1023020" y="830152"/>
                </a:lnTo>
                <a:lnTo>
                  <a:pt x="1042929" y="799566"/>
                </a:lnTo>
                <a:lnTo>
                  <a:pt x="1052405" y="783075"/>
                </a:lnTo>
                <a:lnTo>
                  <a:pt x="1061699" y="766128"/>
                </a:lnTo>
                <a:lnTo>
                  <a:pt x="1069879" y="747885"/>
                </a:lnTo>
                <a:lnTo>
                  <a:pt x="1077317" y="728778"/>
                </a:lnTo>
                <a:lnTo>
                  <a:pt x="1103513" y="652949"/>
                </a:lnTo>
                <a:lnTo>
                  <a:pt x="1108669" y="634729"/>
                </a:lnTo>
                <a:lnTo>
                  <a:pt x="1113099" y="616629"/>
                </a:lnTo>
                <a:lnTo>
                  <a:pt x="1117044" y="598610"/>
                </a:lnTo>
                <a:lnTo>
                  <a:pt x="1119675" y="579651"/>
                </a:lnTo>
                <a:lnTo>
                  <a:pt x="1121428" y="560067"/>
                </a:lnTo>
                <a:lnTo>
                  <a:pt x="1122597" y="540066"/>
                </a:lnTo>
                <a:lnTo>
                  <a:pt x="1122385" y="519786"/>
                </a:lnTo>
                <a:lnTo>
                  <a:pt x="1121250" y="499321"/>
                </a:lnTo>
                <a:lnTo>
                  <a:pt x="1119502" y="478733"/>
                </a:lnTo>
                <a:lnTo>
                  <a:pt x="1116352" y="459054"/>
                </a:lnTo>
                <a:lnTo>
                  <a:pt x="1112268" y="439981"/>
                </a:lnTo>
                <a:lnTo>
                  <a:pt x="1107561" y="421313"/>
                </a:lnTo>
                <a:lnTo>
                  <a:pt x="1101445" y="401922"/>
                </a:lnTo>
                <a:lnTo>
                  <a:pt x="1094393" y="382050"/>
                </a:lnTo>
                <a:lnTo>
                  <a:pt x="1086714" y="361856"/>
                </a:lnTo>
                <a:lnTo>
                  <a:pt x="1078619" y="343433"/>
                </a:lnTo>
                <a:lnTo>
                  <a:pt x="1070245" y="326190"/>
                </a:lnTo>
                <a:lnTo>
                  <a:pt x="1052011" y="294794"/>
                </a:lnTo>
                <a:lnTo>
                  <a:pt x="1041593" y="280865"/>
                </a:lnTo>
                <a:lnTo>
                  <a:pt x="990990"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175"/>
          <p:cNvSpPr/>
          <p:nvPr/>
        </p:nvSpPr>
        <p:spPr>
          <a:xfrm>
            <a:off x="5270960" y="5341717"/>
            <a:ext cx="282495" cy="328596"/>
          </a:xfrm>
          <a:custGeom>
            <a:avLst/>
            <a:gdLst/>
            <a:ahLst/>
            <a:cxnLst/>
            <a:rect l="0" t="0" r="0" b="0"/>
            <a:pathLst>
              <a:path w="282495" h="328596">
                <a:moveTo>
                  <a:pt x="238657" y="69673"/>
                </a:moveTo>
                <a:lnTo>
                  <a:pt x="248138" y="60192"/>
                </a:lnTo>
                <a:lnTo>
                  <a:pt x="250931" y="56407"/>
                </a:lnTo>
                <a:lnTo>
                  <a:pt x="254034" y="49556"/>
                </a:lnTo>
                <a:lnTo>
                  <a:pt x="255781" y="40120"/>
                </a:lnTo>
                <a:lnTo>
                  <a:pt x="255034" y="37073"/>
                </a:lnTo>
                <a:lnTo>
                  <a:pt x="251558" y="31041"/>
                </a:lnTo>
                <a:lnTo>
                  <a:pt x="244023" y="22067"/>
                </a:lnTo>
                <a:lnTo>
                  <a:pt x="235750" y="16103"/>
                </a:lnTo>
                <a:lnTo>
                  <a:pt x="230766" y="13124"/>
                </a:lnTo>
                <a:lnTo>
                  <a:pt x="221490" y="10145"/>
                </a:lnTo>
                <a:lnTo>
                  <a:pt x="209353" y="7168"/>
                </a:lnTo>
                <a:lnTo>
                  <a:pt x="195308" y="4191"/>
                </a:lnTo>
                <a:lnTo>
                  <a:pt x="182969" y="2206"/>
                </a:lnTo>
                <a:lnTo>
                  <a:pt x="171766" y="882"/>
                </a:lnTo>
                <a:lnTo>
                  <a:pt x="161321" y="0"/>
                </a:lnTo>
                <a:lnTo>
                  <a:pt x="150388" y="404"/>
                </a:lnTo>
                <a:lnTo>
                  <a:pt x="139131" y="1666"/>
                </a:lnTo>
                <a:lnTo>
                  <a:pt x="127658" y="3499"/>
                </a:lnTo>
                <a:lnTo>
                  <a:pt x="117033" y="4721"/>
                </a:lnTo>
                <a:lnTo>
                  <a:pt x="106973" y="5536"/>
                </a:lnTo>
                <a:lnTo>
                  <a:pt x="97289" y="6079"/>
                </a:lnTo>
                <a:lnTo>
                  <a:pt x="87857" y="7434"/>
                </a:lnTo>
                <a:lnTo>
                  <a:pt x="78592" y="9328"/>
                </a:lnTo>
                <a:lnTo>
                  <a:pt x="69439" y="11584"/>
                </a:lnTo>
                <a:lnTo>
                  <a:pt x="60361" y="14080"/>
                </a:lnTo>
                <a:lnTo>
                  <a:pt x="42336" y="19499"/>
                </a:lnTo>
                <a:lnTo>
                  <a:pt x="34354" y="22333"/>
                </a:lnTo>
                <a:lnTo>
                  <a:pt x="27049" y="25215"/>
                </a:lnTo>
                <a:lnTo>
                  <a:pt x="20194" y="28128"/>
                </a:lnTo>
                <a:lnTo>
                  <a:pt x="14632" y="32054"/>
                </a:lnTo>
                <a:lnTo>
                  <a:pt x="5807" y="41709"/>
                </a:lnTo>
                <a:lnTo>
                  <a:pt x="1223" y="49969"/>
                </a:lnTo>
                <a:lnTo>
                  <a:pt x="0" y="53560"/>
                </a:lnTo>
                <a:lnTo>
                  <a:pt x="177" y="57939"/>
                </a:lnTo>
                <a:lnTo>
                  <a:pt x="3020" y="68096"/>
                </a:lnTo>
                <a:lnTo>
                  <a:pt x="5167" y="73583"/>
                </a:lnTo>
                <a:lnTo>
                  <a:pt x="7591" y="79225"/>
                </a:lnTo>
                <a:lnTo>
                  <a:pt x="10199" y="84971"/>
                </a:lnTo>
                <a:lnTo>
                  <a:pt x="13922" y="90786"/>
                </a:lnTo>
                <a:lnTo>
                  <a:pt x="18388" y="96646"/>
                </a:lnTo>
                <a:lnTo>
                  <a:pt x="23350" y="102539"/>
                </a:lnTo>
                <a:lnTo>
                  <a:pt x="30627" y="108451"/>
                </a:lnTo>
                <a:lnTo>
                  <a:pt x="39447" y="114376"/>
                </a:lnTo>
                <a:lnTo>
                  <a:pt x="49295" y="120312"/>
                </a:lnTo>
                <a:lnTo>
                  <a:pt x="62807" y="129228"/>
                </a:lnTo>
                <a:lnTo>
                  <a:pt x="118974" y="167466"/>
                </a:lnTo>
                <a:lnTo>
                  <a:pt x="227208" y="237982"/>
                </a:lnTo>
                <a:lnTo>
                  <a:pt x="238961" y="246371"/>
                </a:lnTo>
                <a:lnTo>
                  <a:pt x="248782" y="253948"/>
                </a:lnTo>
                <a:lnTo>
                  <a:pt x="257313" y="260984"/>
                </a:lnTo>
                <a:lnTo>
                  <a:pt x="263993" y="267659"/>
                </a:lnTo>
                <a:lnTo>
                  <a:pt x="269438" y="274094"/>
                </a:lnTo>
                <a:lnTo>
                  <a:pt x="274060" y="280367"/>
                </a:lnTo>
                <a:lnTo>
                  <a:pt x="279197" y="289984"/>
                </a:lnTo>
                <a:lnTo>
                  <a:pt x="281479" y="298558"/>
                </a:lnTo>
                <a:lnTo>
                  <a:pt x="282087" y="303622"/>
                </a:lnTo>
                <a:lnTo>
                  <a:pt x="282494" y="308983"/>
                </a:lnTo>
                <a:lnTo>
                  <a:pt x="280779" y="312557"/>
                </a:lnTo>
                <a:lnTo>
                  <a:pt x="277653" y="314939"/>
                </a:lnTo>
                <a:lnTo>
                  <a:pt x="269879" y="318579"/>
                </a:lnTo>
                <a:lnTo>
                  <a:pt x="263117" y="323504"/>
                </a:lnTo>
                <a:lnTo>
                  <a:pt x="257940" y="325214"/>
                </a:lnTo>
                <a:lnTo>
                  <a:pt x="251512" y="326354"/>
                </a:lnTo>
                <a:lnTo>
                  <a:pt x="244250" y="327114"/>
                </a:lnTo>
                <a:lnTo>
                  <a:pt x="236432" y="327621"/>
                </a:lnTo>
                <a:lnTo>
                  <a:pt x="228245" y="327958"/>
                </a:lnTo>
                <a:lnTo>
                  <a:pt x="211209" y="328334"/>
                </a:lnTo>
                <a:lnTo>
                  <a:pt x="171873" y="328595"/>
                </a:lnTo>
                <a:lnTo>
                  <a:pt x="164369" y="327616"/>
                </a:lnTo>
                <a:lnTo>
                  <a:pt x="156389" y="325971"/>
                </a:lnTo>
                <a:lnTo>
                  <a:pt x="131500" y="3197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76"/>
          <p:cNvSpPr/>
          <p:nvPr/>
        </p:nvSpPr>
        <p:spPr>
          <a:xfrm>
            <a:off x="5554433" y="5532089"/>
            <a:ext cx="169497" cy="129333"/>
          </a:xfrm>
          <a:custGeom>
            <a:avLst/>
            <a:gdLst/>
            <a:ahLst/>
            <a:cxnLst/>
            <a:rect l="0" t="0" r="0" b="0"/>
            <a:pathLst>
              <a:path w="169497" h="129333">
                <a:moveTo>
                  <a:pt x="106988" y="13246"/>
                </a:moveTo>
                <a:lnTo>
                  <a:pt x="102248" y="8506"/>
                </a:lnTo>
                <a:lnTo>
                  <a:pt x="98868" y="6117"/>
                </a:lnTo>
                <a:lnTo>
                  <a:pt x="94629" y="3533"/>
                </a:lnTo>
                <a:lnTo>
                  <a:pt x="89819" y="818"/>
                </a:lnTo>
                <a:lnTo>
                  <a:pt x="84628" y="0"/>
                </a:lnTo>
                <a:lnTo>
                  <a:pt x="79183" y="446"/>
                </a:lnTo>
                <a:lnTo>
                  <a:pt x="73569" y="1737"/>
                </a:lnTo>
                <a:lnTo>
                  <a:pt x="68834" y="2597"/>
                </a:lnTo>
                <a:lnTo>
                  <a:pt x="64685" y="3170"/>
                </a:lnTo>
                <a:lnTo>
                  <a:pt x="60927" y="3552"/>
                </a:lnTo>
                <a:lnTo>
                  <a:pt x="56437" y="4799"/>
                </a:lnTo>
                <a:lnTo>
                  <a:pt x="51459" y="6623"/>
                </a:lnTo>
                <a:lnTo>
                  <a:pt x="46156" y="8831"/>
                </a:lnTo>
                <a:lnTo>
                  <a:pt x="40637" y="11295"/>
                </a:lnTo>
                <a:lnTo>
                  <a:pt x="29212" y="16678"/>
                </a:lnTo>
                <a:lnTo>
                  <a:pt x="24380" y="20495"/>
                </a:lnTo>
                <a:lnTo>
                  <a:pt x="20166" y="25024"/>
                </a:lnTo>
                <a:lnTo>
                  <a:pt x="16365" y="30028"/>
                </a:lnTo>
                <a:lnTo>
                  <a:pt x="12838" y="34356"/>
                </a:lnTo>
                <a:lnTo>
                  <a:pt x="9495" y="38234"/>
                </a:lnTo>
                <a:lnTo>
                  <a:pt x="6274" y="41811"/>
                </a:lnTo>
                <a:lnTo>
                  <a:pt x="4127" y="46180"/>
                </a:lnTo>
                <a:lnTo>
                  <a:pt x="2695" y="51077"/>
                </a:lnTo>
                <a:lnTo>
                  <a:pt x="1741" y="56326"/>
                </a:lnTo>
                <a:lnTo>
                  <a:pt x="1105" y="61810"/>
                </a:lnTo>
                <a:lnTo>
                  <a:pt x="681" y="67450"/>
                </a:lnTo>
                <a:lnTo>
                  <a:pt x="209" y="78017"/>
                </a:lnTo>
                <a:lnTo>
                  <a:pt x="0" y="86020"/>
                </a:lnTo>
                <a:lnTo>
                  <a:pt x="936" y="90536"/>
                </a:lnTo>
                <a:lnTo>
                  <a:pt x="2553" y="95531"/>
                </a:lnTo>
                <a:lnTo>
                  <a:pt x="4623" y="100845"/>
                </a:lnTo>
                <a:lnTo>
                  <a:pt x="8979" y="106372"/>
                </a:lnTo>
                <a:lnTo>
                  <a:pt x="14860" y="112041"/>
                </a:lnTo>
                <a:lnTo>
                  <a:pt x="21756" y="117805"/>
                </a:lnTo>
                <a:lnTo>
                  <a:pt x="27347" y="121648"/>
                </a:lnTo>
                <a:lnTo>
                  <a:pt x="32066" y="124209"/>
                </a:lnTo>
                <a:lnTo>
                  <a:pt x="36204" y="125917"/>
                </a:lnTo>
                <a:lnTo>
                  <a:pt x="39955" y="127055"/>
                </a:lnTo>
                <a:lnTo>
                  <a:pt x="43448" y="127815"/>
                </a:lnTo>
                <a:lnTo>
                  <a:pt x="46769" y="128320"/>
                </a:lnTo>
                <a:lnTo>
                  <a:pt x="50967" y="128658"/>
                </a:lnTo>
                <a:lnTo>
                  <a:pt x="55750" y="128883"/>
                </a:lnTo>
                <a:lnTo>
                  <a:pt x="60923" y="129033"/>
                </a:lnTo>
                <a:lnTo>
                  <a:pt x="65364" y="128141"/>
                </a:lnTo>
                <a:lnTo>
                  <a:pt x="69317" y="126553"/>
                </a:lnTo>
                <a:lnTo>
                  <a:pt x="72944" y="124504"/>
                </a:lnTo>
                <a:lnTo>
                  <a:pt x="76355" y="123137"/>
                </a:lnTo>
                <a:lnTo>
                  <a:pt x="79621" y="122225"/>
                </a:lnTo>
                <a:lnTo>
                  <a:pt x="82790" y="121618"/>
                </a:lnTo>
                <a:lnTo>
                  <a:pt x="85895" y="119228"/>
                </a:lnTo>
                <a:lnTo>
                  <a:pt x="88958" y="115651"/>
                </a:lnTo>
                <a:lnTo>
                  <a:pt x="91992" y="111282"/>
                </a:lnTo>
                <a:lnTo>
                  <a:pt x="95998" y="106385"/>
                </a:lnTo>
                <a:lnTo>
                  <a:pt x="100653" y="101136"/>
                </a:lnTo>
                <a:lnTo>
                  <a:pt x="110126" y="91003"/>
                </a:lnTo>
                <a:lnTo>
                  <a:pt x="117644" y="83193"/>
                </a:lnTo>
                <a:lnTo>
                  <a:pt x="120045" y="77737"/>
                </a:lnTo>
                <a:lnTo>
                  <a:pt x="121646" y="71123"/>
                </a:lnTo>
                <a:lnTo>
                  <a:pt x="122713" y="63737"/>
                </a:lnTo>
                <a:lnTo>
                  <a:pt x="124417" y="60798"/>
                </a:lnTo>
                <a:lnTo>
                  <a:pt x="126545" y="60822"/>
                </a:lnTo>
                <a:lnTo>
                  <a:pt x="128956" y="62823"/>
                </a:lnTo>
                <a:lnTo>
                  <a:pt x="130563" y="66141"/>
                </a:lnTo>
                <a:lnTo>
                  <a:pt x="131635" y="70338"/>
                </a:lnTo>
                <a:lnTo>
                  <a:pt x="132349" y="75120"/>
                </a:lnTo>
                <a:lnTo>
                  <a:pt x="134810" y="83269"/>
                </a:lnTo>
                <a:lnTo>
                  <a:pt x="138434" y="93663"/>
                </a:lnTo>
                <a:lnTo>
                  <a:pt x="142835" y="105552"/>
                </a:lnTo>
                <a:lnTo>
                  <a:pt x="146761" y="113479"/>
                </a:lnTo>
                <a:lnTo>
                  <a:pt x="150371" y="118764"/>
                </a:lnTo>
                <a:lnTo>
                  <a:pt x="153770" y="122287"/>
                </a:lnTo>
                <a:lnTo>
                  <a:pt x="157027" y="124635"/>
                </a:lnTo>
                <a:lnTo>
                  <a:pt x="160191" y="126201"/>
                </a:lnTo>
                <a:lnTo>
                  <a:pt x="169496" y="1293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77"/>
          <p:cNvSpPr/>
          <p:nvPr/>
        </p:nvSpPr>
        <p:spPr>
          <a:xfrm>
            <a:off x="5688210" y="5429250"/>
            <a:ext cx="258398" cy="186989"/>
          </a:xfrm>
          <a:custGeom>
            <a:avLst/>
            <a:gdLst/>
            <a:ahLst/>
            <a:cxnLst/>
            <a:rect l="0" t="0" r="0" b="0"/>
            <a:pathLst>
              <a:path w="258398" h="186989">
                <a:moveTo>
                  <a:pt x="0" y="107156"/>
                </a:moveTo>
                <a:lnTo>
                  <a:pt x="4741" y="116637"/>
                </a:lnTo>
                <a:lnTo>
                  <a:pt x="6137" y="121414"/>
                </a:lnTo>
                <a:lnTo>
                  <a:pt x="7068" y="126583"/>
                </a:lnTo>
                <a:lnTo>
                  <a:pt x="7689" y="132014"/>
                </a:lnTo>
                <a:lnTo>
                  <a:pt x="10087" y="137618"/>
                </a:lnTo>
                <a:lnTo>
                  <a:pt x="13670" y="143340"/>
                </a:lnTo>
                <a:lnTo>
                  <a:pt x="18044" y="149137"/>
                </a:lnTo>
                <a:lnTo>
                  <a:pt x="21951" y="153995"/>
                </a:lnTo>
                <a:lnTo>
                  <a:pt x="25548" y="158226"/>
                </a:lnTo>
                <a:lnTo>
                  <a:pt x="28939" y="162039"/>
                </a:lnTo>
                <a:lnTo>
                  <a:pt x="33183" y="165573"/>
                </a:lnTo>
                <a:lnTo>
                  <a:pt x="37997" y="168921"/>
                </a:lnTo>
                <a:lnTo>
                  <a:pt x="43191" y="172144"/>
                </a:lnTo>
                <a:lnTo>
                  <a:pt x="47646" y="175286"/>
                </a:lnTo>
                <a:lnTo>
                  <a:pt x="51608" y="178373"/>
                </a:lnTo>
                <a:lnTo>
                  <a:pt x="55241" y="181423"/>
                </a:lnTo>
                <a:lnTo>
                  <a:pt x="61925" y="184812"/>
                </a:lnTo>
                <a:lnTo>
                  <a:pt x="69194" y="186318"/>
                </a:lnTo>
                <a:lnTo>
                  <a:pt x="73911" y="186719"/>
                </a:lnTo>
                <a:lnTo>
                  <a:pt x="79039" y="186988"/>
                </a:lnTo>
                <a:lnTo>
                  <a:pt x="83451" y="186174"/>
                </a:lnTo>
                <a:lnTo>
                  <a:pt x="90998" y="182624"/>
                </a:lnTo>
                <a:lnTo>
                  <a:pt x="97660" y="177739"/>
                </a:lnTo>
                <a:lnTo>
                  <a:pt x="103929" y="172261"/>
                </a:lnTo>
                <a:lnTo>
                  <a:pt x="110021" y="166518"/>
                </a:lnTo>
                <a:lnTo>
                  <a:pt x="112043" y="162605"/>
                </a:lnTo>
                <a:lnTo>
                  <a:pt x="113391" y="158013"/>
                </a:lnTo>
                <a:lnTo>
                  <a:pt x="114290" y="152967"/>
                </a:lnTo>
                <a:lnTo>
                  <a:pt x="115880" y="147618"/>
                </a:lnTo>
                <a:lnTo>
                  <a:pt x="117934" y="142068"/>
                </a:lnTo>
                <a:lnTo>
                  <a:pt x="120295" y="136384"/>
                </a:lnTo>
                <a:lnTo>
                  <a:pt x="121869" y="131602"/>
                </a:lnTo>
                <a:lnTo>
                  <a:pt x="122918" y="127422"/>
                </a:lnTo>
                <a:lnTo>
                  <a:pt x="123618" y="123643"/>
                </a:lnTo>
                <a:lnTo>
                  <a:pt x="124084" y="119140"/>
                </a:lnTo>
                <a:lnTo>
                  <a:pt x="124394" y="114153"/>
                </a:lnTo>
                <a:lnTo>
                  <a:pt x="124602" y="108844"/>
                </a:lnTo>
                <a:lnTo>
                  <a:pt x="123748" y="104313"/>
                </a:lnTo>
                <a:lnTo>
                  <a:pt x="122186" y="100299"/>
                </a:lnTo>
                <a:lnTo>
                  <a:pt x="120153" y="96631"/>
                </a:lnTo>
                <a:lnTo>
                  <a:pt x="118797" y="93195"/>
                </a:lnTo>
                <a:lnTo>
                  <a:pt x="117894" y="89911"/>
                </a:lnTo>
                <a:lnTo>
                  <a:pt x="117291" y="86729"/>
                </a:lnTo>
                <a:lnTo>
                  <a:pt x="115898" y="83616"/>
                </a:lnTo>
                <a:lnTo>
                  <a:pt x="113976" y="80549"/>
                </a:lnTo>
                <a:lnTo>
                  <a:pt x="111703" y="77512"/>
                </a:lnTo>
                <a:lnTo>
                  <a:pt x="110188" y="76479"/>
                </a:lnTo>
                <a:lnTo>
                  <a:pt x="109177" y="76782"/>
                </a:lnTo>
                <a:lnTo>
                  <a:pt x="108504" y="77977"/>
                </a:lnTo>
                <a:lnTo>
                  <a:pt x="107755" y="81951"/>
                </a:lnTo>
                <a:lnTo>
                  <a:pt x="107423" y="87024"/>
                </a:lnTo>
                <a:lnTo>
                  <a:pt x="107275" y="92586"/>
                </a:lnTo>
                <a:lnTo>
                  <a:pt x="108228" y="96450"/>
                </a:lnTo>
                <a:lnTo>
                  <a:pt x="109855" y="101011"/>
                </a:lnTo>
                <a:lnTo>
                  <a:pt x="111932" y="106036"/>
                </a:lnTo>
                <a:lnTo>
                  <a:pt x="115302" y="111371"/>
                </a:lnTo>
                <a:lnTo>
                  <a:pt x="119532" y="116911"/>
                </a:lnTo>
                <a:lnTo>
                  <a:pt x="124336" y="122589"/>
                </a:lnTo>
                <a:lnTo>
                  <a:pt x="128532" y="127367"/>
                </a:lnTo>
                <a:lnTo>
                  <a:pt x="135839" y="135320"/>
                </a:lnTo>
                <a:lnTo>
                  <a:pt x="150271" y="150117"/>
                </a:lnTo>
                <a:lnTo>
                  <a:pt x="155744" y="154648"/>
                </a:lnTo>
                <a:lnTo>
                  <a:pt x="161376" y="158661"/>
                </a:lnTo>
                <a:lnTo>
                  <a:pt x="167115" y="162329"/>
                </a:lnTo>
                <a:lnTo>
                  <a:pt x="174910" y="164774"/>
                </a:lnTo>
                <a:lnTo>
                  <a:pt x="184076" y="166404"/>
                </a:lnTo>
                <a:lnTo>
                  <a:pt x="201867" y="168215"/>
                </a:lnTo>
                <a:lnTo>
                  <a:pt x="208000" y="168698"/>
                </a:lnTo>
                <a:lnTo>
                  <a:pt x="213080" y="169019"/>
                </a:lnTo>
                <a:lnTo>
                  <a:pt x="218452" y="169234"/>
                </a:lnTo>
                <a:lnTo>
                  <a:pt x="229713" y="169473"/>
                </a:lnTo>
                <a:lnTo>
                  <a:pt x="234501" y="168544"/>
                </a:lnTo>
                <a:lnTo>
                  <a:pt x="242468" y="164867"/>
                </a:lnTo>
                <a:lnTo>
                  <a:pt x="245982" y="161504"/>
                </a:lnTo>
                <a:lnTo>
                  <a:pt x="249316" y="157279"/>
                </a:lnTo>
                <a:lnTo>
                  <a:pt x="252531" y="152478"/>
                </a:lnTo>
                <a:lnTo>
                  <a:pt x="254674" y="147292"/>
                </a:lnTo>
                <a:lnTo>
                  <a:pt x="256103" y="141851"/>
                </a:lnTo>
                <a:lnTo>
                  <a:pt x="257056" y="136239"/>
                </a:lnTo>
                <a:lnTo>
                  <a:pt x="257691" y="130513"/>
                </a:lnTo>
                <a:lnTo>
                  <a:pt x="258115" y="124712"/>
                </a:lnTo>
                <a:lnTo>
                  <a:pt x="258397" y="118860"/>
                </a:lnTo>
                <a:lnTo>
                  <a:pt x="257593" y="112974"/>
                </a:lnTo>
                <a:lnTo>
                  <a:pt x="256065" y="107066"/>
                </a:lnTo>
                <a:lnTo>
                  <a:pt x="254054" y="101143"/>
                </a:lnTo>
                <a:lnTo>
                  <a:pt x="252713" y="95210"/>
                </a:lnTo>
                <a:lnTo>
                  <a:pt x="251819" y="89270"/>
                </a:lnTo>
                <a:lnTo>
                  <a:pt x="251223" y="83326"/>
                </a:lnTo>
                <a:lnTo>
                  <a:pt x="249834" y="77378"/>
                </a:lnTo>
                <a:lnTo>
                  <a:pt x="247916" y="71429"/>
                </a:lnTo>
                <a:lnTo>
                  <a:pt x="245644" y="65479"/>
                </a:lnTo>
                <a:lnTo>
                  <a:pt x="242146" y="59527"/>
                </a:lnTo>
                <a:lnTo>
                  <a:pt x="237829" y="53575"/>
                </a:lnTo>
                <a:lnTo>
                  <a:pt x="232967" y="47623"/>
                </a:lnTo>
                <a:lnTo>
                  <a:pt x="227741" y="40678"/>
                </a:lnTo>
                <a:lnTo>
                  <a:pt x="216643" y="25024"/>
                </a:lnTo>
                <a:lnTo>
                  <a:pt x="211898" y="19659"/>
                </a:lnTo>
                <a:lnTo>
                  <a:pt x="207742" y="16083"/>
                </a:lnTo>
                <a:lnTo>
                  <a:pt x="203979" y="13698"/>
                </a:lnTo>
                <a:lnTo>
                  <a:pt x="201471" y="11116"/>
                </a:lnTo>
                <a:lnTo>
                  <a:pt x="199798" y="8403"/>
                </a:lnTo>
                <a:lnTo>
                  <a:pt x="19645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78"/>
          <p:cNvSpPr/>
          <p:nvPr/>
        </p:nvSpPr>
        <p:spPr>
          <a:xfrm>
            <a:off x="7349132" y="4491632"/>
            <a:ext cx="392908" cy="464345"/>
          </a:xfrm>
          <a:custGeom>
            <a:avLst/>
            <a:gdLst/>
            <a:ahLst/>
            <a:cxnLst/>
            <a:rect l="0" t="0" r="0" b="0"/>
            <a:pathLst>
              <a:path w="392908" h="464345">
                <a:moveTo>
                  <a:pt x="392907" y="0"/>
                </a:moveTo>
                <a:lnTo>
                  <a:pt x="392907" y="7689"/>
                </a:lnTo>
                <a:lnTo>
                  <a:pt x="385218" y="16510"/>
                </a:lnTo>
                <a:lnTo>
                  <a:pt x="288635" y="113201"/>
                </a:lnTo>
                <a:lnTo>
                  <a:pt x="279426" y="125056"/>
                </a:lnTo>
                <a:lnTo>
                  <a:pt x="271033" y="136940"/>
                </a:lnTo>
                <a:lnTo>
                  <a:pt x="260688" y="148837"/>
                </a:lnTo>
                <a:lnTo>
                  <a:pt x="255152" y="155779"/>
                </a:lnTo>
                <a:lnTo>
                  <a:pt x="249477" y="163384"/>
                </a:lnTo>
                <a:lnTo>
                  <a:pt x="243708" y="171431"/>
                </a:lnTo>
                <a:lnTo>
                  <a:pt x="232008" y="185663"/>
                </a:lnTo>
                <a:lnTo>
                  <a:pt x="220193" y="199595"/>
                </a:lnTo>
                <a:lnTo>
                  <a:pt x="214264" y="207478"/>
                </a:lnTo>
                <a:lnTo>
                  <a:pt x="208327" y="215709"/>
                </a:lnTo>
                <a:lnTo>
                  <a:pt x="196439" y="230147"/>
                </a:lnTo>
                <a:lnTo>
                  <a:pt x="184541" y="244170"/>
                </a:lnTo>
                <a:lnTo>
                  <a:pt x="178589" y="252078"/>
                </a:lnTo>
                <a:lnTo>
                  <a:pt x="166685" y="268800"/>
                </a:lnTo>
                <a:lnTo>
                  <a:pt x="154781" y="286154"/>
                </a:lnTo>
                <a:lnTo>
                  <a:pt x="144859" y="298918"/>
                </a:lnTo>
                <a:lnTo>
                  <a:pt x="117960" y="331621"/>
                </a:lnTo>
                <a:lnTo>
                  <a:pt x="106421" y="345104"/>
                </a:lnTo>
                <a:lnTo>
                  <a:pt x="88309" y="365377"/>
                </a:lnTo>
                <a:lnTo>
                  <a:pt x="80701" y="374554"/>
                </a:lnTo>
                <a:lnTo>
                  <a:pt x="73645" y="383648"/>
                </a:lnTo>
                <a:lnTo>
                  <a:pt x="66956" y="392688"/>
                </a:lnTo>
                <a:lnTo>
                  <a:pt x="57536" y="402682"/>
                </a:lnTo>
                <a:lnTo>
                  <a:pt x="46294" y="413315"/>
                </a:lnTo>
                <a:lnTo>
                  <a:pt x="33840" y="424371"/>
                </a:lnTo>
                <a:lnTo>
                  <a:pt x="24545" y="433727"/>
                </a:lnTo>
                <a:lnTo>
                  <a:pt x="17356" y="441948"/>
                </a:lnTo>
                <a:lnTo>
                  <a:pt x="0" y="4643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79"/>
          <p:cNvSpPr/>
          <p:nvPr/>
        </p:nvSpPr>
        <p:spPr>
          <a:xfrm>
            <a:off x="7840265" y="4527351"/>
            <a:ext cx="759025" cy="303610"/>
          </a:xfrm>
          <a:custGeom>
            <a:avLst/>
            <a:gdLst/>
            <a:ahLst/>
            <a:cxnLst/>
            <a:rect l="0" t="0" r="0" b="0"/>
            <a:pathLst>
              <a:path w="759025" h="303610">
                <a:moveTo>
                  <a:pt x="0" y="0"/>
                </a:moveTo>
                <a:lnTo>
                  <a:pt x="18962" y="4740"/>
                </a:lnTo>
                <a:lnTo>
                  <a:pt x="40235" y="7688"/>
                </a:lnTo>
                <a:lnTo>
                  <a:pt x="58231" y="13670"/>
                </a:lnTo>
                <a:lnTo>
                  <a:pt x="78467" y="21950"/>
                </a:lnTo>
                <a:lnTo>
                  <a:pt x="97382" y="28938"/>
                </a:lnTo>
                <a:lnTo>
                  <a:pt x="142764" y="44540"/>
                </a:lnTo>
                <a:lnTo>
                  <a:pt x="161677" y="51545"/>
                </a:lnTo>
                <a:lnTo>
                  <a:pt x="172277" y="56192"/>
                </a:lnTo>
                <a:lnTo>
                  <a:pt x="194638" y="66646"/>
                </a:lnTo>
                <a:lnTo>
                  <a:pt x="376059" y="156284"/>
                </a:lnTo>
                <a:lnTo>
                  <a:pt x="454842" y="192634"/>
                </a:lnTo>
                <a:lnTo>
                  <a:pt x="469916" y="199860"/>
                </a:lnTo>
                <a:lnTo>
                  <a:pt x="483933" y="205670"/>
                </a:lnTo>
                <a:lnTo>
                  <a:pt x="497247" y="210535"/>
                </a:lnTo>
                <a:lnTo>
                  <a:pt x="510092" y="214771"/>
                </a:lnTo>
                <a:lnTo>
                  <a:pt x="522624" y="218587"/>
                </a:lnTo>
                <a:lnTo>
                  <a:pt x="547132" y="225473"/>
                </a:lnTo>
                <a:lnTo>
                  <a:pt x="568607" y="234486"/>
                </a:lnTo>
                <a:lnTo>
                  <a:pt x="578501" y="239668"/>
                </a:lnTo>
                <a:lnTo>
                  <a:pt x="600078" y="248071"/>
                </a:lnTo>
                <a:lnTo>
                  <a:pt x="611388" y="251701"/>
                </a:lnTo>
                <a:lnTo>
                  <a:pt x="623889" y="256106"/>
                </a:lnTo>
                <a:lnTo>
                  <a:pt x="651008" y="266291"/>
                </a:lnTo>
                <a:lnTo>
                  <a:pt x="664193" y="270793"/>
                </a:lnTo>
                <a:lnTo>
                  <a:pt x="676952" y="274786"/>
                </a:lnTo>
                <a:lnTo>
                  <a:pt x="700719" y="281870"/>
                </a:lnTo>
                <a:lnTo>
                  <a:pt x="721204" y="288325"/>
                </a:lnTo>
                <a:lnTo>
                  <a:pt x="737585" y="294501"/>
                </a:lnTo>
                <a:lnTo>
                  <a:pt x="759024" y="3036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180"/>
          <p:cNvSpPr/>
          <p:nvPr/>
        </p:nvSpPr>
        <p:spPr>
          <a:xfrm>
            <a:off x="6983181" y="5045382"/>
            <a:ext cx="223077" cy="214204"/>
          </a:xfrm>
          <a:custGeom>
            <a:avLst/>
            <a:gdLst/>
            <a:ahLst/>
            <a:cxnLst/>
            <a:rect l="0" t="0" r="0" b="0"/>
            <a:pathLst>
              <a:path w="223077" h="214204">
                <a:moveTo>
                  <a:pt x="89131" y="8821"/>
                </a:moveTo>
                <a:lnTo>
                  <a:pt x="73754" y="1132"/>
                </a:lnTo>
                <a:lnTo>
                  <a:pt x="69729" y="442"/>
                </a:lnTo>
                <a:lnTo>
                  <a:pt x="63641" y="136"/>
                </a:lnTo>
                <a:lnTo>
                  <a:pt x="54320" y="0"/>
                </a:lnTo>
                <a:lnTo>
                  <a:pt x="50049" y="956"/>
                </a:lnTo>
                <a:lnTo>
                  <a:pt x="46210" y="2585"/>
                </a:lnTo>
                <a:lnTo>
                  <a:pt x="42657" y="4664"/>
                </a:lnTo>
                <a:lnTo>
                  <a:pt x="38305" y="8034"/>
                </a:lnTo>
                <a:lnTo>
                  <a:pt x="33419" y="12265"/>
                </a:lnTo>
                <a:lnTo>
                  <a:pt x="23690" y="21265"/>
                </a:lnTo>
                <a:lnTo>
                  <a:pt x="16059" y="28573"/>
                </a:lnTo>
                <a:lnTo>
                  <a:pt x="12635" y="32903"/>
                </a:lnTo>
                <a:lnTo>
                  <a:pt x="9361" y="37774"/>
                </a:lnTo>
                <a:lnTo>
                  <a:pt x="6186" y="43006"/>
                </a:lnTo>
                <a:lnTo>
                  <a:pt x="4069" y="48478"/>
                </a:lnTo>
                <a:lnTo>
                  <a:pt x="2656" y="54110"/>
                </a:lnTo>
                <a:lnTo>
                  <a:pt x="1716" y="59850"/>
                </a:lnTo>
                <a:lnTo>
                  <a:pt x="1089" y="65660"/>
                </a:lnTo>
                <a:lnTo>
                  <a:pt x="671" y="71519"/>
                </a:lnTo>
                <a:lnTo>
                  <a:pt x="391" y="77408"/>
                </a:lnTo>
                <a:lnTo>
                  <a:pt x="82" y="89244"/>
                </a:lnTo>
                <a:lnTo>
                  <a:pt x="0" y="95178"/>
                </a:lnTo>
                <a:lnTo>
                  <a:pt x="936" y="101119"/>
                </a:lnTo>
                <a:lnTo>
                  <a:pt x="2554" y="107064"/>
                </a:lnTo>
                <a:lnTo>
                  <a:pt x="4624" y="113012"/>
                </a:lnTo>
                <a:lnTo>
                  <a:pt x="6004" y="117968"/>
                </a:lnTo>
                <a:lnTo>
                  <a:pt x="6924" y="122266"/>
                </a:lnTo>
                <a:lnTo>
                  <a:pt x="7537" y="126122"/>
                </a:lnTo>
                <a:lnTo>
                  <a:pt x="9930" y="130678"/>
                </a:lnTo>
                <a:lnTo>
                  <a:pt x="13511" y="135700"/>
                </a:lnTo>
                <a:lnTo>
                  <a:pt x="17881" y="141032"/>
                </a:lnTo>
                <a:lnTo>
                  <a:pt x="21787" y="144586"/>
                </a:lnTo>
                <a:lnTo>
                  <a:pt x="25384" y="146956"/>
                </a:lnTo>
                <a:lnTo>
                  <a:pt x="32025" y="150582"/>
                </a:lnTo>
                <a:lnTo>
                  <a:pt x="38284" y="155500"/>
                </a:lnTo>
                <a:lnTo>
                  <a:pt x="42335" y="157208"/>
                </a:lnTo>
                <a:lnTo>
                  <a:pt x="47020" y="158348"/>
                </a:lnTo>
                <a:lnTo>
                  <a:pt x="52127" y="159107"/>
                </a:lnTo>
                <a:lnTo>
                  <a:pt x="57517" y="158621"/>
                </a:lnTo>
                <a:lnTo>
                  <a:pt x="63094" y="157305"/>
                </a:lnTo>
                <a:lnTo>
                  <a:pt x="68796" y="155435"/>
                </a:lnTo>
                <a:lnTo>
                  <a:pt x="73590" y="154188"/>
                </a:lnTo>
                <a:lnTo>
                  <a:pt x="77778" y="153358"/>
                </a:lnTo>
                <a:lnTo>
                  <a:pt x="81562" y="152804"/>
                </a:lnTo>
                <a:lnTo>
                  <a:pt x="86070" y="150450"/>
                </a:lnTo>
                <a:lnTo>
                  <a:pt x="91060" y="146897"/>
                </a:lnTo>
                <a:lnTo>
                  <a:pt x="96369" y="142543"/>
                </a:lnTo>
                <a:lnTo>
                  <a:pt x="101895" y="137656"/>
                </a:lnTo>
                <a:lnTo>
                  <a:pt x="113324" y="126935"/>
                </a:lnTo>
                <a:lnTo>
                  <a:pt x="118159" y="121298"/>
                </a:lnTo>
                <a:lnTo>
                  <a:pt x="122373" y="115556"/>
                </a:lnTo>
                <a:lnTo>
                  <a:pt x="126175" y="109743"/>
                </a:lnTo>
                <a:lnTo>
                  <a:pt x="129702" y="104875"/>
                </a:lnTo>
                <a:lnTo>
                  <a:pt x="133046" y="100639"/>
                </a:lnTo>
                <a:lnTo>
                  <a:pt x="136267" y="96822"/>
                </a:lnTo>
                <a:lnTo>
                  <a:pt x="139406" y="92293"/>
                </a:lnTo>
                <a:lnTo>
                  <a:pt x="142491" y="87289"/>
                </a:lnTo>
                <a:lnTo>
                  <a:pt x="145541" y="81969"/>
                </a:lnTo>
                <a:lnTo>
                  <a:pt x="147573" y="76437"/>
                </a:lnTo>
                <a:lnTo>
                  <a:pt x="148928" y="70766"/>
                </a:lnTo>
                <a:lnTo>
                  <a:pt x="149832" y="65000"/>
                </a:lnTo>
                <a:lnTo>
                  <a:pt x="149442" y="61157"/>
                </a:lnTo>
                <a:lnTo>
                  <a:pt x="148190" y="58594"/>
                </a:lnTo>
                <a:lnTo>
                  <a:pt x="143791" y="54482"/>
                </a:lnTo>
                <a:lnTo>
                  <a:pt x="144423" y="57121"/>
                </a:lnTo>
                <a:lnTo>
                  <a:pt x="145837" y="61857"/>
                </a:lnTo>
                <a:lnTo>
                  <a:pt x="147771" y="67991"/>
                </a:lnTo>
                <a:lnTo>
                  <a:pt x="159974" y="109807"/>
                </a:lnTo>
                <a:lnTo>
                  <a:pt x="164140" y="122777"/>
                </a:lnTo>
                <a:lnTo>
                  <a:pt x="167911" y="133409"/>
                </a:lnTo>
                <a:lnTo>
                  <a:pt x="171417" y="142481"/>
                </a:lnTo>
                <a:lnTo>
                  <a:pt x="174746" y="150514"/>
                </a:lnTo>
                <a:lnTo>
                  <a:pt x="177957" y="157853"/>
                </a:lnTo>
                <a:lnTo>
                  <a:pt x="181091" y="164730"/>
                </a:lnTo>
                <a:lnTo>
                  <a:pt x="185165" y="170307"/>
                </a:lnTo>
                <a:lnTo>
                  <a:pt x="189864" y="175017"/>
                </a:lnTo>
                <a:lnTo>
                  <a:pt x="194982" y="179150"/>
                </a:lnTo>
                <a:lnTo>
                  <a:pt x="199386" y="183889"/>
                </a:lnTo>
                <a:lnTo>
                  <a:pt x="203314" y="189033"/>
                </a:lnTo>
                <a:lnTo>
                  <a:pt x="206925" y="194447"/>
                </a:lnTo>
                <a:lnTo>
                  <a:pt x="210324" y="198056"/>
                </a:lnTo>
                <a:lnTo>
                  <a:pt x="213583" y="200462"/>
                </a:lnTo>
                <a:lnTo>
                  <a:pt x="216747" y="202066"/>
                </a:lnTo>
                <a:lnTo>
                  <a:pt x="218856" y="204127"/>
                </a:lnTo>
                <a:lnTo>
                  <a:pt x="220263" y="206494"/>
                </a:lnTo>
                <a:lnTo>
                  <a:pt x="223076" y="214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181"/>
          <p:cNvSpPr/>
          <p:nvPr/>
        </p:nvSpPr>
        <p:spPr>
          <a:xfrm>
            <a:off x="7197328" y="5054203"/>
            <a:ext cx="80368" cy="165766"/>
          </a:xfrm>
          <a:custGeom>
            <a:avLst/>
            <a:gdLst/>
            <a:ahLst/>
            <a:cxnLst/>
            <a:rect l="0" t="0" r="0" b="0"/>
            <a:pathLst>
              <a:path w="80368" h="165766">
                <a:moveTo>
                  <a:pt x="0" y="89297"/>
                </a:moveTo>
                <a:lnTo>
                  <a:pt x="9481" y="98778"/>
                </a:lnTo>
                <a:lnTo>
                  <a:pt x="14258" y="102562"/>
                </a:lnTo>
                <a:lnTo>
                  <a:pt x="19427" y="106078"/>
                </a:lnTo>
                <a:lnTo>
                  <a:pt x="24858" y="109414"/>
                </a:lnTo>
                <a:lnTo>
                  <a:pt x="29470" y="113622"/>
                </a:lnTo>
                <a:lnTo>
                  <a:pt x="33537" y="118412"/>
                </a:lnTo>
                <a:lnTo>
                  <a:pt x="37242" y="123589"/>
                </a:lnTo>
                <a:lnTo>
                  <a:pt x="41695" y="128034"/>
                </a:lnTo>
                <a:lnTo>
                  <a:pt x="46648" y="131988"/>
                </a:lnTo>
                <a:lnTo>
                  <a:pt x="51934" y="135618"/>
                </a:lnTo>
                <a:lnTo>
                  <a:pt x="57443" y="141013"/>
                </a:lnTo>
                <a:lnTo>
                  <a:pt x="63100" y="147587"/>
                </a:lnTo>
                <a:lnTo>
                  <a:pt x="76956" y="165303"/>
                </a:lnTo>
                <a:lnTo>
                  <a:pt x="78093" y="165765"/>
                </a:lnTo>
                <a:lnTo>
                  <a:pt x="78851" y="165080"/>
                </a:lnTo>
                <a:lnTo>
                  <a:pt x="79356" y="163631"/>
                </a:lnTo>
                <a:lnTo>
                  <a:pt x="79918" y="159376"/>
                </a:lnTo>
                <a:lnTo>
                  <a:pt x="80068" y="156852"/>
                </a:lnTo>
                <a:lnTo>
                  <a:pt x="80233" y="148756"/>
                </a:lnTo>
                <a:lnTo>
                  <a:pt x="80278" y="143819"/>
                </a:lnTo>
                <a:lnTo>
                  <a:pt x="78324" y="136559"/>
                </a:lnTo>
                <a:lnTo>
                  <a:pt x="75036" y="127750"/>
                </a:lnTo>
                <a:lnTo>
                  <a:pt x="70860" y="117909"/>
                </a:lnTo>
                <a:lnTo>
                  <a:pt x="67083" y="104403"/>
                </a:lnTo>
                <a:lnTo>
                  <a:pt x="63574" y="88454"/>
                </a:lnTo>
                <a:lnTo>
                  <a:pt x="60242" y="70875"/>
                </a:lnTo>
                <a:lnTo>
                  <a:pt x="59013" y="57172"/>
                </a:lnTo>
                <a:lnTo>
                  <a:pt x="59185" y="46052"/>
                </a:lnTo>
                <a:lnTo>
                  <a:pt x="60293" y="36654"/>
                </a:lnTo>
                <a:lnTo>
                  <a:pt x="62024" y="28405"/>
                </a:lnTo>
                <a:lnTo>
                  <a:pt x="64169" y="20921"/>
                </a:lnTo>
                <a:lnTo>
                  <a:pt x="66592" y="13947"/>
                </a:lnTo>
                <a:lnTo>
                  <a:pt x="69199" y="9298"/>
                </a:lnTo>
                <a:lnTo>
                  <a:pt x="71930" y="6199"/>
                </a:lnTo>
                <a:lnTo>
                  <a:pt x="80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182"/>
          <p:cNvSpPr/>
          <p:nvPr/>
        </p:nvSpPr>
        <p:spPr>
          <a:xfrm>
            <a:off x="7331273" y="4964906"/>
            <a:ext cx="80368" cy="285751"/>
          </a:xfrm>
          <a:custGeom>
            <a:avLst/>
            <a:gdLst/>
            <a:ahLst/>
            <a:cxnLst/>
            <a:rect l="0" t="0" r="0" b="0"/>
            <a:pathLst>
              <a:path w="80368" h="285751">
                <a:moveTo>
                  <a:pt x="0" y="0"/>
                </a:moveTo>
                <a:lnTo>
                  <a:pt x="0" y="18962"/>
                </a:lnTo>
                <a:lnTo>
                  <a:pt x="992" y="29508"/>
                </a:lnTo>
                <a:lnTo>
                  <a:pt x="2646" y="41500"/>
                </a:lnTo>
                <a:lnTo>
                  <a:pt x="4741" y="54456"/>
                </a:lnTo>
                <a:lnTo>
                  <a:pt x="6137" y="66069"/>
                </a:lnTo>
                <a:lnTo>
                  <a:pt x="7068" y="76788"/>
                </a:lnTo>
                <a:lnTo>
                  <a:pt x="7689" y="86911"/>
                </a:lnTo>
                <a:lnTo>
                  <a:pt x="11078" y="104573"/>
                </a:lnTo>
                <a:lnTo>
                  <a:pt x="16316" y="127263"/>
                </a:lnTo>
                <a:lnTo>
                  <a:pt x="28087" y="173639"/>
                </a:lnTo>
                <a:lnTo>
                  <a:pt x="36626" y="204173"/>
                </a:lnTo>
                <a:lnTo>
                  <a:pt x="40293" y="215490"/>
                </a:lnTo>
                <a:lnTo>
                  <a:pt x="43729" y="225019"/>
                </a:lnTo>
                <a:lnTo>
                  <a:pt x="47012" y="233356"/>
                </a:lnTo>
                <a:lnTo>
                  <a:pt x="50193" y="240899"/>
                </a:lnTo>
                <a:lnTo>
                  <a:pt x="56373" y="254571"/>
                </a:lnTo>
                <a:lnTo>
                  <a:pt x="59410" y="260003"/>
                </a:lnTo>
                <a:lnTo>
                  <a:pt x="62427" y="264617"/>
                </a:lnTo>
                <a:lnTo>
                  <a:pt x="65431" y="268685"/>
                </a:lnTo>
                <a:lnTo>
                  <a:pt x="68425" y="272389"/>
                </a:lnTo>
                <a:lnTo>
                  <a:pt x="71413" y="275850"/>
                </a:lnTo>
                <a:lnTo>
                  <a:pt x="80367"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183"/>
          <p:cNvSpPr/>
          <p:nvPr/>
        </p:nvSpPr>
        <p:spPr>
          <a:xfrm>
            <a:off x="7331273" y="5045273"/>
            <a:ext cx="125017" cy="35720"/>
          </a:xfrm>
          <a:custGeom>
            <a:avLst/>
            <a:gdLst/>
            <a:ahLst/>
            <a:cxnLst/>
            <a:rect l="0" t="0" r="0" b="0"/>
            <a:pathLst>
              <a:path w="125017" h="35720">
                <a:moveTo>
                  <a:pt x="125016" y="35719"/>
                </a:moveTo>
                <a:lnTo>
                  <a:pt x="109639" y="20342"/>
                </a:lnTo>
                <a:lnTo>
                  <a:pt x="106827" y="18522"/>
                </a:lnTo>
                <a:lnTo>
                  <a:pt x="102967" y="16317"/>
                </a:lnTo>
                <a:lnTo>
                  <a:pt x="93388" y="11221"/>
                </a:lnTo>
                <a:lnTo>
                  <a:pt x="82517" y="5648"/>
                </a:lnTo>
                <a:lnTo>
                  <a:pt x="76839" y="3766"/>
                </a:lnTo>
                <a:lnTo>
                  <a:pt x="71070" y="2510"/>
                </a:lnTo>
                <a:lnTo>
                  <a:pt x="65239" y="1674"/>
                </a:lnTo>
                <a:lnTo>
                  <a:pt x="58375" y="1116"/>
                </a:lnTo>
                <a:lnTo>
                  <a:pt x="50823" y="744"/>
                </a:lnTo>
                <a:lnTo>
                  <a:pt x="35486" y="330"/>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184"/>
          <p:cNvSpPr/>
          <p:nvPr/>
        </p:nvSpPr>
        <p:spPr>
          <a:xfrm>
            <a:off x="8440317" y="4848820"/>
            <a:ext cx="212427" cy="366554"/>
          </a:xfrm>
          <a:custGeom>
            <a:avLst/>
            <a:gdLst/>
            <a:ahLst/>
            <a:cxnLst/>
            <a:rect l="0" t="0" r="0" b="0"/>
            <a:pathLst>
              <a:path w="212427" h="366554">
                <a:moveTo>
                  <a:pt x="7167" y="178594"/>
                </a:moveTo>
                <a:lnTo>
                  <a:pt x="7167" y="229137"/>
                </a:lnTo>
                <a:lnTo>
                  <a:pt x="8159" y="235109"/>
                </a:lnTo>
                <a:lnTo>
                  <a:pt x="9813" y="241076"/>
                </a:lnTo>
                <a:lnTo>
                  <a:pt x="22399" y="277993"/>
                </a:lnTo>
                <a:lnTo>
                  <a:pt x="41719" y="335844"/>
                </a:lnTo>
                <a:lnTo>
                  <a:pt x="45084" y="346927"/>
                </a:lnTo>
                <a:lnTo>
                  <a:pt x="47328" y="355309"/>
                </a:lnTo>
                <a:lnTo>
                  <a:pt x="49821" y="365282"/>
                </a:lnTo>
                <a:lnTo>
                  <a:pt x="50486" y="366553"/>
                </a:lnTo>
                <a:lnTo>
                  <a:pt x="50929" y="366408"/>
                </a:lnTo>
                <a:lnTo>
                  <a:pt x="44511" y="349932"/>
                </a:lnTo>
                <a:lnTo>
                  <a:pt x="41985" y="341437"/>
                </a:lnTo>
                <a:lnTo>
                  <a:pt x="39309" y="331804"/>
                </a:lnTo>
                <a:lnTo>
                  <a:pt x="33689" y="313164"/>
                </a:lnTo>
                <a:lnTo>
                  <a:pt x="16073" y="259016"/>
                </a:lnTo>
                <a:lnTo>
                  <a:pt x="4186" y="223253"/>
                </a:lnTo>
                <a:lnTo>
                  <a:pt x="2203" y="214320"/>
                </a:lnTo>
                <a:lnTo>
                  <a:pt x="881" y="205388"/>
                </a:lnTo>
                <a:lnTo>
                  <a:pt x="0" y="196456"/>
                </a:lnTo>
                <a:lnTo>
                  <a:pt x="404" y="183556"/>
                </a:lnTo>
                <a:lnTo>
                  <a:pt x="1666" y="168012"/>
                </a:lnTo>
                <a:lnTo>
                  <a:pt x="4722" y="138172"/>
                </a:lnTo>
                <a:lnTo>
                  <a:pt x="6081" y="121602"/>
                </a:lnTo>
                <a:lnTo>
                  <a:pt x="7435" y="114802"/>
                </a:lnTo>
                <a:lnTo>
                  <a:pt x="9330" y="108285"/>
                </a:lnTo>
                <a:lnTo>
                  <a:pt x="13089" y="98728"/>
                </a:lnTo>
                <a:lnTo>
                  <a:pt x="14091" y="97569"/>
                </a:lnTo>
                <a:lnTo>
                  <a:pt x="14760" y="97788"/>
                </a:lnTo>
                <a:lnTo>
                  <a:pt x="18148" y="105969"/>
                </a:lnTo>
                <a:lnTo>
                  <a:pt x="20441" y="112318"/>
                </a:lnTo>
                <a:lnTo>
                  <a:pt x="21970" y="118535"/>
                </a:lnTo>
                <a:lnTo>
                  <a:pt x="22988" y="124664"/>
                </a:lnTo>
                <a:lnTo>
                  <a:pt x="23668" y="130734"/>
                </a:lnTo>
                <a:lnTo>
                  <a:pt x="26104" y="137758"/>
                </a:lnTo>
                <a:lnTo>
                  <a:pt x="29714" y="145416"/>
                </a:lnTo>
                <a:lnTo>
                  <a:pt x="34105" y="153499"/>
                </a:lnTo>
                <a:lnTo>
                  <a:pt x="38024" y="161864"/>
                </a:lnTo>
                <a:lnTo>
                  <a:pt x="41629" y="170417"/>
                </a:lnTo>
                <a:lnTo>
                  <a:pt x="45024" y="179095"/>
                </a:lnTo>
                <a:lnTo>
                  <a:pt x="49272" y="186866"/>
                </a:lnTo>
                <a:lnTo>
                  <a:pt x="54089" y="194030"/>
                </a:lnTo>
                <a:lnTo>
                  <a:pt x="59284" y="200791"/>
                </a:lnTo>
                <a:lnTo>
                  <a:pt x="75640" y="224178"/>
                </a:lnTo>
                <a:lnTo>
                  <a:pt x="85558" y="238749"/>
                </a:lnTo>
                <a:lnTo>
                  <a:pt x="94155" y="249455"/>
                </a:lnTo>
                <a:lnTo>
                  <a:pt x="101870" y="257584"/>
                </a:lnTo>
                <a:lnTo>
                  <a:pt x="108997" y="263996"/>
                </a:lnTo>
                <a:lnTo>
                  <a:pt x="116725" y="270255"/>
                </a:lnTo>
                <a:lnTo>
                  <a:pt x="124854" y="276412"/>
                </a:lnTo>
                <a:lnTo>
                  <a:pt x="141824" y="288545"/>
                </a:lnTo>
                <a:lnTo>
                  <a:pt x="159289" y="300552"/>
                </a:lnTo>
                <a:lnTo>
                  <a:pt x="166128" y="304548"/>
                </a:lnTo>
                <a:lnTo>
                  <a:pt x="171680" y="307212"/>
                </a:lnTo>
                <a:lnTo>
                  <a:pt x="176374" y="308988"/>
                </a:lnTo>
                <a:lnTo>
                  <a:pt x="180494" y="310171"/>
                </a:lnTo>
                <a:lnTo>
                  <a:pt x="184234" y="310961"/>
                </a:lnTo>
                <a:lnTo>
                  <a:pt x="187720" y="311487"/>
                </a:lnTo>
                <a:lnTo>
                  <a:pt x="194238" y="312071"/>
                </a:lnTo>
                <a:lnTo>
                  <a:pt x="197365" y="312227"/>
                </a:lnTo>
                <a:lnTo>
                  <a:pt x="199450" y="311339"/>
                </a:lnTo>
                <a:lnTo>
                  <a:pt x="200840" y="309754"/>
                </a:lnTo>
                <a:lnTo>
                  <a:pt x="205442" y="300138"/>
                </a:lnTo>
                <a:lnTo>
                  <a:pt x="207812" y="295342"/>
                </a:lnTo>
                <a:lnTo>
                  <a:pt x="210444" y="284721"/>
                </a:lnTo>
                <a:lnTo>
                  <a:pt x="211146" y="279111"/>
                </a:lnTo>
                <a:lnTo>
                  <a:pt x="211614" y="270410"/>
                </a:lnTo>
                <a:lnTo>
                  <a:pt x="212134" y="247513"/>
                </a:lnTo>
                <a:lnTo>
                  <a:pt x="212426" y="216212"/>
                </a:lnTo>
                <a:lnTo>
                  <a:pt x="210483" y="202680"/>
                </a:lnTo>
                <a:lnTo>
                  <a:pt x="207204" y="186714"/>
                </a:lnTo>
                <a:lnTo>
                  <a:pt x="203032" y="169124"/>
                </a:lnTo>
                <a:lnTo>
                  <a:pt x="199259" y="154422"/>
                </a:lnTo>
                <a:lnTo>
                  <a:pt x="192422" y="130147"/>
                </a:lnTo>
                <a:lnTo>
                  <a:pt x="188217" y="118515"/>
                </a:lnTo>
                <a:lnTo>
                  <a:pt x="183430" y="106791"/>
                </a:lnTo>
                <a:lnTo>
                  <a:pt x="178253" y="95007"/>
                </a:lnTo>
                <a:lnTo>
                  <a:pt x="171826" y="83182"/>
                </a:lnTo>
                <a:lnTo>
                  <a:pt x="164564" y="71330"/>
                </a:lnTo>
                <a:lnTo>
                  <a:pt x="156748" y="59459"/>
                </a:lnTo>
                <a:lnTo>
                  <a:pt x="149551" y="49561"/>
                </a:lnTo>
                <a:lnTo>
                  <a:pt x="142769" y="40978"/>
                </a:lnTo>
                <a:lnTo>
                  <a:pt x="1143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185"/>
          <p:cNvSpPr/>
          <p:nvPr/>
        </p:nvSpPr>
        <p:spPr>
          <a:xfrm>
            <a:off x="7170570" y="5339953"/>
            <a:ext cx="98196" cy="392907"/>
          </a:xfrm>
          <a:custGeom>
            <a:avLst/>
            <a:gdLst/>
            <a:ahLst/>
            <a:cxnLst/>
            <a:rect l="0" t="0" r="0" b="0"/>
            <a:pathLst>
              <a:path w="98196" h="392907">
                <a:moveTo>
                  <a:pt x="8898" y="0"/>
                </a:moveTo>
                <a:lnTo>
                  <a:pt x="4158" y="0"/>
                </a:lnTo>
                <a:lnTo>
                  <a:pt x="2761" y="992"/>
                </a:lnTo>
                <a:lnTo>
                  <a:pt x="1830" y="2646"/>
                </a:lnTo>
                <a:lnTo>
                  <a:pt x="796" y="7129"/>
                </a:lnTo>
                <a:lnTo>
                  <a:pt x="214" y="16223"/>
                </a:lnTo>
                <a:lnTo>
                  <a:pt x="17" y="36571"/>
                </a:lnTo>
                <a:lnTo>
                  <a:pt x="0" y="42240"/>
                </a:lnTo>
                <a:lnTo>
                  <a:pt x="1975" y="56933"/>
                </a:lnTo>
                <a:lnTo>
                  <a:pt x="9459" y="102364"/>
                </a:lnTo>
                <a:lnTo>
                  <a:pt x="15226" y="130750"/>
                </a:lnTo>
                <a:lnTo>
                  <a:pt x="29569" y="194041"/>
                </a:lnTo>
                <a:lnTo>
                  <a:pt x="37562" y="221634"/>
                </a:lnTo>
                <a:lnTo>
                  <a:pt x="45867" y="245982"/>
                </a:lnTo>
                <a:lnTo>
                  <a:pt x="54380" y="268168"/>
                </a:lnTo>
                <a:lnTo>
                  <a:pt x="61047" y="286927"/>
                </a:lnTo>
                <a:lnTo>
                  <a:pt x="66485" y="303402"/>
                </a:lnTo>
                <a:lnTo>
                  <a:pt x="71102" y="318353"/>
                </a:lnTo>
                <a:lnTo>
                  <a:pt x="75172" y="330306"/>
                </a:lnTo>
                <a:lnTo>
                  <a:pt x="78878" y="340259"/>
                </a:lnTo>
                <a:lnTo>
                  <a:pt x="82340" y="348878"/>
                </a:lnTo>
                <a:lnTo>
                  <a:pt x="85641" y="356609"/>
                </a:lnTo>
                <a:lnTo>
                  <a:pt x="91954" y="370490"/>
                </a:lnTo>
                <a:lnTo>
                  <a:pt x="94034" y="375977"/>
                </a:lnTo>
                <a:lnTo>
                  <a:pt x="95422" y="380628"/>
                </a:lnTo>
                <a:lnTo>
                  <a:pt x="9819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186"/>
          <p:cNvSpPr/>
          <p:nvPr/>
        </p:nvSpPr>
        <p:spPr>
          <a:xfrm>
            <a:off x="7108031" y="5652492"/>
            <a:ext cx="204964" cy="159715"/>
          </a:xfrm>
          <a:custGeom>
            <a:avLst/>
            <a:gdLst/>
            <a:ahLst/>
            <a:cxnLst/>
            <a:rect l="0" t="0" r="0" b="0"/>
            <a:pathLst>
              <a:path w="204964" h="159715">
                <a:moveTo>
                  <a:pt x="160734" y="0"/>
                </a:moveTo>
                <a:lnTo>
                  <a:pt x="168423" y="23065"/>
                </a:lnTo>
                <a:lnTo>
                  <a:pt x="170821" y="28275"/>
                </a:lnTo>
                <a:lnTo>
                  <a:pt x="178777" y="44647"/>
                </a:lnTo>
                <a:lnTo>
                  <a:pt x="182685" y="54569"/>
                </a:lnTo>
                <a:lnTo>
                  <a:pt x="186282" y="65153"/>
                </a:lnTo>
                <a:lnTo>
                  <a:pt x="189672" y="76178"/>
                </a:lnTo>
                <a:lnTo>
                  <a:pt x="191932" y="85512"/>
                </a:lnTo>
                <a:lnTo>
                  <a:pt x="193439" y="93718"/>
                </a:lnTo>
                <a:lnTo>
                  <a:pt x="194444" y="101174"/>
                </a:lnTo>
                <a:lnTo>
                  <a:pt x="196106" y="107137"/>
                </a:lnTo>
                <a:lnTo>
                  <a:pt x="198206" y="112104"/>
                </a:lnTo>
                <a:lnTo>
                  <a:pt x="200598" y="116408"/>
                </a:lnTo>
                <a:lnTo>
                  <a:pt x="202193" y="121262"/>
                </a:lnTo>
                <a:lnTo>
                  <a:pt x="203256" y="126482"/>
                </a:lnTo>
                <a:lnTo>
                  <a:pt x="203965" y="131946"/>
                </a:lnTo>
                <a:lnTo>
                  <a:pt x="204438" y="137573"/>
                </a:lnTo>
                <a:lnTo>
                  <a:pt x="204752" y="143309"/>
                </a:lnTo>
                <a:lnTo>
                  <a:pt x="204963" y="149117"/>
                </a:lnTo>
                <a:lnTo>
                  <a:pt x="204111" y="152990"/>
                </a:lnTo>
                <a:lnTo>
                  <a:pt x="202550" y="155571"/>
                </a:lnTo>
                <a:lnTo>
                  <a:pt x="200518" y="157292"/>
                </a:lnTo>
                <a:lnTo>
                  <a:pt x="198171" y="158440"/>
                </a:lnTo>
                <a:lnTo>
                  <a:pt x="192917" y="159714"/>
                </a:lnTo>
                <a:lnTo>
                  <a:pt x="189135" y="158070"/>
                </a:lnTo>
                <a:lnTo>
                  <a:pt x="184629" y="154989"/>
                </a:lnTo>
                <a:lnTo>
                  <a:pt x="179641" y="150951"/>
                </a:lnTo>
                <a:lnTo>
                  <a:pt x="175323" y="147267"/>
                </a:lnTo>
                <a:lnTo>
                  <a:pt x="171452" y="143819"/>
                </a:lnTo>
                <a:lnTo>
                  <a:pt x="167879" y="140527"/>
                </a:lnTo>
                <a:lnTo>
                  <a:pt x="162522" y="137341"/>
                </a:lnTo>
                <a:lnTo>
                  <a:pt x="155972" y="134224"/>
                </a:lnTo>
                <a:lnTo>
                  <a:pt x="148630" y="131155"/>
                </a:lnTo>
                <a:lnTo>
                  <a:pt x="141750" y="127124"/>
                </a:lnTo>
                <a:lnTo>
                  <a:pt x="135180" y="122453"/>
                </a:lnTo>
                <a:lnTo>
                  <a:pt x="128815" y="117354"/>
                </a:lnTo>
                <a:lnTo>
                  <a:pt x="122588" y="112962"/>
                </a:lnTo>
                <a:lnTo>
                  <a:pt x="116452" y="109042"/>
                </a:lnTo>
                <a:lnTo>
                  <a:pt x="110377" y="105437"/>
                </a:lnTo>
                <a:lnTo>
                  <a:pt x="104342" y="102042"/>
                </a:lnTo>
                <a:lnTo>
                  <a:pt x="92345" y="95623"/>
                </a:lnTo>
                <a:lnTo>
                  <a:pt x="85376" y="92522"/>
                </a:lnTo>
                <a:lnTo>
                  <a:pt x="77754" y="89462"/>
                </a:lnTo>
                <a:lnTo>
                  <a:pt x="69695" y="86430"/>
                </a:lnTo>
                <a:lnTo>
                  <a:pt x="62338" y="83417"/>
                </a:lnTo>
                <a:lnTo>
                  <a:pt x="55450" y="80416"/>
                </a:lnTo>
                <a:lnTo>
                  <a:pt x="48873" y="77423"/>
                </a:lnTo>
                <a:lnTo>
                  <a:pt x="43496" y="75428"/>
                </a:lnTo>
                <a:lnTo>
                  <a:pt x="38919" y="74097"/>
                </a:lnTo>
                <a:lnTo>
                  <a:pt x="34875" y="73211"/>
                </a:lnTo>
                <a:lnTo>
                  <a:pt x="29203" y="72619"/>
                </a:lnTo>
                <a:lnTo>
                  <a:pt x="22446" y="72225"/>
                </a:lnTo>
                <a:lnTo>
                  <a:pt x="0" y="714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187"/>
          <p:cNvSpPr/>
          <p:nvPr/>
        </p:nvSpPr>
        <p:spPr>
          <a:xfrm>
            <a:off x="7148135" y="5911907"/>
            <a:ext cx="183139" cy="204929"/>
          </a:xfrm>
          <a:custGeom>
            <a:avLst/>
            <a:gdLst/>
            <a:ahLst/>
            <a:cxnLst/>
            <a:rect l="0" t="0" r="0" b="0"/>
            <a:pathLst>
              <a:path w="183139" h="204929">
                <a:moveTo>
                  <a:pt x="129560" y="53124"/>
                </a:moveTo>
                <a:lnTo>
                  <a:pt x="124820" y="48384"/>
                </a:lnTo>
                <a:lnTo>
                  <a:pt x="122431" y="45003"/>
                </a:lnTo>
                <a:lnTo>
                  <a:pt x="119846" y="40764"/>
                </a:lnTo>
                <a:lnTo>
                  <a:pt x="117131" y="35954"/>
                </a:lnTo>
                <a:lnTo>
                  <a:pt x="111468" y="25319"/>
                </a:lnTo>
                <a:lnTo>
                  <a:pt x="108570" y="19704"/>
                </a:lnTo>
                <a:lnTo>
                  <a:pt x="105644" y="15961"/>
                </a:lnTo>
                <a:lnTo>
                  <a:pt x="102702" y="13466"/>
                </a:lnTo>
                <a:lnTo>
                  <a:pt x="99748" y="11802"/>
                </a:lnTo>
                <a:lnTo>
                  <a:pt x="96787" y="9701"/>
                </a:lnTo>
                <a:lnTo>
                  <a:pt x="93821" y="7308"/>
                </a:lnTo>
                <a:lnTo>
                  <a:pt x="90851" y="4721"/>
                </a:lnTo>
                <a:lnTo>
                  <a:pt x="86886" y="2996"/>
                </a:lnTo>
                <a:lnTo>
                  <a:pt x="82260" y="1845"/>
                </a:lnTo>
                <a:lnTo>
                  <a:pt x="77191" y="1079"/>
                </a:lnTo>
                <a:lnTo>
                  <a:pt x="72819" y="568"/>
                </a:lnTo>
                <a:lnTo>
                  <a:pt x="68912" y="227"/>
                </a:lnTo>
                <a:lnTo>
                  <a:pt x="65316" y="0"/>
                </a:lnTo>
                <a:lnTo>
                  <a:pt x="60934" y="841"/>
                </a:lnTo>
                <a:lnTo>
                  <a:pt x="56028" y="2394"/>
                </a:lnTo>
                <a:lnTo>
                  <a:pt x="50773" y="4421"/>
                </a:lnTo>
                <a:lnTo>
                  <a:pt x="46277" y="6765"/>
                </a:lnTo>
                <a:lnTo>
                  <a:pt x="42288" y="9319"/>
                </a:lnTo>
                <a:lnTo>
                  <a:pt x="38637" y="12015"/>
                </a:lnTo>
                <a:lnTo>
                  <a:pt x="35210" y="14804"/>
                </a:lnTo>
                <a:lnTo>
                  <a:pt x="31933" y="17655"/>
                </a:lnTo>
                <a:lnTo>
                  <a:pt x="28757" y="20548"/>
                </a:lnTo>
                <a:lnTo>
                  <a:pt x="19935" y="29055"/>
                </a:lnTo>
                <a:lnTo>
                  <a:pt x="14806" y="34101"/>
                </a:lnTo>
                <a:lnTo>
                  <a:pt x="11385" y="38458"/>
                </a:lnTo>
                <a:lnTo>
                  <a:pt x="9105" y="42354"/>
                </a:lnTo>
                <a:lnTo>
                  <a:pt x="7584" y="45944"/>
                </a:lnTo>
                <a:lnTo>
                  <a:pt x="3250" y="55224"/>
                </a:lnTo>
                <a:lnTo>
                  <a:pt x="704" y="60477"/>
                </a:lnTo>
                <a:lnTo>
                  <a:pt x="0" y="66956"/>
                </a:lnTo>
                <a:lnTo>
                  <a:pt x="523" y="74252"/>
                </a:lnTo>
                <a:lnTo>
                  <a:pt x="1863" y="82092"/>
                </a:lnTo>
                <a:lnTo>
                  <a:pt x="3749" y="89303"/>
                </a:lnTo>
                <a:lnTo>
                  <a:pt x="5998" y="96095"/>
                </a:lnTo>
                <a:lnTo>
                  <a:pt x="8490" y="102607"/>
                </a:lnTo>
                <a:lnTo>
                  <a:pt x="11144" y="107941"/>
                </a:lnTo>
                <a:lnTo>
                  <a:pt x="13905" y="112489"/>
                </a:lnTo>
                <a:lnTo>
                  <a:pt x="16738" y="116513"/>
                </a:lnTo>
                <a:lnTo>
                  <a:pt x="20611" y="119196"/>
                </a:lnTo>
                <a:lnTo>
                  <a:pt x="25177" y="120984"/>
                </a:lnTo>
                <a:lnTo>
                  <a:pt x="30205" y="122177"/>
                </a:lnTo>
                <a:lnTo>
                  <a:pt x="34551" y="122971"/>
                </a:lnTo>
                <a:lnTo>
                  <a:pt x="38439" y="123502"/>
                </a:lnTo>
                <a:lnTo>
                  <a:pt x="42023" y="123855"/>
                </a:lnTo>
                <a:lnTo>
                  <a:pt x="45405" y="124090"/>
                </a:lnTo>
                <a:lnTo>
                  <a:pt x="48652" y="124247"/>
                </a:lnTo>
                <a:lnTo>
                  <a:pt x="51810" y="124352"/>
                </a:lnTo>
                <a:lnTo>
                  <a:pt x="65733" y="124499"/>
                </a:lnTo>
                <a:lnTo>
                  <a:pt x="71133" y="122535"/>
                </a:lnTo>
                <a:lnTo>
                  <a:pt x="76719" y="119242"/>
                </a:lnTo>
                <a:lnTo>
                  <a:pt x="82426" y="115062"/>
                </a:lnTo>
                <a:lnTo>
                  <a:pt x="88215" y="110291"/>
                </a:lnTo>
                <a:lnTo>
                  <a:pt x="94060" y="105126"/>
                </a:lnTo>
                <a:lnTo>
                  <a:pt x="99939" y="99698"/>
                </a:lnTo>
                <a:lnTo>
                  <a:pt x="103860" y="95087"/>
                </a:lnTo>
                <a:lnTo>
                  <a:pt x="106474" y="91021"/>
                </a:lnTo>
                <a:lnTo>
                  <a:pt x="110370" y="82866"/>
                </a:lnTo>
                <a:lnTo>
                  <a:pt x="115409" y="72626"/>
                </a:lnTo>
                <a:lnTo>
                  <a:pt x="117149" y="68110"/>
                </a:lnTo>
                <a:lnTo>
                  <a:pt x="118309" y="64106"/>
                </a:lnTo>
                <a:lnTo>
                  <a:pt x="119084" y="60446"/>
                </a:lnTo>
                <a:lnTo>
                  <a:pt x="119599" y="56020"/>
                </a:lnTo>
                <a:lnTo>
                  <a:pt x="119943" y="51086"/>
                </a:lnTo>
                <a:lnTo>
                  <a:pt x="120172" y="45812"/>
                </a:lnTo>
                <a:lnTo>
                  <a:pt x="120426" y="42598"/>
                </a:lnTo>
                <a:lnTo>
                  <a:pt x="120539" y="45470"/>
                </a:lnTo>
                <a:lnTo>
                  <a:pt x="120591" y="53360"/>
                </a:lnTo>
                <a:lnTo>
                  <a:pt x="122588" y="64196"/>
                </a:lnTo>
                <a:lnTo>
                  <a:pt x="130099" y="97401"/>
                </a:lnTo>
                <a:lnTo>
                  <a:pt x="133888" y="112408"/>
                </a:lnTo>
                <a:lnTo>
                  <a:pt x="137407" y="125389"/>
                </a:lnTo>
                <a:lnTo>
                  <a:pt x="140744" y="137019"/>
                </a:lnTo>
                <a:lnTo>
                  <a:pt x="143961" y="146758"/>
                </a:lnTo>
                <a:lnTo>
                  <a:pt x="147098" y="155234"/>
                </a:lnTo>
                <a:lnTo>
                  <a:pt x="150182" y="162869"/>
                </a:lnTo>
                <a:lnTo>
                  <a:pt x="153230" y="168951"/>
                </a:lnTo>
                <a:lnTo>
                  <a:pt x="156254" y="173998"/>
                </a:lnTo>
                <a:lnTo>
                  <a:pt x="159262" y="178356"/>
                </a:lnTo>
                <a:lnTo>
                  <a:pt x="162259" y="183244"/>
                </a:lnTo>
                <a:lnTo>
                  <a:pt x="165251" y="188488"/>
                </a:lnTo>
                <a:lnTo>
                  <a:pt x="183138" y="2049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188"/>
          <p:cNvSpPr/>
          <p:nvPr/>
        </p:nvSpPr>
        <p:spPr>
          <a:xfrm>
            <a:off x="8393906" y="5272300"/>
            <a:ext cx="125016" cy="344474"/>
          </a:xfrm>
          <a:custGeom>
            <a:avLst/>
            <a:gdLst/>
            <a:ahLst/>
            <a:cxnLst/>
            <a:rect l="0" t="0" r="0" b="0"/>
            <a:pathLst>
              <a:path w="125016" h="344474">
                <a:moveTo>
                  <a:pt x="0" y="5145"/>
                </a:moveTo>
                <a:lnTo>
                  <a:pt x="9481" y="405"/>
                </a:lnTo>
                <a:lnTo>
                  <a:pt x="12273" y="0"/>
                </a:lnTo>
                <a:lnTo>
                  <a:pt x="14135" y="723"/>
                </a:lnTo>
                <a:lnTo>
                  <a:pt x="15376" y="2197"/>
                </a:lnTo>
                <a:lnTo>
                  <a:pt x="17196" y="5164"/>
                </a:lnTo>
                <a:lnTo>
                  <a:pt x="19402" y="9126"/>
                </a:lnTo>
                <a:lnTo>
                  <a:pt x="21864" y="13752"/>
                </a:lnTo>
                <a:lnTo>
                  <a:pt x="23505" y="20805"/>
                </a:lnTo>
                <a:lnTo>
                  <a:pt x="24600" y="29476"/>
                </a:lnTo>
                <a:lnTo>
                  <a:pt x="25330" y="39225"/>
                </a:lnTo>
                <a:lnTo>
                  <a:pt x="26808" y="50685"/>
                </a:lnTo>
                <a:lnTo>
                  <a:pt x="28786" y="63287"/>
                </a:lnTo>
                <a:lnTo>
                  <a:pt x="48570" y="171301"/>
                </a:lnTo>
                <a:lnTo>
                  <a:pt x="55200" y="200251"/>
                </a:lnTo>
                <a:lnTo>
                  <a:pt x="61605" y="223521"/>
                </a:lnTo>
                <a:lnTo>
                  <a:pt x="67859" y="243002"/>
                </a:lnTo>
                <a:lnTo>
                  <a:pt x="74013" y="257974"/>
                </a:lnTo>
                <a:lnTo>
                  <a:pt x="80100" y="269940"/>
                </a:lnTo>
                <a:lnTo>
                  <a:pt x="86142" y="279901"/>
                </a:lnTo>
                <a:lnTo>
                  <a:pt x="91162" y="288527"/>
                </a:lnTo>
                <a:lnTo>
                  <a:pt x="99387" y="303402"/>
                </a:lnTo>
                <a:lnTo>
                  <a:pt x="103961" y="311139"/>
                </a:lnTo>
                <a:lnTo>
                  <a:pt x="125015"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189"/>
          <p:cNvSpPr/>
          <p:nvPr/>
        </p:nvSpPr>
        <p:spPr>
          <a:xfrm>
            <a:off x="8322468" y="5536406"/>
            <a:ext cx="223243" cy="160055"/>
          </a:xfrm>
          <a:custGeom>
            <a:avLst/>
            <a:gdLst/>
            <a:ahLst/>
            <a:cxnLst/>
            <a:rect l="0" t="0" r="0" b="0"/>
            <a:pathLst>
              <a:path w="223243" h="160055">
                <a:moveTo>
                  <a:pt x="223242" y="0"/>
                </a:moveTo>
                <a:lnTo>
                  <a:pt x="223242" y="121637"/>
                </a:lnTo>
                <a:lnTo>
                  <a:pt x="222250" y="127724"/>
                </a:lnTo>
                <a:lnTo>
                  <a:pt x="220597" y="133767"/>
                </a:lnTo>
                <a:lnTo>
                  <a:pt x="218502" y="139780"/>
                </a:lnTo>
                <a:lnTo>
                  <a:pt x="216113" y="144780"/>
                </a:lnTo>
                <a:lnTo>
                  <a:pt x="213529" y="149106"/>
                </a:lnTo>
                <a:lnTo>
                  <a:pt x="210814" y="152982"/>
                </a:lnTo>
                <a:lnTo>
                  <a:pt x="208011" y="155566"/>
                </a:lnTo>
                <a:lnTo>
                  <a:pt x="205151" y="157289"/>
                </a:lnTo>
                <a:lnTo>
                  <a:pt x="199327" y="159202"/>
                </a:lnTo>
                <a:lnTo>
                  <a:pt x="193431" y="160054"/>
                </a:lnTo>
                <a:lnTo>
                  <a:pt x="189478" y="159288"/>
                </a:lnTo>
                <a:lnTo>
                  <a:pt x="184857" y="157786"/>
                </a:lnTo>
                <a:lnTo>
                  <a:pt x="179793" y="155792"/>
                </a:lnTo>
                <a:lnTo>
                  <a:pt x="173440" y="152479"/>
                </a:lnTo>
                <a:lnTo>
                  <a:pt x="166229" y="148285"/>
                </a:lnTo>
                <a:lnTo>
                  <a:pt x="150278" y="138334"/>
                </a:lnTo>
                <a:lnTo>
                  <a:pt x="106956" y="109926"/>
                </a:lnTo>
                <a:lnTo>
                  <a:pt x="95116" y="103050"/>
                </a:lnTo>
                <a:lnTo>
                  <a:pt x="66087" y="87472"/>
                </a:lnTo>
                <a:lnTo>
                  <a:pt x="35236" y="71448"/>
                </a:lnTo>
                <a:lnTo>
                  <a:pt x="28452" y="68468"/>
                </a:lnTo>
                <a:lnTo>
                  <a:pt x="22937" y="66481"/>
                </a:lnTo>
                <a:lnTo>
                  <a:pt x="18268" y="65157"/>
                </a:lnTo>
                <a:lnTo>
                  <a:pt x="14163" y="64273"/>
                </a:lnTo>
                <a:lnTo>
                  <a:pt x="10434" y="63685"/>
                </a:lnTo>
                <a:lnTo>
                  <a:pt x="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190"/>
          <p:cNvSpPr/>
          <p:nvPr/>
        </p:nvSpPr>
        <p:spPr>
          <a:xfrm>
            <a:off x="8126015" y="5807316"/>
            <a:ext cx="285751" cy="217783"/>
          </a:xfrm>
          <a:custGeom>
            <a:avLst/>
            <a:gdLst/>
            <a:ahLst/>
            <a:cxnLst/>
            <a:rect l="0" t="0" r="0" b="0"/>
            <a:pathLst>
              <a:path w="285751" h="217783">
                <a:moveTo>
                  <a:pt x="0" y="41629"/>
                </a:moveTo>
                <a:lnTo>
                  <a:pt x="4741" y="51110"/>
                </a:lnTo>
                <a:lnTo>
                  <a:pt x="6137" y="54895"/>
                </a:lnTo>
                <a:lnTo>
                  <a:pt x="7068" y="58410"/>
                </a:lnTo>
                <a:lnTo>
                  <a:pt x="7689" y="61746"/>
                </a:lnTo>
                <a:lnTo>
                  <a:pt x="9095" y="66947"/>
                </a:lnTo>
                <a:lnTo>
                  <a:pt x="13303" y="80662"/>
                </a:lnTo>
                <a:lnTo>
                  <a:pt x="15814" y="87495"/>
                </a:lnTo>
                <a:lnTo>
                  <a:pt x="18480" y="94035"/>
                </a:lnTo>
                <a:lnTo>
                  <a:pt x="21250" y="100379"/>
                </a:lnTo>
                <a:lnTo>
                  <a:pt x="39370" y="147231"/>
                </a:lnTo>
                <a:lnTo>
                  <a:pt x="47082" y="163624"/>
                </a:lnTo>
                <a:lnTo>
                  <a:pt x="55201" y="178522"/>
                </a:lnTo>
                <a:lnTo>
                  <a:pt x="75396" y="211985"/>
                </a:lnTo>
                <a:lnTo>
                  <a:pt x="76061" y="214731"/>
                </a:lnTo>
                <a:lnTo>
                  <a:pt x="75513" y="216562"/>
                </a:lnTo>
                <a:lnTo>
                  <a:pt x="74154" y="217782"/>
                </a:lnTo>
                <a:lnTo>
                  <a:pt x="73248" y="217603"/>
                </a:lnTo>
                <a:lnTo>
                  <a:pt x="72645" y="216492"/>
                </a:lnTo>
                <a:lnTo>
                  <a:pt x="71975" y="212611"/>
                </a:lnTo>
                <a:lnTo>
                  <a:pt x="71676" y="207580"/>
                </a:lnTo>
                <a:lnTo>
                  <a:pt x="71508" y="194428"/>
                </a:lnTo>
                <a:lnTo>
                  <a:pt x="71459" y="144780"/>
                </a:lnTo>
                <a:lnTo>
                  <a:pt x="72444" y="125279"/>
                </a:lnTo>
                <a:lnTo>
                  <a:pt x="74093" y="106326"/>
                </a:lnTo>
                <a:lnTo>
                  <a:pt x="76185" y="87736"/>
                </a:lnTo>
                <a:lnTo>
                  <a:pt x="78571" y="75344"/>
                </a:lnTo>
                <a:lnTo>
                  <a:pt x="81154" y="67082"/>
                </a:lnTo>
                <a:lnTo>
                  <a:pt x="83869" y="61574"/>
                </a:lnTo>
                <a:lnTo>
                  <a:pt x="85678" y="56910"/>
                </a:lnTo>
                <a:lnTo>
                  <a:pt x="86884" y="52809"/>
                </a:lnTo>
                <a:lnTo>
                  <a:pt x="88820" y="43837"/>
                </a:lnTo>
                <a:lnTo>
                  <a:pt x="89971" y="44093"/>
                </a:lnTo>
                <a:lnTo>
                  <a:pt x="93897" y="47023"/>
                </a:lnTo>
                <a:lnTo>
                  <a:pt x="95340" y="49194"/>
                </a:lnTo>
                <a:lnTo>
                  <a:pt x="96944" y="54252"/>
                </a:lnTo>
                <a:lnTo>
                  <a:pt x="102587" y="76898"/>
                </a:lnTo>
                <a:lnTo>
                  <a:pt x="104110" y="84985"/>
                </a:lnTo>
                <a:lnTo>
                  <a:pt x="105125" y="92361"/>
                </a:lnTo>
                <a:lnTo>
                  <a:pt x="105802" y="99263"/>
                </a:lnTo>
                <a:lnTo>
                  <a:pt x="107246" y="105849"/>
                </a:lnTo>
                <a:lnTo>
                  <a:pt x="109200" y="112223"/>
                </a:lnTo>
                <a:lnTo>
                  <a:pt x="111496" y="118458"/>
                </a:lnTo>
                <a:lnTo>
                  <a:pt x="114018" y="123606"/>
                </a:lnTo>
                <a:lnTo>
                  <a:pt x="116692" y="128030"/>
                </a:lnTo>
                <a:lnTo>
                  <a:pt x="119466" y="131972"/>
                </a:lnTo>
                <a:lnTo>
                  <a:pt x="122309" y="135592"/>
                </a:lnTo>
                <a:lnTo>
                  <a:pt x="128112" y="142260"/>
                </a:lnTo>
                <a:lnTo>
                  <a:pt x="130057" y="146420"/>
                </a:lnTo>
                <a:lnTo>
                  <a:pt x="131353" y="151177"/>
                </a:lnTo>
                <a:lnTo>
                  <a:pt x="132217" y="156333"/>
                </a:lnTo>
                <a:lnTo>
                  <a:pt x="133785" y="152825"/>
                </a:lnTo>
                <a:lnTo>
                  <a:pt x="135823" y="143541"/>
                </a:lnTo>
                <a:lnTo>
                  <a:pt x="138174" y="130406"/>
                </a:lnTo>
                <a:lnTo>
                  <a:pt x="138749" y="118673"/>
                </a:lnTo>
                <a:lnTo>
                  <a:pt x="138140" y="107874"/>
                </a:lnTo>
                <a:lnTo>
                  <a:pt x="136742" y="97699"/>
                </a:lnTo>
                <a:lnTo>
                  <a:pt x="136802" y="88931"/>
                </a:lnTo>
                <a:lnTo>
                  <a:pt x="137834" y="81101"/>
                </a:lnTo>
                <a:lnTo>
                  <a:pt x="139515" y="73897"/>
                </a:lnTo>
                <a:lnTo>
                  <a:pt x="140634" y="67109"/>
                </a:lnTo>
                <a:lnTo>
                  <a:pt x="141381" y="60601"/>
                </a:lnTo>
                <a:lnTo>
                  <a:pt x="141879" y="54276"/>
                </a:lnTo>
                <a:lnTo>
                  <a:pt x="143203" y="46092"/>
                </a:lnTo>
                <a:lnTo>
                  <a:pt x="145078" y="36667"/>
                </a:lnTo>
                <a:lnTo>
                  <a:pt x="147321" y="26415"/>
                </a:lnTo>
                <a:lnTo>
                  <a:pt x="148815" y="18587"/>
                </a:lnTo>
                <a:lnTo>
                  <a:pt x="149812" y="12377"/>
                </a:lnTo>
                <a:lnTo>
                  <a:pt x="150476" y="7245"/>
                </a:lnTo>
                <a:lnTo>
                  <a:pt x="152904" y="3824"/>
                </a:lnTo>
                <a:lnTo>
                  <a:pt x="156506" y="1542"/>
                </a:lnTo>
                <a:lnTo>
                  <a:pt x="160892" y="22"/>
                </a:lnTo>
                <a:lnTo>
                  <a:pt x="163816" y="0"/>
                </a:lnTo>
                <a:lnTo>
                  <a:pt x="165766" y="978"/>
                </a:lnTo>
                <a:lnTo>
                  <a:pt x="169916" y="5702"/>
                </a:lnTo>
                <a:lnTo>
                  <a:pt x="178375" y="14417"/>
                </a:lnTo>
                <a:lnTo>
                  <a:pt x="182417" y="19519"/>
                </a:lnTo>
                <a:lnTo>
                  <a:pt x="186103" y="24904"/>
                </a:lnTo>
                <a:lnTo>
                  <a:pt x="208630" y="62028"/>
                </a:lnTo>
                <a:lnTo>
                  <a:pt x="214493" y="73087"/>
                </a:lnTo>
                <a:lnTo>
                  <a:pt x="219394" y="83437"/>
                </a:lnTo>
                <a:lnTo>
                  <a:pt x="223653" y="93314"/>
                </a:lnTo>
                <a:lnTo>
                  <a:pt x="228478" y="102874"/>
                </a:lnTo>
                <a:lnTo>
                  <a:pt x="233678" y="112225"/>
                </a:lnTo>
                <a:lnTo>
                  <a:pt x="239129" y="121435"/>
                </a:lnTo>
                <a:lnTo>
                  <a:pt x="244747" y="132536"/>
                </a:lnTo>
                <a:lnTo>
                  <a:pt x="250478" y="144898"/>
                </a:lnTo>
                <a:lnTo>
                  <a:pt x="256282" y="158100"/>
                </a:lnTo>
                <a:lnTo>
                  <a:pt x="261144" y="167893"/>
                </a:lnTo>
                <a:lnTo>
                  <a:pt x="265378" y="175414"/>
                </a:lnTo>
                <a:lnTo>
                  <a:pt x="269191" y="181421"/>
                </a:lnTo>
                <a:lnTo>
                  <a:pt x="271735" y="186417"/>
                </a:lnTo>
                <a:lnTo>
                  <a:pt x="273430" y="190741"/>
                </a:lnTo>
                <a:lnTo>
                  <a:pt x="285750" y="2112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191"/>
          <p:cNvSpPr/>
          <p:nvPr/>
        </p:nvSpPr>
        <p:spPr>
          <a:xfrm>
            <a:off x="8395311" y="5848945"/>
            <a:ext cx="91838" cy="124480"/>
          </a:xfrm>
          <a:custGeom>
            <a:avLst/>
            <a:gdLst/>
            <a:ahLst/>
            <a:cxnLst/>
            <a:rect l="0" t="0" r="0" b="0"/>
            <a:pathLst>
              <a:path w="91838" h="124480">
                <a:moveTo>
                  <a:pt x="70032" y="26789"/>
                </a:moveTo>
                <a:lnTo>
                  <a:pt x="70032" y="17308"/>
                </a:lnTo>
                <a:lnTo>
                  <a:pt x="69040" y="13523"/>
                </a:lnTo>
                <a:lnTo>
                  <a:pt x="67387" y="10008"/>
                </a:lnTo>
                <a:lnTo>
                  <a:pt x="62344" y="1976"/>
                </a:lnTo>
                <a:lnTo>
                  <a:pt x="60938" y="1318"/>
                </a:lnTo>
                <a:lnTo>
                  <a:pt x="59009" y="878"/>
                </a:lnTo>
                <a:lnTo>
                  <a:pt x="56731" y="586"/>
                </a:lnTo>
                <a:lnTo>
                  <a:pt x="54219" y="390"/>
                </a:lnTo>
                <a:lnTo>
                  <a:pt x="51553" y="260"/>
                </a:lnTo>
                <a:lnTo>
                  <a:pt x="48783" y="174"/>
                </a:lnTo>
                <a:lnTo>
                  <a:pt x="35404" y="51"/>
                </a:lnTo>
                <a:lnTo>
                  <a:pt x="31072" y="2019"/>
                </a:lnTo>
                <a:lnTo>
                  <a:pt x="27191" y="5314"/>
                </a:lnTo>
                <a:lnTo>
                  <a:pt x="23613" y="9496"/>
                </a:lnTo>
                <a:lnTo>
                  <a:pt x="20235" y="13276"/>
                </a:lnTo>
                <a:lnTo>
                  <a:pt x="13835" y="20121"/>
                </a:lnTo>
                <a:lnTo>
                  <a:pt x="11731" y="24329"/>
                </a:lnTo>
                <a:lnTo>
                  <a:pt x="10329" y="29117"/>
                </a:lnTo>
                <a:lnTo>
                  <a:pt x="9394" y="34294"/>
                </a:lnTo>
                <a:lnTo>
                  <a:pt x="7779" y="39730"/>
                </a:lnTo>
                <a:lnTo>
                  <a:pt x="5710" y="45338"/>
                </a:lnTo>
                <a:lnTo>
                  <a:pt x="3338" y="51061"/>
                </a:lnTo>
                <a:lnTo>
                  <a:pt x="1757" y="56861"/>
                </a:lnTo>
                <a:lnTo>
                  <a:pt x="703" y="62712"/>
                </a:lnTo>
                <a:lnTo>
                  <a:pt x="0" y="68597"/>
                </a:lnTo>
                <a:lnTo>
                  <a:pt x="524" y="74505"/>
                </a:lnTo>
                <a:lnTo>
                  <a:pt x="1865" y="80427"/>
                </a:lnTo>
                <a:lnTo>
                  <a:pt x="3751" y="86361"/>
                </a:lnTo>
                <a:lnTo>
                  <a:pt x="6001" y="91308"/>
                </a:lnTo>
                <a:lnTo>
                  <a:pt x="8493" y="95599"/>
                </a:lnTo>
                <a:lnTo>
                  <a:pt x="11147" y="99451"/>
                </a:lnTo>
                <a:lnTo>
                  <a:pt x="14900" y="103012"/>
                </a:lnTo>
                <a:lnTo>
                  <a:pt x="19387" y="106378"/>
                </a:lnTo>
                <a:lnTo>
                  <a:pt x="24362" y="109614"/>
                </a:lnTo>
                <a:lnTo>
                  <a:pt x="28672" y="112763"/>
                </a:lnTo>
                <a:lnTo>
                  <a:pt x="32537" y="115855"/>
                </a:lnTo>
                <a:lnTo>
                  <a:pt x="36106" y="118908"/>
                </a:lnTo>
                <a:lnTo>
                  <a:pt x="40469" y="120944"/>
                </a:lnTo>
                <a:lnTo>
                  <a:pt x="45362" y="122301"/>
                </a:lnTo>
                <a:lnTo>
                  <a:pt x="50609" y="123206"/>
                </a:lnTo>
                <a:lnTo>
                  <a:pt x="55099" y="123809"/>
                </a:lnTo>
                <a:lnTo>
                  <a:pt x="59085" y="124212"/>
                </a:lnTo>
                <a:lnTo>
                  <a:pt x="62733" y="124479"/>
                </a:lnTo>
                <a:lnTo>
                  <a:pt x="66159" y="123666"/>
                </a:lnTo>
                <a:lnTo>
                  <a:pt x="69435" y="122131"/>
                </a:lnTo>
                <a:lnTo>
                  <a:pt x="72610" y="120116"/>
                </a:lnTo>
                <a:lnTo>
                  <a:pt x="75719" y="116788"/>
                </a:lnTo>
                <a:lnTo>
                  <a:pt x="78784" y="112586"/>
                </a:lnTo>
                <a:lnTo>
                  <a:pt x="81821" y="107799"/>
                </a:lnTo>
                <a:lnTo>
                  <a:pt x="84836" y="102624"/>
                </a:lnTo>
                <a:lnTo>
                  <a:pt x="87839" y="97189"/>
                </a:lnTo>
                <a:lnTo>
                  <a:pt x="90833" y="91582"/>
                </a:lnTo>
                <a:lnTo>
                  <a:pt x="91837" y="85859"/>
                </a:lnTo>
                <a:lnTo>
                  <a:pt x="91515" y="80060"/>
                </a:lnTo>
                <a:lnTo>
                  <a:pt x="90307" y="74209"/>
                </a:lnTo>
                <a:lnTo>
                  <a:pt x="89502" y="68324"/>
                </a:lnTo>
                <a:lnTo>
                  <a:pt x="88965" y="62417"/>
                </a:lnTo>
                <a:lnTo>
                  <a:pt x="88607" y="56494"/>
                </a:lnTo>
                <a:lnTo>
                  <a:pt x="87377" y="51553"/>
                </a:lnTo>
                <a:lnTo>
                  <a:pt x="85564" y="47267"/>
                </a:lnTo>
                <a:lnTo>
                  <a:pt x="83363" y="43418"/>
                </a:lnTo>
                <a:lnTo>
                  <a:pt x="75626" y="31203"/>
                </a:lnTo>
                <a:lnTo>
                  <a:pt x="70786" y="23779"/>
                </a:lnTo>
                <a:lnTo>
                  <a:pt x="66566" y="18829"/>
                </a:lnTo>
                <a:lnTo>
                  <a:pt x="62761" y="15529"/>
                </a:lnTo>
                <a:lnTo>
                  <a:pt x="59231" y="13329"/>
                </a:lnTo>
                <a:lnTo>
                  <a:pt x="56879" y="10870"/>
                </a:lnTo>
                <a:lnTo>
                  <a:pt x="55310" y="8239"/>
                </a:lnTo>
                <a:lnTo>
                  <a:pt x="5217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192"/>
          <p:cNvSpPr/>
          <p:nvPr/>
        </p:nvSpPr>
        <p:spPr>
          <a:xfrm>
            <a:off x="8509992" y="5840015"/>
            <a:ext cx="151805" cy="116087"/>
          </a:xfrm>
          <a:custGeom>
            <a:avLst/>
            <a:gdLst/>
            <a:ahLst/>
            <a:cxnLst/>
            <a:rect l="0" t="0" r="0" b="0"/>
            <a:pathLst>
              <a:path w="151805" h="116087">
                <a:moveTo>
                  <a:pt x="0" y="0"/>
                </a:moveTo>
                <a:lnTo>
                  <a:pt x="12428" y="37287"/>
                </a:lnTo>
                <a:lnTo>
                  <a:pt x="14239" y="43709"/>
                </a:lnTo>
                <a:lnTo>
                  <a:pt x="15446" y="48984"/>
                </a:lnTo>
                <a:lnTo>
                  <a:pt x="16250" y="53491"/>
                </a:lnTo>
                <a:lnTo>
                  <a:pt x="17778" y="58481"/>
                </a:lnTo>
                <a:lnTo>
                  <a:pt x="19790" y="63793"/>
                </a:lnTo>
                <a:lnTo>
                  <a:pt x="22123" y="69318"/>
                </a:lnTo>
                <a:lnTo>
                  <a:pt x="24670" y="73001"/>
                </a:lnTo>
                <a:lnTo>
                  <a:pt x="27361" y="75456"/>
                </a:lnTo>
                <a:lnTo>
                  <a:pt x="34068" y="79398"/>
                </a:lnTo>
                <a:lnTo>
                  <a:pt x="32340" y="77291"/>
                </a:lnTo>
                <a:lnTo>
                  <a:pt x="30489" y="75339"/>
                </a:lnTo>
                <a:lnTo>
                  <a:pt x="29255" y="72055"/>
                </a:lnTo>
                <a:lnTo>
                  <a:pt x="28433" y="67880"/>
                </a:lnTo>
                <a:lnTo>
                  <a:pt x="27885" y="63113"/>
                </a:lnTo>
                <a:lnTo>
                  <a:pt x="26528" y="56958"/>
                </a:lnTo>
                <a:lnTo>
                  <a:pt x="24631" y="49878"/>
                </a:lnTo>
                <a:lnTo>
                  <a:pt x="22373" y="42182"/>
                </a:lnTo>
                <a:lnTo>
                  <a:pt x="21860" y="36059"/>
                </a:lnTo>
                <a:lnTo>
                  <a:pt x="22511" y="30985"/>
                </a:lnTo>
                <a:lnTo>
                  <a:pt x="23937" y="26610"/>
                </a:lnTo>
                <a:lnTo>
                  <a:pt x="25880" y="21708"/>
                </a:lnTo>
                <a:lnTo>
                  <a:pt x="28167" y="16456"/>
                </a:lnTo>
                <a:lnTo>
                  <a:pt x="30685" y="10972"/>
                </a:lnTo>
                <a:lnTo>
                  <a:pt x="33355" y="7314"/>
                </a:lnTo>
                <a:lnTo>
                  <a:pt x="36127" y="4877"/>
                </a:lnTo>
                <a:lnTo>
                  <a:pt x="38968" y="3251"/>
                </a:lnTo>
                <a:lnTo>
                  <a:pt x="41853" y="2167"/>
                </a:lnTo>
                <a:lnTo>
                  <a:pt x="44770" y="1445"/>
                </a:lnTo>
                <a:lnTo>
                  <a:pt x="47706" y="963"/>
                </a:lnTo>
                <a:lnTo>
                  <a:pt x="51648" y="642"/>
                </a:lnTo>
                <a:lnTo>
                  <a:pt x="56260" y="428"/>
                </a:lnTo>
                <a:lnTo>
                  <a:pt x="61318" y="286"/>
                </a:lnTo>
                <a:lnTo>
                  <a:pt x="66676" y="2175"/>
                </a:lnTo>
                <a:lnTo>
                  <a:pt x="72232" y="5419"/>
                </a:lnTo>
                <a:lnTo>
                  <a:pt x="77921" y="9566"/>
                </a:lnTo>
                <a:lnTo>
                  <a:pt x="83696" y="14315"/>
                </a:lnTo>
                <a:lnTo>
                  <a:pt x="89532" y="19465"/>
                </a:lnTo>
                <a:lnTo>
                  <a:pt x="95407" y="24883"/>
                </a:lnTo>
                <a:lnTo>
                  <a:pt x="100315" y="30480"/>
                </a:lnTo>
                <a:lnTo>
                  <a:pt x="104580" y="36195"/>
                </a:lnTo>
                <a:lnTo>
                  <a:pt x="108415" y="41989"/>
                </a:lnTo>
                <a:lnTo>
                  <a:pt x="111964" y="48829"/>
                </a:lnTo>
                <a:lnTo>
                  <a:pt x="115323" y="56365"/>
                </a:lnTo>
                <a:lnTo>
                  <a:pt x="118554" y="64366"/>
                </a:lnTo>
                <a:lnTo>
                  <a:pt x="123684" y="73668"/>
                </a:lnTo>
                <a:lnTo>
                  <a:pt x="130081" y="83839"/>
                </a:lnTo>
                <a:lnTo>
                  <a:pt x="151804"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193"/>
          <p:cNvSpPr/>
          <p:nvPr/>
        </p:nvSpPr>
        <p:spPr>
          <a:xfrm>
            <a:off x="8626078" y="5661421"/>
            <a:ext cx="80368" cy="339330"/>
          </a:xfrm>
          <a:custGeom>
            <a:avLst/>
            <a:gdLst/>
            <a:ahLst/>
            <a:cxnLst/>
            <a:rect l="0" t="0" r="0" b="0"/>
            <a:pathLst>
              <a:path w="80368" h="339330">
                <a:moveTo>
                  <a:pt x="0" y="0"/>
                </a:moveTo>
                <a:lnTo>
                  <a:pt x="0" y="14222"/>
                </a:lnTo>
                <a:lnTo>
                  <a:pt x="992" y="21388"/>
                </a:lnTo>
                <a:lnTo>
                  <a:pt x="2646" y="29141"/>
                </a:lnTo>
                <a:lnTo>
                  <a:pt x="20991" y="101864"/>
                </a:lnTo>
                <a:lnTo>
                  <a:pt x="40894" y="186589"/>
                </a:lnTo>
                <a:lnTo>
                  <a:pt x="55878" y="244324"/>
                </a:lnTo>
                <a:lnTo>
                  <a:pt x="61064" y="266071"/>
                </a:lnTo>
                <a:lnTo>
                  <a:pt x="64522" y="282552"/>
                </a:lnTo>
                <a:lnTo>
                  <a:pt x="66827" y="295525"/>
                </a:lnTo>
                <a:lnTo>
                  <a:pt x="69356" y="306157"/>
                </a:lnTo>
                <a:lnTo>
                  <a:pt x="72034" y="315230"/>
                </a:lnTo>
                <a:lnTo>
                  <a:pt x="80367" y="3393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194"/>
          <p:cNvSpPr/>
          <p:nvPr/>
        </p:nvSpPr>
        <p:spPr>
          <a:xfrm>
            <a:off x="8630270" y="5840015"/>
            <a:ext cx="174402" cy="125017"/>
          </a:xfrm>
          <a:custGeom>
            <a:avLst/>
            <a:gdLst/>
            <a:ahLst/>
            <a:cxnLst/>
            <a:rect l="0" t="0" r="0" b="0"/>
            <a:pathLst>
              <a:path w="174402" h="125017">
                <a:moveTo>
                  <a:pt x="129753" y="0"/>
                </a:moveTo>
                <a:lnTo>
                  <a:pt x="134494" y="0"/>
                </a:lnTo>
                <a:lnTo>
                  <a:pt x="53567" y="0"/>
                </a:lnTo>
                <a:lnTo>
                  <a:pt x="47212" y="993"/>
                </a:lnTo>
                <a:lnTo>
                  <a:pt x="40992" y="2646"/>
                </a:lnTo>
                <a:lnTo>
                  <a:pt x="12009" y="12429"/>
                </a:lnTo>
                <a:lnTo>
                  <a:pt x="6609" y="15231"/>
                </a:lnTo>
                <a:lnTo>
                  <a:pt x="3009" y="18092"/>
                </a:lnTo>
                <a:lnTo>
                  <a:pt x="607" y="20991"/>
                </a:lnTo>
                <a:lnTo>
                  <a:pt x="0" y="23916"/>
                </a:lnTo>
                <a:lnTo>
                  <a:pt x="587" y="26858"/>
                </a:lnTo>
                <a:lnTo>
                  <a:pt x="3885" y="33765"/>
                </a:lnTo>
                <a:lnTo>
                  <a:pt x="8658" y="43449"/>
                </a:lnTo>
                <a:lnTo>
                  <a:pt x="11320" y="47818"/>
                </a:lnTo>
                <a:lnTo>
                  <a:pt x="14086" y="51723"/>
                </a:lnTo>
                <a:lnTo>
                  <a:pt x="16923" y="55317"/>
                </a:lnTo>
                <a:lnTo>
                  <a:pt x="19807" y="58706"/>
                </a:lnTo>
                <a:lnTo>
                  <a:pt x="22721" y="61958"/>
                </a:lnTo>
                <a:lnTo>
                  <a:pt x="25656" y="65118"/>
                </a:lnTo>
                <a:lnTo>
                  <a:pt x="39269" y="79046"/>
                </a:lnTo>
                <a:lnTo>
                  <a:pt x="44625" y="83455"/>
                </a:lnTo>
                <a:lnTo>
                  <a:pt x="50181" y="87387"/>
                </a:lnTo>
                <a:lnTo>
                  <a:pt x="55869" y="91000"/>
                </a:lnTo>
                <a:lnTo>
                  <a:pt x="63630" y="95393"/>
                </a:lnTo>
                <a:lnTo>
                  <a:pt x="82836" y="105567"/>
                </a:lnTo>
                <a:lnTo>
                  <a:pt x="93514" y="110065"/>
                </a:lnTo>
                <a:lnTo>
                  <a:pt x="104602" y="114056"/>
                </a:lnTo>
                <a:lnTo>
                  <a:pt x="115962" y="117710"/>
                </a:lnTo>
                <a:lnTo>
                  <a:pt x="126512" y="120145"/>
                </a:lnTo>
                <a:lnTo>
                  <a:pt x="136522" y="121769"/>
                </a:lnTo>
                <a:lnTo>
                  <a:pt x="146172" y="122852"/>
                </a:lnTo>
                <a:lnTo>
                  <a:pt x="153597" y="123572"/>
                </a:lnTo>
                <a:lnTo>
                  <a:pt x="159540" y="124054"/>
                </a:lnTo>
                <a:lnTo>
                  <a:pt x="174401"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195"/>
          <p:cNvSpPr/>
          <p:nvPr/>
        </p:nvSpPr>
        <p:spPr>
          <a:xfrm>
            <a:off x="8813601" y="5849241"/>
            <a:ext cx="196084" cy="372293"/>
          </a:xfrm>
          <a:custGeom>
            <a:avLst/>
            <a:gdLst/>
            <a:ahLst/>
            <a:cxnLst/>
            <a:rect l="0" t="0" r="0" b="0"/>
            <a:pathLst>
              <a:path w="196084" h="372293">
                <a:moveTo>
                  <a:pt x="8930" y="97930"/>
                </a:moveTo>
                <a:lnTo>
                  <a:pt x="39950" y="66910"/>
                </a:lnTo>
                <a:lnTo>
                  <a:pt x="41517" y="64352"/>
                </a:lnTo>
                <a:lnTo>
                  <a:pt x="43256" y="58863"/>
                </a:lnTo>
                <a:lnTo>
                  <a:pt x="44374" y="47256"/>
                </a:lnTo>
                <a:lnTo>
                  <a:pt x="44567" y="37385"/>
                </a:lnTo>
                <a:lnTo>
                  <a:pt x="44613" y="27696"/>
                </a:lnTo>
                <a:lnTo>
                  <a:pt x="41987" y="16775"/>
                </a:lnTo>
                <a:lnTo>
                  <a:pt x="36957" y="3076"/>
                </a:lnTo>
                <a:lnTo>
                  <a:pt x="35552" y="1952"/>
                </a:lnTo>
                <a:lnTo>
                  <a:pt x="33624" y="1203"/>
                </a:lnTo>
                <a:lnTo>
                  <a:pt x="28139" y="0"/>
                </a:lnTo>
                <a:lnTo>
                  <a:pt x="24744" y="10419"/>
                </a:lnTo>
                <a:lnTo>
                  <a:pt x="22449" y="18753"/>
                </a:lnTo>
                <a:lnTo>
                  <a:pt x="20919" y="25302"/>
                </a:lnTo>
                <a:lnTo>
                  <a:pt x="19219" y="35224"/>
                </a:lnTo>
                <a:lnTo>
                  <a:pt x="18464" y="45587"/>
                </a:lnTo>
                <a:lnTo>
                  <a:pt x="18263" y="51129"/>
                </a:lnTo>
                <a:lnTo>
                  <a:pt x="20684" y="62578"/>
                </a:lnTo>
                <a:lnTo>
                  <a:pt x="38861" y="116334"/>
                </a:lnTo>
                <a:lnTo>
                  <a:pt x="41782" y="122106"/>
                </a:lnTo>
                <a:lnTo>
                  <a:pt x="44722" y="125953"/>
                </a:lnTo>
                <a:lnTo>
                  <a:pt x="50634" y="131221"/>
                </a:lnTo>
                <a:lnTo>
                  <a:pt x="56569" y="136870"/>
                </a:lnTo>
                <a:lnTo>
                  <a:pt x="60534" y="137780"/>
                </a:lnTo>
                <a:lnTo>
                  <a:pt x="65160" y="137396"/>
                </a:lnTo>
                <a:lnTo>
                  <a:pt x="77364" y="134389"/>
                </a:lnTo>
                <a:lnTo>
                  <a:pt x="80349" y="132158"/>
                </a:lnTo>
                <a:lnTo>
                  <a:pt x="84324" y="128687"/>
                </a:lnTo>
                <a:lnTo>
                  <a:pt x="88958" y="124388"/>
                </a:lnTo>
                <a:lnTo>
                  <a:pt x="93040" y="117553"/>
                </a:lnTo>
                <a:lnTo>
                  <a:pt x="96753" y="109028"/>
                </a:lnTo>
                <a:lnTo>
                  <a:pt x="100221" y="99375"/>
                </a:lnTo>
                <a:lnTo>
                  <a:pt x="102533" y="90956"/>
                </a:lnTo>
                <a:lnTo>
                  <a:pt x="104074" y="83359"/>
                </a:lnTo>
                <a:lnTo>
                  <a:pt x="105101" y="76310"/>
                </a:lnTo>
                <a:lnTo>
                  <a:pt x="104794" y="70618"/>
                </a:lnTo>
                <a:lnTo>
                  <a:pt x="103598" y="65832"/>
                </a:lnTo>
                <a:lnTo>
                  <a:pt x="101808" y="61648"/>
                </a:lnTo>
                <a:lnTo>
                  <a:pt x="100614" y="55883"/>
                </a:lnTo>
                <a:lnTo>
                  <a:pt x="99818" y="49063"/>
                </a:lnTo>
                <a:lnTo>
                  <a:pt x="99287" y="41539"/>
                </a:lnTo>
                <a:lnTo>
                  <a:pt x="97941" y="36524"/>
                </a:lnTo>
                <a:lnTo>
                  <a:pt x="96052" y="33180"/>
                </a:lnTo>
                <a:lnTo>
                  <a:pt x="93801" y="30951"/>
                </a:lnTo>
                <a:lnTo>
                  <a:pt x="93291" y="32442"/>
                </a:lnTo>
                <a:lnTo>
                  <a:pt x="95373" y="42035"/>
                </a:lnTo>
                <a:lnTo>
                  <a:pt x="96958" y="50929"/>
                </a:lnTo>
                <a:lnTo>
                  <a:pt x="97381" y="54690"/>
                </a:lnTo>
                <a:lnTo>
                  <a:pt x="98655" y="58189"/>
                </a:lnTo>
                <a:lnTo>
                  <a:pt x="102716" y="64723"/>
                </a:lnTo>
                <a:lnTo>
                  <a:pt x="107829" y="70935"/>
                </a:lnTo>
                <a:lnTo>
                  <a:pt x="110581" y="73980"/>
                </a:lnTo>
                <a:lnTo>
                  <a:pt x="114401" y="77003"/>
                </a:lnTo>
                <a:lnTo>
                  <a:pt x="118931" y="80010"/>
                </a:lnTo>
                <a:lnTo>
                  <a:pt x="123935" y="83007"/>
                </a:lnTo>
                <a:lnTo>
                  <a:pt x="128264" y="85005"/>
                </a:lnTo>
                <a:lnTo>
                  <a:pt x="132142" y="86337"/>
                </a:lnTo>
                <a:lnTo>
                  <a:pt x="135720" y="87224"/>
                </a:lnTo>
                <a:lnTo>
                  <a:pt x="139097" y="86824"/>
                </a:lnTo>
                <a:lnTo>
                  <a:pt x="142341" y="85565"/>
                </a:lnTo>
                <a:lnTo>
                  <a:pt x="145496" y="83734"/>
                </a:lnTo>
                <a:lnTo>
                  <a:pt x="147599" y="81521"/>
                </a:lnTo>
                <a:lnTo>
                  <a:pt x="149000" y="79054"/>
                </a:lnTo>
                <a:lnTo>
                  <a:pt x="153619" y="68194"/>
                </a:lnTo>
                <a:lnTo>
                  <a:pt x="158565" y="58918"/>
                </a:lnTo>
                <a:lnTo>
                  <a:pt x="164069" y="51487"/>
                </a:lnTo>
                <a:lnTo>
                  <a:pt x="169824" y="44878"/>
                </a:lnTo>
                <a:lnTo>
                  <a:pt x="172748" y="41726"/>
                </a:lnTo>
                <a:lnTo>
                  <a:pt x="174696" y="37640"/>
                </a:lnTo>
                <a:lnTo>
                  <a:pt x="176861" y="27809"/>
                </a:lnTo>
                <a:lnTo>
                  <a:pt x="178431" y="28363"/>
                </a:lnTo>
                <a:lnTo>
                  <a:pt x="182821" y="39561"/>
                </a:lnTo>
                <a:lnTo>
                  <a:pt x="184389" y="47111"/>
                </a:lnTo>
                <a:lnTo>
                  <a:pt x="185434" y="55121"/>
                </a:lnTo>
                <a:lnTo>
                  <a:pt x="186131" y="63438"/>
                </a:lnTo>
                <a:lnTo>
                  <a:pt x="186595" y="71959"/>
                </a:lnTo>
                <a:lnTo>
                  <a:pt x="187111" y="89364"/>
                </a:lnTo>
                <a:lnTo>
                  <a:pt x="187401" y="120638"/>
                </a:lnTo>
                <a:lnTo>
                  <a:pt x="188434" y="136881"/>
                </a:lnTo>
                <a:lnTo>
                  <a:pt x="193636" y="197445"/>
                </a:lnTo>
                <a:lnTo>
                  <a:pt x="194576" y="213883"/>
                </a:lnTo>
                <a:lnTo>
                  <a:pt x="195619" y="242730"/>
                </a:lnTo>
                <a:lnTo>
                  <a:pt x="196083" y="268781"/>
                </a:lnTo>
                <a:lnTo>
                  <a:pt x="195214" y="280291"/>
                </a:lnTo>
                <a:lnTo>
                  <a:pt x="193643" y="290942"/>
                </a:lnTo>
                <a:lnTo>
                  <a:pt x="191603" y="301019"/>
                </a:lnTo>
                <a:lnTo>
                  <a:pt x="190243" y="310714"/>
                </a:lnTo>
                <a:lnTo>
                  <a:pt x="189337" y="320153"/>
                </a:lnTo>
                <a:lnTo>
                  <a:pt x="188733" y="329422"/>
                </a:lnTo>
                <a:lnTo>
                  <a:pt x="187337" y="337587"/>
                </a:lnTo>
                <a:lnTo>
                  <a:pt x="185415" y="345014"/>
                </a:lnTo>
                <a:lnTo>
                  <a:pt x="183142" y="351950"/>
                </a:lnTo>
                <a:lnTo>
                  <a:pt x="179641" y="357566"/>
                </a:lnTo>
                <a:lnTo>
                  <a:pt x="175323" y="362302"/>
                </a:lnTo>
                <a:lnTo>
                  <a:pt x="170460" y="366452"/>
                </a:lnTo>
                <a:lnTo>
                  <a:pt x="166226" y="369218"/>
                </a:lnTo>
                <a:lnTo>
                  <a:pt x="162412" y="371062"/>
                </a:lnTo>
                <a:lnTo>
                  <a:pt x="158876" y="372292"/>
                </a:lnTo>
                <a:lnTo>
                  <a:pt x="154535" y="372119"/>
                </a:lnTo>
                <a:lnTo>
                  <a:pt x="149656" y="371012"/>
                </a:lnTo>
                <a:lnTo>
                  <a:pt x="122827" y="362106"/>
                </a:lnTo>
                <a:lnTo>
                  <a:pt x="115619" y="358383"/>
                </a:lnTo>
                <a:lnTo>
                  <a:pt x="108830" y="353918"/>
                </a:lnTo>
                <a:lnTo>
                  <a:pt x="102319" y="348955"/>
                </a:lnTo>
                <a:lnTo>
                  <a:pt x="95993" y="342671"/>
                </a:lnTo>
                <a:lnTo>
                  <a:pt x="89793" y="335505"/>
                </a:lnTo>
                <a:lnTo>
                  <a:pt x="83675" y="327751"/>
                </a:lnTo>
                <a:lnTo>
                  <a:pt x="76619" y="319605"/>
                </a:lnTo>
                <a:lnTo>
                  <a:pt x="68938" y="311198"/>
                </a:lnTo>
                <a:lnTo>
                  <a:pt x="60842" y="302617"/>
                </a:lnTo>
                <a:lnTo>
                  <a:pt x="54452" y="293919"/>
                </a:lnTo>
                <a:lnTo>
                  <a:pt x="49200" y="285144"/>
                </a:lnTo>
                <a:lnTo>
                  <a:pt x="44707" y="276318"/>
                </a:lnTo>
                <a:lnTo>
                  <a:pt x="31776" y="247990"/>
                </a:lnTo>
                <a:lnTo>
                  <a:pt x="24160" y="230712"/>
                </a:lnTo>
                <a:lnTo>
                  <a:pt x="18091" y="214233"/>
                </a:lnTo>
                <a:lnTo>
                  <a:pt x="13053" y="198286"/>
                </a:lnTo>
                <a:lnTo>
                  <a:pt x="0" y="1515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196"/>
          <p:cNvSpPr/>
          <p:nvPr/>
        </p:nvSpPr>
        <p:spPr>
          <a:xfrm>
            <a:off x="8063507" y="359866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632311"/>
          </a:xfrm>
          <a:prstGeom prst="rect">
            <a:avLst/>
          </a:prstGeom>
          <a:noFill/>
        </p:spPr>
        <p:txBody>
          <a:bodyPr wrap="square" rtlCol="1">
            <a:spAutoFit/>
          </a:bodyPr>
          <a:lstStyle/>
          <a:p>
            <a:r>
              <a:rPr lang="ar-SA" dirty="0" smtClean="0"/>
              <a:t> </a:t>
            </a:r>
            <a:r>
              <a:rPr lang="en-US" dirty="0" smtClean="0"/>
              <a:t>1. Place labeled brackets around each of the constituents in the following sentence:</a:t>
            </a:r>
          </a:p>
          <a:p>
            <a:pPr algn="ctr"/>
            <a:r>
              <a:rPr lang="en-US" dirty="0" smtClean="0">
                <a:solidFill>
                  <a:srgbClr val="002060"/>
                </a:solidFill>
              </a:rPr>
              <a:t>The soldier spied an enemy</a:t>
            </a:r>
          </a:p>
          <a:p>
            <a:endParaRPr lang="en-US" dirty="0"/>
          </a:p>
          <a:p>
            <a:r>
              <a:rPr lang="en-US" dirty="0" smtClean="0"/>
              <a:t>2. Draw labeled boxes around the constituents in the following sentence:</a:t>
            </a:r>
          </a:p>
          <a:p>
            <a:endParaRPr lang="en-US" dirty="0" smtClean="0"/>
          </a:p>
          <a:p>
            <a:pPr algn="ctr"/>
            <a:r>
              <a:rPr lang="en-US" dirty="0" smtClean="0">
                <a:solidFill>
                  <a:srgbClr val="002060"/>
                </a:solidFill>
              </a:rPr>
              <a:t>An amateur won the championship</a:t>
            </a:r>
          </a:p>
          <a:p>
            <a:endParaRPr lang="en-US" dirty="0"/>
          </a:p>
          <a:p>
            <a:r>
              <a:rPr lang="en-US" dirty="0" smtClean="0"/>
              <a:t>3. Draw a tree diagram of the following sentence:</a:t>
            </a:r>
          </a:p>
          <a:p>
            <a:endParaRPr lang="en-US" dirty="0" smtClean="0"/>
          </a:p>
          <a:p>
            <a:pPr algn="ctr"/>
            <a:r>
              <a:rPr lang="en-US" dirty="0" smtClean="0">
                <a:solidFill>
                  <a:srgbClr val="002060"/>
                </a:solidFill>
              </a:rPr>
              <a:t>A couple danced the tango</a:t>
            </a:r>
            <a:endParaRPr lang="ar-SA" dirty="0" smtClean="0">
              <a:solidFill>
                <a:srgbClr val="002060"/>
              </a:solidFill>
            </a:endParaRPr>
          </a:p>
          <a:p>
            <a:pPr algn="ct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14"/>
          <p:cNvSpPr/>
          <p:nvPr/>
        </p:nvSpPr>
        <p:spPr>
          <a:xfrm>
            <a:off x="241276" y="2081049"/>
            <a:ext cx="272433" cy="383122"/>
          </a:xfrm>
          <a:custGeom>
            <a:avLst/>
            <a:gdLst/>
            <a:ahLst/>
            <a:cxnLst/>
            <a:rect l="0" t="0" r="0" b="0"/>
            <a:pathLst>
              <a:path w="272433" h="383122">
                <a:moveTo>
                  <a:pt x="223067" y="26357"/>
                </a:moveTo>
                <a:lnTo>
                  <a:pt x="213586" y="16876"/>
                </a:lnTo>
                <a:lnTo>
                  <a:pt x="209801" y="14083"/>
                </a:lnTo>
                <a:lnTo>
                  <a:pt x="202950" y="10980"/>
                </a:lnTo>
                <a:lnTo>
                  <a:pt x="196598" y="6955"/>
                </a:lnTo>
                <a:lnTo>
                  <a:pt x="193515" y="4493"/>
                </a:lnTo>
                <a:lnTo>
                  <a:pt x="189475" y="2851"/>
                </a:lnTo>
                <a:lnTo>
                  <a:pt x="184797" y="1757"/>
                </a:lnTo>
                <a:lnTo>
                  <a:pt x="179695" y="1027"/>
                </a:lnTo>
                <a:lnTo>
                  <a:pt x="171379" y="216"/>
                </a:lnTo>
                <a:lnTo>
                  <a:pt x="167773" y="0"/>
                </a:lnTo>
                <a:lnTo>
                  <a:pt x="163384" y="848"/>
                </a:lnTo>
                <a:lnTo>
                  <a:pt x="158474" y="2406"/>
                </a:lnTo>
                <a:lnTo>
                  <a:pt x="153216" y="4436"/>
                </a:lnTo>
                <a:lnTo>
                  <a:pt x="147726" y="6782"/>
                </a:lnTo>
                <a:lnTo>
                  <a:pt x="136335" y="12034"/>
                </a:lnTo>
                <a:lnTo>
                  <a:pt x="118765" y="20570"/>
                </a:lnTo>
                <a:lnTo>
                  <a:pt x="112853" y="24483"/>
                </a:lnTo>
                <a:lnTo>
                  <a:pt x="106927" y="29076"/>
                </a:lnTo>
                <a:lnTo>
                  <a:pt x="100992" y="34123"/>
                </a:lnTo>
                <a:lnTo>
                  <a:pt x="95051" y="39472"/>
                </a:lnTo>
                <a:lnTo>
                  <a:pt x="83158" y="50707"/>
                </a:lnTo>
                <a:lnTo>
                  <a:pt x="65306" y="68188"/>
                </a:lnTo>
                <a:lnTo>
                  <a:pt x="60346" y="74088"/>
                </a:lnTo>
                <a:lnTo>
                  <a:pt x="52190" y="85935"/>
                </a:lnTo>
                <a:lnTo>
                  <a:pt x="32538" y="117983"/>
                </a:lnTo>
                <a:lnTo>
                  <a:pt x="26595" y="131097"/>
                </a:lnTo>
                <a:lnTo>
                  <a:pt x="21640" y="144801"/>
                </a:lnTo>
                <a:lnTo>
                  <a:pt x="9927" y="182498"/>
                </a:lnTo>
                <a:lnTo>
                  <a:pt x="6560" y="192959"/>
                </a:lnTo>
                <a:lnTo>
                  <a:pt x="4315" y="202909"/>
                </a:lnTo>
                <a:lnTo>
                  <a:pt x="2818" y="212519"/>
                </a:lnTo>
                <a:lnTo>
                  <a:pt x="1820" y="221903"/>
                </a:lnTo>
                <a:lnTo>
                  <a:pt x="1155" y="233119"/>
                </a:lnTo>
                <a:lnTo>
                  <a:pt x="416" y="258811"/>
                </a:lnTo>
                <a:lnTo>
                  <a:pt x="0" y="286945"/>
                </a:lnTo>
                <a:lnTo>
                  <a:pt x="934" y="294340"/>
                </a:lnTo>
                <a:lnTo>
                  <a:pt x="2549" y="301255"/>
                </a:lnTo>
                <a:lnTo>
                  <a:pt x="4617" y="307848"/>
                </a:lnTo>
                <a:lnTo>
                  <a:pt x="8973" y="316213"/>
                </a:lnTo>
                <a:lnTo>
                  <a:pt x="14853" y="325759"/>
                </a:lnTo>
                <a:lnTo>
                  <a:pt x="21750" y="336091"/>
                </a:lnTo>
                <a:lnTo>
                  <a:pt x="27340" y="343971"/>
                </a:lnTo>
                <a:lnTo>
                  <a:pt x="32059" y="350217"/>
                </a:lnTo>
                <a:lnTo>
                  <a:pt x="36197" y="355373"/>
                </a:lnTo>
                <a:lnTo>
                  <a:pt x="40940" y="359802"/>
                </a:lnTo>
                <a:lnTo>
                  <a:pt x="46087" y="363748"/>
                </a:lnTo>
                <a:lnTo>
                  <a:pt x="51502" y="367370"/>
                </a:lnTo>
                <a:lnTo>
                  <a:pt x="57097" y="369785"/>
                </a:lnTo>
                <a:lnTo>
                  <a:pt x="62811" y="371395"/>
                </a:lnTo>
                <a:lnTo>
                  <a:pt x="68605" y="372468"/>
                </a:lnTo>
                <a:lnTo>
                  <a:pt x="74452" y="374176"/>
                </a:lnTo>
                <a:lnTo>
                  <a:pt x="80334" y="376306"/>
                </a:lnTo>
                <a:lnTo>
                  <a:pt x="86240" y="378719"/>
                </a:lnTo>
                <a:lnTo>
                  <a:pt x="92161" y="380328"/>
                </a:lnTo>
                <a:lnTo>
                  <a:pt x="98094" y="381400"/>
                </a:lnTo>
                <a:lnTo>
                  <a:pt x="104033" y="382115"/>
                </a:lnTo>
                <a:lnTo>
                  <a:pt x="109977" y="382591"/>
                </a:lnTo>
                <a:lnTo>
                  <a:pt x="115923" y="382909"/>
                </a:lnTo>
                <a:lnTo>
                  <a:pt x="121872" y="383121"/>
                </a:lnTo>
                <a:lnTo>
                  <a:pt x="127823" y="382270"/>
                </a:lnTo>
                <a:lnTo>
                  <a:pt x="133774" y="380710"/>
                </a:lnTo>
                <a:lnTo>
                  <a:pt x="139726" y="378678"/>
                </a:lnTo>
                <a:lnTo>
                  <a:pt x="147663" y="376332"/>
                </a:lnTo>
                <a:lnTo>
                  <a:pt x="167065" y="371078"/>
                </a:lnTo>
                <a:lnTo>
                  <a:pt x="175810" y="367296"/>
                </a:lnTo>
                <a:lnTo>
                  <a:pt x="183625" y="362790"/>
                </a:lnTo>
                <a:lnTo>
                  <a:pt x="190819" y="357802"/>
                </a:lnTo>
                <a:lnTo>
                  <a:pt x="196608" y="353484"/>
                </a:lnTo>
                <a:lnTo>
                  <a:pt x="201459" y="349614"/>
                </a:lnTo>
                <a:lnTo>
                  <a:pt x="205685" y="346041"/>
                </a:lnTo>
                <a:lnTo>
                  <a:pt x="210487" y="341675"/>
                </a:lnTo>
                <a:lnTo>
                  <a:pt x="221114" y="331532"/>
                </a:lnTo>
                <a:lnTo>
                  <a:pt x="225734" y="325057"/>
                </a:lnTo>
                <a:lnTo>
                  <a:pt x="229806" y="317764"/>
                </a:lnTo>
                <a:lnTo>
                  <a:pt x="233513" y="309925"/>
                </a:lnTo>
                <a:lnTo>
                  <a:pt x="237968" y="302715"/>
                </a:lnTo>
                <a:lnTo>
                  <a:pt x="242923" y="295924"/>
                </a:lnTo>
                <a:lnTo>
                  <a:pt x="248211" y="289412"/>
                </a:lnTo>
                <a:lnTo>
                  <a:pt x="252728" y="282094"/>
                </a:lnTo>
                <a:lnTo>
                  <a:pt x="256732" y="274239"/>
                </a:lnTo>
                <a:lnTo>
                  <a:pt x="260393" y="266025"/>
                </a:lnTo>
                <a:lnTo>
                  <a:pt x="262834" y="257573"/>
                </a:lnTo>
                <a:lnTo>
                  <a:pt x="264461" y="248962"/>
                </a:lnTo>
                <a:lnTo>
                  <a:pt x="265546" y="240245"/>
                </a:lnTo>
                <a:lnTo>
                  <a:pt x="267261" y="231456"/>
                </a:lnTo>
                <a:lnTo>
                  <a:pt x="269397" y="222621"/>
                </a:lnTo>
                <a:lnTo>
                  <a:pt x="271813" y="213754"/>
                </a:lnTo>
                <a:lnTo>
                  <a:pt x="272432" y="205859"/>
                </a:lnTo>
                <a:lnTo>
                  <a:pt x="271852" y="198611"/>
                </a:lnTo>
                <a:lnTo>
                  <a:pt x="270473" y="191794"/>
                </a:lnTo>
                <a:lnTo>
                  <a:pt x="269554" y="184273"/>
                </a:lnTo>
                <a:lnTo>
                  <a:pt x="268941" y="176283"/>
                </a:lnTo>
                <a:lnTo>
                  <a:pt x="268533" y="167980"/>
                </a:lnTo>
                <a:lnTo>
                  <a:pt x="267268" y="159467"/>
                </a:lnTo>
                <a:lnTo>
                  <a:pt x="265433" y="150816"/>
                </a:lnTo>
                <a:lnTo>
                  <a:pt x="263217" y="142072"/>
                </a:lnTo>
                <a:lnTo>
                  <a:pt x="259756" y="134258"/>
                </a:lnTo>
                <a:lnTo>
                  <a:pt x="255464" y="127064"/>
                </a:lnTo>
                <a:lnTo>
                  <a:pt x="245403" y="112788"/>
                </a:lnTo>
                <a:lnTo>
                  <a:pt x="234317" y="96520"/>
                </a:lnTo>
                <a:lnTo>
                  <a:pt x="228583" y="89008"/>
                </a:lnTo>
                <a:lnTo>
                  <a:pt x="222776" y="82015"/>
                </a:lnTo>
                <a:lnTo>
                  <a:pt x="216920" y="75368"/>
                </a:lnTo>
                <a:lnTo>
                  <a:pt x="210039" y="68953"/>
                </a:lnTo>
                <a:lnTo>
                  <a:pt x="202476" y="62692"/>
                </a:lnTo>
                <a:lnTo>
                  <a:pt x="178419" y="442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15"/>
          <p:cNvSpPr/>
          <p:nvPr/>
        </p:nvSpPr>
        <p:spPr>
          <a:xfrm>
            <a:off x="1312664" y="3572243"/>
            <a:ext cx="982266" cy="35351"/>
          </a:xfrm>
          <a:custGeom>
            <a:avLst/>
            <a:gdLst/>
            <a:ahLst/>
            <a:cxnLst/>
            <a:rect l="0" t="0" r="0" b="0"/>
            <a:pathLst>
              <a:path w="982266" h="35351">
                <a:moveTo>
                  <a:pt x="0" y="35350"/>
                </a:moveTo>
                <a:lnTo>
                  <a:pt x="14221" y="30610"/>
                </a:lnTo>
                <a:lnTo>
                  <a:pt x="19402" y="30206"/>
                </a:lnTo>
                <a:lnTo>
                  <a:pt x="23849" y="30928"/>
                </a:lnTo>
                <a:lnTo>
                  <a:pt x="27805" y="32402"/>
                </a:lnTo>
                <a:lnTo>
                  <a:pt x="31435" y="33385"/>
                </a:lnTo>
                <a:lnTo>
                  <a:pt x="38114" y="34477"/>
                </a:lnTo>
                <a:lnTo>
                  <a:pt x="42276" y="33776"/>
                </a:lnTo>
                <a:lnTo>
                  <a:pt x="47036" y="32316"/>
                </a:lnTo>
                <a:lnTo>
                  <a:pt x="52193" y="30351"/>
                </a:lnTo>
                <a:lnTo>
                  <a:pt x="60592" y="29041"/>
                </a:lnTo>
                <a:lnTo>
                  <a:pt x="71152" y="28167"/>
                </a:lnTo>
                <a:lnTo>
                  <a:pt x="93139" y="27197"/>
                </a:lnTo>
                <a:lnTo>
                  <a:pt x="123422" y="26574"/>
                </a:lnTo>
                <a:lnTo>
                  <a:pt x="139190" y="25497"/>
                </a:lnTo>
                <a:lnTo>
                  <a:pt x="150340" y="23820"/>
                </a:lnTo>
                <a:lnTo>
                  <a:pt x="162734" y="21710"/>
                </a:lnTo>
                <a:lnTo>
                  <a:pt x="187864" y="19312"/>
                </a:lnTo>
                <a:lnTo>
                  <a:pt x="260766" y="14000"/>
                </a:lnTo>
                <a:lnTo>
                  <a:pt x="298859" y="12187"/>
                </a:lnTo>
                <a:lnTo>
                  <a:pt x="372936" y="10173"/>
                </a:lnTo>
                <a:lnTo>
                  <a:pt x="685563" y="8574"/>
                </a:lnTo>
                <a:lnTo>
                  <a:pt x="703104" y="7578"/>
                </a:lnTo>
                <a:lnTo>
                  <a:pt x="751699" y="3824"/>
                </a:lnTo>
                <a:lnTo>
                  <a:pt x="783906" y="2427"/>
                </a:lnTo>
                <a:lnTo>
                  <a:pt x="923916" y="0"/>
                </a:lnTo>
                <a:lnTo>
                  <a:pt x="937413" y="869"/>
                </a:lnTo>
                <a:lnTo>
                  <a:pt x="949387" y="2441"/>
                </a:lnTo>
                <a:lnTo>
                  <a:pt x="982265" y="856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elements/1.1/"/>
    <ds:schemaRef ds:uri="http://schemas.openxmlformats.org/package/2006/metadata/core-properties"/>
    <ds:schemaRef ds:uri="http://schemas.microsoft.com/office/2006/documentManagement/types"/>
    <ds:schemaRef ds:uri="http://purl.org/dc/terms/"/>
    <ds:schemaRef ds:uri="http://purl.org/dc/dcmitype/"/>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1380</TotalTime>
  <Words>1163</Words>
  <Application>Microsoft Office PowerPoint</Application>
  <PresentationFormat>عرض على الشاشة (3:4)‏</PresentationFormat>
  <Paragraphs>196</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 Fourth Lecture</vt:lpstr>
      <vt:lpstr> Describing a Sentence </vt:lpstr>
      <vt:lpstr> Discovering the Parts of Sentences</vt:lpstr>
      <vt:lpstr> Discovering the Parts of Sentences</vt:lpstr>
      <vt:lpstr> Discovering the Parts of Sentences</vt:lpstr>
      <vt:lpstr> Discovering the Parts of Sentences</vt:lpstr>
      <vt:lpstr> Discovering the Parts of Sentences</vt:lpstr>
      <vt:lpstr> Labeled Brackets and Boxes</vt:lpstr>
      <vt:lpstr> Tree Diagrams</vt:lpstr>
      <vt:lpstr> Tree Diagrams</vt:lpstr>
      <vt:lpstr> Exercises</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139</cp:revision>
  <dcterms:created xsi:type="dcterms:W3CDTF">1601-01-01T00:00:00Z</dcterms:created>
  <dcterms:modified xsi:type="dcterms:W3CDTF">2012-02-14T12:11:09Z</dcterms:modified>
</cp:coreProperties>
</file>