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2645884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151835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208245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87716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1085709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1818854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097618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2611441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338432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95201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3043364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3297990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Applied Linguistics</a:t>
            </a:r>
            <a:endParaRPr lang="ar-SA" sz="3700" b="1" dirty="0" smtClean="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Dr. Abdullah Al-</a:t>
            </a:r>
            <a:r>
              <a:rPr lang="en-US" sz="2800" b="1" dirty="0" err="1" smtClean="0">
                <a:solidFill>
                  <a:srgbClr val="7F7F7F"/>
                </a:solidFill>
                <a:latin typeface="Calibri" pitchFamily="34"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smtClean="0">
                <a:solidFill>
                  <a:srgbClr val="376092"/>
                </a:solidFill>
                <a:latin typeface="ae_AlMateen" pitchFamily="2" charset="-78"/>
                <a:cs typeface="ae_AlMateen" pitchFamily="2" charset="-78"/>
              </a:rPr>
              <a:t>Second </a:t>
            </a:r>
            <a:r>
              <a:rPr lang="en-US" spc="-150" dirty="0" smtClean="0">
                <a:solidFill>
                  <a:srgbClr val="376092"/>
                </a:solidFill>
                <a:latin typeface="ae_AlMateen" pitchFamily="2" charset="-78"/>
                <a:cs typeface="ae_AlMateen" pitchFamily="2" charset="-78"/>
              </a:rPr>
              <a:t>Lecture</a:t>
            </a:r>
          </a:p>
        </p:txBody>
      </p:sp>
      <p:sp>
        <p:nvSpPr>
          <p:cNvPr id="4" name="Subtitle 3"/>
          <p:cNvSpPr>
            <a:spLocks noGrp="1"/>
          </p:cNvSpPr>
          <p:nvPr>
            <p:ph type="subTitle" idx="1"/>
          </p:nvPr>
        </p:nvSpPr>
        <p:spPr/>
        <p:txBody>
          <a:bodyPr/>
          <a:lstStyle/>
          <a:p>
            <a:r>
              <a:rPr lang="en-US" b="1" dirty="0" smtClean="0"/>
              <a:t>Language Teaching Approaches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Language Teaching Approaches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355312"/>
          </a:xfrm>
          <a:prstGeom prst="rect">
            <a:avLst/>
          </a:prstGeom>
          <a:noFill/>
        </p:spPr>
        <p:txBody>
          <a:bodyPr wrap="square" rtlCol="1">
            <a:spAutoFit/>
          </a:bodyPr>
          <a:lstStyle/>
          <a:p>
            <a:r>
              <a:rPr lang="ar-SA" dirty="0" smtClean="0"/>
              <a:t> </a:t>
            </a:r>
            <a:r>
              <a:rPr lang="en-US" dirty="0"/>
              <a:t>1) Grammar-Translation Approach.</a:t>
            </a:r>
          </a:p>
          <a:p>
            <a:r>
              <a:rPr lang="en-US" dirty="0"/>
              <a:t> 2) Direct Approach.</a:t>
            </a:r>
          </a:p>
          <a:p>
            <a:r>
              <a:rPr lang="en-US" dirty="0"/>
              <a:t> 3) Reading Approach</a:t>
            </a:r>
          </a:p>
          <a:p>
            <a:r>
              <a:rPr lang="en-US" dirty="0"/>
              <a:t> 4) </a:t>
            </a:r>
            <a:r>
              <a:rPr lang="en-US" dirty="0" err="1"/>
              <a:t>Audiolingualism</a:t>
            </a:r>
            <a:r>
              <a:rPr lang="en-US" dirty="0"/>
              <a:t> Approach.</a:t>
            </a:r>
          </a:p>
          <a:p>
            <a:r>
              <a:rPr lang="en-US" dirty="0"/>
              <a:t> 5) Situational Approach.</a:t>
            </a:r>
          </a:p>
          <a:p>
            <a:r>
              <a:rPr lang="en-US" dirty="0"/>
              <a:t> 6) Cognitive Approach.</a:t>
            </a:r>
          </a:p>
          <a:p>
            <a:r>
              <a:rPr lang="en-US" dirty="0"/>
              <a:t> 7) Affective-Humanistic Approach.</a:t>
            </a:r>
          </a:p>
          <a:p>
            <a:r>
              <a:rPr lang="en-US" dirty="0"/>
              <a:t> 8) Comprehension-Based Approach.</a:t>
            </a:r>
          </a:p>
          <a:p>
            <a:r>
              <a:rPr lang="en-US" dirty="0"/>
              <a:t> 9) Communicative Approach.</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Situational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5355312"/>
          </a:xfrm>
          <a:prstGeom prst="rect">
            <a:avLst/>
          </a:prstGeom>
          <a:noFill/>
        </p:spPr>
        <p:txBody>
          <a:bodyPr wrap="square" rtlCol="1">
            <a:spAutoFit/>
          </a:bodyPr>
          <a:lstStyle/>
          <a:p>
            <a:r>
              <a:rPr lang="ar-SA" dirty="0" smtClean="0"/>
              <a:t> </a:t>
            </a:r>
            <a:r>
              <a:rPr lang="en-US" dirty="0" smtClean="0"/>
              <a:t>a. The spoken language is primary.</a:t>
            </a:r>
          </a:p>
          <a:p>
            <a:r>
              <a:rPr lang="en-US" dirty="0" smtClean="0"/>
              <a:t>b. All languages material is practiced orally before being presented in written form ( reading and writing are taught only after an oral base in lexical and grammatical forms has been established).</a:t>
            </a:r>
          </a:p>
          <a:p>
            <a:r>
              <a:rPr lang="en-US" dirty="0" smtClean="0"/>
              <a:t>c. Only the target language should be used in the classroom.</a:t>
            </a:r>
          </a:p>
          <a:p>
            <a:r>
              <a:rPr lang="en-US" dirty="0" smtClean="0"/>
              <a:t>d. Efforts are made to ensure that the most general and useful lexical items are presented.</a:t>
            </a:r>
          </a:p>
          <a:p>
            <a:r>
              <a:rPr lang="en-US" dirty="0" smtClean="0"/>
              <a:t>e. Grammatical structures are graded from simple to complex.</a:t>
            </a:r>
          </a:p>
          <a:p>
            <a:r>
              <a:rPr lang="en-US" dirty="0" smtClean="0"/>
              <a:t>f. New items (lexical and grammatical) are introduced and practiced in real situations (e.g. at the post office, at the bank, at the dinner table).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70"/>
          <p:cNvSpPr/>
          <p:nvPr/>
        </p:nvSpPr>
        <p:spPr>
          <a:xfrm>
            <a:off x="258960" y="3589734"/>
            <a:ext cx="241103" cy="160626"/>
          </a:xfrm>
          <a:custGeom>
            <a:avLst/>
            <a:gdLst/>
            <a:ahLst/>
            <a:cxnLst/>
            <a:rect l="0" t="0" r="0" b="0"/>
            <a:pathLst>
              <a:path w="241103" h="160626">
                <a:moveTo>
                  <a:pt x="0" y="98226"/>
                </a:moveTo>
                <a:lnTo>
                  <a:pt x="0" y="102967"/>
                </a:lnTo>
                <a:lnTo>
                  <a:pt x="993" y="105355"/>
                </a:lnTo>
                <a:lnTo>
                  <a:pt x="2646" y="107940"/>
                </a:lnTo>
                <a:lnTo>
                  <a:pt x="7689" y="114477"/>
                </a:lnTo>
                <a:lnTo>
                  <a:pt x="13670" y="120662"/>
                </a:lnTo>
                <a:lnTo>
                  <a:pt x="18043" y="125090"/>
                </a:lnTo>
                <a:lnTo>
                  <a:pt x="25548" y="130009"/>
                </a:lnTo>
                <a:lnTo>
                  <a:pt x="28938" y="131321"/>
                </a:lnTo>
                <a:lnTo>
                  <a:pt x="31199" y="133188"/>
                </a:lnTo>
                <a:lnTo>
                  <a:pt x="32706" y="135425"/>
                </a:lnTo>
                <a:lnTo>
                  <a:pt x="33710" y="137909"/>
                </a:lnTo>
                <a:lnTo>
                  <a:pt x="35372" y="139564"/>
                </a:lnTo>
                <a:lnTo>
                  <a:pt x="37472" y="140668"/>
                </a:lnTo>
                <a:lnTo>
                  <a:pt x="39864" y="141403"/>
                </a:lnTo>
                <a:lnTo>
                  <a:pt x="45168" y="144867"/>
                </a:lnTo>
                <a:lnTo>
                  <a:pt x="47972" y="147180"/>
                </a:lnTo>
                <a:lnTo>
                  <a:pt x="50833" y="148721"/>
                </a:lnTo>
                <a:lnTo>
                  <a:pt x="56658" y="150434"/>
                </a:lnTo>
                <a:lnTo>
                  <a:pt x="62554" y="151196"/>
                </a:lnTo>
                <a:lnTo>
                  <a:pt x="69683" y="151684"/>
                </a:lnTo>
                <a:lnTo>
                  <a:pt x="73304" y="154397"/>
                </a:lnTo>
                <a:lnTo>
                  <a:pt x="75658" y="156509"/>
                </a:lnTo>
                <a:lnTo>
                  <a:pt x="79213" y="157917"/>
                </a:lnTo>
                <a:lnTo>
                  <a:pt x="83566" y="158856"/>
                </a:lnTo>
                <a:lnTo>
                  <a:pt x="95331" y="160363"/>
                </a:lnTo>
                <a:lnTo>
                  <a:pt x="102109" y="160625"/>
                </a:lnTo>
                <a:lnTo>
                  <a:pt x="104784" y="159669"/>
                </a:lnTo>
                <a:lnTo>
                  <a:pt x="110402" y="155961"/>
                </a:lnTo>
                <a:lnTo>
                  <a:pt x="115956" y="151633"/>
                </a:lnTo>
                <a:lnTo>
                  <a:pt x="120328" y="147429"/>
                </a:lnTo>
                <a:lnTo>
                  <a:pt x="122883" y="145911"/>
                </a:lnTo>
                <a:lnTo>
                  <a:pt x="128367" y="144224"/>
                </a:lnTo>
                <a:lnTo>
                  <a:pt x="130227" y="142782"/>
                </a:lnTo>
                <a:lnTo>
                  <a:pt x="131466" y="140829"/>
                </a:lnTo>
                <a:lnTo>
                  <a:pt x="132293" y="138534"/>
                </a:lnTo>
                <a:lnTo>
                  <a:pt x="133836" y="137005"/>
                </a:lnTo>
                <a:lnTo>
                  <a:pt x="135857" y="135985"/>
                </a:lnTo>
                <a:lnTo>
                  <a:pt x="138196" y="135305"/>
                </a:lnTo>
                <a:lnTo>
                  <a:pt x="143442" y="131904"/>
                </a:lnTo>
                <a:lnTo>
                  <a:pt x="146230" y="129607"/>
                </a:lnTo>
                <a:lnTo>
                  <a:pt x="148088" y="127085"/>
                </a:lnTo>
                <a:lnTo>
                  <a:pt x="149327" y="124410"/>
                </a:lnTo>
                <a:lnTo>
                  <a:pt x="150153" y="121636"/>
                </a:lnTo>
                <a:lnTo>
                  <a:pt x="151696" y="118793"/>
                </a:lnTo>
                <a:lnTo>
                  <a:pt x="153717" y="115907"/>
                </a:lnTo>
                <a:lnTo>
                  <a:pt x="156056" y="112990"/>
                </a:lnTo>
                <a:lnTo>
                  <a:pt x="158608" y="110053"/>
                </a:lnTo>
                <a:lnTo>
                  <a:pt x="161301" y="107103"/>
                </a:lnTo>
                <a:lnTo>
                  <a:pt x="164089" y="104144"/>
                </a:lnTo>
                <a:lnTo>
                  <a:pt x="167932" y="98203"/>
                </a:lnTo>
                <a:lnTo>
                  <a:pt x="172478" y="90273"/>
                </a:lnTo>
                <a:lnTo>
                  <a:pt x="177493" y="81018"/>
                </a:lnTo>
                <a:lnTo>
                  <a:pt x="181829" y="73856"/>
                </a:lnTo>
                <a:lnTo>
                  <a:pt x="185712" y="68089"/>
                </a:lnTo>
                <a:lnTo>
                  <a:pt x="189292" y="63252"/>
                </a:lnTo>
                <a:lnTo>
                  <a:pt x="192672" y="59035"/>
                </a:lnTo>
                <a:lnTo>
                  <a:pt x="195917" y="55232"/>
                </a:lnTo>
                <a:lnTo>
                  <a:pt x="199072" y="51704"/>
                </a:lnTo>
                <a:lnTo>
                  <a:pt x="202168" y="47368"/>
                </a:lnTo>
                <a:lnTo>
                  <a:pt x="205224" y="42493"/>
                </a:lnTo>
                <a:lnTo>
                  <a:pt x="208254" y="37258"/>
                </a:lnTo>
                <a:lnTo>
                  <a:pt x="213250" y="30792"/>
                </a:lnTo>
                <a:lnTo>
                  <a:pt x="219557" y="23504"/>
                </a:lnTo>
                <a:lnTo>
                  <a:pt x="24110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71"/>
          <p:cNvSpPr/>
          <p:nvPr/>
        </p:nvSpPr>
        <p:spPr>
          <a:xfrm>
            <a:off x="191825" y="4036218"/>
            <a:ext cx="272519" cy="205256"/>
          </a:xfrm>
          <a:custGeom>
            <a:avLst/>
            <a:gdLst/>
            <a:ahLst/>
            <a:cxnLst/>
            <a:rect l="0" t="0" r="0" b="0"/>
            <a:pathLst>
              <a:path w="272519" h="205256">
                <a:moveTo>
                  <a:pt x="31417" y="133946"/>
                </a:moveTo>
                <a:lnTo>
                  <a:pt x="12455" y="133946"/>
                </a:lnTo>
                <a:lnTo>
                  <a:pt x="6869" y="134938"/>
                </a:lnTo>
                <a:lnTo>
                  <a:pt x="3145" y="136592"/>
                </a:lnTo>
                <a:lnTo>
                  <a:pt x="663" y="138686"/>
                </a:lnTo>
                <a:lnTo>
                  <a:pt x="0" y="140082"/>
                </a:lnTo>
                <a:lnTo>
                  <a:pt x="550" y="141013"/>
                </a:lnTo>
                <a:lnTo>
                  <a:pt x="3822" y="142507"/>
                </a:lnTo>
                <a:lnTo>
                  <a:pt x="9129" y="147507"/>
                </a:lnTo>
                <a:lnTo>
                  <a:pt x="17909" y="156168"/>
                </a:lnTo>
                <a:lnTo>
                  <a:pt x="21419" y="160667"/>
                </a:lnTo>
                <a:lnTo>
                  <a:pt x="25744" y="166643"/>
                </a:lnTo>
                <a:lnTo>
                  <a:pt x="30611" y="173603"/>
                </a:lnTo>
                <a:lnTo>
                  <a:pt x="34849" y="179235"/>
                </a:lnTo>
                <a:lnTo>
                  <a:pt x="38666" y="183983"/>
                </a:lnTo>
                <a:lnTo>
                  <a:pt x="42202" y="188140"/>
                </a:lnTo>
                <a:lnTo>
                  <a:pt x="45552" y="190911"/>
                </a:lnTo>
                <a:lnTo>
                  <a:pt x="51921" y="193990"/>
                </a:lnTo>
                <a:lnTo>
                  <a:pt x="54016" y="195803"/>
                </a:lnTo>
                <a:lnTo>
                  <a:pt x="55412" y="198004"/>
                </a:lnTo>
                <a:lnTo>
                  <a:pt x="57654" y="203925"/>
                </a:lnTo>
                <a:lnTo>
                  <a:pt x="58830" y="204411"/>
                </a:lnTo>
                <a:lnTo>
                  <a:pt x="65226" y="205095"/>
                </a:lnTo>
                <a:lnTo>
                  <a:pt x="70586" y="205255"/>
                </a:lnTo>
                <a:lnTo>
                  <a:pt x="78922" y="202681"/>
                </a:lnTo>
                <a:lnTo>
                  <a:pt x="83923" y="200605"/>
                </a:lnTo>
                <a:lnTo>
                  <a:pt x="92125" y="198299"/>
                </a:lnTo>
                <a:lnTo>
                  <a:pt x="95701" y="197683"/>
                </a:lnTo>
                <a:lnTo>
                  <a:pt x="99078" y="195289"/>
                </a:lnTo>
                <a:lnTo>
                  <a:pt x="102321" y="191708"/>
                </a:lnTo>
                <a:lnTo>
                  <a:pt x="105475" y="187337"/>
                </a:lnTo>
                <a:lnTo>
                  <a:pt x="122209" y="166605"/>
                </a:lnTo>
                <a:lnTo>
                  <a:pt x="133617" y="152742"/>
                </a:lnTo>
                <a:lnTo>
                  <a:pt x="162167" y="116172"/>
                </a:lnTo>
                <a:lnTo>
                  <a:pt x="178115" y="95307"/>
                </a:lnTo>
                <a:lnTo>
                  <a:pt x="190731" y="79413"/>
                </a:lnTo>
                <a:lnTo>
                  <a:pt x="201126" y="66833"/>
                </a:lnTo>
                <a:lnTo>
                  <a:pt x="210041" y="56462"/>
                </a:lnTo>
                <a:lnTo>
                  <a:pt x="217968" y="47563"/>
                </a:lnTo>
                <a:lnTo>
                  <a:pt x="232068" y="32384"/>
                </a:lnTo>
                <a:lnTo>
                  <a:pt x="251162" y="12682"/>
                </a:lnTo>
                <a:lnTo>
                  <a:pt x="256297" y="8455"/>
                </a:lnTo>
                <a:lnTo>
                  <a:pt x="260712" y="5637"/>
                </a:lnTo>
                <a:lnTo>
                  <a:pt x="27251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72"/>
          <p:cNvSpPr/>
          <p:nvPr/>
        </p:nvSpPr>
        <p:spPr>
          <a:xfrm>
            <a:off x="196671" y="4393406"/>
            <a:ext cx="231955" cy="204020"/>
          </a:xfrm>
          <a:custGeom>
            <a:avLst/>
            <a:gdLst/>
            <a:ahLst/>
            <a:cxnLst/>
            <a:rect l="0" t="0" r="0" b="0"/>
            <a:pathLst>
              <a:path w="231955" h="204020">
                <a:moveTo>
                  <a:pt x="17641" y="142875"/>
                </a:moveTo>
                <a:lnTo>
                  <a:pt x="8160" y="138134"/>
                </a:lnTo>
                <a:lnTo>
                  <a:pt x="5367" y="137730"/>
                </a:lnTo>
                <a:lnTo>
                  <a:pt x="3505" y="138453"/>
                </a:lnTo>
                <a:lnTo>
                  <a:pt x="517" y="142001"/>
                </a:lnTo>
                <a:lnTo>
                  <a:pt x="0" y="147357"/>
                </a:lnTo>
                <a:lnTo>
                  <a:pt x="919" y="149831"/>
                </a:lnTo>
                <a:lnTo>
                  <a:pt x="4587" y="155227"/>
                </a:lnTo>
                <a:lnTo>
                  <a:pt x="6878" y="160933"/>
                </a:lnTo>
                <a:lnTo>
                  <a:pt x="7489" y="163843"/>
                </a:lnTo>
                <a:lnTo>
                  <a:pt x="10814" y="169723"/>
                </a:lnTo>
                <a:lnTo>
                  <a:pt x="13090" y="172680"/>
                </a:lnTo>
                <a:lnTo>
                  <a:pt x="15618" y="178611"/>
                </a:lnTo>
                <a:lnTo>
                  <a:pt x="16292" y="181582"/>
                </a:lnTo>
                <a:lnTo>
                  <a:pt x="17734" y="183563"/>
                </a:lnTo>
                <a:lnTo>
                  <a:pt x="19687" y="184883"/>
                </a:lnTo>
                <a:lnTo>
                  <a:pt x="21982" y="185763"/>
                </a:lnTo>
                <a:lnTo>
                  <a:pt x="23511" y="187342"/>
                </a:lnTo>
                <a:lnTo>
                  <a:pt x="24531" y="189387"/>
                </a:lnTo>
                <a:lnTo>
                  <a:pt x="25211" y="191742"/>
                </a:lnTo>
                <a:lnTo>
                  <a:pt x="26656" y="193312"/>
                </a:lnTo>
                <a:lnTo>
                  <a:pt x="28612" y="194360"/>
                </a:lnTo>
                <a:lnTo>
                  <a:pt x="30908" y="195057"/>
                </a:lnTo>
                <a:lnTo>
                  <a:pt x="36105" y="198478"/>
                </a:lnTo>
                <a:lnTo>
                  <a:pt x="38880" y="200780"/>
                </a:lnTo>
                <a:lnTo>
                  <a:pt x="41722" y="202314"/>
                </a:lnTo>
                <a:lnTo>
                  <a:pt x="47526" y="204019"/>
                </a:lnTo>
                <a:lnTo>
                  <a:pt x="50463" y="203482"/>
                </a:lnTo>
                <a:lnTo>
                  <a:pt x="56372" y="200238"/>
                </a:lnTo>
                <a:lnTo>
                  <a:pt x="62305" y="195489"/>
                </a:lnTo>
                <a:lnTo>
                  <a:pt x="65276" y="192834"/>
                </a:lnTo>
                <a:lnTo>
                  <a:pt x="73870" y="184592"/>
                </a:lnTo>
                <a:lnTo>
                  <a:pt x="78939" y="179616"/>
                </a:lnTo>
                <a:lnTo>
                  <a:pt x="84303" y="173322"/>
                </a:lnTo>
                <a:lnTo>
                  <a:pt x="89864" y="166149"/>
                </a:lnTo>
                <a:lnTo>
                  <a:pt x="95555" y="158391"/>
                </a:lnTo>
                <a:lnTo>
                  <a:pt x="131221" y="112279"/>
                </a:lnTo>
                <a:lnTo>
                  <a:pt x="146173" y="91574"/>
                </a:lnTo>
                <a:lnTo>
                  <a:pt x="155915" y="79901"/>
                </a:lnTo>
                <a:lnTo>
                  <a:pt x="167371" y="67158"/>
                </a:lnTo>
                <a:lnTo>
                  <a:pt x="199258" y="33458"/>
                </a:lnTo>
                <a:lnTo>
                  <a:pt x="23195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Cognitive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740307"/>
          </a:xfrm>
          <a:prstGeom prst="rect">
            <a:avLst/>
          </a:prstGeom>
          <a:noFill/>
        </p:spPr>
        <p:txBody>
          <a:bodyPr wrap="square" rtlCol="1">
            <a:spAutoFit/>
          </a:bodyPr>
          <a:lstStyle/>
          <a:p>
            <a:r>
              <a:rPr lang="ar-SA" dirty="0" smtClean="0"/>
              <a:t> </a:t>
            </a:r>
            <a:r>
              <a:rPr lang="en-US" dirty="0" smtClean="0"/>
              <a:t>a. Language learning is viewed as rule acquisition, not habit formation.</a:t>
            </a:r>
          </a:p>
          <a:p>
            <a:r>
              <a:rPr lang="en-US" dirty="0" smtClean="0"/>
              <a:t>b. Instruction is often individualized; learners are responsible for their own learning.</a:t>
            </a:r>
          </a:p>
          <a:p>
            <a:r>
              <a:rPr lang="en-US" dirty="0" smtClean="0"/>
              <a:t>c. Grammar must be taught but it can be taught deductively ( rules first, practice later) and/ or inductively ( rules can either be stated after practice or left as implicit information for the learners to process on their own).</a:t>
            </a:r>
          </a:p>
          <a:p>
            <a:r>
              <a:rPr lang="en-US" dirty="0" smtClean="0"/>
              <a:t>d. Pronunciation is de-emphasized; perfection is viewed as unrealistic.</a:t>
            </a:r>
          </a:p>
          <a:p>
            <a:r>
              <a:rPr lang="en-US" dirty="0" smtClean="0"/>
              <a:t>e. Reading and writing are once again as important as listening and speaking.</a:t>
            </a:r>
          </a:p>
          <a:p>
            <a:r>
              <a:rPr lang="en-US" dirty="0" smtClean="0"/>
              <a:t>f. Vocabulary instruction is important, especially at intermediate and advanced levels.</a:t>
            </a:r>
          </a:p>
          <a:p>
            <a:r>
              <a:rPr lang="en-US" dirty="0" smtClean="0"/>
              <a:t>g. Errors are viewed as inevitable, something that should be used constructively in the learning process.</a:t>
            </a:r>
          </a:p>
          <a:p>
            <a:r>
              <a:rPr lang="en-US" dirty="0" smtClean="0"/>
              <a:t>h. The teacher is expected to have good general proficiency in the target language as well as an ability to analyze the target language.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60"/>
          <p:cNvSpPr/>
          <p:nvPr/>
        </p:nvSpPr>
        <p:spPr>
          <a:xfrm>
            <a:off x="206118" y="2089546"/>
            <a:ext cx="329664" cy="299477"/>
          </a:xfrm>
          <a:custGeom>
            <a:avLst/>
            <a:gdLst/>
            <a:ahLst/>
            <a:cxnLst/>
            <a:rect l="0" t="0" r="0" b="0"/>
            <a:pathLst>
              <a:path w="329664" h="299477">
                <a:moveTo>
                  <a:pt x="17124" y="232172"/>
                </a:moveTo>
                <a:lnTo>
                  <a:pt x="1747" y="224484"/>
                </a:lnTo>
                <a:lnTo>
                  <a:pt x="919" y="225062"/>
                </a:lnTo>
                <a:lnTo>
                  <a:pt x="368" y="226440"/>
                </a:lnTo>
                <a:lnTo>
                  <a:pt x="0" y="228351"/>
                </a:lnTo>
                <a:lnTo>
                  <a:pt x="747" y="229625"/>
                </a:lnTo>
                <a:lnTo>
                  <a:pt x="2237" y="230474"/>
                </a:lnTo>
                <a:lnTo>
                  <a:pt x="4223" y="231040"/>
                </a:lnTo>
                <a:lnTo>
                  <a:pt x="5546" y="232410"/>
                </a:lnTo>
                <a:lnTo>
                  <a:pt x="6429" y="234315"/>
                </a:lnTo>
                <a:lnTo>
                  <a:pt x="7017" y="236577"/>
                </a:lnTo>
                <a:lnTo>
                  <a:pt x="10317" y="241737"/>
                </a:lnTo>
                <a:lnTo>
                  <a:pt x="12586" y="244502"/>
                </a:lnTo>
                <a:lnTo>
                  <a:pt x="14098" y="247337"/>
                </a:lnTo>
                <a:lnTo>
                  <a:pt x="17220" y="256068"/>
                </a:lnTo>
                <a:lnTo>
                  <a:pt x="23987" y="264939"/>
                </a:lnTo>
                <a:lnTo>
                  <a:pt x="29435" y="270879"/>
                </a:lnTo>
                <a:lnTo>
                  <a:pt x="31284" y="273851"/>
                </a:lnTo>
                <a:lnTo>
                  <a:pt x="34879" y="282776"/>
                </a:lnTo>
                <a:lnTo>
                  <a:pt x="41834" y="292035"/>
                </a:lnTo>
                <a:lnTo>
                  <a:pt x="48243" y="298898"/>
                </a:lnTo>
                <a:lnTo>
                  <a:pt x="49776" y="299476"/>
                </a:lnTo>
                <a:lnTo>
                  <a:pt x="50798" y="298870"/>
                </a:lnTo>
                <a:lnTo>
                  <a:pt x="51480" y="297473"/>
                </a:lnTo>
                <a:lnTo>
                  <a:pt x="57179" y="290767"/>
                </a:lnTo>
                <a:lnTo>
                  <a:pt x="65022" y="285334"/>
                </a:lnTo>
                <a:lnTo>
                  <a:pt x="69892" y="282496"/>
                </a:lnTo>
                <a:lnTo>
                  <a:pt x="77949" y="274052"/>
                </a:lnTo>
                <a:lnTo>
                  <a:pt x="85829" y="262692"/>
                </a:lnTo>
                <a:lnTo>
                  <a:pt x="130359" y="196251"/>
                </a:lnTo>
                <a:lnTo>
                  <a:pt x="137262" y="187389"/>
                </a:lnTo>
                <a:lnTo>
                  <a:pt x="144841" y="178504"/>
                </a:lnTo>
                <a:lnTo>
                  <a:pt x="152870" y="169604"/>
                </a:lnTo>
                <a:lnTo>
                  <a:pt x="161199" y="159702"/>
                </a:lnTo>
                <a:lnTo>
                  <a:pt x="178392" y="138117"/>
                </a:lnTo>
                <a:lnTo>
                  <a:pt x="187144" y="127797"/>
                </a:lnTo>
                <a:lnTo>
                  <a:pt x="195955" y="117940"/>
                </a:lnTo>
                <a:lnTo>
                  <a:pt x="204805" y="108393"/>
                </a:lnTo>
                <a:lnTo>
                  <a:pt x="216659" y="97067"/>
                </a:lnTo>
                <a:lnTo>
                  <a:pt x="230514" y="84555"/>
                </a:lnTo>
                <a:lnTo>
                  <a:pt x="257816" y="60401"/>
                </a:lnTo>
                <a:lnTo>
                  <a:pt x="276564" y="43050"/>
                </a:lnTo>
                <a:lnTo>
                  <a:pt x="284342" y="36638"/>
                </a:lnTo>
                <a:lnTo>
                  <a:pt x="291511" y="31371"/>
                </a:lnTo>
                <a:lnTo>
                  <a:pt x="32966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61"/>
          <p:cNvSpPr/>
          <p:nvPr/>
        </p:nvSpPr>
        <p:spPr>
          <a:xfrm>
            <a:off x="125015" y="2696765"/>
            <a:ext cx="142876" cy="124638"/>
          </a:xfrm>
          <a:custGeom>
            <a:avLst/>
            <a:gdLst/>
            <a:ahLst/>
            <a:cxnLst/>
            <a:rect l="0" t="0" r="0" b="0"/>
            <a:pathLst>
              <a:path w="142876" h="124638">
                <a:moveTo>
                  <a:pt x="0" y="71438"/>
                </a:moveTo>
                <a:lnTo>
                  <a:pt x="0" y="79126"/>
                </a:lnTo>
                <a:lnTo>
                  <a:pt x="992" y="79540"/>
                </a:lnTo>
                <a:lnTo>
                  <a:pt x="4741" y="80000"/>
                </a:lnTo>
                <a:lnTo>
                  <a:pt x="7129" y="82107"/>
                </a:lnTo>
                <a:lnTo>
                  <a:pt x="9714" y="85496"/>
                </a:lnTo>
                <a:lnTo>
                  <a:pt x="12429" y="89739"/>
                </a:lnTo>
                <a:lnTo>
                  <a:pt x="14239" y="93561"/>
                </a:lnTo>
                <a:lnTo>
                  <a:pt x="15446" y="97100"/>
                </a:lnTo>
                <a:lnTo>
                  <a:pt x="16250" y="100452"/>
                </a:lnTo>
                <a:lnTo>
                  <a:pt x="17779" y="102687"/>
                </a:lnTo>
                <a:lnTo>
                  <a:pt x="19790" y="104177"/>
                </a:lnTo>
                <a:lnTo>
                  <a:pt x="22123" y="105170"/>
                </a:lnTo>
                <a:lnTo>
                  <a:pt x="23679" y="106824"/>
                </a:lnTo>
                <a:lnTo>
                  <a:pt x="24715" y="108919"/>
                </a:lnTo>
                <a:lnTo>
                  <a:pt x="25407" y="111308"/>
                </a:lnTo>
                <a:lnTo>
                  <a:pt x="26860" y="112901"/>
                </a:lnTo>
                <a:lnTo>
                  <a:pt x="28821" y="113963"/>
                </a:lnTo>
                <a:lnTo>
                  <a:pt x="34356" y="115667"/>
                </a:lnTo>
                <a:lnTo>
                  <a:pt x="37759" y="118545"/>
                </a:lnTo>
                <a:lnTo>
                  <a:pt x="40056" y="120702"/>
                </a:lnTo>
                <a:lnTo>
                  <a:pt x="42579" y="122140"/>
                </a:lnTo>
                <a:lnTo>
                  <a:pt x="45253" y="123099"/>
                </a:lnTo>
                <a:lnTo>
                  <a:pt x="51934" y="124637"/>
                </a:lnTo>
                <a:lnTo>
                  <a:pt x="52482" y="123771"/>
                </a:lnTo>
                <a:lnTo>
                  <a:pt x="53091" y="120163"/>
                </a:lnTo>
                <a:lnTo>
                  <a:pt x="54246" y="117812"/>
                </a:lnTo>
                <a:lnTo>
                  <a:pt x="56008" y="115252"/>
                </a:lnTo>
                <a:lnTo>
                  <a:pt x="58174" y="112554"/>
                </a:lnTo>
                <a:lnTo>
                  <a:pt x="61603" y="107778"/>
                </a:lnTo>
                <a:lnTo>
                  <a:pt x="76902" y="85843"/>
                </a:lnTo>
                <a:lnTo>
                  <a:pt x="98854" y="55642"/>
                </a:lnTo>
                <a:lnTo>
                  <a:pt x="112065" y="36636"/>
                </a:lnTo>
                <a:lnTo>
                  <a:pt x="118366" y="28393"/>
                </a:lnTo>
                <a:lnTo>
                  <a:pt x="124552" y="20913"/>
                </a:lnTo>
                <a:lnTo>
                  <a:pt x="14287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62"/>
          <p:cNvSpPr/>
          <p:nvPr/>
        </p:nvSpPr>
        <p:spPr>
          <a:xfrm>
            <a:off x="107156" y="3027164"/>
            <a:ext cx="330399" cy="290603"/>
          </a:xfrm>
          <a:custGeom>
            <a:avLst/>
            <a:gdLst/>
            <a:ahLst/>
            <a:cxnLst/>
            <a:rect l="0" t="0" r="0" b="0"/>
            <a:pathLst>
              <a:path w="330399" h="290603">
                <a:moveTo>
                  <a:pt x="0" y="187523"/>
                </a:moveTo>
                <a:lnTo>
                  <a:pt x="4740" y="201744"/>
                </a:lnTo>
                <a:lnTo>
                  <a:pt x="7129" y="207918"/>
                </a:lnTo>
                <a:lnTo>
                  <a:pt x="9713" y="214018"/>
                </a:lnTo>
                <a:lnTo>
                  <a:pt x="12429" y="220069"/>
                </a:lnTo>
                <a:lnTo>
                  <a:pt x="14239" y="225096"/>
                </a:lnTo>
                <a:lnTo>
                  <a:pt x="16250" y="233326"/>
                </a:lnTo>
                <a:lnTo>
                  <a:pt x="17144" y="240291"/>
                </a:lnTo>
                <a:lnTo>
                  <a:pt x="17541" y="247687"/>
                </a:lnTo>
                <a:lnTo>
                  <a:pt x="17718" y="257588"/>
                </a:lnTo>
                <a:lnTo>
                  <a:pt x="17817" y="279059"/>
                </a:lnTo>
                <a:lnTo>
                  <a:pt x="18823" y="284266"/>
                </a:lnTo>
                <a:lnTo>
                  <a:pt x="20486" y="287737"/>
                </a:lnTo>
                <a:lnTo>
                  <a:pt x="22587" y="290051"/>
                </a:lnTo>
                <a:lnTo>
                  <a:pt x="24980" y="290602"/>
                </a:lnTo>
                <a:lnTo>
                  <a:pt x="27567" y="289976"/>
                </a:lnTo>
                <a:lnTo>
                  <a:pt x="30284" y="288568"/>
                </a:lnTo>
                <a:lnTo>
                  <a:pt x="35949" y="281710"/>
                </a:lnTo>
                <a:lnTo>
                  <a:pt x="38849" y="277104"/>
                </a:lnTo>
                <a:lnTo>
                  <a:pt x="41774" y="272048"/>
                </a:lnTo>
                <a:lnTo>
                  <a:pt x="47670" y="261139"/>
                </a:lnTo>
                <a:lnTo>
                  <a:pt x="52616" y="253468"/>
                </a:lnTo>
                <a:lnTo>
                  <a:pt x="58890" y="244385"/>
                </a:lnTo>
                <a:lnTo>
                  <a:pt x="66049" y="234360"/>
                </a:lnTo>
                <a:lnTo>
                  <a:pt x="73798" y="224701"/>
                </a:lnTo>
                <a:lnTo>
                  <a:pt x="81941" y="215285"/>
                </a:lnTo>
                <a:lnTo>
                  <a:pt x="90346" y="206031"/>
                </a:lnTo>
                <a:lnTo>
                  <a:pt x="110268" y="185166"/>
                </a:lnTo>
                <a:lnTo>
                  <a:pt x="185941" y="108782"/>
                </a:lnTo>
                <a:lnTo>
                  <a:pt x="196391" y="99310"/>
                </a:lnTo>
                <a:lnTo>
                  <a:pt x="207325" y="90019"/>
                </a:lnTo>
                <a:lnTo>
                  <a:pt x="218584" y="80849"/>
                </a:lnTo>
                <a:lnTo>
                  <a:pt x="229066" y="71758"/>
                </a:lnTo>
                <a:lnTo>
                  <a:pt x="239031" y="62722"/>
                </a:lnTo>
                <a:lnTo>
                  <a:pt x="248651" y="53721"/>
                </a:lnTo>
                <a:lnTo>
                  <a:pt x="259033" y="45735"/>
                </a:lnTo>
                <a:lnTo>
                  <a:pt x="269923" y="38428"/>
                </a:lnTo>
                <a:lnTo>
                  <a:pt x="281152" y="31571"/>
                </a:lnTo>
                <a:lnTo>
                  <a:pt x="290622" y="26008"/>
                </a:lnTo>
                <a:lnTo>
                  <a:pt x="298920" y="21308"/>
                </a:lnTo>
                <a:lnTo>
                  <a:pt x="33039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63"/>
          <p:cNvSpPr/>
          <p:nvPr/>
        </p:nvSpPr>
        <p:spPr>
          <a:xfrm>
            <a:off x="6456164" y="3188019"/>
            <a:ext cx="1053704" cy="35598"/>
          </a:xfrm>
          <a:custGeom>
            <a:avLst/>
            <a:gdLst/>
            <a:ahLst/>
            <a:cxnLst/>
            <a:rect l="0" t="0" r="0" b="0"/>
            <a:pathLst>
              <a:path w="1053704" h="35598">
                <a:moveTo>
                  <a:pt x="0" y="26668"/>
                </a:moveTo>
                <a:lnTo>
                  <a:pt x="24858" y="14239"/>
                </a:lnTo>
                <a:lnTo>
                  <a:pt x="29470" y="12429"/>
                </a:lnTo>
                <a:lnTo>
                  <a:pt x="33537" y="11222"/>
                </a:lnTo>
                <a:lnTo>
                  <a:pt x="37241" y="10418"/>
                </a:lnTo>
                <a:lnTo>
                  <a:pt x="41695" y="8889"/>
                </a:lnTo>
                <a:lnTo>
                  <a:pt x="46648" y="6878"/>
                </a:lnTo>
                <a:lnTo>
                  <a:pt x="51934" y="4545"/>
                </a:lnTo>
                <a:lnTo>
                  <a:pt x="57443" y="2990"/>
                </a:lnTo>
                <a:lnTo>
                  <a:pt x="63100" y="1953"/>
                </a:lnTo>
                <a:lnTo>
                  <a:pt x="68855" y="1261"/>
                </a:lnTo>
                <a:lnTo>
                  <a:pt x="97496" y="152"/>
                </a:lnTo>
                <a:lnTo>
                  <a:pt x="107162" y="0"/>
                </a:lnTo>
                <a:lnTo>
                  <a:pt x="113113" y="952"/>
                </a:lnTo>
                <a:lnTo>
                  <a:pt x="120057" y="2579"/>
                </a:lnTo>
                <a:lnTo>
                  <a:pt x="127663" y="4656"/>
                </a:lnTo>
                <a:lnTo>
                  <a:pt x="134718" y="6040"/>
                </a:lnTo>
                <a:lnTo>
                  <a:pt x="141406" y="6963"/>
                </a:lnTo>
                <a:lnTo>
                  <a:pt x="155120" y="7988"/>
                </a:lnTo>
                <a:lnTo>
                  <a:pt x="171137" y="8444"/>
                </a:lnTo>
                <a:lnTo>
                  <a:pt x="182553" y="9558"/>
                </a:lnTo>
                <a:lnTo>
                  <a:pt x="196115" y="11293"/>
                </a:lnTo>
                <a:lnTo>
                  <a:pt x="243647" y="18474"/>
                </a:lnTo>
                <a:lnTo>
                  <a:pt x="260658" y="21206"/>
                </a:lnTo>
                <a:lnTo>
                  <a:pt x="284897" y="24019"/>
                </a:lnTo>
                <a:lnTo>
                  <a:pt x="346224" y="29790"/>
                </a:lnTo>
                <a:lnTo>
                  <a:pt x="390018" y="33016"/>
                </a:lnTo>
                <a:lnTo>
                  <a:pt x="419404" y="34450"/>
                </a:lnTo>
                <a:lnTo>
                  <a:pt x="451690" y="35258"/>
                </a:lnTo>
                <a:lnTo>
                  <a:pt x="595319" y="35597"/>
                </a:lnTo>
                <a:lnTo>
                  <a:pt x="601270" y="34605"/>
                </a:lnTo>
                <a:lnTo>
                  <a:pt x="607221" y="32951"/>
                </a:lnTo>
                <a:lnTo>
                  <a:pt x="613173" y="30857"/>
                </a:lnTo>
                <a:lnTo>
                  <a:pt x="618133" y="29461"/>
                </a:lnTo>
                <a:lnTo>
                  <a:pt x="622433" y="28530"/>
                </a:lnTo>
                <a:lnTo>
                  <a:pt x="631840" y="27496"/>
                </a:lnTo>
                <a:lnTo>
                  <a:pt x="645942" y="27036"/>
                </a:lnTo>
                <a:lnTo>
                  <a:pt x="652878" y="25921"/>
                </a:lnTo>
                <a:lnTo>
                  <a:pt x="659486" y="24186"/>
                </a:lnTo>
                <a:lnTo>
                  <a:pt x="665876" y="22037"/>
                </a:lnTo>
                <a:lnTo>
                  <a:pt x="674105" y="20604"/>
                </a:lnTo>
                <a:lnTo>
                  <a:pt x="683559" y="19649"/>
                </a:lnTo>
                <a:lnTo>
                  <a:pt x="701671" y="18587"/>
                </a:lnTo>
                <a:lnTo>
                  <a:pt x="713028" y="18116"/>
                </a:lnTo>
                <a:lnTo>
                  <a:pt x="739904" y="15260"/>
                </a:lnTo>
                <a:lnTo>
                  <a:pt x="758183" y="13110"/>
                </a:lnTo>
                <a:lnTo>
                  <a:pt x="780291" y="11676"/>
                </a:lnTo>
                <a:lnTo>
                  <a:pt x="804952" y="10720"/>
                </a:lnTo>
                <a:lnTo>
                  <a:pt x="873157" y="9186"/>
                </a:lnTo>
                <a:lnTo>
                  <a:pt x="885714" y="10053"/>
                </a:lnTo>
                <a:lnTo>
                  <a:pt x="900038" y="11622"/>
                </a:lnTo>
                <a:lnTo>
                  <a:pt x="915541" y="13661"/>
                </a:lnTo>
                <a:lnTo>
                  <a:pt x="927861" y="15020"/>
                </a:lnTo>
                <a:lnTo>
                  <a:pt x="938059" y="15926"/>
                </a:lnTo>
                <a:lnTo>
                  <a:pt x="955672" y="16933"/>
                </a:lnTo>
                <a:lnTo>
                  <a:pt x="988588" y="17579"/>
                </a:lnTo>
                <a:lnTo>
                  <a:pt x="1016972" y="17724"/>
                </a:lnTo>
                <a:lnTo>
                  <a:pt x="1053703" y="266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64"/>
          <p:cNvSpPr/>
          <p:nvPr/>
        </p:nvSpPr>
        <p:spPr>
          <a:xfrm>
            <a:off x="1991320" y="3455789"/>
            <a:ext cx="1580556" cy="53579"/>
          </a:xfrm>
          <a:custGeom>
            <a:avLst/>
            <a:gdLst/>
            <a:ahLst/>
            <a:cxnLst/>
            <a:rect l="0" t="0" r="0" b="0"/>
            <a:pathLst>
              <a:path w="1580556" h="53579">
                <a:moveTo>
                  <a:pt x="0" y="0"/>
                </a:moveTo>
                <a:lnTo>
                  <a:pt x="20991" y="0"/>
                </a:lnTo>
                <a:lnTo>
                  <a:pt x="23916" y="992"/>
                </a:lnTo>
                <a:lnTo>
                  <a:pt x="26858" y="2646"/>
                </a:lnTo>
                <a:lnTo>
                  <a:pt x="29811" y="4740"/>
                </a:lnTo>
                <a:lnTo>
                  <a:pt x="32773" y="6136"/>
                </a:lnTo>
                <a:lnTo>
                  <a:pt x="38709" y="7688"/>
                </a:lnTo>
                <a:lnTo>
                  <a:pt x="88059" y="8923"/>
                </a:lnTo>
                <a:lnTo>
                  <a:pt x="610523" y="8929"/>
                </a:lnTo>
                <a:lnTo>
                  <a:pt x="617359" y="9921"/>
                </a:lnTo>
                <a:lnTo>
                  <a:pt x="623901" y="11575"/>
                </a:lnTo>
                <a:lnTo>
                  <a:pt x="630246" y="13670"/>
                </a:lnTo>
                <a:lnTo>
                  <a:pt x="635469" y="15066"/>
                </a:lnTo>
                <a:lnTo>
                  <a:pt x="643917" y="16618"/>
                </a:lnTo>
                <a:lnTo>
                  <a:pt x="677954" y="17491"/>
                </a:lnTo>
                <a:lnTo>
                  <a:pt x="688110" y="18606"/>
                </a:lnTo>
                <a:lnTo>
                  <a:pt x="695873" y="20341"/>
                </a:lnTo>
                <a:lnTo>
                  <a:pt x="702040" y="22490"/>
                </a:lnTo>
                <a:lnTo>
                  <a:pt x="710120" y="23923"/>
                </a:lnTo>
                <a:lnTo>
                  <a:pt x="729682" y="25515"/>
                </a:lnTo>
                <a:lnTo>
                  <a:pt x="753526" y="26412"/>
                </a:lnTo>
                <a:lnTo>
                  <a:pt x="765281" y="27529"/>
                </a:lnTo>
                <a:lnTo>
                  <a:pt x="810046" y="32851"/>
                </a:lnTo>
                <a:lnTo>
                  <a:pt x="829986" y="34444"/>
                </a:lnTo>
                <a:lnTo>
                  <a:pt x="838082" y="35861"/>
                </a:lnTo>
                <a:lnTo>
                  <a:pt x="845463" y="37798"/>
                </a:lnTo>
                <a:lnTo>
                  <a:pt x="852369" y="40081"/>
                </a:lnTo>
                <a:lnTo>
                  <a:pt x="858957" y="41604"/>
                </a:lnTo>
                <a:lnTo>
                  <a:pt x="865333" y="42618"/>
                </a:lnTo>
                <a:lnTo>
                  <a:pt x="889825" y="44247"/>
                </a:lnTo>
                <a:lnTo>
                  <a:pt x="917740" y="45561"/>
                </a:lnTo>
                <a:lnTo>
                  <a:pt x="944658" y="49353"/>
                </a:lnTo>
                <a:lnTo>
                  <a:pt x="958186" y="50762"/>
                </a:lnTo>
                <a:lnTo>
                  <a:pt x="983800" y="52326"/>
                </a:lnTo>
                <a:lnTo>
                  <a:pt x="1027802" y="53413"/>
                </a:lnTo>
                <a:lnTo>
                  <a:pt x="1191788" y="53578"/>
                </a:lnTo>
                <a:lnTo>
                  <a:pt x="1222158" y="51593"/>
                </a:lnTo>
                <a:lnTo>
                  <a:pt x="1253319" y="48286"/>
                </a:lnTo>
                <a:lnTo>
                  <a:pt x="1285007" y="44097"/>
                </a:lnTo>
                <a:lnTo>
                  <a:pt x="1351966" y="36797"/>
                </a:lnTo>
                <a:lnTo>
                  <a:pt x="1412483" y="31236"/>
                </a:lnTo>
                <a:lnTo>
                  <a:pt x="1449301" y="28765"/>
                </a:lnTo>
                <a:lnTo>
                  <a:pt x="1482023" y="27374"/>
                </a:lnTo>
                <a:lnTo>
                  <a:pt x="1490062" y="26187"/>
                </a:lnTo>
                <a:lnTo>
                  <a:pt x="1497406" y="24403"/>
                </a:lnTo>
                <a:lnTo>
                  <a:pt x="1504286" y="22222"/>
                </a:lnTo>
                <a:lnTo>
                  <a:pt x="1512842" y="20767"/>
                </a:lnTo>
                <a:lnTo>
                  <a:pt x="1532931" y="19152"/>
                </a:lnTo>
                <a:lnTo>
                  <a:pt x="1552333" y="18242"/>
                </a:lnTo>
                <a:lnTo>
                  <a:pt x="1557771" y="19107"/>
                </a:lnTo>
                <a:lnTo>
                  <a:pt x="1563381" y="20675"/>
                </a:lnTo>
                <a:lnTo>
                  <a:pt x="1580555"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65"/>
          <p:cNvSpPr/>
          <p:nvPr/>
        </p:nvSpPr>
        <p:spPr>
          <a:xfrm>
            <a:off x="107156" y="3875484"/>
            <a:ext cx="178595" cy="98060"/>
          </a:xfrm>
          <a:custGeom>
            <a:avLst/>
            <a:gdLst/>
            <a:ahLst/>
            <a:cxnLst/>
            <a:rect l="0" t="0" r="0" b="0"/>
            <a:pathLst>
              <a:path w="178595" h="98060">
                <a:moveTo>
                  <a:pt x="0" y="26789"/>
                </a:moveTo>
                <a:lnTo>
                  <a:pt x="0" y="52520"/>
                </a:lnTo>
                <a:lnTo>
                  <a:pt x="992" y="57834"/>
                </a:lnTo>
                <a:lnTo>
                  <a:pt x="2646" y="63361"/>
                </a:lnTo>
                <a:lnTo>
                  <a:pt x="4740" y="69029"/>
                </a:lnTo>
                <a:lnTo>
                  <a:pt x="5144" y="73801"/>
                </a:lnTo>
                <a:lnTo>
                  <a:pt x="4422" y="77974"/>
                </a:lnTo>
                <a:lnTo>
                  <a:pt x="2948" y="81748"/>
                </a:lnTo>
                <a:lnTo>
                  <a:pt x="2957" y="85257"/>
                </a:lnTo>
                <a:lnTo>
                  <a:pt x="3956" y="88587"/>
                </a:lnTo>
                <a:lnTo>
                  <a:pt x="7947" y="96322"/>
                </a:lnTo>
                <a:lnTo>
                  <a:pt x="10259" y="96957"/>
                </a:lnTo>
                <a:lnTo>
                  <a:pt x="13784" y="97380"/>
                </a:lnTo>
                <a:lnTo>
                  <a:pt x="18119" y="97663"/>
                </a:lnTo>
                <a:lnTo>
                  <a:pt x="25582" y="97976"/>
                </a:lnTo>
                <a:lnTo>
                  <a:pt x="28961" y="98059"/>
                </a:lnTo>
                <a:lnTo>
                  <a:pt x="32205" y="97123"/>
                </a:lnTo>
                <a:lnTo>
                  <a:pt x="35361" y="95506"/>
                </a:lnTo>
                <a:lnTo>
                  <a:pt x="38457" y="93436"/>
                </a:lnTo>
                <a:lnTo>
                  <a:pt x="42505" y="91064"/>
                </a:lnTo>
                <a:lnTo>
                  <a:pt x="47188" y="88491"/>
                </a:lnTo>
                <a:lnTo>
                  <a:pt x="52295" y="85783"/>
                </a:lnTo>
                <a:lnTo>
                  <a:pt x="58675" y="81993"/>
                </a:lnTo>
                <a:lnTo>
                  <a:pt x="73703" y="72491"/>
                </a:lnTo>
                <a:lnTo>
                  <a:pt x="80885" y="67179"/>
                </a:lnTo>
                <a:lnTo>
                  <a:pt x="87658" y="61653"/>
                </a:lnTo>
                <a:lnTo>
                  <a:pt x="94157" y="55985"/>
                </a:lnTo>
                <a:lnTo>
                  <a:pt x="101467" y="50222"/>
                </a:lnTo>
                <a:lnTo>
                  <a:pt x="109316" y="44395"/>
                </a:lnTo>
                <a:lnTo>
                  <a:pt x="117526" y="38527"/>
                </a:lnTo>
                <a:lnTo>
                  <a:pt x="127960" y="31637"/>
                </a:lnTo>
                <a:lnTo>
                  <a:pt x="17859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66"/>
          <p:cNvSpPr/>
          <p:nvPr/>
        </p:nvSpPr>
        <p:spPr>
          <a:xfrm>
            <a:off x="178593" y="4179093"/>
            <a:ext cx="133947" cy="151270"/>
          </a:xfrm>
          <a:custGeom>
            <a:avLst/>
            <a:gdLst/>
            <a:ahLst/>
            <a:cxnLst/>
            <a:rect l="0" t="0" r="0" b="0"/>
            <a:pathLst>
              <a:path w="133947" h="151270">
                <a:moveTo>
                  <a:pt x="0" y="71438"/>
                </a:moveTo>
                <a:lnTo>
                  <a:pt x="0" y="96296"/>
                </a:lnTo>
                <a:lnTo>
                  <a:pt x="992" y="101900"/>
                </a:lnTo>
                <a:lnTo>
                  <a:pt x="2646" y="107621"/>
                </a:lnTo>
                <a:lnTo>
                  <a:pt x="4741" y="113419"/>
                </a:lnTo>
                <a:lnTo>
                  <a:pt x="5145" y="118277"/>
                </a:lnTo>
                <a:lnTo>
                  <a:pt x="4422" y="122508"/>
                </a:lnTo>
                <a:lnTo>
                  <a:pt x="2948" y="126320"/>
                </a:lnTo>
                <a:lnTo>
                  <a:pt x="1966" y="129854"/>
                </a:lnTo>
                <a:lnTo>
                  <a:pt x="1310" y="133203"/>
                </a:lnTo>
                <a:lnTo>
                  <a:pt x="874" y="136427"/>
                </a:lnTo>
                <a:lnTo>
                  <a:pt x="583" y="139568"/>
                </a:lnTo>
                <a:lnTo>
                  <a:pt x="388" y="142655"/>
                </a:lnTo>
                <a:lnTo>
                  <a:pt x="77" y="149998"/>
                </a:lnTo>
                <a:lnTo>
                  <a:pt x="1044" y="150600"/>
                </a:lnTo>
                <a:lnTo>
                  <a:pt x="4763" y="151269"/>
                </a:lnTo>
                <a:lnTo>
                  <a:pt x="7144" y="150456"/>
                </a:lnTo>
                <a:lnTo>
                  <a:pt x="9724" y="148921"/>
                </a:lnTo>
                <a:lnTo>
                  <a:pt x="12436" y="146906"/>
                </a:lnTo>
                <a:lnTo>
                  <a:pt x="16228" y="143578"/>
                </a:lnTo>
                <a:lnTo>
                  <a:pt x="20741" y="139375"/>
                </a:lnTo>
                <a:lnTo>
                  <a:pt x="36573" y="123979"/>
                </a:lnTo>
                <a:lnTo>
                  <a:pt x="42241" y="118371"/>
                </a:lnTo>
                <a:lnTo>
                  <a:pt x="48005" y="111657"/>
                </a:lnTo>
                <a:lnTo>
                  <a:pt x="53831" y="104203"/>
                </a:lnTo>
                <a:lnTo>
                  <a:pt x="59700" y="96258"/>
                </a:lnTo>
                <a:lnTo>
                  <a:pt x="82096" y="68909"/>
                </a:lnTo>
                <a:lnTo>
                  <a:pt x="96403" y="51893"/>
                </a:lnTo>
                <a:lnTo>
                  <a:pt x="106933" y="38564"/>
                </a:lnTo>
                <a:lnTo>
                  <a:pt x="114945" y="27694"/>
                </a:lnTo>
                <a:lnTo>
                  <a:pt x="13394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67"/>
          <p:cNvSpPr/>
          <p:nvPr/>
        </p:nvSpPr>
        <p:spPr>
          <a:xfrm>
            <a:off x="196453" y="4652367"/>
            <a:ext cx="169665" cy="176736"/>
          </a:xfrm>
          <a:custGeom>
            <a:avLst/>
            <a:gdLst/>
            <a:ahLst/>
            <a:cxnLst/>
            <a:rect l="0" t="0" r="0" b="0"/>
            <a:pathLst>
              <a:path w="169665" h="176736">
                <a:moveTo>
                  <a:pt x="0" y="62508"/>
                </a:moveTo>
                <a:lnTo>
                  <a:pt x="0" y="88238"/>
                </a:lnTo>
                <a:lnTo>
                  <a:pt x="1984" y="98513"/>
                </a:lnTo>
                <a:lnTo>
                  <a:pt x="5291" y="112308"/>
                </a:lnTo>
                <a:lnTo>
                  <a:pt x="9481" y="128450"/>
                </a:lnTo>
                <a:lnTo>
                  <a:pt x="13266" y="139212"/>
                </a:lnTo>
                <a:lnTo>
                  <a:pt x="16781" y="146386"/>
                </a:lnTo>
                <a:lnTo>
                  <a:pt x="20117" y="151168"/>
                </a:lnTo>
                <a:lnTo>
                  <a:pt x="22341" y="155349"/>
                </a:lnTo>
                <a:lnTo>
                  <a:pt x="23823" y="159128"/>
                </a:lnTo>
                <a:lnTo>
                  <a:pt x="24812" y="162641"/>
                </a:lnTo>
                <a:lnTo>
                  <a:pt x="26463" y="165973"/>
                </a:lnTo>
                <a:lnTo>
                  <a:pt x="28556" y="169188"/>
                </a:lnTo>
                <a:lnTo>
                  <a:pt x="34304" y="176735"/>
                </a:lnTo>
                <a:lnTo>
                  <a:pt x="35767" y="176363"/>
                </a:lnTo>
                <a:lnTo>
                  <a:pt x="40040" y="173302"/>
                </a:lnTo>
                <a:lnTo>
                  <a:pt x="45246" y="168635"/>
                </a:lnTo>
                <a:lnTo>
                  <a:pt x="48023" y="166002"/>
                </a:lnTo>
                <a:lnTo>
                  <a:pt x="50867" y="162261"/>
                </a:lnTo>
                <a:lnTo>
                  <a:pt x="53755" y="157783"/>
                </a:lnTo>
                <a:lnTo>
                  <a:pt x="56672" y="152814"/>
                </a:lnTo>
                <a:lnTo>
                  <a:pt x="65206" y="139355"/>
                </a:lnTo>
                <a:lnTo>
                  <a:pt x="70259" y="131598"/>
                </a:lnTo>
                <a:lnTo>
                  <a:pt x="77597" y="121467"/>
                </a:lnTo>
                <a:lnTo>
                  <a:pt x="104902" y="85489"/>
                </a:lnTo>
                <a:lnTo>
                  <a:pt x="119714" y="64784"/>
                </a:lnTo>
                <a:lnTo>
                  <a:pt x="126442" y="56088"/>
                </a:lnTo>
                <a:lnTo>
                  <a:pt x="132912" y="48306"/>
                </a:lnTo>
                <a:lnTo>
                  <a:pt x="139209" y="41133"/>
                </a:lnTo>
                <a:lnTo>
                  <a:pt x="144400" y="34367"/>
                </a:lnTo>
                <a:lnTo>
                  <a:pt x="148852" y="27873"/>
                </a:lnTo>
                <a:lnTo>
                  <a:pt x="152813" y="21558"/>
                </a:lnTo>
                <a:lnTo>
                  <a:pt x="156445" y="16356"/>
                </a:lnTo>
                <a:lnTo>
                  <a:pt x="159859" y="11897"/>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168"/>
          <p:cNvSpPr/>
          <p:nvPr/>
        </p:nvSpPr>
        <p:spPr>
          <a:xfrm>
            <a:off x="214312" y="5206007"/>
            <a:ext cx="125017" cy="133947"/>
          </a:xfrm>
          <a:custGeom>
            <a:avLst/>
            <a:gdLst/>
            <a:ahLst/>
            <a:cxnLst/>
            <a:rect l="0" t="0" r="0" b="0"/>
            <a:pathLst>
              <a:path w="125017" h="133947">
                <a:moveTo>
                  <a:pt x="0" y="133946"/>
                </a:moveTo>
                <a:lnTo>
                  <a:pt x="0" y="129206"/>
                </a:lnTo>
                <a:lnTo>
                  <a:pt x="992" y="127809"/>
                </a:lnTo>
                <a:lnTo>
                  <a:pt x="2646" y="126878"/>
                </a:lnTo>
                <a:lnTo>
                  <a:pt x="4740" y="126257"/>
                </a:lnTo>
                <a:lnTo>
                  <a:pt x="7129" y="124851"/>
                </a:lnTo>
                <a:lnTo>
                  <a:pt x="9714" y="122922"/>
                </a:lnTo>
                <a:lnTo>
                  <a:pt x="12429" y="120643"/>
                </a:lnTo>
                <a:lnTo>
                  <a:pt x="15231" y="117140"/>
                </a:lnTo>
                <a:lnTo>
                  <a:pt x="18092" y="112820"/>
                </a:lnTo>
                <a:lnTo>
                  <a:pt x="20991" y="107956"/>
                </a:lnTo>
                <a:lnTo>
                  <a:pt x="25900" y="102728"/>
                </a:lnTo>
                <a:lnTo>
                  <a:pt x="32150" y="97259"/>
                </a:lnTo>
                <a:lnTo>
                  <a:pt x="39292" y="91628"/>
                </a:lnTo>
                <a:lnTo>
                  <a:pt x="46039" y="85890"/>
                </a:lnTo>
                <a:lnTo>
                  <a:pt x="52521" y="80081"/>
                </a:lnTo>
                <a:lnTo>
                  <a:pt x="58826" y="74223"/>
                </a:lnTo>
                <a:lnTo>
                  <a:pt x="81922" y="51758"/>
                </a:lnTo>
                <a:lnTo>
                  <a:pt x="96272" y="37556"/>
                </a:lnTo>
                <a:lnTo>
                  <a:pt x="1250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169"/>
          <p:cNvSpPr/>
          <p:nvPr/>
        </p:nvSpPr>
        <p:spPr>
          <a:xfrm>
            <a:off x="53588" y="5715000"/>
            <a:ext cx="205373" cy="114659"/>
          </a:xfrm>
          <a:custGeom>
            <a:avLst/>
            <a:gdLst/>
            <a:ahLst/>
            <a:cxnLst/>
            <a:rect l="0" t="0" r="0" b="0"/>
            <a:pathLst>
              <a:path w="205373" h="114659">
                <a:moveTo>
                  <a:pt x="26779" y="35718"/>
                </a:moveTo>
                <a:lnTo>
                  <a:pt x="17298" y="40459"/>
                </a:lnTo>
                <a:lnTo>
                  <a:pt x="14505" y="42847"/>
                </a:lnTo>
                <a:lnTo>
                  <a:pt x="12643" y="45432"/>
                </a:lnTo>
                <a:lnTo>
                  <a:pt x="9655" y="51969"/>
                </a:lnTo>
                <a:lnTo>
                  <a:pt x="6600" y="55509"/>
                </a:lnTo>
                <a:lnTo>
                  <a:pt x="4397" y="57841"/>
                </a:lnTo>
                <a:lnTo>
                  <a:pt x="2928" y="60389"/>
                </a:lnTo>
                <a:lnTo>
                  <a:pt x="1948" y="63080"/>
                </a:lnTo>
                <a:lnTo>
                  <a:pt x="1295" y="65865"/>
                </a:lnTo>
                <a:lnTo>
                  <a:pt x="860" y="68715"/>
                </a:lnTo>
                <a:lnTo>
                  <a:pt x="570" y="71606"/>
                </a:lnTo>
                <a:lnTo>
                  <a:pt x="377" y="74527"/>
                </a:lnTo>
                <a:lnTo>
                  <a:pt x="162" y="83063"/>
                </a:lnTo>
                <a:lnTo>
                  <a:pt x="0" y="105027"/>
                </a:lnTo>
                <a:lnTo>
                  <a:pt x="989" y="106729"/>
                </a:lnTo>
                <a:lnTo>
                  <a:pt x="2640" y="108856"/>
                </a:lnTo>
                <a:lnTo>
                  <a:pt x="4733" y="111266"/>
                </a:lnTo>
                <a:lnTo>
                  <a:pt x="7121" y="112872"/>
                </a:lnTo>
                <a:lnTo>
                  <a:pt x="12419" y="114658"/>
                </a:lnTo>
                <a:lnTo>
                  <a:pt x="17206" y="114141"/>
                </a:lnTo>
                <a:lnTo>
                  <a:pt x="23373" y="112805"/>
                </a:lnTo>
                <a:lnTo>
                  <a:pt x="30462" y="110922"/>
                </a:lnTo>
                <a:lnTo>
                  <a:pt x="37171" y="109667"/>
                </a:lnTo>
                <a:lnTo>
                  <a:pt x="43629" y="108830"/>
                </a:lnTo>
                <a:lnTo>
                  <a:pt x="49919" y="108272"/>
                </a:lnTo>
                <a:lnTo>
                  <a:pt x="55104" y="106908"/>
                </a:lnTo>
                <a:lnTo>
                  <a:pt x="59553" y="105006"/>
                </a:lnTo>
                <a:lnTo>
                  <a:pt x="63511" y="102746"/>
                </a:lnTo>
                <a:lnTo>
                  <a:pt x="73200" y="97589"/>
                </a:lnTo>
                <a:lnTo>
                  <a:pt x="78562" y="94825"/>
                </a:lnTo>
                <a:lnTo>
                  <a:pt x="85114" y="90997"/>
                </a:lnTo>
                <a:lnTo>
                  <a:pt x="100330" y="81453"/>
                </a:lnTo>
                <a:lnTo>
                  <a:pt x="151980" y="47459"/>
                </a:lnTo>
                <a:lnTo>
                  <a:pt x="159856" y="41561"/>
                </a:lnTo>
                <a:lnTo>
                  <a:pt x="167090" y="35645"/>
                </a:lnTo>
                <a:lnTo>
                  <a:pt x="173898" y="29716"/>
                </a:lnTo>
                <a:lnTo>
                  <a:pt x="180421" y="23779"/>
                </a:lnTo>
                <a:lnTo>
                  <a:pt x="20537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Affective-Humanistic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909310"/>
          </a:xfrm>
          <a:prstGeom prst="rect">
            <a:avLst/>
          </a:prstGeom>
          <a:noFill/>
        </p:spPr>
        <p:txBody>
          <a:bodyPr wrap="square" rtlCol="1">
            <a:spAutoFit/>
          </a:bodyPr>
          <a:lstStyle/>
          <a:p>
            <a:r>
              <a:rPr lang="ar-SA" dirty="0" smtClean="0"/>
              <a:t> </a:t>
            </a:r>
            <a:r>
              <a:rPr lang="en-US" dirty="0" smtClean="0"/>
              <a:t>a. Respect is emphasized for the individual ( each student, the teacher) and for his/her feelings.</a:t>
            </a:r>
          </a:p>
          <a:p>
            <a:r>
              <a:rPr lang="en-US" dirty="0" smtClean="0"/>
              <a:t>b. Communication that is meaningful to learner is emphasized.</a:t>
            </a:r>
          </a:p>
          <a:p>
            <a:r>
              <a:rPr lang="en-US" dirty="0" smtClean="0"/>
              <a:t>c. Instruction involves much work in pairs and small groups.</a:t>
            </a:r>
          </a:p>
          <a:p>
            <a:r>
              <a:rPr lang="en-US" dirty="0" smtClean="0"/>
              <a:t>d. Class atmosphere is viewed as more important than materials or methods.</a:t>
            </a:r>
          </a:p>
          <a:p>
            <a:r>
              <a:rPr lang="en-US" dirty="0" smtClean="0"/>
              <a:t>e. Peer support and interaction is needed for learning.</a:t>
            </a:r>
          </a:p>
          <a:p>
            <a:r>
              <a:rPr lang="en-US" dirty="0" smtClean="0"/>
              <a:t>f. Learning a foreign language is viewed as a self-realization experience.</a:t>
            </a:r>
          </a:p>
          <a:p>
            <a:r>
              <a:rPr lang="en-US" dirty="0" smtClean="0"/>
              <a:t>g. The teacher is viewed as a counselor of facilitator.</a:t>
            </a:r>
          </a:p>
          <a:p>
            <a:r>
              <a:rPr lang="en-US" dirty="0" smtClean="0"/>
              <a:t>h. The teacher should be proficient in the target language and the student’s native language since translation may be used heavily in the initial stages to help students feel at ease; later it is gradually phased out.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48"/>
          <p:cNvSpPr/>
          <p:nvPr/>
        </p:nvSpPr>
        <p:spPr>
          <a:xfrm>
            <a:off x="205382" y="2062757"/>
            <a:ext cx="312540" cy="258740"/>
          </a:xfrm>
          <a:custGeom>
            <a:avLst/>
            <a:gdLst/>
            <a:ahLst/>
            <a:cxnLst/>
            <a:rect l="0" t="0" r="0" b="0"/>
            <a:pathLst>
              <a:path w="312540" h="258740">
                <a:moveTo>
                  <a:pt x="0" y="178594"/>
                </a:moveTo>
                <a:lnTo>
                  <a:pt x="4741" y="188075"/>
                </a:lnTo>
                <a:lnTo>
                  <a:pt x="6137" y="192852"/>
                </a:lnTo>
                <a:lnTo>
                  <a:pt x="7068" y="198021"/>
                </a:lnTo>
                <a:lnTo>
                  <a:pt x="7689" y="203452"/>
                </a:lnTo>
                <a:lnTo>
                  <a:pt x="9095" y="208064"/>
                </a:lnTo>
                <a:lnTo>
                  <a:pt x="15814" y="221281"/>
                </a:lnTo>
                <a:lnTo>
                  <a:pt x="18480" y="227888"/>
                </a:lnTo>
                <a:lnTo>
                  <a:pt x="21250" y="235269"/>
                </a:lnTo>
                <a:lnTo>
                  <a:pt x="23096" y="241182"/>
                </a:lnTo>
                <a:lnTo>
                  <a:pt x="24327" y="246116"/>
                </a:lnTo>
                <a:lnTo>
                  <a:pt x="26303" y="256424"/>
                </a:lnTo>
                <a:lnTo>
                  <a:pt x="27457" y="257270"/>
                </a:lnTo>
                <a:lnTo>
                  <a:pt x="31386" y="258210"/>
                </a:lnTo>
                <a:lnTo>
                  <a:pt x="39176" y="258739"/>
                </a:lnTo>
                <a:lnTo>
                  <a:pt x="41992" y="256828"/>
                </a:lnTo>
                <a:lnTo>
                  <a:pt x="47768" y="249414"/>
                </a:lnTo>
                <a:lnTo>
                  <a:pt x="51689" y="244659"/>
                </a:lnTo>
                <a:lnTo>
                  <a:pt x="56287" y="239505"/>
                </a:lnTo>
                <a:lnTo>
                  <a:pt x="61338" y="234084"/>
                </a:lnTo>
                <a:lnTo>
                  <a:pt x="82667" y="212233"/>
                </a:lnTo>
                <a:lnTo>
                  <a:pt x="109832" y="182300"/>
                </a:lnTo>
                <a:lnTo>
                  <a:pt x="126800" y="163205"/>
                </a:lnTo>
                <a:lnTo>
                  <a:pt x="158882" y="128760"/>
                </a:lnTo>
                <a:lnTo>
                  <a:pt x="174382" y="112629"/>
                </a:lnTo>
                <a:lnTo>
                  <a:pt x="190669" y="97907"/>
                </a:lnTo>
                <a:lnTo>
                  <a:pt x="207480" y="84123"/>
                </a:lnTo>
                <a:lnTo>
                  <a:pt x="224640" y="70965"/>
                </a:lnTo>
                <a:lnTo>
                  <a:pt x="239057" y="59216"/>
                </a:lnTo>
                <a:lnTo>
                  <a:pt x="251645" y="48407"/>
                </a:lnTo>
                <a:lnTo>
                  <a:pt x="263013" y="38225"/>
                </a:lnTo>
                <a:lnTo>
                  <a:pt x="273569" y="29452"/>
                </a:lnTo>
                <a:lnTo>
                  <a:pt x="283583" y="21619"/>
                </a:lnTo>
                <a:lnTo>
                  <a:pt x="31253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49"/>
          <p:cNvSpPr/>
          <p:nvPr/>
        </p:nvSpPr>
        <p:spPr>
          <a:xfrm>
            <a:off x="178593" y="2759273"/>
            <a:ext cx="267892" cy="178419"/>
          </a:xfrm>
          <a:custGeom>
            <a:avLst/>
            <a:gdLst/>
            <a:ahLst/>
            <a:cxnLst/>
            <a:rect l="0" t="0" r="0" b="0"/>
            <a:pathLst>
              <a:path w="267892" h="178419">
                <a:moveTo>
                  <a:pt x="0" y="71437"/>
                </a:moveTo>
                <a:lnTo>
                  <a:pt x="0" y="80918"/>
                </a:lnTo>
                <a:lnTo>
                  <a:pt x="992" y="84703"/>
                </a:lnTo>
                <a:lnTo>
                  <a:pt x="2646" y="88219"/>
                </a:lnTo>
                <a:lnTo>
                  <a:pt x="4741" y="91555"/>
                </a:lnTo>
                <a:lnTo>
                  <a:pt x="7129" y="98740"/>
                </a:lnTo>
                <a:lnTo>
                  <a:pt x="9714" y="108490"/>
                </a:lnTo>
                <a:lnTo>
                  <a:pt x="12429" y="119952"/>
                </a:lnTo>
                <a:lnTo>
                  <a:pt x="15232" y="129577"/>
                </a:lnTo>
                <a:lnTo>
                  <a:pt x="18092" y="137979"/>
                </a:lnTo>
                <a:lnTo>
                  <a:pt x="20991" y="145564"/>
                </a:lnTo>
                <a:lnTo>
                  <a:pt x="22924" y="151613"/>
                </a:lnTo>
                <a:lnTo>
                  <a:pt x="24212" y="156638"/>
                </a:lnTo>
                <a:lnTo>
                  <a:pt x="25071" y="160980"/>
                </a:lnTo>
                <a:lnTo>
                  <a:pt x="26636" y="164867"/>
                </a:lnTo>
                <a:lnTo>
                  <a:pt x="28672" y="168450"/>
                </a:lnTo>
                <a:lnTo>
                  <a:pt x="31021" y="171831"/>
                </a:lnTo>
                <a:lnTo>
                  <a:pt x="33579" y="174085"/>
                </a:lnTo>
                <a:lnTo>
                  <a:pt x="36277" y="175588"/>
                </a:lnTo>
                <a:lnTo>
                  <a:pt x="42995" y="178000"/>
                </a:lnTo>
                <a:lnTo>
                  <a:pt x="48899" y="178418"/>
                </a:lnTo>
                <a:lnTo>
                  <a:pt x="51451" y="177484"/>
                </a:lnTo>
                <a:lnTo>
                  <a:pt x="60775" y="171430"/>
                </a:lnTo>
                <a:lnTo>
                  <a:pt x="65322" y="168857"/>
                </a:lnTo>
                <a:lnTo>
                  <a:pt x="70337" y="166149"/>
                </a:lnTo>
                <a:lnTo>
                  <a:pt x="75665" y="161368"/>
                </a:lnTo>
                <a:lnTo>
                  <a:pt x="81201" y="155204"/>
                </a:lnTo>
                <a:lnTo>
                  <a:pt x="86876" y="148117"/>
                </a:lnTo>
                <a:lnTo>
                  <a:pt x="96613" y="138432"/>
                </a:lnTo>
                <a:lnTo>
                  <a:pt x="109057" y="127015"/>
                </a:lnTo>
                <a:lnTo>
                  <a:pt x="123306" y="114442"/>
                </a:lnTo>
                <a:lnTo>
                  <a:pt x="147076" y="92535"/>
                </a:lnTo>
                <a:lnTo>
                  <a:pt x="157582" y="82526"/>
                </a:lnTo>
                <a:lnTo>
                  <a:pt x="168555" y="72876"/>
                </a:lnTo>
                <a:lnTo>
                  <a:pt x="179839" y="63467"/>
                </a:lnTo>
                <a:lnTo>
                  <a:pt x="191330" y="54218"/>
                </a:lnTo>
                <a:lnTo>
                  <a:pt x="201968" y="46067"/>
                </a:lnTo>
                <a:lnTo>
                  <a:pt x="221724" y="31719"/>
                </a:lnTo>
                <a:lnTo>
                  <a:pt x="2678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50"/>
          <p:cNvSpPr/>
          <p:nvPr/>
        </p:nvSpPr>
        <p:spPr>
          <a:xfrm>
            <a:off x="173455" y="3053953"/>
            <a:ext cx="192663" cy="151359"/>
          </a:xfrm>
          <a:custGeom>
            <a:avLst/>
            <a:gdLst/>
            <a:ahLst/>
            <a:cxnLst/>
            <a:rect l="0" t="0" r="0" b="0"/>
            <a:pathLst>
              <a:path w="192663" h="151359">
                <a:moveTo>
                  <a:pt x="14068" y="71437"/>
                </a:moveTo>
                <a:lnTo>
                  <a:pt x="9327" y="76178"/>
                </a:lnTo>
                <a:lnTo>
                  <a:pt x="7931" y="78566"/>
                </a:lnTo>
                <a:lnTo>
                  <a:pt x="7000" y="81151"/>
                </a:lnTo>
                <a:lnTo>
                  <a:pt x="6380" y="83866"/>
                </a:lnTo>
                <a:lnTo>
                  <a:pt x="5966" y="87661"/>
                </a:lnTo>
                <a:lnTo>
                  <a:pt x="5690" y="92175"/>
                </a:lnTo>
                <a:lnTo>
                  <a:pt x="5383" y="101490"/>
                </a:lnTo>
                <a:lnTo>
                  <a:pt x="5187" y="115554"/>
                </a:lnTo>
                <a:lnTo>
                  <a:pt x="5171" y="118708"/>
                </a:lnTo>
                <a:lnTo>
                  <a:pt x="4168" y="122795"/>
                </a:lnTo>
                <a:lnTo>
                  <a:pt x="2507" y="127504"/>
                </a:lnTo>
                <a:lnTo>
                  <a:pt x="407" y="132627"/>
                </a:lnTo>
                <a:lnTo>
                  <a:pt x="0" y="136043"/>
                </a:lnTo>
                <a:lnTo>
                  <a:pt x="721" y="138320"/>
                </a:lnTo>
                <a:lnTo>
                  <a:pt x="2193" y="139839"/>
                </a:lnTo>
                <a:lnTo>
                  <a:pt x="3175" y="141843"/>
                </a:lnTo>
                <a:lnTo>
                  <a:pt x="3829" y="144171"/>
                </a:lnTo>
                <a:lnTo>
                  <a:pt x="4880" y="150296"/>
                </a:lnTo>
                <a:lnTo>
                  <a:pt x="5958" y="150799"/>
                </a:lnTo>
                <a:lnTo>
                  <a:pt x="9802" y="151358"/>
                </a:lnTo>
                <a:lnTo>
                  <a:pt x="14201" y="148530"/>
                </a:lnTo>
                <a:lnTo>
                  <a:pt x="20110" y="143668"/>
                </a:lnTo>
                <a:lnTo>
                  <a:pt x="27025" y="137451"/>
                </a:lnTo>
                <a:lnTo>
                  <a:pt x="40001" y="125251"/>
                </a:lnTo>
                <a:lnTo>
                  <a:pt x="69241" y="96509"/>
                </a:lnTo>
                <a:lnTo>
                  <a:pt x="94908" y="70928"/>
                </a:lnTo>
                <a:lnTo>
                  <a:pt x="104672" y="62168"/>
                </a:lnTo>
                <a:lnTo>
                  <a:pt x="115150" y="53352"/>
                </a:lnTo>
                <a:lnTo>
                  <a:pt x="19266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51"/>
          <p:cNvSpPr/>
          <p:nvPr/>
        </p:nvSpPr>
        <p:spPr>
          <a:xfrm>
            <a:off x="143242" y="3375421"/>
            <a:ext cx="205016" cy="114315"/>
          </a:xfrm>
          <a:custGeom>
            <a:avLst/>
            <a:gdLst/>
            <a:ahLst/>
            <a:cxnLst/>
            <a:rect l="0" t="0" r="0" b="0"/>
            <a:pathLst>
              <a:path w="205016" h="114315">
                <a:moveTo>
                  <a:pt x="8562" y="35719"/>
                </a:moveTo>
                <a:lnTo>
                  <a:pt x="3822" y="40460"/>
                </a:lnTo>
                <a:lnTo>
                  <a:pt x="2425" y="42848"/>
                </a:lnTo>
                <a:lnTo>
                  <a:pt x="1494" y="45433"/>
                </a:lnTo>
                <a:lnTo>
                  <a:pt x="0" y="51970"/>
                </a:lnTo>
                <a:lnTo>
                  <a:pt x="2442" y="55509"/>
                </a:lnTo>
                <a:lnTo>
                  <a:pt x="4482" y="57842"/>
                </a:lnTo>
                <a:lnTo>
                  <a:pt x="5842" y="61382"/>
                </a:lnTo>
                <a:lnTo>
                  <a:pt x="6749" y="65726"/>
                </a:lnTo>
                <a:lnTo>
                  <a:pt x="7353" y="70607"/>
                </a:lnTo>
                <a:lnTo>
                  <a:pt x="7756" y="74852"/>
                </a:lnTo>
                <a:lnTo>
                  <a:pt x="8025" y="78675"/>
                </a:lnTo>
                <a:lnTo>
                  <a:pt x="8204" y="82216"/>
                </a:lnTo>
                <a:lnTo>
                  <a:pt x="9316" y="85569"/>
                </a:lnTo>
                <a:lnTo>
                  <a:pt x="11049" y="88796"/>
                </a:lnTo>
                <a:lnTo>
                  <a:pt x="13196" y="91940"/>
                </a:lnTo>
                <a:lnTo>
                  <a:pt x="16613" y="95028"/>
                </a:lnTo>
                <a:lnTo>
                  <a:pt x="20874" y="98078"/>
                </a:lnTo>
                <a:lnTo>
                  <a:pt x="25700" y="101105"/>
                </a:lnTo>
                <a:lnTo>
                  <a:pt x="29909" y="104114"/>
                </a:lnTo>
                <a:lnTo>
                  <a:pt x="33708" y="107113"/>
                </a:lnTo>
                <a:lnTo>
                  <a:pt x="37232" y="110104"/>
                </a:lnTo>
                <a:lnTo>
                  <a:pt x="40574" y="112098"/>
                </a:lnTo>
                <a:lnTo>
                  <a:pt x="46933" y="114314"/>
                </a:lnTo>
                <a:lnTo>
                  <a:pt x="49025" y="113912"/>
                </a:lnTo>
                <a:lnTo>
                  <a:pt x="50421" y="112653"/>
                </a:lnTo>
                <a:lnTo>
                  <a:pt x="51351" y="110821"/>
                </a:lnTo>
                <a:lnTo>
                  <a:pt x="53955" y="108607"/>
                </a:lnTo>
                <a:lnTo>
                  <a:pt x="57676" y="106139"/>
                </a:lnTo>
                <a:lnTo>
                  <a:pt x="62140" y="103502"/>
                </a:lnTo>
                <a:lnTo>
                  <a:pt x="67101" y="100752"/>
                </a:lnTo>
                <a:lnTo>
                  <a:pt x="77905" y="95050"/>
                </a:lnTo>
                <a:lnTo>
                  <a:pt x="87533" y="89164"/>
                </a:lnTo>
                <a:lnTo>
                  <a:pt x="114106" y="72040"/>
                </a:lnTo>
                <a:lnTo>
                  <a:pt x="126549" y="62910"/>
                </a:lnTo>
                <a:lnTo>
                  <a:pt x="137822" y="53846"/>
                </a:lnTo>
                <a:lnTo>
                  <a:pt x="148313" y="44827"/>
                </a:lnTo>
                <a:lnTo>
                  <a:pt x="157292" y="37822"/>
                </a:lnTo>
                <a:lnTo>
                  <a:pt x="165262" y="32160"/>
                </a:lnTo>
                <a:lnTo>
                  <a:pt x="172560" y="27394"/>
                </a:lnTo>
                <a:lnTo>
                  <a:pt x="179410" y="22232"/>
                </a:lnTo>
                <a:lnTo>
                  <a:pt x="185961" y="16806"/>
                </a:lnTo>
                <a:lnTo>
                  <a:pt x="20501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52"/>
          <p:cNvSpPr/>
          <p:nvPr/>
        </p:nvSpPr>
        <p:spPr>
          <a:xfrm>
            <a:off x="143307" y="3812976"/>
            <a:ext cx="196022" cy="114706"/>
          </a:xfrm>
          <a:custGeom>
            <a:avLst/>
            <a:gdLst/>
            <a:ahLst/>
            <a:cxnLst/>
            <a:rect l="0" t="0" r="0" b="0"/>
            <a:pathLst>
              <a:path w="196022" h="114706">
                <a:moveTo>
                  <a:pt x="26357" y="107156"/>
                </a:moveTo>
                <a:lnTo>
                  <a:pt x="16876" y="102416"/>
                </a:lnTo>
                <a:lnTo>
                  <a:pt x="14083" y="100027"/>
                </a:lnTo>
                <a:lnTo>
                  <a:pt x="12221" y="97443"/>
                </a:lnTo>
                <a:lnTo>
                  <a:pt x="10980" y="94728"/>
                </a:lnTo>
                <a:lnTo>
                  <a:pt x="9160" y="92917"/>
                </a:lnTo>
                <a:lnTo>
                  <a:pt x="6955" y="91711"/>
                </a:lnTo>
                <a:lnTo>
                  <a:pt x="1027" y="89774"/>
                </a:lnTo>
                <a:lnTo>
                  <a:pt x="540" y="90607"/>
                </a:lnTo>
                <a:lnTo>
                  <a:pt x="0" y="94179"/>
                </a:lnTo>
                <a:lnTo>
                  <a:pt x="848" y="96520"/>
                </a:lnTo>
                <a:lnTo>
                  <a:pt x="2405" y="99073"/>
                </a:lnTo>
                <a:lnTo>
                  <a:pt x="7294" y="105560"/>
                </a:lnTo>
                <a:lnTo>
                  <a:pt x="13254" y="109093"/>
                </a:lnTo>
                <a:lnTo>
                  <a:pt x="17622" y="111423"/>
                </a:lnTo>
                <a:lnTo>
                  <a:pt x="22518" y="112978"/>
                </a:lnTo>
                <a:lnTo>
                  <a:pt x="27766" y="114014"/>
                </a:lnTo>
                <a:lnTo>
                  <a:pt x="33249" y="114705"/>
                </a:lnTo>
                <a:lnTo>
                  <a:pt x="40874" y="113181"/>
                </a:lnTo>
                <a:lnTo>
                  <a:pt x="49925" y="110181"/>
                </a:lnTo>
                <a:lnTo>
                  <a:pt x="59928" y="106196"/>
                </a:lnTo>
                <a:lnTo>
                  <a:pt x="68582" y="101555"/>
                </a:lnTo>
                <a:lnTo>
                  <a:pt x="76335" y="96477"/>
                </a:lnTo>
                <a:lnTo>
                  <a:pt x="83488" y="91107"/>
                </a:lnTo>
                <a:lnTo>
                  <a:pt x="99373" y="79849"/>
                </a:lnTo>
                <a:lnTo>
                  <a:pt x="107777" y="74069"/>
                </a:lnTo>
                <a:lnTo>
                  <a:pt x="127697" y="59709"/>
                </a:lnTo>
                <a:lnTo>
                  <a:pt x="138565" y="51712"/>
                </a:lnTo>
                <a:lnTo>
                  <a:pt x="147795" y="44397"/>
                </a:lnTo>
                <a:lnTo>
                  <a:pt x="155933" y="37535"/>
                </a:lnTo>
                <a:lnTo>
                  <a:pt x="163342" y="30976"/>
                </a:lnTo>
                <a:lnTo>
                  <a:pt x="176867" y="18398"/>
                </a:lnTo>
                <a:lnTo>
                  <a:pt x="19602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53"/>
          <p:cNvSpPr/>
          <p:nvPr/>
        </p:nvSpPr>
        <p:spPr>
          <a:xfrm>
            <a:off x="142894" y="4089796"/>
            <a:ext cx="187505" cy="149891"/>
          </a:xfrm>
          <a:custGeom>
            <a:avLst/>
            <a:gdLst/>
            <a:ahLst/>
            <a:cxnLst/>
            <a:rect l="0" t="0" r="0" b="0"/>
            <a:pathLst>
              <a:path w="187505" h="149891">
                <a:moveTo>
                  <a:pt x="17840" y="53579"/>
                </a:moveTo>
                <a:lnTo>
                  <a:pt x="8359" y="53579"/>
                </a:lnTo>
                <a:lnTo>
                  <a:pt x="5566" y="54571"/>
                </a:lnTo>
                <a:lnTo>
                  <a:pt x="3704" y="56224"/>
                </a:lnTo>
                <a:lnTo>
                  <a:pt x="2463" y="58319"/>
                </a:lnTo>
                <a:lnTo>
                  <a:pt x="1635" y="60708"/>
                </a:lnTo>
                <a:lnTo>
                  <a:pt x="1084" y="63292"/>
                </a:lnTo>
                <a:lnTo>
                  <a:pt x="716" y="66007"/>
                </a:lnTo>
                <a:lnTo>
                  <a:pt x="471" y="68810"/>
                </a:lnTo>
                <a:lnTo>
                  <a:pt x="307" y="71670"/>
                </a:lnTo>
                <a:lnTo>
                  <a:pt x="198" y="74569"/>
                </a:lnTo>
                <a:lnTo>
                  <a:pt x="45" y="88130"/>
                </a:lnTo>
                <a:lnTo>
                  <a:pt x="0" y="104716"/>
                </a:lnTo>
                <a:lnTo>
                  <a:pt x="985" y="110491"/>
                </a:lnTo>
                <a:lnTo>
                  <a:pt x="2635" y="116325"/>
                </a:lnTo>
                <a:lnTo>
                  <a:pt x="4727" y="122198"/>
                </a:lnTo>
                <a:lnTo>
                  <a:pt x="7113" y="127107"/>
                </a:lnTo>
                <a:lnTo>
                  <a:pt x="9697" y="131370"/>
                </a:lnTo>
                <a:lnTo>
                  <a:pt x="12411" y="135206"/>
                </a:lnTo>
                <a:lnTo>
                  <a:pt x="15213" y="138754"/>
                </a:lnTo>
                <a:lnTo>
                  <a:pt x="18073" y="142113"/>
                </a:lnTo>
                <a:lnTo>
                  <a:pt x="20972" y="145343"/>
                </a:lnTo>
                <a:lnTo>
                  <a:pt x="23897" y="147497"/>
                </a:lnTo>
                <a:lnTo>
                  <a:pt x="26839" y="148933"/>
                </a:lnTo>
                <a:lnTo>
                  <a:pt x="29792" y="149890"/>
                </a:lnTo>
                <a:lnTo>
                  <a:pt x="34738" y="148544"/>
                </a:lnTo>
                <a:lnTo>
                  <a:pt x="41011" y="145663"/>
                </a:lnTo>
                <a:lnTo>
                  <a:pt x="48170" y="141757"/>
                </a:lnTo>
                <a:lnTo>
                  <a:pt x="54927" y="137169"/>
                </a:lnTo>
                <a:lnTo>
                  <a:pt x="61416" y="132126"/>
                </a:lnTo>
                <a:lnTo>
                  <a:pt x="67727" y="126779"/>
                </a:lnTo>
                <a:lnTo>
                  <a:pt x="76895" y="117262"/>
                </a:lnTo>
                <a:lnTo>
                  <a:pt x="87968" y="104964"/>
                </a:lnTo>
                <a:lnTo>
                  <a:pt x="100310" y="90812"/>
                </a:lnTo>
                <a:lnTo>
                  <a:pt x="121962" y="67150"/>
                </a:lnTo>
                <a:lnTo>
                  <a:pt x="142499" y="45720"/>
                </a:lnTo>
                <a:lnTo>
                  <a:pt x="18750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54"/>
          <p:cNvSpPr/>
          <p:nvPr/>
        </p:nvSpPr>
        <p:spPr>
          <a:xfrm>
            <a:off x="169664" y="4375546"/>
            <a:ext cx="214313" cy="169298"/>
          </a:xfrm>
          <a:custGeom>
            <a:avLst/>
            <a:gdLst/>
            <a:ahLst/>
            <a:cxnLst/>
            <a:rect l="0" t="0" r="0" b="0"/>
            <a:pathLst>
              <a:path w="214313" h="169298">
                <a:moveTo>
                  <a:pt x="0" y="160735"/>
                </a:moveTo>
                <a:lnTo>
                  <a:pt x="7688" y="168423"/>
                </a:lnTo>
                <a:lnTo>
                  <a:pt x="11023" y="169113"/>
                </a:lnTo>
                <a:lnTo>
                  <a:pt x="13302" y="169297"/>
                </a:lnTo>
                <a:lnTo>
                  <a:pt x="16805" y="168427"/>
                </a:lnTo>
                <a:lnTo>
                  <a:pt x="21125" y="166855"/>
                </a:lnTo>
                <a:lnTo>
                  <a:pt x="25990" y="164815"/>
                </a:lnTo>
                <a:lnTo>
                  <a:pt x="30225" y="162463"/>
                </a:lnTo>
                <a:lnTo>
                  <a:pt x="34040" y="159903"/>
                </a:lnTo>
                <a:lnTo>
                  <a:pt x="37576" y="157203"/>
                </a:lnTo>
                <a:lnTo>
                  <a:pt x="41918" y="153419"/>
                </a:lnTo>
                <a:lnTo>
                  <a:pt x="46797" y="148913"/>
                </a:lnTo>
                <a:lnTo>
                  <a:pt x="52034" y="143924"/>
                </a:lnTo>
                <a:lnTo>
                  <a:pt x="58501" y="138613"/>
                </a:lnTo>
                <a:lnTo>
                  <a:pt x="65790" y="133089"/>
                </a:lnTo>
                <a:lnTo>
                  <a:pt x="81826" y="121659"/>
                </a:lnTo>
                <a:lnTo>
                  <a:pt x="98875" y="109964"/>
                </a:lnTo>
                <a:lnTo>
                  <a:pt x="107588" y="103075"/>
                </a:lnTo>
                <a:lnTo>
                  <a:pt x="116374" y="95506"/>
                </a:lnTo>
                <a:lnTo>
                  <a:pt x="125207" y="87483"/>
                </a:lnTo>
                <a:lnTo>
                  <a:pt x="150897" y="62694"/>
                </a:lnTo>
                <a:lnTo>
                  <a:pt x="21431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55"/>
          <p:cNvSpPr/>
          <p:nvPr/>
        </p:nvSpPr>
        <p:spPr>
          <a:xfrm>
            <a:off x="4705945" y="4563070"/>
            <a:ext cx="982266" cy="26757"/>
          </a:xfrm>
          <a:custGeom>
            <a:avLst/>
            <a:gdLst/>
            <a:ahLst/>
            <a:cxnLst/>
            <a:rect l="0" t="0" r="0" b="0"/>
            <a:pathLst>
              <a:path w="982266" h="26757">
                <a:moveTo>
                  <a:pt x="0" y="0"/>
                </a:moveTo>
                <a:lnTo>
                  <a:pt x="131667" y="0"/>
                </a:lnTo>
                <a:lnTo>
                  <a:pt x="140364" y="992"/>
                </a:lnTo>
                <a:lnTo>
                  <a:pt x="148146" y="2646"/>
                </a:lnTo>
                <a:lnTo>
                  <a:pt x="155319" y="4740"/>
                </a:lnTo>
                <a:lnTo>
                  <a:pt x="162085" y="6137"/>
                </a:lnTo>
                <a:lnTo>
                  <a:pt x="168580" y="7068"/>
                </a:lnTo>
                <a:lnTo>
                  <a:pt x="243237" y="14821"/>
                </a:lnTo>
                <a:lnTo>
                  <a:pt x="257408" y="15834"/>
                </a:lnTo>
                <a:lnTo>
                  <a:pt x="280099" y="16959"/>
                </a:lnTo>
                <a:lnTo>
                  <a:pt x="296798" y="17459"/>
                </a:lnTo>
                <a:lnTo>
                  <a:pt x="350539" y="17741"/>
                </a:lnTo>
                <a:lnTo>
                  <a:pt x="367638" y="18773"/>
                </a:lnTo>
                <a:lnTo>
                  <a:pt x="382014" y="20452"/>
                </a:lnTo>
                <a:lnTo>
                  <a:pt x="394575" y="22565"/>
                </a:lnTo>
                <a:lnTo>
                  <a:pt x="405925" y="23973"/>
                </a:lnTo>
                <a:lnTo>
                  <a:pt x="416468" y="24911"/>
                </a:lnTo>
                <a:lnTo>
                  <a:pt x="426473" y="25537"/>
                </a:lnTo>
                <a:lnTo>
                  <a:pt x="445528" y="26233"/>
                </a:lnTo>
                <a:lnTo>
                  <a:pt x="482014" y="26679"/>
                </a:lnTo>
                <a:lnTo>
                  <a:pt x="508937" y="26756"/>
                </a:lnTo>
                <a:lnTo>
                  <a:pt x="517884" y="25775"/>
                </a:lnTo>
                <a:lnTo>
                  <a:pt x="526827" y="24129"/>
                </a:lnTo>
                <a:lnTo>
                  <a:pt x="535765" y="22039"/>
                </a:lnTo>
                <a:lnTo>
                  <a:pt x="547676" y="20646"/>
                </a:lnTo>
                <a:lnTo>
                  <a:pt x="561571" y="19716"/>
                </a:lnTo>
                <a:lnTo>
                  <a:pt x="589908" y="18685"/>
                </a:lnTo>
                <a:lnTo>
                  <a:pt x="623587" y="18104"/>
                </a:lnTo>
                <a:lnTo>
                  <a:pt x="728046" y="17869"/>
                </a:lnTo>
                <a:lnTo>
                  <a:pt x="738372" y="16873"/>
                </a:lnTo>
                <a:lnTo>
                  <a:pt x="748232" y="15218"/>
                </a:lnTo>
                <a:lnTo>
                  <a:pt x="757782" y="13122"/>
                </a:lnTo>
                <a:lnTo>
                  <a:pt x="769110" y="11724"/>
                </a:lnTo>
                <a:lnTo>
                  <a:pt x="781623" y="10793"/>
                </a:lnTo>
                <a:lnTo>
                  <a:pt x="794926" y="10172"/>
                </a:lnTo>
                <a:lnTo>
                  <a:pt x="865793" y="9298"/>
                </a:lnTo>
                <a:lnTo>
                  <a:pt x="982265"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156"/>
          <p:cNvSpPr/>
          <p:nvPr/>
        </p:nvSpPr>
        <p:spPr>
          <a:xfrm>
            <a:off x="89296" y="4634507"/>
            <a:ext cx="258962" cy="296549"/>
          </a:xfrm>
          <a:custGeom>
            <a:avLst/>
            <a:gdLst/>
            <a:ahLst/>
            <a:cxnLst/>
            <a:rect l="0" t="0" r="0" b="0"/>
            <a:pathLst>
              <a:path w="258962" h="296549">
                <a:moveTo>
                  <a:pt x="0" y="160735"/>
                </a:moveTo>
                <a:lnTo>
                  <a:pt x="0" y="221678"/>
                </a:lnTo>
                <a:lnTo>
                  <a:pt x="993" y="237082"/>
                </a:lnTo>
                <a:lnTo>
                  <a:pt x="2646" y="253305"/>
                </a:lnTo>
                <a:lnTo>
                  <a:pt x="4741" y="270073"/>
                </a:lnTo>
                <a:lnTo>
                  <a:pt x="7129" y="281252"/>
                </a:lnTo>
                <a:lnTo>
                  <a:pt x="9714" y="288705"/>
                </a:lnTo>
                <a:lnTo>
                  <a:pt x="12429" y="293673"/>
                </a:lnTo>
                <a:lnTo>
                  <a:pt x="15232" y="295993"/>
                </a:lnTo>
                <a:lnTo>
                  <a:pt x="18092" y="296548"/>
                </a:lnTo>
                <a:lnTo>
                  <a:pt x="20991" y="295925"/>
                </a:lnTo>
                <a:lnTo>
                  <a:pt x="24908" y="293526"/>
                </a:lnTo>
                <a:lnTo>
                  <a:pt x="29504" y="289942"/>
                </a:lnTo>
                <a:lnTo>
                  <a:pt x="34552" y="285568"/>
                </a:lnTo>
                <a:lnTo>
                  <a:pt x="39902" y="279676"/>
                </a:lnTo>
                <a:lnTo>
                  <a:pt x="45453" y="272771"/>
                </a:lnTo>
                <a:lnTo>
                  <a:pt x="51138" y="265191"/>
                </a:lnTo>
                <a:lnTo>
                  <a:pt x="62747" y="248832"/>
                </a:lnTo>
                <a:lnTo>
                  <a:pt x="68620" y="240302"/>
                </a:lnTo>
                <a:lnTo>
                  <a:pt x="74520" y="230647"/>
                </a:lnTo>
                <a:lnTo>
                  <a:pt x="80438" y="220241"/>
                </a:lnTo>
                <a:lnTo>
                  <a:pt x="86368" y="209336"/>
                </a:lnTo>
                <a:lnTo>
                  <a:pt x="100894" y="183989"/>
                </a:lnTo>
                <a:lnTo>
                  <a:pt x="108934" y="170284"/>
                </a:lnTo>
                <a:lnTo>
                  <a:pt x="117272" y="157179"/>
                </a:lnTo>
                <a:lnTo>
                  <a:pt x="125806" y="144474"/>
                </a:lnTo>
                <a:lnTo>
                  <a:pt x="134472" y="132035"/>
                </a:lnTo>
                <a:lnTo>
                  <a:pt x="144219" y="118781"/>
                </a:lnTo>
                <a:lnTo>
                  <a:pt x="165631" y="90825"/>
                </a:lnTo>
                <a:lnTo>
                  <a:pt x="175905" y="78410"/>
                </a:lnTo>
                <a:lnTo>
                  <a:pt x="185731" y="67156"/>
                </a:lnTo>
                <a:lnTo>
                  <a:pt x="195258" y="56677"/>
                </a:lnTo>
                <a:lnTo>
                  <a:pt x="204587" y="47707"/>
                </a:lnTo>
                <a:lnTo>
                  <a:pt x="25896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157"/>
          <p:cNvSpPr/>
          <p:nvPr/>
        </p:nvSpPr>
        <p:spPr>
          <a:xfrm>
            <a:off x="2098476" y="5125640"/>
            <a:ext cx="8931" cy="1"/>
          </a:xfrm>
          <a:custGeom>
            <a:avLst/>
            <a:gdLst/>
            <a:ahLst/>
            <a:cxnLst/>
            <a:rect l="0" t="0" r="0" b="0"/>
            <a:pathLst>
              <a:path w="8931" h="1">
                <a:moveTo>
                  <a:pt x="0" y="0"/>
                </a:moveTo>
                <a:lnTo>
                  <a:pt x="89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158"/>
          <p:cNvSpPr/>
          <p:nvPr/>
        </p:nvSpPr>
        <p:spPr>
          <a:xfrm>
            <a:off x="2152054" y="5125749"/>
            <a:ext cx="937618" cy="17752"/>
          </a:xfrm>
          <a:custGeom>
            <a:avLst/>
            <a:gdLst/>
            <a:ahLst/>
            <a:cxnLst/>
            <a:rect l="0" t="0" r="0" b="0"/>
            <a:pathLst>
              <a:path w="937618" h="17752">
                <a:moveTo>
                  <a:pt x="0" y="8821"/>
                </a:moveTo>
                <a:lnTo>
                  <a:pt x="18962" y="8821"/>
                </a:lnTo>
                <a:lnTo>
                  <a:pt x="27524" y="7829"/>
                </a:lnTo>
                <a:lnTo>
                  <a:pt x="36209" y="6175"/>
                </a:lnTo>
                <a:lnTo>
                  <a:pt x="44975" y="4081"/>
                </a:lnTo>
                <a:lnTo>
                  <a:pt x="53796" y="2684"/>
                </a:lnTo>
                <a:lnTo>
                  <a:pt x="62653" y="1753"/>
                </a:lnTo>
                <a:lnTo>
                  <a:pt x="71534" y="1132"/>
                </a:lnTo>
                <a:lnTo>
                  <a:pt x="105215" y="443"/>
                </a:lnTo>
                <a:lnTo>
                  <a:pt x="161674" y="0"/>
                </a:lnTo>
                <a:lnTo>
                  <a:pt x="175252" y="956"/>
                </a:lnTo>
                <a:lnTo>
                  <a:pt x="211504" y="4664"/>
                </a:lnTo>
                <a:lnTo>
                  <a:pt x="230300" y="6050"/>
                </a:lnTo>
                <a:lnTo>
                  <a:pt x="248783" y="6974"/>
                </a:lnTo>
                <a:lnTo>
                  <a:pt x="292657" y="8274"/>
                </a:lnTo>
                <a:lnTo>
                  <a:pt x="319577" y="8578"/>
                </a:lnTo>
                <a:lnTo>
                  <a:pt x="455385" y="8812"/>
                </a:lnTo>
                <a:lnTo>
                  <a:pt x="471269" y="9807"/>
                </a:lnTo>
                <a:lnTo>
                  <a:pt x="536070" y="14956"/>
                </a:lnTo>
                <a:lnTo>
                  <a:pt x="572290" y="16508"/>
                </a:lnTo>
                <a:lnTo>
                  <a:pt x="615831" y="17383"/>
                </a:lnTo>
                <a:lnTo>
                  <a:pt x="937617" y="177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159"/>
          <p:cNvSpPr/>
          <p:nvPr/>
        </p:nvSpPr>
        <p:spPr>
          <a:xfrm>
            <a:off x="3366492" y="5402470"/>
            <a:ext cx="3027165" cy="178585"/>
          </a:xfrm>
          <a:custGeom>
            <a:avLst/>
            <a:gdLst/>
            <a:ahLst/>
            <a:cxnLst/>
            <a:rect l="0" t="0" r="0" b="0"/>
            <a:pathLst>
              <a:path w="3027165" h="178585">
                <a:moveTo>
                  <a:pt x="0" y="107147"/>
                </a:moveTo>
                <a:lnTo>
                  <a:pt x="56060" y="106155"/>
                </a:lnTo>
                <a:lnTo>
                  <a:pt x="72541" y="102407"/>
                </a:lnTo>
                <a:lnTo>
                  <a:pt x="144195" y="85779"/>
                </a:lnTo>
                <a:lnTo>
                  <a:pt x="158638" y="81987"/>
                </a:lnTo>
                <a:lnTo>
                  <a:pt x="171243" y="78467"/>
                </a:lnTo>
                <a:lnTo>
                  <a:pt x="188576" y="75128"/>
                </a:lnTo>
                <a:lnTo>
                  <a:pt x="209061" y="71911"/>
                </a:lnTo>
                <a:lnTo>
                  <a:pt x="231647" y="68774"/>
                </a:lnTo>
                <a:lnTo>
                  <a:pt x="250674" y="65690"/>
                </a:lnTo>
                <a:lnTo>
                  <a:pt x="267326" y="62642"/>
                </a:lnTo>
                <a:lnTo>
                  <a:pt x="282397" y="59617"/>
                </a:lnTo>
                <a:lnTo>
                  <a:pt x="317663" y="53611"/>
                </a:lnTo>
                <a:lnTo>
                  <a:pt x="336791" y="50620"/>
                </a:lnTo>
                <a:lnTo>
                  <a:pt x="353512" y="47634"/>
                </a:lnTo>
                <a:lnTo>
                  <a:pt x="368628" y="44651"/>
                </a:lnTo>
                <a:lnTo>
                  <a:pt x="382674" y="41671"/>
                </a:lnTo>
                <a:lnTo>
                  <a:pt x="399975" y="38692"/>
                </a:lnTo>
                <a:lnTo>
                  <a:pt x="440365" y="32735"/>
                </a:lnTo>
                <a:lnTo>
                  <a:pt x="457288" y="29758"/>
                </a:lnTo>
                <a:lnTo>
                  <a:pt x="471546" y="26781"/>
                </a:lnTo>
                <a:lnTo>
                  <a:pt x="496318" y="21819"/>
                </a:lnTo>
                <a:lnTo>
                  <a:pt x="574593" y="17206"/>
                </a:lnTo>
                <a:lnTo>
                  <a:pt x="616293" y="11816"/>
                </a:lnTo>
                <a:lnTo>
                  <a:pt x="702130" y="9493"/>
                </a:lnTo>
                <a:lnTo>
                  <a:pt x="775900" y="6444"/>
                </a:lnTo>
                <a:lnTo>
                  <a:pt x="850675" y="1903"/>
                </a:lnTo>
                <a:lnTo>
                  <a:pt x="932239" y="368"/>
                </a:lnTo>
                <a:lnTo>
                  <a:pt x="1078286" y="0"/>
                </a:lnTo>
                <a:lnTo>
                  <a:pt x="1223647" y="7680"/>
                </a:lnTo>
                <a:lnTo>
                  <a:pt x="1310430" y="8811"/>
                </a:lnTo>
                <a:lnTo>
                  <a:pt x="1382116" y="14163"/>
                </a:lnTo>
                <a:lnTo>
                  <a:pt x="1466563" y="21172"/>
                </a:lnTo>
                <a:lnTo>
                  <a:pt x="1541377" y="25118"/>
                </a:lnTo>
                <a:lnTo>
                  <a:pt x="1630914" y="29098"/>
                </a:lnTo>
                <a:lnTo>
                  <a:pt x="1682312" y="33763"/>
                </a:lnTo>
                <a:lnTo>
                  <a:pt x="1829868" y="40975"/>
                </a:lnTo>
                <a:lnTo>
                  <a:pt x="1907984" y="43554"/>
                </a:lnTo>
                <a:lnTo>
                  <a:pt x="1969164" y="45309"/>
                </a:lnTo>
                <a:lnTo>
                  <a:pt x="2079454" y="50680"/>
                </a:lnTo>
                <a:lnTo>
                  <a:pt x="2167365" y="52713"/>
                </a:lnTo>
                <a:lnTo>
                  <a:pt x="2321982" y="53535"/>
                </a:lnTo>
                <a:lnTo>
                  <a:pt x="2359610" y="58299"/>
                </a:lnTo>
                <a:lnTo>
                  <a:pt x="2439469" y="62130"/>
                </a:lnTo>
                <a:lnTo>
                  <a:pt x="2518775" y="62389"/>
                </a:lnTo>
                <a:lnTo>
                  <a:pt x="2581299" y="67206"/>
                </a:lnTo>
                <a:lnTo>
                  <a:pt x="2638973" y="71586"/>
                </a:lnTo>
                <a:lnTo>
                  <a:pt x="2667773" y="75798"/>
                </a:lnTo>
                <a:lnTo>
                  <a:pt x="2694463" y="80977"/>
                </a:lnTo>
                <a:lnTo>
                  <a:pt x="2719555" y="86586"/>
                </a:lnTo>
                <a:lnTo>
                  <a:pt x="2756986" y="95322"/>
                </a:lnTo>
                <a:lnTo>
                  <a:pt x="2810930" y="107163"/>
                </a:lnTo>
                <a:lnTo>
                  <a:pt x="2823477" y="110134"/>
                </a:lnTo>
                <a:lnTo>
                  <a:pt x="2835810" y="114099"/>
                </a:lnTo>
                <a:lnTo>
                  <a:pt x="2848000" y="118727"/>
                </a:lnTo>
                <a:lnTo>
                  <a:pt x="2860097" y="123797"/>
                </a:lnTo>
                <a:lnTo>
                  <a:pt x="2872130" y="128168"/>
                </a:lnTo>
                <a:lnTo>
                  <a:pt x="2884120" y="132075"/>
                </a:lnTo>
                <a:lnTo>
                  <a:pt x="2896083" y="135672"/>
                </a:lnTo>
                <a:lnTo>
                  <a:pt x="2919958" y="142314"/>
                </a:lnTo>
                <a:lnTo>
                  <a:pt x="2931880" y="145475"/>
                </a:lnTo>
                <a:lnTo>
                  <a:pt x="2943798" y="149566"/>
                </a:lnTo>
                <a:lnTo>
                  <a:pt x="2955712" y="154278"/>
                </a:lnTo>
                <a:lnTo>
                  <a:pt x="3027164" y="1785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Comprehension-Based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7048083"/>
          </a:xfrm>
          <a:prstGeom prst="rect">
            <a:avLst/>
          </a:prstGeom>
          <a:noFill/>
        </p:spPr>
        <p:txBody>
          <a:bodyPr wrap="square" rtlCol="1">
            <a:spAutoFit/>
          </a:bodyPr>
          <a:lstStyle/>
          <a:p>
            <a:r>
              <a:rPr lang="en-US" b="1" dirty="0" smtClean="0"/>
              <a:t> </a:t>
            </a:r>
            <a:r>
              <a:rPr lang="en-US" sz="1600" dirty="0" smtClean="0"/>
              <a:t>a. Listening comprehension is very important and is viewed as the basic skill that will allow speaking, reading, and writing to develop spontaneously over time given the right conditions.</a:t>
            </a:r>
          </a:p>
          <a:p>
            <a:r>
              <a:rPr lang="en-US" sz="1600" dirty="0" smtClean="0"/>
              <a:t>b. Learners should begin by listening to meaningful speech and by responding nonverbally in meaningful ways before they produce and language themselves.</a:t>
            </a:r>
          </a:p>
          <a:p>
            <a:r>
              <a:rPr lang="en-US" sz="1600" dirty="0" smtClean="0"/>
              <a:t>c. Learners should not speak until they feel ready to do so; this results in better pronunciation than when the learner is forced to speak immediately.</a:t>
            </a:r>
          </a:p>
          <a:p>
            <a:r>
              <a:rPr lang="en-US" sz="1600" dirty="0" smtClean="0"/>
              <a:t>d. Learners progress by being exposed to meaningful input that is just one step beyond their level of competence.</a:t>
            </a:r>
          </a:p>
          <a:p>
            <a:r>
              <a:rPr lang="en-US" sz="1600" dirty="0" smtClean="0"/>
              <a:t>e. Rule learning may help learners monitor ( or become more aware of) what they do, but it will not aid their acquisition to spontaneous use of the target language.</a:t>
            </a:r>
          </a:p>
          <a:p>
            <a:r>
              <a:rPr lang="en-US" sz="1600" dirty="0" smtClean="0"/>
              <a:t>f. Errors correction is seen as unnecessary and perhaps even counterproductive; the important thing is that the learners can understand and can make themselves understood. </a:t>
            </a:r>
          </a:p>
          <a:p>
            <a:r>
              <a:rPr lang="en-US" sz="1600" dirty="0" smtClean="0"/>
              <a:t>g. If the teacher is not a native speaker ( or near-native), appropriate materials such as audio/visual tapes must be available to provide the appropriate input for the learners</a:t>
            </a:r>
            <a:r>
              <a:rPr lang="en-US" sz="1600" b="1" dirty="0" smtClean="0"/>
              <a:t>.</a:t>
            </a:r>
            <a:endParaRPr lang="ar-SA" sz="1600" b="1"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16"/>
          <p:cNvSpPr/>
          <p:nvPr/>
        </p:nvSpPr>
        <p:spPr>
          <a:xfrm>
            <a:off x="209658" y="2250281"/>
            <a:ext cx="174319" cy="166546"/>
          </a:xfrm>
          <a:custGeom>
            <a:avLst/>
            <a:gdLst/>
            <a:ahLst/>
            <a:cxnLst/>
            <a:rect l="0" t="0" r="0" b="0"/>
            <a:pathLst>
              <a:path w="174319" h="166546">
                <a:moveTo>
                  <a:pt x="22513" y="62508"/>
                </a:moveTo>
                <a:lnTo>
                  <a:pt x="13032" y="71989"/>
                </a:lnTo>
                <a:lnTo>
                  <a:pt x="10240" y="76766"/>
                </a:lnTo>
                <a:lnTo>
                  <a:pt x="8378" y="81935"/>
                </a:lnTo>
                <a:lnTo>
                  <a:pt x="7137" y="87365"/>
                </a:lnTo>
                <a:lnTo>
                  <a:pt x="5317" y="93962"/>
                </a:lnTo>
                <a:lnTo>
                  <a:pt x="649" y="109230"/>
                </a:lnTo>
                <a:lnTo>
                  <a:pt x="0" y="116476"/>
                </a:lnTo>
                <a:lnTo>
                  <a:pt x="559" y="123291"/>
                </a:lnTo>
                <a:lnTo>
                  <a:pt x="1924" y="129819"/>
                </a:lnTo>
                <a:lnTo>
                  <a:pt x="2834" y="135163"/>
                </a:lnTo>
                <a:lnTo>
                  <a:pt x="3441" y="139718"/>
                </a:lnTo>
                <a:lnTo>
                  <a:pt x="3845" y="143747"/>
                </a:lnTo>
                <a:lnTo>
                  <a:pt x="4115" y="148417"/>
                </a:lnTo>
                <a:lnTo>
                  <a:pt x="4414" y="158898"/>
                </a:lnTo>
                <a:lnTo>
                  <a:pt x="5486" y="162486"/>
                </a:lnTo>
                <a:lnTo>
                  <a:pt x="7193" y="164879"/>
                </a:lnTo>
                <a:lnTo>
                  <a:pt x="9323" y="166474"/>
                </a:lnTo>
                <a:lnTo>
                  <a:pt x="11736" y="166545"/>
                </a:lnTo>
                <a:lnTo>
                  <a:pt x="14336" y="165600"/>
                </a:lnTo>
                <a:lnTo>
                  <a:pt x="17062" y="163978"/>
                </a:lnTo>
                <a:lnTo>
                  <a:pt x="19871" y="160913"/>
                </a:lnTo>
                <a:lnTo>
                  <a:pt x="22736" y="156884"/>
                </a:lnTo>
                <a:lnTo>
                  <a:pt x="25639" y="152214"/>
                </a:lnTo>
                <a:lnTo>
                  <a:pt x="30550" y="146125"/>
                </a:lnTo>
                <a:lnTo>
                  <a:pt x="36801" y="139088"/>
                </a:lnTo>
                <a:lnTo>
                  <a:pt x="51684" y="123332"/>
                </a:lnTo>
                <a:lnTo>
                  <a:pt x="99005" y="75405"/>
                </a:lnTo>
                <a:lnTo>
                  <a:pt x="109226" y="64160"/>
                </a:lnTo>
                <a:lnTo>
                  <a:pt x="119017" y="52696"/>
                </a:lnTo>
                <a:lnTo>
                  <a:pt x="128521" y="41083"/>
                </a:lnTo>
                <a:lnTo>
                  <a:pt x="137834" y="31358"/>
                </a:lnTo>
                <a:lnTo>
                  <a:pt x="147019" y="22889"/>
                </a:lnTo>
                <a:lnTo>
                  <a:pt x="17431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17"/>
          <p:cNvSpPr/>
          <p:nvPr/>
        </p:nvSpPr>
        <p:spPr>
          <a:xfrm>
            <a:off x="526851" y="2643296"/>
            <a:ext cx="1312665" cy="35611"/>
          </a:xfrm>
          <a:custGeom>
            <a:avLst/>
            <a:gdLst/>
            <a:ahLst/>
            <a:cxnLst/>
            <a:rect l="0" t="0" r="0" b="0"/>
            <a:pathLst>
              <a:path w="1312665" h="35611">
                <a:moveTo>
                  <a:pt x="0" y="8821"/>
                </a:moveTo>
                <a:lnTo>
                  <a:pt x="28679" y="8821"/>
                </a:lnTo>
                <a:lnTo>
                  <a:pt x="32018" y="7829"/>
                </a:lnTo>
                <a:lnTo>
                  <a:pt x="35236" y="6175"/>
                </a:lnTo>
                <a:lnTo>
                  <a:pt x="38373" y="4080"/>
                </a:lnTo>
                <a:lnTo>
                  <a:pt x="43442" y="2684"/>
                </a:lnTo>
                <a:lnTo>
                  <a:pt x="49797" y="1753"/>
                </a:lnTo>
                <a:lnTo>
                  <a:pt x="64796" y="719"/>
                </a:lnTo>
                <a:lnTo>
                  <a:pt x="102717" y="0"/>
                </a:lnTo>
                <a:lnTo>
                  <a:pt x="108166" y="956"/>
                </a:lnTo>
                <a:lnTo>
                  <a:pt x="112790" y="2585"/>
                </a:lnTo>
                <a:lnTo>
                  <a:pt x="116865" y="4664"/>
                </a:lnTo>
                <a:lnTo>
                  <a:pt x="120574" y="6050"/>
                </a:lnTo>
                <a:lnTo>
                  <a:pt x="124039" y="6973"/>
                </a:lnTo>
                <a:lnTo>
                  <a:pt x="131527" y="8000"/>
                </a:lnTo>
                <a:lnTo>
                  <a:pt x="162964" y="8713"/>
                </a:lnTo>
                <a:lnTo>
                  <a:pt x="169166" y="9741"/>
                </a:lnTo>
                <a:lnTo>
                  <a:pt x="174293" y="11419"/>
                </a:lnTo>
                <a:lnTo>
                  <a:pt x="178703" y="13529"/>
                </a:lnTo>
                <a:lnTo>
                  <a:pt x="183628" y="14936"/>
                </a:lnTo>
                <a:lnTo>
                  <a:pt x="188895" y="15874"/>
                </a:lnTo>
                <a:lnTo>
                  <a:pt x="199047" y="16917"/>
                </a:lnTo>
                <a:lnTo>
                  <a:pt x="206867" y="17380"/>
                </a:lnTo>
                <a:lnTo>
                  <a:pt x="211333" y="18495"/>
                </a:lnTo>
                <a:lnTo>
                  <a:pt x="216295" y="20232"/>
                </a:lnTo>
                <a:lnTo>
                  <a:pt x="221587" y="22381"/>
                </a:lnTo>
                <a:lnTo>
                  <a:pt x="233053" y="24806"/>
                </a:lnTo>
                <a:lnTo>
                  <a:pt x="248634" y="27415"/>
                </a:lnTo>
                <a:lnTo>
                  <a:pt x="266959" y="30147"/>
                </a:lnTo>
                <a:lnTo>
                  <a:pt x="281160" y="31968"/>
                </a:lnTo>
                <a:lnTo>
                  <a:pt x="292612" y="33182"/>
                </a:lnTo>
                <a:lnTo>
                  <a:pt x="309636" y="34531"/>
                </a:lnTo>
                <a:lnTo>
                  <a:pt x="348840" y="35515"/>
                </a:lnTo>
                <a:lnTo>
                  <a:pt x="498470" y="35610"/>
                </a:lnTo>
                <a:lnTo>
                  <a:pt x="505946" y="34618"/>
                </a:lnTo>
                <a:lnTo>
                  <a:pt x="514899" y="32964"/>
                </a:lnTo>
                <a:lnTo>
                  <a:pt x="524836" y="30869"/>
                </a:lnTo>
                <a:lnTo>
                  <a:pt x="533446" y="29473"/>
                </a:lnTo>
                <a:lnTo>
                  <a:pt x="541170" y="28542"/>
                </a:lnTo>
                <a:lnTo>
                  <a:pt x="555043" y="27508"/>
                </a:lnTo>
                <a:lnTo>
                  <a:pt x="567824" y="27048"/>
                </a:lnTo>
                <a:lnTo>
                  <a:pt x="598640" y="24198"/>
                </a:lnTo>
                <a:lnTo>
                  <a:pt x="634164" y="20616"/>
                </a:lnTo>
                <a:lnTo>
                  <a:pt x="653260" y="19024"/>
                </a:lnTo>
                <a:lnTo>
                  <a:pt x="686985" y="17918"/>
                </a:lnTo>
                <a:lnTo>
                  <a:pt x="703194" y="16833"/>
                </a:lnTo>
                <a:lnTo>
                  <a:pt x="730242" y="13043"/>
                </a:lnTo>
                <a:lnTo>
                  <a:pt x="742812" y="11636"/>
                </a:lnTo>
                <a:lnTo>
                  <a:pt x="754169" y="10698"/>
                </a:lnTo>
                <a:lnTo>
                  <a:pt x="774725" y="9655"/>
                </a:lnTo>
                <a:lnTo>
                  <a:pt x="809530" y="8986"/>
                </a:lnTo>
                <a:lnTo>
                  <a:pt x="1217293" y="8821"/>
                </a:lnTo>
                <a:lnTo>
                  <a:pt x="1228247" y="9813"/>
                </a:lnTo>
                <a:lnTo>
                  <a:pt x="1238527" y="11466"/>
                </a:lnTo>
                <a:lnTo>
                  <a:pt x="1248356" y="13561"/>
                </a:lnTo>
                <a:lnTo>
                  <a:pt x="1256894" y="14958"/>
                </a:lnTo>
                <a:lnTo>
                  <a:pt x="1264570" y="15888"/>
                </a:lnTo>
                <a:lnTo>
                  <a:pt x="1271672" y="16509"/>
                </a:lnTo>
                <a:lnTo>
                  <a:pt x="1276406" y="17915"/>
                </a:lnTo>
                <a:lnTo>
                  <a:pt x="1279562" y="19845"/>
                </a:lnTo>
                <a:lnTo>
                  <a:pt x="1281667" y="22123"/>
                </a:lnTo>
                <a:lnTo>
                  <a:pt x="1284062" y="23642"/>
                </a:lnTo>
                <a:lnTo>
                  <a:pt x="1286650" y="24655"/>
                </a:lnTo>
                <a:lnTo>
                  <a:pt x="1289368" y="25330"/>
                </a:lnTo>
                <a:lnTo>
                  <a:pt x="1300860" y="26414"/>
                </a:lnTo>
                <a:lnTo>
                  <a:pt x="1303803" y="26502"/>
                </a:lnTo>
                <a:lnTo>
                  <a:pt x="1312664" y="35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18"/>
          <p:cNvSpPr/>
          <p:nvPr/>
        </p:nvSpPr>
        <p:spPr>
          <a:xfrm>
            <a:off x="2018109" y="2705695"/>
            <a:ext cx="678657" cy="8931"/>
          </a:xfrm>
          <a:custGeom>
            <a:avLst/>
            <a:gdLst/>
            <a:ahLst/>
            <a:cxnLst/>
            <a:rect l="0" t="0" r="0" b="0"/>
            <a:pathLst>
              <a:path w="678657" h="8931">
                <a:moveTo>
                  <a:pt x="0" y="0"/>
                </a:moveTo>
                <a:lnTo>
                  <a:pt x="0" y="4740"/>
                </a:lnTo>
                <a:lnTo>
                  <a:pt x="992" y="6137"/>
                </a:lnTo>
                <a:lnTo>
                  <a:pt x="2646" y="7068"/>
                </a:lnTo>
                <a:lnTo>
                  <a:pt x="4740" y="7688"/>
                </a:lnTo>
                <a:lnTo>
                  <a:pt x="7129" y="8102"/>
                </a:lnTo>
                <a:lnTo>
                  <a:pt x="9714" y="8378"/>
                </a:lnTo>
                <a:lnTo>
                  <a:pt x="12429" y="8562"/>
                </a:lnTo>
                <a:lnTo>
                  <a:pt x="146567" y="8929"/>
                </a:lnTo>
                <a:lnTo>
                  <a:pt x="153273" y="7937"/>
                </a:lnTo>
                <a:lnTo>
                  <a:pt x="159729" y="6283"/>
                </a:lnTo>
                <a:lnTo>
                  <a:pt x="166017" y="4189"/>
                </a:lnTo>
                <a:lnTo>
                  <a:pt x="172194" y="2792"/>
                </a:lnTo>
                <a:lnTo>
                  <a:pt x="178296" y="1862"/>
                </a:lnTo>
                <a:lnTo>
                  <a:pt x="184348" y="1241"/>
                </a:lnTo>
                <a:lnTo>
                  <a:pt x="191360" y="827"/>
                </a:lnTo>
                <a:lnTo>
                  <a:pt x="207088" y="367"/>
                </a:lnTo>
                <a:lnTo>
                  <a:pt x="245834" y="48"/>
                </a:lnTo>
                <a:lnTo>
                  <a:pt x="653594" y="0"/>
                </a:lnTo>
                <a:lnTo>
                  <a:pt x="655995" y="992"/>
                </a:lnTo>
                <a:lnTo>
                  <a:pt x="657595" y="2646"/>
                </a:lnTo>
                <a:lnTo>
                  <a:pt x="658662" y="4740"/>
                </a:lnTo>
                <a:lnTo>
                  <a:pt x="660366" y="6137"/>
                </a:lnTo>
                <a:lnTo>
                  <a:pt x="662494" y="7068"/>
                </a:lnTo>
                <a:lnTo>
                  <a:pt x="678656"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19"/>
          <p:cNvSpPr/>
          <p:nvPr/>
        </p:nvSpPr>
        <p:spPr>
          <a:xfrm>
            <a:off x="2875359" y="2705704"/>
            <a:ext cx="803673" cy="17851"/>
          </a:xfrm>
          <a:custGeom>
            <a:avLst/>
            <a:gdLst/>
            <a:ahLst/>
            <a:cxnLst/>
            <a:rect l="0" t="0" r="0" b="0"/>
            <a:pathLst>
              <a:path w="803673" h="17851">
                <a:moveTo>
                  <a:pt x="0" y="17850"/>
                </a:moveTo>
                <a:lnTo>
                  <a:pt x="57617" y="17850"/>
                </a:lnTo>
                <a:lnTo>
                  <a:pt x="69169" y="16858"/>
                </a:lnTo>
                <a:lnTo>
                  <a:pt x="100526" y="13110"/>
                </a:lnTo>
                <a:lnTo>
                  <a:pt x="114642" y="12705"/>
                </a:lnTo>
                <a:lnTo>
                  <a:pt x="127030" y="13428"/>
                </a:lnTo>
                <a:lnTo>
                  <a:pt x="138264" y="14902"/>
                </a:lnTo>
                <a:lnTo>
                  <a:pt x="147739" y="14893"/>
                </a:lnTo>
                <a:lnTo>
                  <a:pt x="156039" y="13894"/>
                </a:lnTo>
                <a:lnTo>
                  <a:pt x="163558" y="12236"/>
                </a:lnTo>
                <a:lnTo>
                  <a:pt x="170554" y="11131"/>
                </a:lnTo>
                <a:lnTo>
                  <a:pt x="177202" y="10394"/>
                </a:lnTo>
                <a:lnTo>
                  <a:pt x="183619" y="9903"/>
                </a:lnTo>
                <a:lnTo>
                  <a:pt x="198687" y="9357"/>
                </a:lnTo>
                <a:lnTo>
                  <a:pt x="227873" y="9007"/>
                </a:lnTo>
                <a:lnTo>
                  <a:pt x="521278" y="8921"/>
                </a:lnTo>
                <a:lnTo>
                  <a:pt x="539011" y="7928"/>
                </a:lnTo>
                <a:lnTo>
                  <a:pt x="617595" y="1853"/>
                </a:lnTo>
                <a:lnTo>
                  <a:pt x="638619" y="818"/>
                </a:lnTo>
                <a:lnTo>
                  <a:pt x="654578" y="358"/>
                </a:lnTo>
                <a:lnTo>
                  <a:pt x="707456" y="39"/>
                </a:lnTo>
                <a:lnTo>
                  <a:pt x="758318" y="0"/>
                </a:lnTo>
                <a:lnTo>
                  <a:pt x="765498" y="989"/>
                </a:lnTo>
                <a:lnTo>
                  <a:pt x="771278" y="2641"/>
                </a:lnTo>
                <a:lnTo>
                  <a:pt x="803672" y="89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20"/>
          <p:cNvSpPr/>
          <p:nvPr/>
        </p:nvSpPr>
        <p:spPr>
          <a:xfrm>
            <a:off x="153154" y="3000375"/>
            <a:ext cx="132597" cy="83292"/>
          </a:xfrm>
          <a:custGeom>
            <a:avLst/>
            <a:gdLst/>
            <a:ahLst/>
            <a:cxnLst/>
            <a:rect l="0" t="0" r="0" b="0"/>
            <a:pathLst>
              <a:path w="132597" h="83292">
                <a:moveTo>
                  <a:pt x="16510" y="17859"/>
                </a:moveTo>
                <a:lnTo>
                  <a:pt x="11769" y="22599"/>
                </a:lnTo>
                <a:lnTo>
                  <a:pt x="10373" y="24988"/>
                </a:lnTo>
                <a:lnTo>
                  <a:pt x="9442" y="27573"/>
                </a:lnTo>
                <a:lnTo>
                  <a:pt x="8821" y="30288"/>
                </a:lnTo>
                <a:lnTo>
                  <a:pt x="7415" y="33090"/>
                </a:lnTo>
                <a:lnTo>
                  <a:pt x="5486" y="35951"/>
                </a:lnTo>
                <a:lnTo>
                  <a:pt x="3207" y="38850"/>
                </a:lnTo>
                <a:lnTo>
                  <a:pt x="1688" y="42767"/>
                </a:lnTo>
                <a:lnTo>
                  <a:pt x="676" y="47363"/>
                </a:lnTo>
                <a:lnTo>
                  <a:pt x="0" y="52411"/>
                </a:lnTo>
                <a:lnTo>
                  <a:pt x="543" y="57761"/>
                </a:lnTo>
                <a:lnTo>
                  <a:pt x="1896" y="63312"/>
                </a:lnTo>
                <a:lnTo>
                  <a:pt x="3791" y="68997"/>
                </a:lnTo>
                <a:lnTo>
                  <a:pt x="6046" y="73779"/>
                </a:lnTo>
                <a:lnTo>
                  <a:pt x="8542" y="77959"/>
                </a:lnTo>
                <a:lnTo>
                  <a:pt x="11198" y="81738"/>
                </a:lnTo>
                <a:lnTo>
                  <a:pt x="13960" y="83265"/>
                </a:lnTo>
                <a:lnTo>
                  <a:pt x="16795" y="83291"/>
                </a:lnTo>
                <a:lnTo>
                  <a:pt x="19676" y="82317"/>
                </a:lnTo>
                <a:lnTo>
                  <a:pt x="23582" y="80674"/>
                </a:lnTo>
                <a:lnTo>
                  <a:pt x="28170" y="78588"/>
                </a:lnTo>
                <a:lnTo>
                  <a:pt x="33213" y="76204"/>
                </a:lnTo>
                <a:lnTo>
                  <a:pt x="38559" y="72631"/>
                </a:lnTo>
                <a:lnTo>
                  <a:pt x="44108" y="68264"/>
                </a:lnTo>
                <a:lnTo>
                  <a:pt x="49791" y="63369"/>
                </a:lnTo>
                <a:lnTo>
                  <a:pt x="56557" y="57128"/>
                </a:lnTo>
                <a:lnTo>
                  <a:pt x="72011" y="42257"/>
                </a:lnTo>
                <a:lnTo>
                  <a:pt x="80300" y="36109"/>
                </a:lnTo>
                <a:lnTo>
                  <a:pt x="88802" y="31018"/>
                </a:lnTo>
                <a:lnTo>
                  <a:pt x="97447" y="26631"/>
                </a:lnTo>
                <a:lnTo>
                  <a:pt x="105194" y="21723"/>
                </a:lnTo>
                <a:lnTo>
                  <a:pt x="112344" y="16466"/>
                </a:lnTo>
                <a:lnTo>
                  <a:pt x="1325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21"/>
          <p:cNvSpPr/>
          <p:nvPr/>
        </p:nvSpPr>
        <p:spPr>
          <a:xfrm>
            <a:off x="1607343" y="3339703"/>
            <a:ext cx="884040" cy="26790"/>
          </a:xfrm>
          <a:custGeom>
            <a:avLst/>
            <a:gdLst/>
            <a:ahLst/>
            <a:cxnLst/>
            <a:rect l="0" t="0" r="0" b="0"/>
            <a:pathLst>
              <a:path w="884040" h="26790">
                <a:moveTo>
                  <a:pt x="0" y="0"/>
                </a:moveTo>
                <a:lnTo>
                  <a:pt x="141443" y="0"/>
                </a:lnTo>
                <a:lnTo>
                  <a:pt x="150850" y="992"/>
                </a:lnTo>
                <a:lnTo>
                  <a:pt x="188564" y="6136"/>
                </a:lnTo>
                <a:lnTo>
                  <a:pt x="198139" y="7067"/>
                </a:lnTo>
                <a:lnTo>
                  <a:pt x="213078" y="8102"/>
                </a:lnTo>
                <a:lnTo>
                  <a:pt x="236044" y="8766"/>
                </a:lnTo>
                <a:lnTo>
                  <a:pt x="289036" y="8927"/>
                </a:lnTo>
                <a:lnTo>
                  <a:pt x="295878" y="9920"/>
                </a:lnTo>
                <a:lnTo>
                  <a:pt x="302424" y="11574"/>
                </a:lnTo>
                <a:lnTo>
                  <a:pt x="308772" y="13669"/>
                </a:lnTo>
                <a:lnTo>
                  <a:pt x="313997" y="15066"/>
                </a:lnTo>
                <a:lnTo>
                  <a:pt x="318472" y="15997"/>
                </a:lnTo>
                <a:lnTo>
                  <a:pt x="322447" y="16618"/>
                </a:lnTo>
                <a:lnTo>
                  <a:pt x="337448" y="17307"/>
                </a:lnTo>
                <a:lnTo>
                  <a:pt x="374676" y="17750"/>
                </a:lnTo>
                <a:lnTo>
                  <a:pt x="622552" y="17859"/>
                </a:lnTo>
                <a:lnTo>
                  <a:pt x="629347" y="16867"/>
                </a:lnTo>
                <a:lnTo>
                  <a:pt x="636854" y="15213"/>
                </a:lnTo>
                <a:lnTo>
                  <a:pt x="644835" y="13119"/>
                </a:lnTo>
                <a:lnTo>
                  <a:pt x="652140" y="11722"/>
                </a:lnTo>
                <a:lnTo>
                  <a:pt x="658995" y="10791"/>
                </a:lnTo>
                <a:lnTo>
                  <a:pt x="665549" y="10171"/>
                </a:lnTo>
                <a:lnTo>
                  <a:pt x="675477" y="9481"/>
                </a:lnTo>
                <a:lnTo>
                  <a:pt x="694675" y="9038"/>
                </a:lnTo>
                <a:lnTo>
                  <a:pt x="783177" y="8939"/>
                </a:lnTo>
                <a:lnTo>
                  <a:pt x="791001" y="9928"/>
                </a:lnTo>
                <a:lnTo>
                  <a:pt x="797209" y="11580"/>
                </a:lnTo>
                <a:lnTo>
                  <a:pt x="802340" y="13673"/>
                </a:lnTo>
                <a:lnTo>
                  <a:pt x="807745" y="15068"/>
                </a:lnTo>
                <a:lnTo>
                  <a:pt x="813333" y="15998"/>
                </a:lnTo>
                <a:lnTo>
                  <a:pt x="819042" y="16618"/>
                </a:lnTo>
                <a:lnTo>
                  <a:pt x="830678" y="17308"/>
                </a:lnTo>
                <a:lnTo>
                  <a:pt x="856485" y="17811"/>
                </a:lnTo>
                <a:lnTo>
                  <a:pt x="859717" y="17827"/>
                </a:lnTo>
                <a:lnTo>
                  <a:pt x="862863" y="18830"/>
                </a:lnTo>
                <a:lnTo>
                  <a:pt x="865953" y="20491"/>
                </a:lnTo>
                <a:lnTo>
                  <a:pt x="88403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22"/>
          <p:cNvSpPr/>
          <p:nvPr/>
        </p:nvSpPr>
        <p:spPr>
          <a:xfrm>
            <a:off x="5170289" y="3180209"/>
            <a:ext cx="276821" cy="79127"/>
          </a:xfrm>
          <a:custGeom>
            <a:avLst/>
            <a:gdLst/>
            <a:ahLst/>
            <a:cxnLst/>
            <a:rect l="0" t="0" r="0" b="0"/>
            <a:pathLst>
              <a:path w="276821" h="79127">
                <a:moveTo>
                  <a:pt x="276820" y="7689"/>
                </a:moveTo>
                <a:lnTo>
                  <a:pt x="272080" y="2949"/>
                </a:lnTo>
                <a:lnTo>
                  <a:pt x="269691" y="1552"/>
                </a:lnTo>
                <a:lnTo>
                  <a:pt x="264391" y="0"/>
                </a:lnTo>
                <a:lnTo>
                  <a:pt x="256082" y="1957"/>
                </a:lnTo>
                <a:lnTo>
                  <a:pt x="251089" y="3867"/>
                </a:lnTo>
                <a:lnTo>
                  <a:pt x="242894" y="5991"/>
                </a:lnTo>
                <a:lnTo>
                  <a:pt x="239320" y="6557"/>
                </a:lnTo>
                <a:lnTo>
                  <a:pt x="233961" y="7926"/>
                </a:lnTo>
                <a:lnTo>
                  <a:pt x="227411" y="9832"/>
                </a:lnTo>
                <a:lnTo>
                  <a:pt x="220068" y="12094"/>
                </a:lnTo>
                <a:lnTo>
                  <a:pt x="213189" y="14594"/>
                </a:lnTo>
                <a:lnTo>
                  <a:pt x="206618" y="17254"/>
                </a:lnTo>
                <a:lnTo>
                  <a:pt x="200253" y="20018"/>
                </a:lnTo>
                <a:lnTo>
                  <a:pt x="190056" y="23846"/>
                </a:lnTo>
                <a:lnTo>
                  <a:pt x="162852" y="33391"/>
                </a:lnTo>
                <a:lnTo>
                  <a:pt x="151232" y="36730"/>
                </a:lnTo>
                <a:lnTo>
                  <a:pt x="141501" y="38956"/>
                </a:lnTo>
                <a:lnTo>
                  <a:pt x="133029" y="40440"/>
                </a:lnTo>
                <a:lnTo>
                  <a:pt x="125397" y="42421"/>
                </a:lnTo>
                <a:lnTo>
                  <a:pt x="118325" y="44735"/>
                </a:lnTo>
                <a:lnTo>
                  <a:pt x="111625" y="47269"/>
                </a:lnTo>
                <a:lnTo>
                  <a:pt x="100213" y="50943"/>
                </a:lnTo>
                <a:lnTo>
                  <a:pt x="69013" y="60317"/>
                </a:lnTo>
                <a:lnTo>
                  <a:pt x="56922" y="63610"/>
                </a:lnTo>
                <a:lnTo>
                  <a:pt x="47870" y="65806"/>
                </a:lnTo>
                <a:lnTo>
                  <a:pt x="40843" y="67269"/>
                </a:lnTo>
                <a:lnTo>
                  <a:pt x="35166" y="69237"/>
                </a:lnTo>
                <a:lnTo>
                  <a:pt x="30389" y="71542"/>
                </a:lnTo>
                <a:lnTo>
                  <a:pt x="26213" y="74070"/>
                </a:lnTo>
                <a:lnTo>
                  <a:pt x="21444" y="75755"/>
                </a:lnTo>
                <a:lnTo>
                  <a:pt x="16280" y="76879"/>
                </a:lnTo>
                <a:lnTo>
                  <a:pt x="0" y="791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23"/>
          <p:cNvSpPr/>
          <p:nvPr/>
        </p:nvSpPr>
        <p:spPr>
          <a:xfrm>
            <a:off x="5206007" y="3259335"/>
            <a:ext cx="205384" cy="62509"/>
          </a:xfrm>
          <a:custGeom>
            <a:avLst/>
            <a:gdLst/>
            <a:ahLst/>
            <a:cxnLst/>
            <a:rect l="0" t="0" r="0" b="0"/>
            <a:pathLst>
              <a:path w="205384" h="62509">
                <a:moveTo>
                  <a:pt x="205383" y="0"/>
                </a:moveTo>
                <a:lnTo>
                  <a:pt x="192954" y="12430"/>
                </a:lnTo>
                <a:lnTo>
                  <a:pt x="190152" y="14239"/>
                </a:lnTo>
                <a:lnTo>
                  <a:pt x="187292" y="15446"/>
                </a:lnTo>
                <a:lnTo>
                  <a:pt x="184393" y="16251"/>
                </a:lnTo>
                <a:lnTo>
                  <a:pt x="181468" y="17780"/>
                </a:lnTo>
                <a:lnTo>
                  <a:pt x="178525" y="19791"/>
                </a:lnTo>
                <a:lnTo>
                  <a:pt x="175572" y="22124"/>
                </a:lnTo>
                <a:lnTo>
                  <a:pt x="171618" y="23679"/>
                </a:lnTo>
                <a:lnTo>
                  <a:pt x="166998" y="24716"/>
                </a:lnTo>
                <a:lnTo>
                  <a:pt x="161934" y="25407"/>
                </a:lnTo>
                <a:lnTo>
                  <a:pt x="157566" y="26860"/>
                </a:lnTo>
                <a:lnTo>
                  <a:pt x="153661" y="28821"/>
                </a:lnTo>
                <a:lnTo>
                  <a:pt x="150066" y="31120"/>
                </a:lnTo>
                <a:lnTo>
                  <a:pt x="145684" y="32653"/>
                </a:lnTo>
                <a:lnTo>
                  <a:pt x="140780" y="33676"/>
                </a:lnTo>
                <a:lnTo>
                  <a:pt x="135525" y="34356"/>
                </a:lnTo>
                <a:lnTo>
                  <a:pt x="131030" y="34811"/>
                </a:lnTo>
                <a:lnTo>
                  <a:pt x="127041" y="35114"/>
                </a:lnTo>
                <a:lnTo>
                  <a:pt x="123390" y="35316"/>
                </a:lnTo>
                <a:lnTo>
                  <a:pt x="114041" y="35540"/>
                </a:lnTo>
                <a:lnTo>
                  <a:pt x="108769" y="35599"/>
                </a:lnTo>
                <a:lnTo>
                  <a:pt x="103270" y="36632"/>
                </a:lnTo>
                <a:lnTo>
                  <a:pt x="97621" y="38312"/>
                </a:lnTo>
                <a:lnTo>
                  <a:pt x="91870" y="40424"/>
                </a:lnTo>
                <a:lnTo>
                  <a:pt x="87043" y="41832"/>
                </a:lnTo>
                <a:lnTo>
                  <a:pt x="82834" y="42771"/>
                </a:lnTo>
                <a:lnTo>
                  <a:pt x="79035" y="43397"/>
                </a:lnTo>
                <a:lnTo>
                  <a:pt x="74518" y="43814"/>
                </a:lnTo>
                <a:lnTo>
                  <a:pt x="69522" y="44093"/>
                </a:lnTo>
                <a:lnTo>
                  <a:pt x="64208" y="44278"/>
                </a:lnTo>
                <a:lnTo>
                  <a:pt x="59673" y="45394"/>
                </a:lnTo>
                <a:lnTo>
                  <a:pt x="55657" y="47130"/>
                </a:lnTo>
                <a:lnTo>
                  <a:pt x="51987" y="49280"/>
                </a:lnTo>
                <a:lnTo>
                  <a:pt x="46565" y="50712"/>
                </a:lnTo>
                <a:lnTo>
                  <a:pt x="39973" y="51668"/>
                </a:lnTo>
                <a:lnTo>
                  <a:pt x="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124"/>
          <p:cNvSpPr/>
          <p:nvPr/>
        </p:nvSpPr>
        <p:spPr>
          <a:xfrm>
            <a:off x="5206007" y="3205757"/>
            <a:ext cx="160736" cy="44650"/>
          </a:xfrm>
          <a:custGeom>
            <a:avLst/>
            <a:gdLst/>
            <a:ahLst/>
            <a:cxnLst/>
            <a:rect l="0" t="0" r="0" b="0"/>
            <a:pathLst>
              <a:path w="160736" h="44650">
                <a:moveTo>
                  <a:pt x="160735" y="0"/>
                </a:moveTo>
                <a:lnTo>
                  <a:pt x="146513" y="4741"/>
                </a:lnTo>
                <a:lnTo>
                  <a:pt x="141332" y="6137"/>
                </a:lnTo>
                <a:lnTo>
                  <a:pt x="136885" y="7068"/>
                </a:lnTo>
                <a:lnTo>
                  <a:pt x="132929" y="7689"/>
                </a:lnTo>
                <a:lnTo>
                  <a:pt x="127315" y="9095"/>
                </a:lnTo>
                <a:lnTo>
                  <a:pt x="120595" y="11024"/>
                </a:lnTo>
                <a:lnTo>
                  <a:pt x="113139" y="13303"/>
                </a:lnTo>
                <a:lnTo>
                  <a:pt x="94271" y="18480"/>
                </a:lnTo>
                <a:lnTo>
                  <a:pt x="83684" y="21250"/>
                </a:lnTo>
                <a:lnTo>
                  <a:pt x="58690" y="26973"/>
                </a:lnTo>
                <a:lnTo>
                  <a:pt x="45080" y="29889"/>
                </a:lnTo>
                <a:lnTo>
                  <a:pt x="34022" y="32824"/>
                </a:lnTo>
                <a:lnTo>
                  <a:pt x="24666" y="35774"/>
                </a:lnTo>
                <a:lnTo>
                  <a:pt x="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125"/>
          <p:cNvSpPr/>
          <p:nvPr/>
        </p:nvSpPr>
        <p:spPr>
          <a:xfrm>
            <a:off x="5304234" y="3178968"/>
            <a:ext cx="35720" cy="169665"/>
          </a:xfrm>
          <a:custGeom>
            <a:avLst/>
            <a:gdLst/>
            <a:ahLst/>
            <a:cxnLst/>
            <a:rect l="0" t="0" r="0" b="0"/>
            <a:pathLst>
              <a:path w="35720" h="169665">
                <a:moveTo>
                  <a:pt x="35719" y="0"/>
                </a:moveTo>
                <a:lnTo>
                  <a:pt x="35719" y="48797"/>
                </a:lnTo>
                <a:lnTo>
                  <a:pt x="33734" y="56344"/>
                </a:lnTo>
                <a:lnTo>
                  <a:pt x="30427" y="64352"/>
                </a:lnTo>
                <a:lnTo>
                  <a:pt x="26238" y="72667"/>
                </a:lnTo>
                <a:lnTo>
                  <a:pt x="23445" y="80195"/>
                </a:lnTo>
                <a:lnTo>
                  <a:pt x="21583" y="87198"/>
                </a:lnTo>
                <a:lnTo>
                  <a:pt x="20342" y="93851"/>
                </a:lnTo>
                <a:lnTo>
                  <a:pt x="19515" y="100270"/>
                </a:lnTo>
                <a:lnTo>
                  <a:pt x="18962" y="106534"/>
                </a:lnTo>
                <a:lnTo>
                  <a:pt x="18594" y="112695"/>
                </a:lnTo>
                <a:lnTo>
                  <a:pt x="17357" y="117794"/>
                </a:lnTo>
                <a:lnTo>
                  <a:pt x="15540" y="122186"/>
                </a:lnTo>
                <a:lnTo>
                  <a:pt x="13337" y="126106"/>
                </a:lnTo>
                <a:lnTo>
                  <a:pt x="10875" y="132688"/>
                </a:lnTo>
                <a:lnTo>
                  <a:pt x="8242" y="141044"/>
                </a:lnTo>
                <a:lnTo>
                  <a:pt x="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126"/>
          <p:cNvSpPr/>
          <p:nvPr/>
        </p:nvSpPr>
        <p:spPr>
          <a:xfrm>
            <a:off x="5241726" y="3214687"/>
            <a:ext cx="35720" cy="160735"/>
          </a:xfrm>
          <a:custGeom>
            <a:avLst/>
            <a:gdLst/>
            <a:ahLst/>
            <a:cxnLst/>
            <a:rect l="0" t="0" r="0" b="0"/>
            <a:pathLst>
              <a:path w="35720" h="160735">
                <a:moveTo>
                  <a:pt x="35719" y="0"/>
                </a:moveTo>
                <a:lnTo>
                  <a:pt x="35719" y="27806"/>
                </a:lnTo>
                <a:lnTo>
                  <a:pt x="31750" y="43342"/>
                </a:lnTo>
                <a:lnTo>
                  <a:pt x="11171" y="114927"/>
                </a:lnTo>
                <a:lnTo>
                  <a:pt x="7448" y="129204"/>
                </a:lnTo>
                <a:lnTo>
                  <a:pt x="0"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127"/>
          <p:cNvSpPr/>
          <p:nvPr/>
        </p:nvSpPr>
        <p:spPr>
          <a:xfrm>
            <a:off x="133945" y="3482578"/>
            <a:ext cx="142876" cy="169634"/>
          </a:xfrm>
          <a:custGeom>
            <a:avLst/>
            <a:gdLst/>
            <a:ahLst/>
            <a:cxnLst/>
            <a:rect l="0" t="0" r="0" b="0"/>
            <a:pathLst>
              <a:path w="142876" h="169634">
                <a:moveTo>
                  <a:pt x="0" y="89297"/>
                </a:moveTo>
                <a:lnTo>
                  <a:pt x="0" y="94037"/>
                </a:lnTo>
                <a:lnTo>
                  <a:pt x="7068" y="156863"/>
                </a:lnTo>
                <a:lnTo>
                  <a:pt x="7688" y="164106"/>
                </a:lnTo>
                <a:lnTo>
                  <a:pt x="8102" y="167943"/>
                </a:lnTo>
                <a:lnTo>
                  <a:pt x="8378" y="169509"/>
                </a:lnTo>
                <a:lnTo>
                  <a:pt x="8562" y="169561"/>
                </a:lnTo>
                <a:lnTo>
                  <a:pt x="11412" y="169618"/>
                </a:lnTo>
                <a:lnTo>
                  <a:pt x="13561" y="169633"/>
                </a:lnTo>
                <a:lnTo>
                  <a:pt x="15986" y="167659"/>
                </a:lnTo>
                <a:lnTo>
                  <a:pt x="18595" y="164359"/>
                </a:lnTo>
                <a:lnTo>
                  <a:pt x="21326" y="160174"/>
                </a:lnTo>
                <a:lnTo>
                  <a:pt x="25131" y="155399"/>
                </a:lnTo>
                <a:lnTo>
                  <a:pt x="29653" y="150232"/>
                </a:lnTo>
                <a:lnTo>
                  <a:pt x="34651" y="144803"/>
                </a:lnTo>
                <a:lnTo>
                  <a:pt x="39968" y="138207"/>
                </a:lnTo>
                <a:lnTo>
                  <a:pt x="45497" y="130833"/>
                </a:lnTo>
                <a:lnTo>
                  <a:pt x="56932" y="114703"/>
                </a:lnTo>
                <a:lnTo>
                  <a:pt x="68628" y="97611"/>
                </a:lnTo>
                <a:lnTo>
                  <a:pt x="78494" y="84918"/>
                </a:lnTo>
                <a:lnTo>
                  <a:pt x="105332" y="52293"/>
                </a:lnTo>
                <a:lnTo>
                  <a:pt x="115862" y="38831"/>
                </a:lnTo>
                <a:lnTo>
                  <a:pt x="123874" y="27872"/>
                </a:lnTo>
                <a:lnTo>
                  <a:pt x="14287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128"/>
          <p:cNvSpPr/>
          <p:nvPr/>
        </p:nvSpPr>
        <p:spPr>
          <a:xfrm>
            <a:off x="4143375" y="3795117"/>
            <a:ext cx="2098477" cy="53579"/>
          </a:xfrm>
          <a:custGeom>
            <a:avLst/>
            <a:gdLst/>
            <a:ahLst/>
            <a:cxnLst/>
            <a:rect l="0" t="0" r="0" b="0"/>
            <a:pathLst>
              <a:path w="2098477" h="53579">
                <a:moveTo>
                  <a:pt x="2098476" y="53578"/>
                </a:moveTo>
                <a:lnTo>
                  <a:pt x="2088995" y="48837"/>
                </a:lnTo>
                <a:lnTo>
                  <a:pt x="2084218" y="47441"/>
                </a:lnTo>
                <a:lnTo>
                  <a:pt x="2073619" y="45890"/>
                </a:lnTo>
                <a:lnTo>
                  <a:pt x="2061235" y="45016"/>
                </a:lnTo>
                <a:lnTo>
                  <a:pt x="2054797" y="43901"/>
                </a:lnTo>
                <a:lnTo>
                  <a:pt x="2046537" y="42166"/>
                </a:lnTo>
                <a:lnTo>
                  <a:pt x="2037060" y="40017"/>
                </a:lnTo>
                <a:lnTo>
                  <a:pt x="2028759" y="38584"/>
                </a:lnTo>
                <a:lnTo>
                  <a:pt x="2014244" y="36992"/>
                </a:lnTo>
                <a:lnTo>
                  <a:pt x="1999655" y="36096"/>
                </a:lnTo>
                <a:lnTo>
                  <a:pt x="1994892" y="34978"/>
                </a:lnTo>
                <a:lnTo>
                  <a:pt x="1989733" y="33240"/>
                </a:lnTo>
                <a:lnTo>
                  <a:pt x="1984309" y="31090"/>
                </a:lnTo>
                <a:lnTo>
                  <a:pt x="1974739" y="29656"/>
                </a:lnTo>
                <a:lnTo>
                  <a:pt x="1908669" y="24709"/>
                </a:lnTo>
                <a:lnTo>
                  <a:pt x="1810511" y="14472"/>
                </a:lnTo>
                <a:lnTo>
                  <a:pt x="1783469" y="12624"/>
                </a:lnTo>
                <a:lnTo>
                  <a:pt x="1755518" y="11393"/>
                </a:lnTo>
                <a:lnTo>
                  <a:pt x="1682005" y="9659"/>
                </a:lnTo>
                <a:lnTo>
                  <a:pt x="1196430" y="8929"/>
                </a:lnTo>
                <a:lnTo>
                  <a:pt x="1152194" y="11575"/>
                </a:lnTo>
                <a:lnTo>
                  <a:pt x="1099461" y="15066"/>
                </a:lnTo>
                <a:lnTo>
                  <a:pt x="1048079" y="16039"/>
                </a:lnTo>
                <a:lnTo>
                  <a:pt x="1028125" y="14662"/>
                </a:lnTo>
                <a:lnTo>
                  <a:pt x="1006886" y="12751"/>
                </a:lnTo>
                <a:lnTo>
                  <a:pt x="975348" y="13274"/>
                </a:lnTo>
                <a:lnTo>
                  <a:pt x="952401" y="14829"/>
                </a:lnTo>
                <a:lnTo>
                  <a:pt x="943505" y="13855"/>
                </a:lnTo>
                <a:lnTo>
                  <a:pt x="935589" y="12213"/>
                </a:lnTo>
                <a:lnTo>
                  <a:pt x="927335" y="11118"/>
                </a:lnTo>
                <a:lnTo>
                  <a:pt x="910227" y="9902"/>
                </a:lnTo>
                <a:lnTo>
                  <a:pt x="901497" y="10570"/>
                </a:lnTo>
                <a:lnTo>
                  <a:pt x="892701" y="12007"/>
                </a:lnTo>
                <a:lnTo>
                  <a:pt x="883861" y="13958"/>
                </a:lnTo>
                <a:lnTo>
                  <a:pt x="875982" y="15258"/>
                </a:lnTo>
                <a:lnTo>
                  <a:pt x="861937" y="16703"/>
                </a:lnTo>
                <a:lnTo>
                  <a:pt x="822622" y="17346"/>
                </a:lnTo>
                <a:lnTo>
                  <a:pt x="645902" y="17851"/>
                </a:lnTo>
                <a:lnTo>
                  <a:pt x="635984" y="16861"/>
                </a:lnTo>
                <a:lnTo>
                  <a:pt x="626395" y="15210"/>
                </a:lnTo>
                <a:lnTo>
                  <a:pt x="617027" y="13116"/>
                </a:lnTo>
                <a:lnTo>
                  <a:pt x="607804" y="11720"/>
                </a:lnTo>
                <a:lnTo>
                  <a:pt x="589619" y="10170"/>
                </a:lnTo>
                <a:lnTo>
                  <a:pt x="530609" y="9093"/>
                </a:lnTo>
                <a:lnTo>
                  <a:pt x="420744" y="8939"/>
                </a:lnTo>
                <a:lnTo>
                  <a:pt x="402535" y="7944"/>
                </a:lnTo>
                <a:lnTo>
                  <a:pt x="387419" y="6288"/>
                </a:lnTo>
                <a:lnTo>
                  <a:pt x="374365" y="4192"/>
                </a:lnTo>
                <a:lnTo>
                  <a:pt x="363678" y="2794"/>
                </a:lnTo>
                <a:lnTo>
                  <a:pt x="346512" y="1242"/>
                </a:lnTo>
                <a:lnTo>
                  <a:pt x="283890" y="109"/>
                </a:lnTo>
                <a:lnTo>
                  <a:pt x="162471" y="0"/>
                </a:lnTo>
                <a:lnTo>
                  <a:pt x="156931" y="992"/>
                </a:lnTo>
                <a:lnTo>
                  <a:pt x="151253" y="2646"/>
                </a:lnTo>
                <a:lnTo>
                  <a:pt x="145484" y="4740"/>
                </a:lnTo>
                <a:lnTo>
                  <a:pt x="139653" y="6137"/>
                </a:lnTo>
                <a:lnTo>
                  <a:pt x="127883" y="7688"/>
                </a:lnTo>
                <a:lnTo>
                  <a:pt x="75642" y="8684"/>
                </a:lnTo>
                <a:lnTo>
                  <a:pt x="59358" y="8766"/>
                </a:lnTo>
                <a:lnTo>
                  <a:pt x="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129"/>
          <p:cNvSpPr/>
          <p:nvPr/>
        </p:nvSpPr>
        <p:spPr>
          <a:xfrm>
            <a:off x="143201" y="3812976"/>
            <a:ext cx="53253" cy="71439"/>
          </a:xfrm>
          <a:custGeom>
            <a:avLst/>
            <a:gdLst/>
            <a:ahLst/>
            <a:cxnLst/>
            <a:rect l="0" t="0" r="0" b="0"/>
            <a:pathLst>
              <a:path w="53253" h="71439">
                <a:moveTo>
                  <a:pt x="26463" y="0"/>
                </a:moveTo>
                <a:lnTo>
                  <a:pt x="3397" y="7688"/>
                </a:lnTo>
                <a:lnTo>
                  <a:pt x="2156" y="10087"/>
                </a:lnTo>
                <a:lnTo>
                  <a:pt x="1328" y="13670"/>
                </a:lnTo>
                <a:lnTo>
                  <a:pt x="777" y="18043"/>
                </a:lnTo>
                <a:lnTo>
                  <a:pt x="409" y="21950"/>
                </a:lnTo>
                <a:lnTo>
                  <a:pt x="164" y="25548"/>
                </a:lnTo>
                <a:lnTo>
                  <a:pt x="0" y="28938"/>
                </a:lnTo>
                <a:lnTo>
                  <a:pt x="884" y="32191"/>
                </a:lnTo>
                <a:lnTo>
                  <a:pt x="2465" y="35351"/>
                </a:lnTo>
                <a:lnTo>
                  <a:pt x="4511" y="38450"/>
                </a:lnTo>
                <a:lnTo>
                  <a:pt x="7859" y="41509"/>
                </a:lnTo>
                <a:lnTo>
                  <a:pt x="12076" y="44540"/>
                </a:lnTo>
                <a:lnTo>
                  <a:pt x="16872" y="47552"/>
                </a:lnTo>
                <a:lnTo>
                  <a:pt x="21061" y="49561"/>
                </a:lnTo>
                <a:lnTo>
                  <a:pt x="24846" y="50900"/>
                </a:lnTo>
                <a:lnTo>
                  <a:pt x="33309" y="53049"/>
                </a:lnTo>
                <a:lnTo>
                  <a:pt x="35988" y="53225"/>
                </a:lnTo>
                <a:lnTo>
                  <a:pt x="44256" y="53422"/>
                </a:lnTo>
                <a:lnTo>
                  <a:pt x="47254" y="54466"/>
                </a:lnTo>
                <a:lnTo>
                  <a:pt x="49254" y="56154"/>
                </a:lnTo>
                <a:lnTo>
                  <a:pt x="52067" y="60625"/>
                </a:lnTo>
                <a:lnTo>
                  <a:pt x="53252"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130"/>
          <p:cNvSpPr/>
          <p:nvPr/>
        </p:nvSpPr>
        <p:spPr>
          <a:xfrm>
            <a:off x="161102" y="3929062"/>
            <a:ext cx="169297" cy="110329"/>
          </a:xfrm>
          <a:custGeom>
            <a:avLst/>
            <a:gdLst/>
            <a:ahLst/>
            <a:cxnLst/>
            <a:rect l="0" t="0" r="0" b="0"/>
            <a:pathLst>
              <a:path w="169297" h="110329">
                <a:moveTo>
                  <a:pt x="8562" y="71438"/>
                </a:moveTo>
                <a:lnTo>
                  <a:pt x="3821" y="76178"/>
                </a:lnTo>
                <a:lnTo>
                  <a:pt x="2425" y="78567"/>
                </a:lnTo>
                <a:lnTo>
                  <a:pt x="1494" y="81151"/>
                </a:lnTo>
                <a:lnTo>
                  <a:pt x="873" y="83867"/>
                </a:lnTo>
                <a:lnTo>
                  <a:pt x="459" y="87661"/>
                </a:lnTo>
                <a:lnTo>
                  <a:pt x="184" y="92175"/>
                </a:lnTo>
                <a:lnTo>
                  <a:pt x="0" y="97169"/>
                </a:lnTo>
                <a:lnTo>
                  <a:pt x="869" y="101490"/>
                </a:lnTo>
                <a:lnTo>
                  <a:pt x="2441" y="105363"/>
                </a:lnTo>
                <a:lnTo>
                  <a:pt x="4481" y="108938"/>
                </a:lnTo>
                <a:lnTo>
                  <a:pt x="6834" y="110328"/>
                </a:lnTo>
                <a:lnTo>
                  <a:pt x="9394" y="110263"/>
                </a:lnTo>
                <a:lnTo>
                  <a:pt x="12093" y="109227"/>
                </a:lnTo>
                <a:lnTo>
                  <a:pt x="30113" y="103030"/>
                </a:lnTo>
                <a:lnTo>
                  <a:pt x="35828" y="100437"/>
                </a:lnTo>
                <a:lnTo>
                  <a:pt x="40630" y="97715"/>
                </a:lnTo>
                <a:lnTo>
                  <a:pt x="44823" y="94909"/>
                </a:lnTo>
                <a:lnTo>
                  <a:pt x="49603" y="91054"/>
                </a:lnTo>
                <a:lnTo>
                  <a:pt x="54774" y="86499"/>
                </a:lnTo>
                <a:lnTo>
                  <a:pt x="60206" y="81479"/>
                </a:lnTo>
                <a:lnTo>
                  <a:pt x="66804" y="76147"/>
                </a:lnTo>
                <a:lnTo>
                  <a:pt x="74179" y="70609"/>
                </a:lnTo>
                <a:lnTo>
                  <a:pt x="82072" y="64932"/>
                </a:lnTo>
                <a:lnTo>
                  <a:pt x="89318" y="59163"/>
                </a:lnTo>
                <a:lnTo>
                  <a:pt x="96134" y="53332"/>
                </a:lnTo>
                <a:lnTo>
                  <a:pt x="1692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131"/>
          <p:cNvSpPr/>
          <p:nvPr/>
        </p:nvSpPr>
        <p:spPr>
          <a:xfrm>
            <a:off x="339328" y="3911203"/>
            <a:ext cx="2646" cy="1"/>
          </a:xfrm>
          <a:custGeom>
            <a:avLst/>
            <a:gdLst/>
            <a:ahLst/>
            <a:cxnLst/>
            <a:rect l="0" t="0" r="0" b="0"/>
            <a:pathLst>
              <a:path w="2646" h="1">
                <a:moveTo>
                  <a:pt x="0" y="0"/>
                </a:moveTo>
                <a:lnTo>
                  <a:pt x="2645"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SMARTPenAnnotation3132"/>
          <p:cNvSpPr/>
          <p:nvPr/>
        </p:nvSpPr>
        <p:spPr>
          <a:xfrm>
            <a:off x="5030616" y="1656604"/>
            <a:ext cx="81214" cy="226909"/>
          </a:xfrm>
          <a:custGeom>
            <a:avLst/>
            <a:gdLst/>
            <a:ahLst/>
            <a:cxnLst/>
            <a:rect l="0" t="0" r="0" b="0"/>
            <a:pathLst>
              <a:path w="81214" h="226909">
                <a:moveTo>
                  <a:pt x="5727" y="13247"/>
                </a:moveTo>
                <a:lnTo>
                  <a:pt x="987" y="8507"/>
                </a:lnTo>
                <a:lnTo>
                  <a:pt x="583" y="6118"/>
                </a:lnTo>
                <a:lnTo>
                  <a:pt x="1305" y="3534"/>
                </a:lnTo>
                <a:lnTo>
                  <a:pt x="2779" y="818"/>
                </a:lnTo>
                <a:lnTo>
                  <a:pt x="2770" y="0"/>
                </a:lnTo>
                <a:lnTo>
                  <a:pt x="1771" y="447"/>
                </a:lnTo>
                <a:lnTo>
                  <a:pt x="114" y="1737"/>
                </a:lnTo>
                <a:lnTo>
                  <a:pt x="0" y="2597"/>
                </a:lnTo>
                <a:lnTo>
                  <a:pt x="917" y="3171"/>
                </a:lnTo>
                <a:lnTo>
                  <a:pt x="2520" y="3553"/>
                </a:lnTo>
                <a:lnTo>
                  <a:pt x="3590" y="5792"/>
                </a:lnTo>
                <a:lnTo>
                  <a:pt x="4302" y="9269"/>
                </a:lnTo>
                <a:lnTo>
                  <a:pt x="4777" y="13572"/>
                </a:lnTo>
                <a:lnTo>
                  <a:pt x="6086" y="17432"/>
                </a:lnTo>
                <a:lnTo>
                  <a:pt x="7951" y="20998"/>
                </a:lnTo>
                <a:lnTo>
                  <a:pt x="10186" y="24368"/>
                </a:lnTo>
                <a:lnTo>
                  <a:pt x="12670" y="30757"/>
                </a:lnTo>
                <a:lnTo>
                  <a:pt x="13333" y="33850"/>
                </a:lnTo>
                <a:lnTo>
                  <a:pt x="13774" y="37897"/>
                </a:lnTo>
                <a:lnTo>
                  <a:pt x="14068" y="42579"/>
                </a:lnTo>
                <a:lnTo>
                  <a:pt x="14265" y="47684"/>
                </a:lnTo>
                <a:lnTo>
                  <a:pt x="15388" y="52080"/>
                </a:lnTo>
                <a:lnTo>
                  <a:pt x="17128" y="56003"/>
                </a:lnTo>
                <a:lnTo>
                  <a:pt x="19281" y="59611"/>
                </a:lnTo>
                <a:lnTo>
                  <a:pt x="21673" y="66265"/>
                </a:lnTo>
                <a:lnTo>
                  <a:pt x="22311" y="69428"/>
                </a:lnTo>
                <a:lnTo>
                  <a:pt x="23728" y="73521"/>
                </a:lnTo>
                <a:lnTo>
                  <a:pt x="25665" y="78235"/>
                </a:lnTo>
                <a:lnTo>
                  <a:pt x="27949" y="83361"/>
                </a:lnTo>
                <a:lnTo>
                  <a:pt x="30464" y="89756"/>
                </a:lnTo>
                <a:lnTo>
                  <a:pt x="35904" y="104798"/>
                </a:lnTo>
                <a:lnTo>
                  <a:pt x="37751" y="110992"/>
                </a:lnTo>
                <a:lnTo>
                  <a:pt x="38983" y="116113"/>
                </a:lnTo>
                <a:lnTo>
                  <a:pt x="39804" y="120520"/>
                </a:lnTo>
                <a:lnTo>
                  <a:pt x="40351" y="124450"/>
                </a:lnTo>
                <a:lnTo>
                  <a:pt x="40959" y="131462"/>
                </a:lnTo>
                <a:lnTo>
                  <a:pt x="42114" y="135713"/>
                </a:lnTo>
                <a:lnTo>
                  <a:pt x="43876" y="140532"/>
                </a:lnTo>
                <a:lnTo>
                  <a:pt x="46042" y="145729"/>
                </a:lnTo>
                <a:lnTo>
                  <a:pt x="47487" y="150185"/>
                </a:lnTo>
                <a:lnTo>
                  <a:pt x="48449" y="154149"/>
                </a:lnTo>
                <a:lnTo>
                  <a:pt x="49092" y="157783"/>
                </a:lnTo>
                <a:lnTo>
                  <a:pt x="50512" y="163182"/>
                </a:lnTo>
                <a:lnTo>
                  <a:pt x="52451" y="169759"/>
                </a:lnTo>
                <a:lnTo>
                  <a:pt x="54736" y="177119"/>
                </a:lnTo>
                <a:lnTo>
                  <a:pt x="56259" y="183019"/>
                </a:lnTo>
                <a:lnTo>
                  <a:pt x="57274" y="187944"/>
                </a:lnTo>
                <a:lnTo>
                  <a:pt x="57952" y="192219"/>
                </a:lnTo>
                <a:lnTo>
                  <a:pt x="59395" y="197054"/>
                </a:lnTo>
                <a:lnTo>
                  <a:pt x="61350" y="202262"/>
                </a:lnTo>
                <a:lnTo>
                  <a:pt x="63645" y="207718"/>
                </a:lnTo>
                <a:lnTo>
                  <a:pt x="66167" y="212347"/>
                </a:lnTo>
                <a:lnTo>
                  <a:pt x="68840" y="216426"/>
                </a:lnTo>
                <a:lnTo>
                  <a:pt x="71615" y="220137"/>
                </a:lnTo>
                <a:lnTo>
                  <a:pt x="74458" y="222611"/>
                </a:lnTo>
                <a:lnTo>
                  <a:pt x="77344" y="224261"/>
                </a:lnTo>
                <a:lnTo>
                  <a:pt x="80261" y="225360"/>
                </a:lnTo>
                <a:lnTo>
                  <a:pt x="81213" y="226093"/>
                </a:lnTo>
                <a:lnTo>
                  <a:pt x="80856" y="226582"/>
                </a:lnTo>
                <a:lnTo>
                  <a:pt x="79625" y="226908"/>
                </a:lnTo>
                <a:lnTo>
                  <a:pt x="78805" y="226133"/>
                </a:lnTo>
                <a:lnTo>
                  <a:pt x="78258" y="224624"/>
                </a:lnTo>
                <a:lnTo>
                  <a:pt x="77165" y="2186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3133"/>
          <p:cNvSpPr/>
          <p:nvPr/>
        </p:nvSpPr>
        <p:spPr>
          <a:xfrm>
            <a:off x="4947046" y="1544835"/>
            <a:ext cx="8931" cy="8931"/>
          </a:xfrm>
          <a:custGeom>
            <a:avLst/>
            <a:gdLst/>
            <a:ahLst/>
            <a:cxnLst/>
            <a:rect l="0" t="0" r="0" b="0"/>
            <a:pathLst>
              <a:path w="8931" h="8931">
                <a:moveTo>
                  <a:pt x="8930" y="0"/>
                </a:moveTo>
                <a:lnTo>
                  <a:pt x="4190" y="0"/>
                </a:lnTo>
                <a:lnTo>
                  <a:pt x="2793" y="993"/>
                </a:lnTo>
                <a:lnTo>
                  <a:pt x="1862"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3134"/>
          <p:cNvSpPr/>
          <p:nvPr/>
        </p:nvSpPr>
        <p:spPr>
          <a:xfrm>
            <a:off x="5179218" y="1777007"/>
            <a:ext cx="250033" cy="26790"/>
          </a:xfrm>
          <a:custGeom>
            <a:avLst/>
            <a:gdLst/>
            <a:ahLst/>
            <a:cxnLst/>
            <a:rect l="0" t="0" r="0" b="0"/>
            <a:pathLst>
              <a:path w="250033" h="26790">
                <a:moveTo>
                  <a:pt x="250032" y="0"/>
                </a:moveTo>
                <a:lnTo>
                  <a:pt x="240551" y="4741"/>
                </a:lnTo>
                <a:lnTo>
                  <a:pt x="235773" y="6137"/>
                </a:lnTo>
                <a:lnTo>
                  <a:pt x="230604" y="7068"/>
                </a:lnTo>
                <a:lnTo>
                  <a:pt x="225174" y="7689"/>
                </a:lnTo>
                <a:lnTo>
                  <a:pt x="216592" y="8103"/>
                </a:lnTo>
                <a:lnTo>
                  <a:pt x="193829" y="8562"/>
                </a:lnTo>
                <a:lnTo>
                  <a:pt x="162603" y="8821"/>
                </a:lnTo>
                <a:lnTo>
                  <a:pt x="153050" y="9850"/>
                </a:lnTo>
                <a:lnTo>
                  <a:pt x="143706" y="11528"/>
                </a:lnTo>
                <a:lnTo>
                  <a:pt x="134499" y="13638"/>
                </a:lnTo>
                <a:lnTo>
                  <a:pt x="125385" y="15045"/>
                </a:lnTo>
                <a:lnTo>
                  <a:pt x="116333" y="15983"/>
                </a:lnTo>
                <a:lnTo>
                  <a:pt x="107320" y="16609"/>
                </a:lnTo>
                <a:lnTo>
                  <a:pt x="98336" y="17026"/>
                </a:lnTo>
                <a:lnTo>
                  <a:pt x="80417" y="17489"/>
                </a:lnTo>
                <a:lnTo>
                  <a:pt x="72462" y="18605"/>
                </a:lnTo>
                <a:lnTo>
                  <a:pt x="65175" y="20341"/>
                </a:lnTo>
                <a:lnTo>
                  <a:pt x="58333" y="22490"/>
                </a:lnTo>
                <a:lnTo>
                  <a:pt x="48811" y="23923"/>
                </a:lnTo>
                <a:lnTo>
                  <a:pt x="37502" y="24879"/>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3135"/>
          <p:cNvSpPr/>
          <p:nvPr/>
        </p:nvSpPr>
        <p:spPr>
          <a:xfrm>
            <a:off x="5268547" y="1663404"/>
            <a:ext cx="80336" cy="292198"/>
          </a:xfrm>
          <a:custGeom>
            <a:avLst/>
            <a:gdLst/>
            <a:ahLst/>
            <a:cxnLst/>
            <a:rect l="0" t="0" r="0" b="0"/>
            <a:pathLst>
              <a:path w="80336" h="292198">
                <a:moveTo>
                  <a:pt x="8898" y="15377"/>
                </a:moveTo>
                <a:lnTo>
                  <a:pt x="1209" y="0"/>
                </a:lnTo>
                <a:lnTo>
                  <a:pt x="796" y="165"/>
                </a:lnTo>
                <a:lnTo>
                  <a:pt x="336" y="2993"/>
                </a:lnTo>
                <a:lnTo>
                  <a:pt x="77" y="10164"/>
                </a:lnTo>
                <a:lnTo>
                  <a:pt x="0" y="18573"/>
                </a:lnTo>
                <a:lnTo>
                  <a:pt x="982" y="22468"/>
                </a:lnTo>
                <a:lnTo>
                  <a:pt x="2628" y="27050"/>
                </a:lnTo>
                <a:lnTo>
                  <a:pt x="4718" y="32089"/>
                </a:lnTo>
                <a:lnTo>
                  <a:pt x="6112" y="37432"/>
                </a:lnTo>
                <a:lnTo>
                  <a:pt x="7041" y="42979"/>
                </a:lnTo>
                <a:lnTo>
                  <a:pt x="7660" y="48661"/>
                </a:lnTo>
                <a:lnTo>
                  <a:pt x="9064" y="54433"/>
                </a:lnTo>
                <a:lnTo>
                  <a:pt x="10993" y="60266"/>
                </a:lnTo>
                <a:lnTo>
                  <a:pt x="13271" y="66139"/>
                </a:lnTo>
                <a:lnTo>
                  <a:pt x="15782" y="75015"/>
                </a:lnTo>
                <a:lnTo>
                  <a:pt x="18448" y="85893"/>
                </a:lnTo>
                <a:lnTo>
                  <a:pt x="21218" y="98107"/>
                </a:lnTo>
                <a:lnTo>
                  <a:pt x="23065" y="109225"/>
                </a:lnTo>
                <a:lnTo>
                  <a:pt x="24295" y="119614"/>
                </a:lnTo>
                <a:lnTo>
                  <a:pt x="25116" y="129517"/>
                </a:lnTo>
                <a:lnTo>
                  <a:pt x="26655" y="138103"/>
                </a:lnTo>
                <a:lnTo>
                  <a:pt x="28673" y="145811"/>
                </a:lnTo>
                <a:lnTo>
                  <a:pt x="31012" y="152935"/>
                </a:lnTo>
                <a:lnTo>
                  <a:pt x="33562" y="159668"/>
                </a:lnTo>
                <a:lnTo>
                  <a:pt x="36255" y="166141"/>
                </a:lnTo>
                <a:lnTo>
                  <a:pt x="39042" y="172441"/>
                </a:lnTo>
                <a:lnTo>
                  <a:pt x="40900" y="179618"/>
                </a:lnTo>
                <a:lnTo>
                  <a:pt x="42139" y="187378"/>
                </a:lnTo>
                <a:lnTo>
                  <a:pt x="42965" y="195529"/>
                </a:lnTo>
                <a:lnTo>
                  <a:pt x="44508" y="202947"/>
                </a:lnTo>
                <a:lnTo>
                  <a:pt x="46528" y="209877"/>
                </a:lnTo>
                <a:lnTo>
                  <a:pt x="48868" y="216481"/>
                </a:lnTo>
                <a:lnTo>
                  <a:pt x="50427" y="222868"/>
                </a:lnTo>
                <a:lnTo>
                  <a:pt x="51467" y="229111"/>
                </a:lnTo>
                <a:lnTo>
                  <a:pt x="52160" y="235257"/>
                </a:lnTo>
                <a:lnTo>
                  <a:pt x="53614" y="240346"/>
                </a:lnTo>
                <a:lnTo>
                  <a:pt x="55576" y="244731"/>
                </a:lnTo>
                <a:lnTo>
                  <a:pt x="57876" y="248647"/>
                </a:lnTo>
                <a:lnTo>
                  <a:pt x="60402" y="254234"/>
                </a:lnTo>
                <a:lnTo>
                  <a:pt x="63077" y="260935"/>
                </a:lnTo>
                <a:lnTo>
                  <a:pt x="65854" y="268379"/>
                </a:lnTo>
                <a:lnTo>
                  <a:pt x="68696" y="274334"/>
                </a:lnTo>
                <a:lnTo>
                  <a:pt x="71584" y="279296"/>
                </a:lnTo>
                <a:lnTo>
                  <a:pt x="80335" y="2921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136"/>
          <p:cNvSpPr/>
          <p:nvPr/>
        </p:nvSpPr>
        <p:spPr>
          <a:xfrm>
            <a:off x="5598914" y="1562695"/>
            <a:ext cx="80368" cy="357188"/>
          </a:xfrm>
          <a:custGeom>
            <a:avLst/>
            <a:gdLst/>
            <a:ahLst/>
            <a:cxnLst/>
            <a:rect l="0" t="0" r="0" b="0"/>
            <a:pathLst>
              <a:path w="80368" h="357188">
                <a:moveTo>
                  <a:pt x="0" y="0"/>
                </a:moveTo>
                <a:lnTo>
                  <a:pt x="4740" y="47404"/>
                </a:lnTo>
                <a:lnTo>
                  <a:pt x="10106" y="77244"/>
                </a:lnTo>
                <a:lnTo>
                  <a:pt x="17651" y="113011"/>
                </a:lnTo>
                <a:lnTo>
                  <a:pt x="26649" y="152731"/>
                </a:lnTo>
                <a:lnTo>
                  <a:pt x="36618" y="191118"/>
                </a:lnTo>
                <a:lnTo>
                  <a:pt x="47232" y="228615"/>
                </a:lnTo>
                <a:lnTo>
                  <a:pt x="80367"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3137"/>
          <p:cNvSpPr/>
          <p:nvPr/>
        </p:nvSpPr>
        <p:spPr>
          <a:xfrm>
            <a:off x="4750861" y="1411055"/>
            <a:ext cx="410499" cy="696176"/>
          </a:xfrm>
          <a:custGeom>
            <a:avLst/>
            <a:gdLst/>
            <a:ahLst/>
            <a:cxnLst/>
            <a:rect l="0" t="0" r="0" b="0"/>
            <a:pathLst>
              <a:path w="410499" h="696176">
                <a:moveTo>
                  <a:pt x="312271" y="62343"/>
                </a:moveTo>
                <a:lnTo>
                  <a:pt x="305142" y="49077"/>
                </a:lnTo>
                <a:lnTo>
                  <a:pt x="294180" y="33227"/>
                </a:lnTo>
                <a:lnTo>
                  <a:pt x="291281" y="28050"/>
                </a:lnTo>
                <a:lnTo>
                  <a:pt x="286371" y="23606"/>
                </a:lnTo>
                <a:lnTo>
                  <a:pt x="280122" y="19651"/>
                </a:lnTo>
                <a:lnTo>
                  <a:pt x="272979" y="16022"/>
                </a:lnTo>
                <a:lnTo>
                  <a:pt x="262396" y="9345"/>
                </a:lnTo>
                <a:lnTo>
                  <a:pt x="258186" y="6175"/>
                </a:lnTo>
                <a:lnTo>
                  <a:pt x="253394" y="4062"/>
                </a:lnTo>
                <a:lnTo>
                  <a:pt x="242778" y="1714"/>
                </a:lnTo>
                <a:lnTo>
                  <a:pt x="231445" y="670"/>
                </a:lnTo>
                <a:lnTo>
                  <a:pt x="219794" y="206"/>
                </a:lnTo>
                <a:lnTo>
                  <a:pt x="208001" y="0"/>
                </a:lnTo>
                <a:lnTo>
                  <a:pt x="196145" y="2554"/>
                </a:lnTo>
                <a:lnTo>
                  <a:pt x="184261" y="6997"/>
                </a:lnTo>
                <a:lnTo>
                  <a:pt x="172365" y="12278"/>
                </a:lnTo>
                <a:lnTo>
                  <a:pt x="154511" y="20830"/>
                </a:lnTo>
                <a:lnTo>
                  <a:pt x="136653" y="29648"/>
                </a:lnTo>
                <a:lnTo>
                  <a:pt x="124748" y="38221"/>
                </a:lnTo>
                <a:lnTo>
                  <a:pt x="112841" y="48645"/>
                </a:lnTo>
                <a:lnTo>
                  <a:pt x="100935" y="59893"/>
                </a:lnTo>
                <a:lnTo>
                  <a:pt x="83076" y="77382"/>
                </a:lnTo>
                <a:lnTo>
                  <a:pt x="71170" y="91847"/>
                </a:lnTo>
                <a:lnTo>
                  <a:pt x="59264" y="107206"/>
                </a:lnTo>
                <a:lnTo>
                  <a:pt x="47357" y="120647"/>
                </a:lnTo>
                <a:lnTo>
                  <a:pt x="38097" y="135881"/>
                </a:lnTo>
                <a:lnTo>
                  <a:pt x="30674" y="152573"/>
                </a:lnTo>
                <a:lnTo>
                  <a:pt x="24068" y="169914"/>
                </a:lnTo>
                <a:lnTo>
                  <a:pt x="10029" y="210633"/>
                </a:lnTo>
                <a:lnTo>
                  <a:pt x="6597" y="224703"/>
                </a:lnTo>
                <a:lnTo>
                  <a:pt x="4309" y="238051"/>
                </a:lnTo>
                <a:lnTo>
                  <a:pt x="2783" y="250919"/>
                </a:lnTo>
                <a:lnTo>
                  <a:pt x="1766" y="262475"/>
                </a:lnTo>
                <a:lnTo>
                  <a:pt x="636" y="283251"/>
                </a:lnTo>
                <a:lnTo>
                  <a:pt x="134" y="302407"/>
                </a:lnTo>
                <a:lnTo>
                  <a:pt x="0" y="311683"/>
                </a:lnTo>
                <a:lnTo>
                  <a:pt x="1895" y="328780"/>
                </a:lnTo>
                <a:lnTo>
                  <a:pt x="5143" y="351093"/>
                </a:lnTo>
                <a:lnTo>
                  <a:pt x="9293" y="376882"/>
                </a:lnTo>
                <a:lnTo>
                  <a:pt x="13051" y="397051"/>
                </a:lnTo>
                <a:lnTo>
                  <a:pt x="16549" y="413474"/>
                </a:lnTo>
                <a:lnTo>
                  <a:pt x="19873" y="427399"/>
                </a:lnTo>
                <a:lnTo>
                  <a:pt x="25066" y="443628"/>
                </a:lnTo>
                <a:lnTo>
                  <a:pt x="31504" y="461392"/>
                </a:lnTo>
                <a:lnTo>
                  <a:pt x="38773" y="480181"/>
                </a:lnTo>
                <a:lnTo>
                  <a:pt x="44611" y="496675"/>
                </a:lnTo>
                <a:lnTo>
                  <a:pt x="49495" y="511640"/>
                </a:lnTo>
                <a:lnTo>
                  <a:pt x="53744" y="525585"/>
                </a:lnTo>
                <a:lnTo>
                  <a:pt x="61110" y="546372"/>
                </a:lnTo>
                <a:lnTo>
                  <a:pt x="68683" y="563217"/>
                </a:lnTo>
                <a:lnTo>
                  <a:pt x="78663" y="580625"/>
                </a:lnTo>
                <a:lnTo>
                  <a:pt x="89714" y="598284"/>
                </a:lnTo>
                <a:lnTo>
                  <a:pt x="101240" y="615063"/>
                </a:lnTo>
                <a:lnTo>
                  <a:pt x="112977" y="629134"/>
                </a:lnTo>
                <a:lnTo>
                  <a:pt x="124808" y="639357"/>
                </a:lnTo>
                <a:lnTo>
                  <a:pt x="130741" y="643472"/>
                </a:lnTo>
                <a:lnTo>
                  <a:pt x="158053" y="663485"/>
                </a:lnTo>
                <a:lnTo>
                  <a:pt x="167787" y="669479"/>
                </a:lnTo>
                <a:lnTo>
                  <a:pt x="177253" y="674468"/>
                </a:lnTo>
                <a:lnTo>
                  <a:pt x="202152" y="686229"/>
                </a:lnTo>
                <a:lnTo>
                  <a:pt x="209093" y="689603"/>
                </a:lnTo>
                <a:lnTo>
                  <a:pt x="215704" y="691852"/>
                </a:lnTo>
                <a:lnTo>
                  <a:pt x="228342" y="694351"/>
                </a:lnTo>
                <a:lnTo>
                  <a:pt x="240574" y="695462"/>
                </a:lnTo>
                <a:lnTo>
                  <a:pt x="252624" y="695956"/>
                </a:lnTo>
                <a:lnTo>
                  <a:pt x="264595" y="696175"/>
                </a:lnTo>
                <a:lnTo>
                  <a:pt x="276530" y="693627"/>
                </a:lnTo>
                <a:lnTo>
                  <a:pt x="282491" y="691558"/>
                </a:lnTo>
                <a:lnTo>
                  <a:pt x="289441" y="688195"/>
                </a:lnTo>
                <a:lnTo>
                  <a:pt x="297051" y="683968"/>
                </a:lnTo>
                <a:lnTo>
                  <a:pt x="305101" y="679166"/>
                </a:lnTo>
                <a:lnTo>
                  <a:pt x="312452" y="674972"/>
                </a:lnTo>
                <a:lnTo>
                  <a:pt x="325912" y="667667"/>
                </a:lnTo>
                <a:lnTo>
                  <a:pt x="335862" y="661113"/>
                </a:lnTo>
                <a:lnTo>
                  <a:pt x="339905" y="657976"/>
                </a:lnTo>
                <a:lnTo>
                  <a:pt x="349688" y="646553"/>
                </a:lnTo>
                <a:lnTo>
                  <a:pt x="361643" y="628578"/>
                </a:lnTo>
                <a:lnTo>
                  <a:pt x="368998" y="615450"/>
                </a:lnTo>
                <a:lnTo>
                  <a:pt x="376879" y="600745"/>
                </a:lnTo>
                <a:lnTo>
                  <a:pt x="383124" y="585981"/>
                </a:lnTo>
                <a:lnTo>
                  <a:pt x="388280" y="571177"/>
                </a:lnTo>
                <a:lnTo>
                  <a:pt x="392709" y="556347"/>
                </a:lnTo>
                <a:lnTo>
                  <a:pt x="395662" y="543484"/>
                </a:lnTo>
                <a:lnTo>
                  <a:pt x="397631" y="531932"/>
                </a:lnTo>
                <a:lnTo>
                  <a:pt x="399818" y="512151"/>
                </a:lnTo>
                <a:lnTo>
                  <a:pt x="400790" y="496744"/>
                </a:lnTo>
                <a:lnTo>
                  <a:pt x="403868" y="483283"/>
                </a:lnTo>
                <a:lnTo>
                  <a:pt x="407552" y="469693"/>
                </a:lnTo>
                <a:lnTo>
                  <a:pt x="408534" y="461902"/>
                </a:lnTo>
                <a:lnTo>
                  <a:pt x="410498" y="40167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3138"/>
          <p:cNvSpPr/>
          <p:nvPr/>
        </p:nvSpPr>
        <p:spPr>
          <a:xfrm>
            <a:off x="3973710" y="1714500"/>
            <a:ext cx="71439" cy="116086"/>
          </a:xfrm>
          <a:custGeom>
            <a:avLst/>
            <a:gdLst/>
            <a:ahLst/>
            <a:cxnLst/>
            <a:rect l="0" t="0" r="0" b="0"/>
            <a:pathLst>
              <a:path w="71439" h="116086">
                <a:moveTo>
                  <a:pt x="0" y="0"/>
                </a:moveTo>
                <a:lnTo>
                  <a:pt x="4741" y="4740"/>
                </a:lnTo>
                <a:lnTo>
                  <a:pt x="6137" y="7129"/>
                </a:lnTo>
                <a:lnTo>
                  <a:pt x="7068" y="9713"/>
                </a:lnTo>
                <a:lnTo>
                  <a:pt x="7689" y="12428"/>
                </a:lnTo>
                <a:lnTo>
                  <a:pt x="9095" y="15231"/>
                </a:lnTo>
                <a:lnTo>
                  <a:pt x="11025" y="18091"/>
                </a:lnTo>
                <a:lnTo>
                  <a:pt x="13303" y="20990"/>
                </a:lnTo>
                <a:lnTo>
                  <a:pt x="15814" y="24907"/>
                </a:lnTo>
                <a:lnTo>
                  <a:pt x="18480" y="29503"/>
                </a:lnTo>
                <a:lnTo>
                  <a:pt x="21250" y="34551"/>
                </a:lnTo>
                <a:lnTo>
                  <a:pt x="24089" y="38909"/>
                </a:lnTo>
                <a:lnTo>
                  <a:pt x="26974" y="42806"/>
                </a:lnTo>
                <a:lnTo>
                  <a:pt x="29889" y="46397"/>
                </a:lnTo>
                <a:lnTo>
                  <a:pt x="32824" y="49783"/>
                </a:lnTo>
                <a:lnTo>
                  <a:pt x="35774" y="53032"/>
                </a:lnTo>
                <a:lnTo>
                  <a:pt x="38732" y="56190"/>
                </a:lnTo>
                <a:lnTo>
                  <a:pt x="41696" y="60281"/>
                </a:lnTo>
                <a:lnTo>
                  <a:pt x="44665" y="64991"/>
                </a:lnTo>
                <a:lnTo>
                  <a:pt x="47636" y="70117"/>
                </a:lnTo>
                <a:lnTo>
                  <a:pt x="50609" y="74526"/>
                </a:lnTo>
                <a:lnTo>
                  <a:pt x="53584" y="78457"/>
                </a:lnTo>
                <a:lnTo>
                  <a:pt x="56559" y="82070"/>
                </a:lnTo>
                <a:lnTo>
                  <a:pt x="58541" y="85471"/>
                </a:lnTo>
                <a:lnTo>
                  <a:pt x="59864" y="88731"/>
                </a:lnTo>
                <a:lnTo>
                  <a:pt x="60745" y="91896"/>
                </a:lnTo>
                <a:lnTo>
                  <a:pt x="61333" y="94998"/>
                </a:lnTo>
                <a:lnTo>
                  <a:pt x="61725" y="98058"/>
                </a:lnTo>
                <a:lnTo>
                  <a:pt x="71438" y="1160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139"/>
          <p:cNvSpPr/>
          <p:nvPr/>
        </p:nvSpPr>
        <p:spPr>
          <a:xfrm>
            <a:off x="3964781" y="1589484"/>
            <a:ext cx="1" cy="8931"/>
          </a:xfrm>
          <a:custGeom>
            <a:avLst/>
            <a:gdLst/>
            <a:ahLst/>
            <a:cxnLst/>
            <a:rect l="0" t="0" r="0" b="0"/>
            <a:pathLst>
              <a:path w="1" h="8931">
                <a:moveTo>
                  <a:pt x="0" y="893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3140"/>
          <p:cNvSpPr/>
          <p:nvPr/>
        </p:nvSpPr>
        <p:spPr>
          <a:xfrm>
            <a:off x="4089796" y="1661459"/>
            <a:ext cx="151806" cy="124479"/>
          </a:xfrm>
          <a:custGeom>
            <a:avLst/>
            <a:gdLst/>
            <a:ahLst/>
            <a:cxnLst/>
            <a:rect l="0" t="0" r="0" b="0"/>
            <a:pathLst>
              <a:path w="151806" h="124479">
                <a:moveTo>
                  <a:pt x="0" y="61970"/>
                </a:moveTo>
                <a:lnTo>
                  <a:pt x="9481" y="66711"/>
                </a:lnTo>
                <a:lnTo>
                  <a:pt x="12274" y="69099"/>
                </a:lnTo>
                <a:lnTo>
                  <a:pt x="14136" y="71684"/>
                </a:lnTo>
                <a:lnTo>
                  <a:pt x="15377" y="74399"/>
                </a:lnTo>
                <a:lnTo>
                  <a:pt x="18189" y="78194"/>
                </a:lnTo>
                <a:lnTo>
                  <a:pt x="22048" y="82708"/>
                </a:lnTo>
                <a:lnTo>
                  <a:pt x="26605" y="87702"/>
                </a:lnTo>
                <a:lnTo>
                  <a:pt x="30635" y="93015"/>
                </a:lnTo>
                <a:lnTo>
                  <a:pt x="34314" y="98542"/>
                </a:lnTo>
                <a:lnTo>
                  <a:pt x="37759" y="104211"/>
                </a:lnTo>
                <a:lnTo>
                  <a:pt x="40056" y="106998"/>
                </a:lnTo>
                <a:lnTo>
                  <a:pt x="41587" y="107864"/>
                </a:lnTo>
                <a:lnTo>
                  <a:pt x="42607" y="107449"/>
                </a:lnTo>
                <a:lnTo>
                  <a:pt x="43288" y="105188"/>
                </a:lnTo>
                <a:lnTo>
                  <a:pt x="43742" y="101696"/>
                </a:lnTo>
                <a:lnTo>
                  <a:pt x="44044" y="97384"/>
                </a:lnTo>
                <a:lnTo>
                  <a:pt x="43253" y="88556"/>
                </a:lnTo>
                <a:lnTo>
                  <a:pt x="41734" y="76717"/>
                </a:lnTo>
                <a:lnTo>
                  <a:pt x="39729" y="62872"/>
                </a:lnTo>
                <a:lnTo>
                  <a:pt x="39385" y="52649"/>
                </a:lnTo>
                <a:lnTo>
                  <a:pt x="40147" y="44842"/>
                </a:lnTo>
                <a:lnTo>
                  <a:pt x="41647" y="38645"/>
                </a:lnTo>
                <a:lnTo>
                  <a:pt x="42648" y="33522"/>
                </a:lnTo>
                <a:lnTo>
                  <a:pt x="43315" y="29114"/>
                </a:lnTo>
                <a:lnTo>
                  <a:pt x="43760" y="25183"/>
                </a:lnTo>
                <a:lnTo>
                  <a:pt x="44056" y="21571"/>
                </a:lnTo>
                <a:lnTo>
                  <a:pt x="44253" y="18170"/>
                </a:lnTo>
                <a:lnTo>
                  <a:pt x="44385" y="14911"/>
                </a:lnTo>
                <a:lnTo>
                  <a:pt x="45465" y="11746"/>
                </a:lnTo>
                <a:lnTo>
                  <a:pt x="47177" y="8643"/>
                </a:lnTo>
                <a:lnTo>
                  <a:pt x="49311" y="5583"/>
                </a:lnTo>
                <a:lnTo>
                  <a:pt x="51726" y="3543"/>
                </a:lnTo>
                <a:lnTo>
                  <a:pt x="54328" y="2183"/>
                </a:lnTo>
                <a:lnTo>
                  <a:pt x="57055" y="1276"/>
                </a:lnTo>
                <a:lnTo>
                  <a:pt x="59865" y="671"/>
                </a:lnTo>
                <a:lnTo>
                  <a:pt x="62730" y="269"/>
                </a:lnTo>
                <a:lnTo>
                  <a:pt x="65633" y="0"/>
                </a:lnTo>
                <a:lnTo>
                  <a:pt x="68560" y="813"/>
                </a:lnTo>
                <a:lnTo>
                  <a:pt x="71503" y="2347"/>
                </a:lnTo>
                <a:lnTo>
                  <a:pt x="74458" y="4362"/>
                </a:lnTo>
                <a:lnTo>
                  <a:pt x="77420" y="6698"/>
                </a:lnTo>
                <a:lnTo>
                  <a:pt x="80387" y="9247"/>
                </a:lnTo>
                <a:lnTo>
                  <a:pt x="83357" y="11938"/>
                </a:lnTo>
                <a:lnTo>
                  <a:pt x="86329" y="15717"/>
                </a:lnTo>
                <a:lnTo>
                  <a:pt x="89303" y="20221"/>
                </a:lnTo>
                <a:lnTo>
                  <a:pt x="92278" y="25208"/>
                </a:lnTo>
                <a:lnTo>
                  <a:pt x="95253" y="29524"/>
                </a:lnTo>
                <a:lnTo>
                  <a:pt x="98229" y="33394"/>
                </a:lnTo>
                <a:lnTo>
                  <a:pt x="101205" y="36966"/>
                </a:lnTo>
                <a:lnTo>
                  <a:pt x="104181" y="41332"/>
                </a:lnTo>
                <a:lnTo>
                  <a:pt x="107157" y="46227"/>
                </a:lnTo>
                <a:lnTo>
                  <a:pt x="110134" y="51475"/>
                </a:lnTo>
                <a:lnTo>
                  <a:pt x="113110" y="55966"/>
                </a:lnTo>
                <a:lnTo>
                  <a:pt x="116087" y="59951"/>
                </a:lnTo>
                <a:lnTo>
                  <a:pt x="119063" y="63601"/>
                </a:lnTo>
                <a:lnTo>
                  <a:pt x="121047" y="68018"/>
                </a:lnTo>
                <a:lnTo>
                  <a:pt x="122370" y="72948"/>
                </a:lnTo>
                <a:lnTo>
                  <a:pt x="123252" y="78218"/>
                </a:lnTo>
                <a:lnTo>
                  <a:pt x="125824" y="83716"/>
                </a:lnTo>
                <a:lnTo>
                  <a:pt x="129524" y="89366"/>
                </a:lnTo>
                <a:lnTo>
                  <a:pt x="133975" y="95117"/>
                </a:lnTo>
                <a:lnTo>
                  <a:pt x="136941" y="99943"/>
                </a:lnTo>
                <a:lnTo>
                  <a:pt x="138919" y="104153"/>
                </a:lnTo>
                <a:lnTo>
                  <a:pt x="140238" y="107951"/>
                </a:lnTo>
                <a:lnTo>
                  <a:pt x="142110" y="111476"/>
                </a:lnTo>
                <a:lnTo>
                  <a:pt x="144349" y="114818"/>
                </a:lnTo>
                <a:lnTo>
                  <a:pt x="151805" y="1244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141"/>
          <p:cNvSpPr/>
          <p:nvPr/>
        </p:nvSpPr>
        <p:spPr>
          <a:xfrm>
            <a:off x="4278719" y="1492866"/>
            <a:ext cx="114688" cy="418088"/>
          </a:xfrm>
          <a:custGeom>
            <a:avLst/>
            <a:gdLst/>
            <a:ahLst/>
            <a:cxnLst/>
            <a:rect l="0" t="0" r="0" b="0"/>
            <a:pathLst>
              <a:path w="114688" h="418088">
                <a:moveTo>
                  <a:pt x="78968" y="16251"/>
                </a:moveTo>
                <a:lnTo>
                  <a:pt x="69487" y="11510"/>
                </a:lnTo>
                <a:lnTo>
                  <a:pt x="66694" y="9122"/>
                </a:lnTo>
                <a:lnTo>
                  <a:pt x="64832" y="6537"/>
                </a:lnTo>
                <a:lnTo>
                  <a:pt x="63591" y="3822"/>
                </a:lnTo>
                <a:lnTo>
                  <a:pt x="61771" y="2012"/>
                </a:lnTo>
                <a:lnTo>
                  <a:pt x="59566" y="805"/>
                </a:lnTo>
                <a:lnTo>
                  <a:pt x="57104" y="0"/>
                </a:lnTo>
                <a:lnTo>
                  <a:pt x="53478" y="456"/>
                </a:lnTo>
                <a:lnTo>
                  <a:pt x="49076" y="1752"/>
                </a:lnTo>
                <a:lnTo>
                  <a:pt x="44157" y="3609"/>
                </a:lnTo>
                <a:lnTo>
                  <a:pt x="39886" y="4846"/>
                </a:lnTo>
                <a:lnTo>
                  <a:pt x="36046" y="5671"/>
                </a:lnTo>
                <a:lnTo>
                  <a:pt x="32494" y="6221"/>
                </a:lnTo>
                <a:lnTo>
                  <a:pt x="29134" y="8572"/>
                </a:lnTo>
                <a:lnTo>
                  <a:pt x="25901" y="12124"/>
                </a:lnTo>
                <a:lnTo>
                  <a:pt x="22754" y="16476"/>
                </a:lnTo>
                <a:lnTo>
                  <a:pt x="19664" y="20370"/>
                </a:lnTo>
                <a:lnTo>
                  <a:pt x="16612" y="23958"/>
                </a:lnTo>
                <a:lnTo>
                  <a:pt x="13585" y="27342"/>
                </a:lnTo>
                <a:lnTo>
                  <a:pt x="11567" y="31582"/>
                </a:lnTo>
                <a:lnTo>
                  <a:pt x="7734" y="47031"/>
                </a:lnTo>
                <a:lnTo>
                  <a:pt x="5682" y="52646"/>
                </a:lnTo>
                <a:lnTo>
                  <a:pt x="3321" y="58374"/>
                </a:lnTo>
                <a:lnTo>
                  <a:pt x="1748" y="67153"/>
                </a:lnTo>
                <a:lnTo>
                  <a:pt x="699" y="77967"/>
                </a:lnTo>
                <a:lnTo>
                  <a:pt x="0" y="90137"/>
                </a:lnTo>
                <a:lnTo>
                  <a:pt x="526" y="103211"/>
                </a:lnTo>
                <a:lnTo>
                  <a:pt x="1868" y="116889"/>
                </a:lnTo>
                <a:lnTo>
                  <a:pt x="3756" y="130968"/>
                </a:lnTo>
                <a:lnTo>
                  <a:pt x="6006" y="143330"/>
                </a:lnTo>
                <a:lnTo>
                  <a:pt x="8499" y="154549"/>
                </a:lnTo>
                <a:lnTo>
                  <a:pt x="11153" y="165004"/>
                </a:lnTo>
                <a:lnTo>
                  <a:pt x="14906" y="176935"/>
                </a:lnTo>
                <a:lnTo>
                  <a:pt x="19393" y="189850"/>
                </a:lnTo>
                <a:lnTo>
                  <a:pt x="32543" y="226438"/>
                </a:lnTo>
                <a:lnTo>
                  <a:pt x="45875" y="265467"/>
                </a:lnTo>
                <a:lnTo>
                  <a:pt x="49961" y="273676"/>
                </a:lnTo>
                <a:lnTo>
                  <a:pt x="54669" y="281133"/>
                </a:lnTo>
                <a:lnTo>
                  <a:pt x="59792" y="288089"/>
                </a:lnTo>
                <a:lnTo>
                  <a:pt x="64200" y="295703"/>
                </a:lnTo>
                <a:lnTo>
                  <a:pt x="68130" y="303755"/>
                </a:lnTo>
                <a:lnTo>
                  <a:pt x="71743" y="312100"/>
                </a:lnTo>
                <a:lnTo>
                  <a:pt x="81048" y="331955"/>
                </a:lnTo>
                <a:lnTo>
                  <a:pt x="98451" y="367559"/>
                </a:lnTo>
                <a:lnTo>
                  <a:pt x="100886" y="373488"/>
                </a:lnTo>
                <a:lnTo>
                  <a:pt x="103592" y="382721"/>
                </a:lnTo>
                <a:lnTo>
                  <a:pt x="105116" y="393497"/>
                </a:lnTo>
                <a:lnTo>
                  <a:pt x="108118" y="402528"/>
                </a:lnTo>
                <a:lnTo>
                  <a:pt x="114687" y="4180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3142"/>
          <p:cNvSpPr/>
          <p:nvPr/>
        </p:nvSpPr>
        <p:spPr>
          <a:xfrm>
            <a:off x="4259460" y="1669851"/>
            <a:ext cx="178595" cy="71439"/>
          </a:xfrm>
          <a:custGeom>
            <a:avLst/>
            <a:gdLst/>
            <a:ahLst/>
            <a:cxnLst/>
            <a:rect l="0" t="0" r="0" b="0"/>
            <a:pathLst>
              <a:path w="178595" h="71439">
                <a:moveTo>
                  <a:pt x="178594" y="0"/>
                </a:moveTo>
                <a:lnTo>
                  <a:pt x="164373" y="4740"/>
                </a:lnTo>
                <a:lnTo>
                  <a:pt x="158199" y="7129"/>
                </a:lnTo>
                <a:lnTo>
                  <a:pt x="152099" y="9714"/>
                </a:lnTo>
                <a:lnTo>
                  <a:pt x="140029" y="15231"/>
                </a:lnTo>
                <a:lnTo>
                  <a:pt x="116112" y="26858"/>
                </a:lnTo>
                <a:lnTo>
                  <a:pt x="110151" y="29812"/>
                </a:lnTo>
                <a:lnTo>
                  <a:pt x="103199" y="32773"/>
                </a:lnTo>
                <a:lnTo>
                  <a:pt x="95589" y="35739"/>
                </a:lnTo>
                <a:lnTo>
                  <a:pt x="87539" y="38709"/>
                </a:lnTo>
                <a:lnTo>
                  <a:pt x="80187" y="41681"/>
                </a:lnTo>
                <a:lnTo>
                  <a:pt x="73302" y="44655"/>
                </a:lnTo>
                <a:lnTo>
                  <a:pt x="66727" y="47629"/>
                </a:lnTo>
                <a:lnTo>
                  <a:pt x="59368" y="50604"/>
                </a:lnTo>
                <a:lnTo>
                  <a:pt x="43253" y="56556"/>
                </a:lnTo>
                <a:lnTo>
                  <a:pt x="36773" y="58540"/>
                </a:lnTo>
                <a:lnTo>
                  <a:pt x="31461" y="59863"/>
                </a:lnTo>
                <a:lnTo>
                  <a:pt x="26927" y="60744"/>
                </a:lnTo>
                <a:lnTo>
                  <a:pt x="21920" y="62324"/>
                </a:lnTo>
                <a:lnTo>
                  <a:pt x="16598" y="64370"/>
                </a:lnTo>
                <a:lnTo>
                  <a:pt x="0"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3143"/>
          <p:cNvSpPr/>
          <p:nvPr/>
        </p:nvSpPr>
        <p:spPr>
          <a:xfrm>
            <a:off x="4429662" y="1634132"/>
            <a:ext cx="115393" cy="88878"/>
          </a:xfrm>
          <a:custGeom>
            <a:avLst/>
            <a:gdLst/>
            <a:ahLst/>
            <a:cxnLst/>
            <a:rect l="0" t="0" r="0" b="0"/>
            <a:pathLst>
              <a:path w="115393" h="88878">
                <a:moveTo>
                  <a:pt x="53041" y="26789"/>
                </a:moveTo>
                <a:lnTo>
                  <a:pt x="38819" y="31530"/>
                </a:lnTo>
                <a:lnTo>
                  <a:pt x="33638" y="33918"/>
                </a:lnTo>
                <a:lnTo>
                  <a:pt x="29191" y="36503"/>
                </a:lnTo>
                <a:lnTo>
                  <a:pt x="25235" y="39218"/>
                </a:lnTo>
                <a:lnTo>
                  <a:pt x="21605" y="42021"/>
                </a:lnTo>
                <a:lnTo>
                  <a:pt x="18193" y="44881"/>
                </a:lnTo>
                <a:lnTo>
                  <a:pt x="14926" y="47780"/>
                </a:lnTo>
                <a:lnTo>
                  <a:pt x="11756" y="49713"/>
                </a:lnTo>
                <a:lnTo>
                  <a:pt x="8650" y="51001"/>
                </a:lnTo>
                <a:lnTo>
                  <a:pt x="5588" y="51860"/>
                </a:lnTo>
                <a:lnTo>
                  <a:pt x="3546" y="54418"/>
                </a:lnTo>
                <a:lnTo>
                  <a:pt x="2185" y="58107"/>
                </a:lnTo>
                <a:lnTo>
                  <a:pt x="1278" y="62550"/>
                </a:lnTo>
                <a:lnTo>
                  <a:pt x="673" y="66505"/>
                </a:lnTo>
                <a:lnTo>
                  <a:pt x="269" y="70134"/>
                </a:lnTo>
                <a:lnTo>
                  <a:pt x="0" y="73545"/>
                </a:lnTo>
                <a:lnTo>
                  <a:pt x="813" y="75819"/>
                </a:lnTo>
                <a:lnTo>
                  <a:pt x="2347" y="77335"/>
                </a:lnTo>
                <a:lnTo>
                  <a:pt x="4363" y="78346"/>
                </a:lnTo>
                <a:lnTo>
                  <a:pt x="6698" y="80012"/>
                </a:lnTo>
                <a:lnTo>
                  <a:pt x="9247" y="82115"/>
                </a:lnTo>
                <a:lnTo>
                  <a:pt x="11939" y="84509"/>
                </a:lnTo>
                <a:lnTo>
                  <a:pt x="16710" y="86105"/>
                </a:lnTo>
                <a:lnTo>
                  <a:pt x="22867" y="87169"/>
                </a:lnTo>
                <a:lnTo>
                  <a:pt x="29949" y="87878"/>
                </a:lnTo>
                <a:lnTo>
                  <a:pt x="35661" y="88351"/>
                </a:lnTo>
                <a:lnTo>
                  <a:pt x="40462" y="88667"/>
                </a:lnTo>
                <a:lnTo>
                  <a:pt x="44655" y="88877"/>
                </a:lnTo>
                <a:lnTo>
                  <a:pt x="50427" y="88025"/>
                </a:lnTo>
                <a:lnTo>
                  <a:pt x="57251" y="86465"/>
                </a:lnTo>
                <a:lnTo>
                  <a:pt x="64778" y="84432"/>
                </a:lnTo>
                <a:lnTo>
                  <a:pt x="70787" y="82085"/>
                </a:lnTo>
                <a:lnTo>
                  <a:pt x="75786" y="79528"/>
                </a:lnTo>
                <a:lnTo>
                  <a:pt x="80110" y="76831"/>
                </a:lnTo>
                <a:lnTo>
                  <a:pt x="83986" y="74041"/>
                </a:lnTo>
                <a:lnTo>
                  <a:pt x="87561" y="71189"/>
                </a:lnTo>
                <a:lnTo>
                  <a:pt x="90937" y="68296"/>
                </a:lnTo>
                <a:lnTo>
                  <a:pt x="94180" y="65374"/>
                </a:lnTo>
                <a:lnTo>
                  <a:pt x="100429" y="59482"/>
                </a:lnTo>
                <a:lnTo>
                  <a:pt x="109526" y="50587"/>
                </a:lnTo>
                <a:lnTo>
                  <a:pt x="111533" y="47616"/>
                </a:lnTo>
                <a:lnTo>
                  <a:pt x="112871" y="44642"/>
                </a:lnTo>
                <a:lnTo>
                  <a:pt x="113764" y="41668"/>
                </a:lnTo>
                <a:lnTo>
                  <a:pt x="114359" y="38693"/>
                </a:lnTo>
                <a:lnTo>
                  <a:pt x="114755" y="35717"/>
                </a:lnTo>
                <a:lnTo>
                  <a:pt x="115020" y="32741"/>
                </a:lnTo>
                <a:lnTo>
                  <a:pt x="115196" y="29765"/>
                </a:lnTo>
                <a:lnTo>
                  <a:pt x="115392" y="23812"/>
                </a:lnTo>
                <a:lnTo>
                  <a:pt x="114452" y="20836"/>
                </a:lnTo>
                <a:lnTo>
                  <a:pt x="112833" y="17859"/>
                </a:lnTo>
                <a:lnTo>
                  <a:pt x="110762" y="14883"/>
                </a:lnTo>
                <a:lnTo>
                  <a:pt x="108388" y="12899"/>
                </a:lnTo>
                <a:lnTo>
                  <a:pt x="105814" y="11576"/>
                </a:lnTo>
                <a:lnTo>
                  <a:pt x="103106" y="10694"/>
                </a:lnTo>
                <a:lnTo>
                  <a:pt x="100308" y="9114"/>
                </a:lnTo>
                <a:lnTo>
                  <a:pt x="97451" y="7068"/>
                </a:lnTo>
                <a:lnTo>
                  <a:pt x="8875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3144"/>
          <p:cNvSpPr/>
          <p:nvPr/>
        </p:nvSpPr>
        <p:spPr>
          <a:xfrm>
            <a:off x="3911203" y="1589484"/>
            <a:ext cx="8930" cy="8931"/>
          </a:xfrm>
          <a:custGeom>
            <a:avLst/>
            <a:gdLst/>
            <a:ahLst/>
            <a:cxnLst/>
            <a:rect l="0" t="0" r="0" b="0"/>
            <a:pathLst>
              <a:path w="8930" h="8931">
                <a:moveTo>
                  <a:pt x="8929"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3145"/>
          <p:cNvSpPr/>
          <p:nvPr/>
        </p:nvSpPr>
        <p:spPr>
          <a:xfrm>
            <a:off x="89296" y="4321968"/>
            <a:ext cx="241103" cy="249974"/>
          </a:xfrm>
          <a:custGeom>
            <a:avLst/>
            <a:gdLst/>
            <a:ahLst/>
            <a:cxnLst/>
            <a:rect l="0" t="0" r="0" b="0"/>
            <a:pathLst>
              <a:path w="241103" h="249974">
                <a:moveTo>
                  <a:pt x="0" y="142875"/>
                </a:moveTo>
                <a:lnTo>
                  <a:pt x="0" y="181035"/>
                </a:lnTo>
                <a:lnTo>
                  <a:pt x="993" y="187167"/>
                </a:lnTo>
                <a:lnTo>
                  <a:pt x="2646" y="192247"/>
                </a:lnTo>
                <a:lnTo>
                  <a:pt x="4741" y="196625"/>
                </a:lnTo>
                <a:lnTo>
                  <a:pt x="6137" y="201529"/>
                </a:lnTo>
                <a:lnTo>
                  <a:pt x="7068" y="206783"/>
                </a:lnTo>
                <a:lnTo>
                  <a:pt x="7689" y="212269"/>
                </a:lnTo>
                <a:lnTo>
                  <a:pt x="10087" y="217911"/>
                </a:lnTo>
                <a:lnTo>
                  <a:pt x="13670" y="223657"/>
                </a:lnTo>
                <a:lnTo>
                  <a:pt x="18043" y="229472"/>
                </a:lnTo>
                <a:lnTo>
                  <a:pt x="20959" y="234341"/>
                </a:lnTo>
                <a:lnTo>
                  <a:pt x="22902" y="238579"/>
                </a:lnTo>
                <a:lnTo>
                  <a:pt x="24198" y="242396"/>
                </a:lnTo>
                <a:lnTo>
                  <a:pt x="26054" y="244942"/>
                </a:lnTo>
                <a:lnTo>
                  <a:pt x="28284" y="246638"/>
                </a:lnTo>
                <a:lnTo>
                  <a:pt x="34250" y="249361"/>
                </a:lnTo>
                <a:lnTo>
                  <a:pt x="40024" y="249833"/>
                </a:lnTo>
                <a:lnTo>
                  <a:pt x="45239" y="249943"/>
                </a:lnTo>
                <a:lnTo>
                  <a:pt x="48019" y="249973"/>
                </a:lnTo>
                <a:lnTo>
                  <a:pt x="50864" y="248008"/>
                </a:lnTo>
                <a:lnTo>
                  <a:pt x="56672" y="240533"/>
                </a:lnTo>
                <a:lnTo>
                  <a:pt x="70498" y="222659"/>
                </a:lnTo>
                <a:lnTo>
                  <a:pt x="79741" y="210947"/>
                </a:lnTo>
                <a:lnTo>
                  <a:pt x="90864" y="195202"/>
                </a:lnTo>
                <a:lnTo>
                  <a:pt x="116452" y="156540"/>
                </a:lnTo>
                <a:lnTo>
                  <a:pt x="132205" y="134126"/>
                </a:lnTo>
                <a:lnTo>
                  <a:pt x="168229" y="85408"/>
                </a:lnTo>
                <a:lnTo>
                  <a:pt x="184583" y="64877"/>
                </a:lnTo>
                <a:lnTo>
                  <a:pt x="199454" y="47220"/>
                </a:lnTo>
                <a:lnTo>
                  <a:pt x="24110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3146"/>
          <p:cNvSpPr/>
          <p:nvPr/>
        </p:nvSpPr>
        <p:spPr>
          <a:xfrm>
            <a:off x="160734" y="4929187"/>
            <a:ext cx="151806" cy="133716"/>
          </a:xfrm>
          <a:custGeom>
            <a:avLst/>
            <a:gdLst/>
            <a:ahLst/>
            <a:cxnLst/>
            <a:rect l="0" t="0" r="0" b="0"/>
            <a:pathLst>
              <a:path w="151806" h="133716">
                <a:moveTo>
                  <a:pt x="0" y="35719"/>
                </a:moveTo>
                <a:lnTo>
                  <a:pt x="0" y="87653"/>
                </a:lnTo>
                <a:lnTo>
                  <a:pt x="992" y="94154"/>
                </a:lnTo>
                <a:lnTo>
                  <a:pt x="2646" y="101465"/>
                </a:lnTo>
                <a:lnTo>
                  <a:pt x="4740" y="109315"/>
                </a:lnTo>
                <a:lnTo>
                  <a:pt x="7129" y="115541"/>
                </a:lnTo>
                <a:lnTo>
                  <a:pt x="9714" y="120683"/>
                </a:lnTo>
                <a:lnTo>
                  <a:pt x="16250" y="131326"/>
                </a:lnTo>
                <a:lnTo>
                  <a:pt x="17779" y="132199"/>
                </a:lnTo>
                <a:lnTo>
                  <a:pt x="22123" y="133169"/>
                </a:lnTo>
                <a:lnTo>
                  <a:pt x="24670" y="133428"/>
                </a:lnTo>
                <a:lnTo>
                  <a:pt x="27361" y="133600"/>
                </a:lnTo>
                <a:lnTo>
                  <a:pt x="30147" y="133715"/>
                </a:lnTo>
                <a:lnTo>
                  <a:pt x="33988" y="130815"/>
                </a:lnTo>
                <a:lnTo>
                  <a:pt x="38534" y="125905"/>
                </a:lnTo>
                <a:lnTo>
                  <a:pt x="43549" y="119656"/>
                </a:lnTo>
                <a:lnTo>
                  <a:pt x="98011" y="58715"/>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3147"/>
          <p:cNvSpPr/>
          <p:nvPr/>
        </p:nvSpPr>
        <p:spPr>
          <a:xfrm>
            <a:off x="107543" y="5536406"/>
            <a:ext cx="196067" cy="196332"/>
          </a:xfrm>
          <a:custGeom>
            <a:avLst/>
            <a:gdLst/>
            <a:ahLst/>
            <a:cxnLst/>
            <a:rect l="0" t="0" r="0" b="0"/>
            <a:pathLst>
              <a:path w="196067" h="196332">
                <a:moveTo>
                  <a:pt x="26402" y="116086"/>
                </a:moveTo>
                <a:lnTo>
                  <a:pt x="16921" y="120826"/>
                </a:lnTo>
                <a:lnTo>
                  <a:pt x="14128" y="123215"/>
                </a:lnTo>
                <a:lnTo>
                  <a:pt x="12266" y="125799"/>
                </a:lnTo>
                <a:lnTo>
                  <a:pt x="10197" y="131317"/>
                </a:lnTo>
                <a:lnTo>
                  <a:pt x="9278" y="137076"/>
                </a:lnTo>
                <a:lnTo>
                  <a:pt x="8041" y="139009"/>
                </a:lnTo>
                <a:lnTo>
                  <a:pt x="6224" y="140298"/>
                </a:lnTo>
                <a:lnTo>
                  <a:pt x="4020" y="141157"/>
                </a:lnTo>
                <a:lnTo>
                  <a:pt x="2551" y="142722"/>
                </a:lnTo>
                <a:lnTo>
                  <a:pt x="1571" y="144757"/>
                </a:lnTo>
                <a:lnTo>
                  <a:pt x="483" y="149665"/>
                </a:lnTo>
                <a:lnTo>
                  <a:pt x="0" y="155153"/>
                </a:lnTo>
                <a:lnTo>
                  <a:pt x="863" y="158005"/>
                </a:lnTo>
                <a:lnTo>
                  <a:pt x="4468" y="163821"/>
                </a:lnTo>
                <a:lnTo>
                  <a:pt x="6818" y="165769"/>
                </a:lnTo>
                <a:lnTo>
                  <a:pt x="9377" y="167067"/>
                </a:lnTo>
                <a:lnTo>
                  <a:pt x="12076" y="167933"/>
                </a:lnTo>
                <a:lnTo>
                  <a:pt x="13874" y="169502"/>
                </a:lnTo>
                <a:lnTo>
                  <a:pt x="15074" y="171540"/>
                </a:lnTo>
                <a:lnTo>
                  <a:pt x="15873" y="173891"/>
                </a:lnTo>
                <a:lnTo>
                  <a:pt x="19407" y="179149"/>
                </a:lnTo>
                <a:lnTo>
                  <a:pt x="21739" y="181941"/>
                </a:lnTo>
                <a:lnTo>
                  <a:pt x="24285" y="183802"/>
                </a:lnTo>
                <a:lnTo>
                  <a:pt x="29761" y="185869"/>
                </a:lnTo>
                <a:lnTo>
                  <a:pt x="35501" y="189434"/>
                </a:lnTo>
                <a:lnTo>
                  <a:pt x="42531" y="195066"/>
                </a:lnTo>
                <a:lnTo>
                  <a:pt x="46138" y="195837"/>
                </a:lnTo>
                <a:lnTo>
                  <a:pt x="51048" y="196179"/>
                </a:lnTo>
                <a:lnTo>
                  <a:pt x="56538" y="196331"/>
                </a:lnTo>
                <a:lnTo>
                  <a:pt x="59391" y="195380"/>
                </a:lnTo>
                <a:lnTo>
                  <a:pt x="65207" y="191676"/>
                </a:lnTo>
                <a:lnTo>
                  <a:pt x="71099" y="186723"/>
                </a:lnTo>
                <a:lnTo>
                  <a:pt x="77025" y="181215"/>
                </a:lnTo>
                <a:lnTo>
                  <a:pt x="82966" y="175459"/>
                </a:lnTo>
                <a:lnTo>
                  <a:pt x="85939" y="171543"/>
                </a:lnTo>
                <a:lnTo>
                  <a:pt x="88914" y="166948"/>
                </a:lnTo>
                <a:lnTo>
                  <a:pt x="91889" y="161900"/>
                </a:lnTo>
                <a:lnTo>
                  <a:pt x="100486" y="148354"/>
                </a:lnTo>
                <a:lnTo>
                  <a:pt x="105557" y="140575"/>
                </a:lnTo>
                <a:lnTo>
                  <a:pt x="145877" y="72740"/>
                </a:lnTo>
                <a:lnTo>
                  <a:pt x="158638" y="52462"/>
                </a:lnTo>
                <a:lnTo>
                  <a:pt x="169129" y="36959"/>
                </a:lnTo>
                <a:lnTo>
                  <a:pt x="19606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Communicative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832640"/>
          </a:xfrm>
          <a:prstGeom prst="rect">
            <a:avLst/>
          </a:prstGeom>
          <a:noFill/>
        </p:spPr>
        <p:txBody>
          <a:bodyPr wrap="square" rtlCol="1">
            <a:spAutoFit/>
          </a:bodyPr>
          <a:lstStyle/>
          <a:p>
            <a:r>
              <a:rPr lang="ar-SA" sz="1600" dirty="0" smtClean="0"/>
              <a:t> </a:t>
            </a:r>
            <a:r>
              <a:rPr lang="en-US" sz="1600" dirty="0" smtClean="0"/>
              <a:t>a. </a:t>
            </a:r>
            <a:r>
              <a:rPr lang="en-US" sz="1600" dirty="0"/>
              <a:t>T</a:t>
            </a:r>
            <a:r>
              <a:rPr lang="en-US" sz="1600" dirty="0" smtClean="0"/>
              <a:t>he goal of language teaching is learner’s ability to communicate in the target language.</a:t>
            </a:r>
          </a:p>
          <a:p>
            <a:r>
              <a:rPr lang="en-US" sz="1600" dirty="0" smtClean="0"/>
              <a:t>b. </a:t>
            </a:r>
            <a:r>
              <a:rPr lang="en-US" sz="1600" dirty="0"/>
              <a:t>T</a:t>
            </a:r>
            <a:r>
              <a:rPr lang="en-US" sz="1600" dirty="0" smtClean="0"/>
              <a:t>he content of a language course will include semantic notions and social functions, not just linguistic structures.</a:t>
            </a:r>
          </a:p>
          <a:p>
            <a:r>
              <a:rPr lang="en-US" sz="1600" dirty="0" smtClean="0"/>
              <a:t>c. Students regularly work in groups or pair to transfer meaning in situations where one person has information that the other(s) lack.</a:t>
            </a:r>
          </a:p>
          <a:p>
            <a:r>
              <a:rPr lang="en-US" sz="1600" dirty="0" smtClean="0"/>
              <a:t>d. Students often engage in role-play or dramatization to adjust their use of the target language to different social contexts.</a:t>
            </a:r>
          </a:p>
          <a:p>
            <a:r>
              <a:rPr lang="en-US" sz="1600" dirty="0" smtClean="0"/>
              <a:t>e. Classroom materials and activities are often authentic to reflect real-life situations and demands.</a:t>
            </a:r>
          </a:p>
          <a:p>
            <a:r>
              <a:rPr lang="en-US" sz="1600" dirty="0" smtClean="0"/>
              <a:t>f. Skills are integrated from the beginning; a given activity might involve reading, speaking, listening, and perhaps also writing ( this assumes that learners are educated and literate).</a:t>
            </a:r>
          </a:p>
          <a:p>
            <a:r>
              <a:rPr lang="en-US" sz="1600" dirty="0" smtClean="0"/>
              <a:t>g. The teacher’s role is primarily to facilitate communication and only secondarily to correct errors.</a:t>
            </a:r>
            <a:r>
              <a:rPr lang="en-US" dirty="0" smtClean="0"/>
              <a:t> </a:t>
            </a:r>
          </a:p>
          <a:p>
            <a:r>
              <a:rPr lang="en-US" sz="1600" dirty="0" smtClean="0"/>
              <a:t>h. The teacher should be able to use the target language fluently and appropriately.</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099"/>
          <p:cNvSpPr/>
          <p:nvPr/>
        </p:nvSpPr>
        <p:spPr>
          <a:xfrm>
            <a:off x="188764" y="2143125"/>
            <a:ext cx="275580" cy="237919"/>
          </a:xfrm>
          <a:custGeom>
            <a:avLst/>
            <a:gdLst/>
            <a:ahLst/>
            <a:cxnLst/>
            <a:rect l="0" t="0" r="0" b="0"/>
            <a:pathLst>
              <a:path w="275580" h="237919">
                <a:moveTo>
                  <a:pt x="7689" y="151804"/>
                </a:moveTo>
                <a:lnTo>
                  <a:pt x="2948" y="166026"/>
                </a:lnTo>
                <a:lnTo>
                  <a:pt x="1552" y="171207"/>
                </a:lnTo>
                <a:lnTo>
                  <a:pt x="621" y="175653"/>
                </a:lnTo>
                <a:lnTo>
                  <a:pt x="0" y="179610"/>
                </a:lnTo>
                <a:lnTo>
                  <a:pt x="579" y="187208"/>
                </a:lnTo>
                <a:lnTo>
                  <a:pt x="1956" y="197235"/>
                </a:lnTo>
                <a:lnTo>
                  <a:pt x="3867" y="208881"/>
                </a:lnTo>
                <a:lnTo>
                  <a:pt x="5141" y="217636"/>
                </a:lnTo>
                <a:lnTo>
                  <a:pt x="5990" y="224466"/>
                </a:lnTo>
                <a:lnTo>
                  <a:pt x="6556" y="230011"/>
                </a:lnTo>
                <a:lnTo>
                  <a:pt x="7926" y="233708"/>
                </a:lnTo>
                <a:lnTo>
                  <a:pt x="9831" y="236172"/>
                </a:lnTo>
                <a:lnTo>
                  <a:pt x="12094" y="237815"/>
                </a:lnTo>
                <a:lnTo>
                  <a:pt x="15586" y="237918"/>
                </a:lnTo>
                <a:lnTo>
                  <a:pt x="19899" y="236995"/>
                </a:lnTo>
                <a:lnTo>
                  <a:pt x="24759" y="235387"/>
                </a:lnTo>
                <a:lnTo>
                  <a:pt x="36928" y="224393"/>
                </a:lnTo>
                <a:lnTo>
                  <a:pt x="53971" y="207142"/>
                </a:lnTo>
                <a:lnTo>
                  <a:pt x="110037" y="148688"/>
                </a:lnTo>
                <a:lnTo>
                  <a:pt x="173426" y="84492"/>
                </a:lnTo>
                <a:lnTo>
                  <a:pt x="188626" y="71210"/>
                </a:lnTo>
                <a:lnTo>
                  <a:pt x="203720" y="59380"/>
                </a:lnTo>
                <a:lnTo>
                  <a:pt x="218743" y="48516"/>
                </a:lnTo>
                <a:lnTo>
                  <a:pt x="231735" y="38297"/>
                </a:lnTo>
                <a:lnTo>
                  <a:pt x="243373" y="28508"/>
                </a:lnTo>
                <a:lnTo>
                  <a:pt x="27557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00"/>
          <p:cNvSpPr/>
          <p:nvPr/>
        </p:nvSpPr>
        <p:spPr>
          <a:xfrm>
            <a:off x="142996" y="2687835"/>
            <a:ext cx="258840" cy="167316"/>
          </a:xfrm>
          <a:custGeom>
            <a:avLst/>
            <a:gdLst/>
            <a:ahLst/>
            <a:cxnLst/>
            <a:rect l="0" t="0" r="0" b="0"/>
            <a:pathLst>
              <a:path w="258840" h="167316">
                <a:moveTo>
                  <a:pt x="26668" y="44649"/>
                </a:moveTo>
                <a:lnTo>
                  <a:pt x="21927" y="49389"/>
                </a:lnTo>
                <a:lnTo>
                  <a:pt x="19539" y="52770"/>
                </a:lnTo>
                <a:lnTo>
                  <a:pt x="16954" y="57008"/>
                </a:lnTo>
                <a:lnTo>
                  <a:pt x="14239" y="61818"/>
                </a:lnTo>
                <a:lnTo>
                  <a:pt x="12429" y="67009"/>
                </a:lnTo>
                <a:lnTo>
                  <a:pt x="11222" y="72454"/>
                </a:lnTo>
                <a:lnTo>
                  <a:pt x="10417" y="78068"/>
                </a:lnTo>
                <a:lnTo>
                  <a:pt x="8889" y="85780"/>
                </a:lnTo>
                <a:lnTo>
                  <a:pt x="4544" y="104932"/>
                </a:lnTo>
                <a:lnTo>
                  <a:pt x="2989" y="113611"/>
                </a:lnTo>
                <a:lnTo>
                  <a:pt x="1952" y="121382"/>
                </a:lnTo>
                <a:lnTo>
                  <a:pt x="1261" y="128546"/>
                </a:lnTo>
                <a:lnTo>
                  <a:pt x="800" y="135307"/>
                </a:lnTo>
                <a:lnTo>
                  <a:pt x="493" y="141798"/>
                </a:lnTo>
                <a:lnTo>
                  <a:pt x="61" y="157770"/>
                </a:lnTo>
                <a:lnTo>
                  <a:pt x="0" y="161735"/>
                </a:lnTo>
                <a:lnTo>
                  <a:pt x="1944" y="164378"/>
                </a:lnTo>
                <a:lnTo>
                  <a:pt x="5224" y="166140"/>
                </a:lnTo>
                <a:lnTo>
                  <a:pt x="9395" y="167315"/>
                </a:lnTo>
                <a:lnTo>
                  <a:pt x="13168" y="167106"/>
                </a:lnTo>
                <a:lnTo>
                  <a:pt x="16676" y="165974"/>
                </a:lnTo>
                <a:lnTo>
                  <a:pt x="23219" y="162072"/>
                </a:lnTo>
                <a:lnTo>
                  <a:pt x="29434" y="157029"/>
                </a:lnTo>
                <a:lnTo>
                  <a:pt x="34465" y="153304"/>
                </a:lnTo>
                <a:lnTo>
                  <a:pt x="47993" y="143872"/>
                </a:lnTo>
                <a:lnTo>
                  <a:pt x="86564" y="117925"/>
                </a:lnTo>
                <a:lnTo>
                  <a:pt x="212177" y="28968"/>
                </a:lnTo>
                <a:lnTo>
                  <a:pt x="223763" y="21296"/>
                </a:lnTo>
                <a:lnTo>
                  <a:pt x="233471" y="15190"/>
                </a:lnTo>
                <a:lnTo>
                  <a:pt x="25883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01"/>
          <p:cNvSpPr/>
          <p:nvPr/>
        </p:nvSpPr>
        <p:spPr>
          <a:xfrm>
            <a:off x="4866679" y="2884289"/>
            <a:ext cx="1598415" cy="26790"/>
          </a:xfrm>
          <a:custGeom>
            <a:avLst/>
            <a:gdLst/>
            <a:ahLst/>
            <a:cxnLst/>
            <a:rect l="0" t="0" r="0" b="0"/>
            <a:pathLst>
              <a:path w="1598415" h="26790">
                <a:moveTo>
                  <a:pt x="0" y="26789"/>
                </a:moveTo>
                <a:lnTo>
                  <a:pt x="466307" y="26789"/>
                </a:lnTo>
                <a:lnTo>
                  <a:pt x="484504" y="25796"/>
                </a:lnTo>
                <a:lnTo>
                  <a:pt x="551567" y="20652"/>
                </a:lnTo>
                <a:lnTo>
                  <a:pt x="584800" y="19100"/>
                </a:lnTo>
                <a:lnTo>
                  <a:pt x="612800" y="18410"/>
                </a:lnTo>
                <a:lnTo>
                  <a:pt x="625822" y="18227"/>
                </a:lnTo>
                <a:lnTo>
                  <a:pt x="645417" y="17112"/>
                </a:lnTo>
                <a:lnTo>
                  <a:pt x="717205" y="11795"/>
                </a:lnTo>
                <a:lnTo>
                  <a:pt x="748375" y="10203"/>
                </a:lnTo>
                <a:lnTo>
                  <a:pt x="774796" y="9495"/>
                </a:lnTo>
                <a:lnTo>
                  <a:pt x="871378" y="8963"/>
                </a:lnTo>
                <a:lnTo>
                  <a:pt x="888497" y="7959"/>
                </a:lnTo>
                <a:lnTo>
                  <a:pt x="903878" y="6298"/>
                </a:lnTo>
                <a:lnTo>
                  <a:pt x="918101" y="4199"/>
                </a:lnTo>
                <a:lnTo>
                  <a:pt x="930560" y="2799"/>
                </a:lnTo>
                <a:lnTo>
                  <a:pt x="941842" y="1866"/>
                </a:lnTo>
                <a:lnTo>
                  <a:pt x="952340" y="1244"/>
                </a:lnTo>
                <a:lnTo>
                  <a:pt x="1176286" y="48"/>
                </a:lnTo>
                <a:lnTo>
                  <a:pt x="159841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02"/>
          <p:cNvSpPr/>
          <p:nvPr/>
        </p:nvSpPr>
        <p:spPr>
          <a:xfrm>
            <a:off x="6625828" y="2866429"/>
            <a:ext cx="750094" cy="26790"/>
          </a:xfrm>
          <a:custGeom>
            <a:avLst/>
            <a:gdLst/>
            <a:ahLst/>
            <a:cxnLst/>
            <a:rect l="0" t="0" r="0" b="0"/>
            <a:pathLst>
              <a:path w="750094" h="26790">
                <a:moveTo>
                  <a:pt x="0" y="8930"/>
                </a:moveTo>
                <a:lnTo>
                  <a:pt x="9481" y="4189"/>
                </a:lnTo>
                <a:lnTo>
                  <a:pt x="13265" y="2793"/>
                </a:lnTo>
                <a:lnTo>
                  <a:pt x="16782" y="1862"/>
                </a:lnTo>
                <a:lnTo>
                  <a:pt x="20117" y="1241"/>
                </a:lnTo>
                <a:lnTo>
                  <a:pt x="26469" y="552"/>
                </a:lnTo>
                <a:lnTo>
                  <a:pt x="48113" y="109"/>
                </a:lnTo>
                <a:lnTo>
                  <a:pt x="303613" y="0"/>
                </a:lnTo>
                <a:lnTo>
                  <a:pt x="315518" y="992"/>
                </a:lnTo>
                <a:lnTo>
                  <a:pt x="326431" y="2646"/>
                </a:lnTo>
                <a:lnTo>
                  <a:pt x="336683" y="4741"/>
                </a:lnTo>
                <a:lnTo>
                  <a:pt x="362369" y="7129"/>
                </a:lnTo>
                <a:lnTo>
                  <a:pt x="477674" y="15231"/>
                </a:lnTo>
                <a:lnTo>
                  <a:pt x="539392" y="20991"/>
                </a:lnTo>
                <a:lnTo>
                  <a:pt x="565969" y="22924"/>
                </a:lnTo>
                <a:lnTo>
                  <a:pt x="590633" y="24212"/>
                </a:lnTo>
                <a:lnTo>
                  <a:pt x="656418" y="26280"/>
                </a:lnTo>
                <a:lnTo>
                  <a:pt x="674064" y="26563"/>
                </a:lnTo>
                <a:lnTo>
                  <a:pt x="750093"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03"/>
          <p:cNvSpPr/>
          <p:nvPr/>
        </p:nvSpPr>
        <p:spPr>
          <a:xfrm>
            <a:off x="401835" y="3062882"/>
            <a:ext cx="794744" cy="35720"/>
          </a:xfrm>
          <a:custGeom>
            <a:avLst/>
            <a:gdLst/>
            <a:ahLst/>
            <a:cxnLst/>
            <a:rect l="0" t="0" r="0" b="0"/>
            <a:pathLst>
              <a:path w="794744" h="35720">
                <a:moveTo>
                  <a:pt x="0" y="0"/>
                </a:moveTo>
                <a:lnTo>
                  <a:pt x="9481" y="4741"/>
                </a:lnTo>
                <a:lnTo>
                  <a:pt x="13266" y="6137"/>
                </a:lnTo>
                <a:lnTo>
                  <a:pt x="16782" y="7068"/>
                </a:lnTo>
                <a:lnTo>
                  <a:pt x="23334" y="8103"/>
                </a:lnTo>
                <a:lnTo>
                  <a:pt x="29553" y="8562"/>
                </a:lnTo>
                <a:lnTo>
                  <a:pt x="32601" y="9677"/>
                </a:lnTo>
                <a:lnTo>
                  <a:pt x="35625" y="11413"/>
                </a:lnTo>
                <a:lnTo>
                  <a:pt x="38633" y="13562"/>
                </a:lnTo>
                <a:lnTo>
                  <a:pt x="41630" y="14002"/>
                </a:lnTo>
                <a:lnTo>
                  <a:pt x="44621" y="13304"/>
                </a:lnTo>
                <a:lnTo>
                  <a:pt x="47607" y="11846"/>
                </a:lnTo>
                <a:lnTo>
                  <a:pt x="51582" y="10874"/>
                </a:lnTo>
                <a:lnTo>
                  <a:pt x="61290" y="9794"/>
                </a:lnTo>
                <a:lnTo>
                  <a:pt x="80531" y="9101"/>
                </a:lnTo>
                <a:lnTo>
                  <a:pt x="147848" y="8937"/>
                </a:lnTo>
                <a:lnTo>
                  <a:pt x="153136" y="7942"/>
                </a:lnTo>
                <a:lnTo>
                  <a:pt x="157653" y="6287"/>
                </a:lnTo>
                <a:lnTo>
                  <a:pt x="161657" y="4192"/>
                </a:lnTo>
                <a:lnTo>
                  <a:pt x="168295" y="2795"/>
                </a:lnTo>
                <a:lnTo>
                  <a:pt x="176689" y="1863"/>
                </a:lnTo>
                <a:lnTo>
                  <a:pt x="194615" y="828"/>
                </a:lnTo>
                <a:lnTo>
                  <a:pt x="214871" y="246"/>
                </a:lnTo>
                <a:lnTo>
                  <a:pt x="239179" y="33"/>
                </a:lnTo>
                <a:lnTo>
                  <a:pt x="562453" y="0"/>
                </a:lnTo>
                <a:lnTo>
                  <a:pt x="574399" y="993"/>
                </a:lnTo>
                <a:lnTo>
                  <a:pt x="585339" y="2646"/>
                </a:lnTo>
                <a:lnTo>
                  <a:pt x="595609" y="4741"/>
                </a:lnTo>
                <a:lnTo>
                  <a:pt x="603448" y="6137"/>
                </a:lnTo>
                <a:lnTo>
                  <a:pt x="609666" y="7068"/>
                </a:lnTo>
                <a:lnTo>
                  <a:pt x="619221" y="8103"/>
                </a:lnTo>
                <a:lnTo>
                  <a:pt x="641346" y="8821"/>
                </a:lnTo>
                <a:lnTo>
                  <a:pt x="675802" y="8921"/>
                </a:lnTo>
                <a:lnTo>
                  <a:pt x="681714" y="9916"/>
                </a:lnTo>
                <a:lnTo>
                  <a:pt x="687640" y="11572"/>
                </a:lnTo>
                <a:lnTo>
                  <a:pt x="693576" y="13668"/>
                </a:lnTo>
                <a:lnTo>
                  <a:pt x="702493" y="15065"/>
                </a:lnTo>
                <a:lnTo>
                  <a:pt x="713399" y="15996"/>
                </a:lnTo>
                <a:lnTo>
                  <a:pt x="725631" y="16618"/>
                </a:lnTo>
                <a:lnTo>
                  <a:pt x="736762" y="18024"/>
                </a:lnTo>
                <a:lnTo>
                  <a:pt x="747159" y="19954"/>
                </a:lnTo>
                <a:lnTo>
                  <a:pt x="757067" y="22232"/>
                </a:lnTo>
                <a:lnTo>
                  <a:pt x="763673" y="24743"/>
                </a:lnTo>
                <a:lnTo>
                  <a:pt x="768076" y="27410"/>
                </a:lnTo>
                <a:lnTo>
                  <a:pt x="794743"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04"/>
          <p:cNvSpPr/>
          <p:nvPr/>
        </p:nvSpPr>
        <p:spPr>
          <a:xfrm>
            <a:off x="1518046" y="3071821"/>
            <a:ext cx="1964533" cy="44640"/>
          </a:xfrm>
          <a:custGeom>
            <a:avLst/>
            <a:gdLst/>
            <a:ahLst/>
            <a:cxnLst/>
            <a:rect l="0" t="0" r="0" b="0"/>
            <a:pathLst>
              <a:path w="1964533" h="44640">
                <a:moveTo>
                  <a:pt x="0" y="8921"/>
                </a:moveTo>
                <a:lnTo>
                  <a:pt x="4741" y="8921"/>
                </a:lnTo>
                <a:lnTo>
                  <a:pt x="6137" y="9913"/>
                </a:lnTo>
                <a:lnTo>
                  <a:pt x="7068" y="11566"/>
                </a:lnTo>
                <a:lnTo>
                  <a:pt x="7689" y="13661"/>
                </a:lnTo>
                <a:lnTo>
                  <a:pt x="9095" y="15058"/>
                </a:lnTo>
                <a:lnTo>
                  <a:pt x="11024" y="15988"/>
                </a:lnTo>
                <a:lnTo>
                  <a:pt x="15814" y="17023"/>
                </a:lnTo>
                <a:lnTo>
                  <a:pt x="66812" y="17846"/>
                </a:lnTo>
                <a:lnTo>
                  <a:pt x="139877" y="17850"/>
                </a:lnTo>
                <a:lnTo>
                  <a:pt x="145837" y="16858"/>
                </a:lnTo>
                <a:lnTo>
                  <a:pt x="151795" y="15205"/>
                </a:lnTo>
                <a:lnTo>
                  <a:pt x="157752" y="13110"/>
                </a:lnTo>
                <a:lnTo>
                  <a:pt x="164699" y="11713"/>
                </a:lnTo>
                <a:lnTo>
                  <a:pt x="172307" y="10783"/>
                </a:lnTo>
                <a:lnTo>
                  <a:pt x="194591" y="9472"/>
                </a:lnTo>
                <a:lnTo>
                  <a:pt x="243841" y="8942"/>
                </a:lnTo>
                <a:lnTo>
                  <a:pt x="285314" y="8930"/>
                </a:lnTo>
                <a:lnTo>
                  <a:pt x="309272" y="7935"/>
                </a:lnTo>
                <a:lnTo>
                  <a:pt x="334174" y="6279"/>
                </a:lnTo>
                <a:lnTo>
                  <a:pt x="378709" y="2786"/>
                </a:lnTo>
                <a:lnTo>
                  <a:pt x="405118" y="1233"/>
                </a:lnTo>
                <a:lnTo>
                  <a:pt x="460832" y="155"/>
                </a:lnTo>
                <a:lnTo>
                  <a:pt x="553660" y="0"/>
                </a:lnTo>
                <a:lnTo>
                  <a:pt x="608220" y="2641"/>
                </a:lnTo>
                <a:lnTo>
                  <a:pt x="643605" y="4734"/>
                </a:lnTo>
                <a:lnTo>
                  <a:pt x="672156" y="7122"/>
                </a:lnTo>
                <a:lnTo>
                  <a:pt x="696151" y="9706"/>
                </a:lnTo>
                <a:lnTo>
                  <a:pt x="741002" y="15223"/>
                </a:lnTo>
                <a:lnTo>
                  <a:pt x="842703" y="26849"/>
                </a:lnTo>
                <a:lnTo>
                  <a:pt x="865412" y="29803"/>
                </a:lnTo>
                <a:lnTo>
                  <a:pt x="882535" y="31772"/>
                </a:lnTo>
                <a:lnTo>
                  <a:pt x="895935" y="33084"/>
                </a:lnTo>
                <a:lnTo>
                  <a:pt x="906853" y="33960"/>
                </a:lnTo>
                <a:lnTo>
                  <a:pt x="945921" y="35191"/>
                </a:lnTo>
                <a:lnTo>
                  <a:pt x="1008331" y="35680"/>
                </a:lnTo>
                <a:lnTo>
                  <a:pt x="1412033" y="35710"/>
                </a:lnTo>
                <a:lnTo>
                  <a:pt x="1436457" y="36702"/>
                </a:lnTo>
                <a:lnTo>
                  <a:pt x="1459685" y="38356"/>
                </a:lnTo>
                <a:lnTo>
                  <a:pt x="1482116" y="40450"/>
                </a:lnTo>
                <a:lnTo>
                  <a:pt x="1536143" y="40132"/>
                </a:lnTo>
                <a:lnTo>
                  <a:pt x="1604107" y="37020"/>
                </a:lnTo>
                <a:lnTo>
                  <a:pt x="1659070" y="35825"/>
                </a:lnTo>
                <a:lnTo>
                  <a:pt x="1894742" y="35710"/>
                </a:lnTo>
                <a:lnTo>
                  <a:pt x="1903123" y="36702"/>
                </a:lnTo>
                <a:lnTo>
                  <a:pt x="1911686" y="38356"/>
                </a:lnTo>
                <a:lnTo>
                  <a:pt x="1920372" y="40450"/>
                </a:lnTo>
                <a:lnTo>
                  <a:pt x="1927154" y="41847"/>
                </a:lnTo>
                <a:lnTo>
                  <a:pt x="1932668" y="42778"/>
                </a:lnTo>
                <a:lnTo>
                  <a:pt x="1945169" y="44088"/>
                </a:lnTo>
                <a:lnTo>
                  <a:pt x="1964532" y="446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05"/>
          <p:cNvSpPr/>
          <p:nvPr/>
        </p:nvSpPr>
        <p:spPr>
          <a:xfrm>
            <a:off x="71452" y="3259335"/>
            <a:ext cx="160720" cy="105409"/>
          </a:xfrm>
          <a:custGeom>
            <a:avLst/>
            <a:gdLst/>
            <a:ahLst/>
            <a:cxnLst/>
            <a:rect l="0" t="0" r="0" b="0"/>
            <a:pathLst>
              <a:path w="160720" h="105409">
                <a:moveTo>
                  <a:pt x="26774" y="80368"/>
                </a:moveTo>
                <a:lnTo>
                  <a:pt x="17293" y="75627"/>
                </a:lnTo>
                <a:lnTo>
                  <a:pt x="13508" y="74231"/>
                </a:lnTo>
                <a:lnTo>
                  <a:pt x="9993" y="73300"/>
                </a:lnTo>
                <a:lnTo>
                  <a:pt x="1962" y="71806"/>
                </a:lnTo>
                <a:lnTo>
                  <a:pt x="1303" y="72675"/>
                </a:lnTo>
                <a:lnTo>
                  <a:pt x="864" y="74247"/>
                </a:lnTo>
                <a:lnTo>
                  <a:pt x="571" y="76287"/>
                </a:lnTo>
                <a:lnTo>
                  <a:pt x="375" y="78639"/>
                </a:lnTo>
                <a:lnTo>
                  <a:pt x="245" y="81200"/>
                </a:lnTo>
                <a:lnTo>
                  <a:pt x="101" y="86691"/>
                </a:lnTo>
                <a:lnTo>
                  <a:pt x="0" y="101252"/>
                </a:lnTo>
                <a:lnTo>
                  <a:pt x="987" y="103220"/>
                </a:lnTo>
                <a:lnTo>
                  <a:pt x="2638" y="104533"/>
                </a:lnTo>
                <a:lnTo>
                  <a:pt x="4730" y="105408"/>
                </a:lnTo>
                <a:lnTo>
                  <a:pt x="8109" y="104998"/>
                </a:lnTo>
                <a:lnTo>
                  <a:pt x="12346" y="103733"/>
                </a:lnTo>
                <a:lnTo>
                  <a:pt x="17156" y="101898"/>
                </a:lnTo>
                <a:lnTo>
                  <a:pt x="21354" y="99682"/>
                </a:lnTo>
                <a:lnTo>
                  <a:pt x="25145" y="97213"/>
                </a:lnTo>
                <a:lnTo>
                  <a:pt x="28665" y="94574"/>
                </a:lnTo>
                <a:lnTo>
                  <a:pt x="33988" y="91823"/>
                </a:lnTo>
                <a:lnTo>
                  <a:pt x="40513" y="88997"/>
                </a:lnTo>
                <a:lnTo>
                  <a:pt x="47839" y="86121"/>
                </a:lnTo>
                <a:lnTo>
                  <a:pt x="54708" y="81226"/>
                </a:lnTo>
                <a:lnTo>
                  <a:pt x="61272" y="74987"/>
                </a:lnTo>
                <a:lnTo>
                  <a:pt x="67632" y="67851"/>
                </a:lnTo>
                <a:lnTo>
                  <a:pt x="75841" y="61109"/>
                </a:lnTo>
                <a:lnTo>
                  <a:pt x="85282" y="54630"/>
                </a:lnTo>
                <a:lnTo>
                  <a:pt x="16071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06"/>
          <p:cNvSpPr/>
          <p:nvPr/>
        </p:nvSpPr>
        <p:spPr>
          <a:xfrm>
            <a:off x="205382" y="3580804"/>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SMARTPenAnnotation3107"/>
          <p:cNvSpPr/>
          <p:nvPr/>
        </p:nvSpPr>
        <p:spPr>
          <a:xfrm>
            <a:off x="214312" y="3554015"/>
            <a:ext cx="178595" cy="124863"/>
          </a:xfrm>
          <a:custGeom>
            <a:avLst/>
            <a:gdLst/>
            <a:ahLst/>
            <a:cxnLst/>
            <a:rect l="0" t="0" r="0" b="0"/>
            <a:pathLst>
              <a:path w="178595" h="124863">
                <a:moveTo>
                  <a:pt x="0" y="62508"/>
                </a:moveTo>
                <a:lnTo>
                  <a:pt x="0" y="88194"/>
                </a:lnTo>
                <a:lnTo>
                  <a:pt x="2646" y="91453"/>
                </a:lnTo>
                <a:lnTo>
                  <a:pt x="4740" y="93711"/>
                </a:lnTo>
                <a:lnTo>
                  <a:pt x="6137" y="96208"/>
                </a:lnTo>
                <a:lnTo>
                  <a:pt x="7068" y="98865"/>
                </a:lnTo>
                <a:lnTo>
                  <a:pt x="7688" y="101629"/>
                </a:lnTo>
                <a:lnTo>
                  <a:pt x="8102" y="104464"/>
                </a:lnTo>
                <a:lnTo>
                  <a:pt x="8378" y="107346"/>
                </a:lnTo>
                <a:lnTo>
                  <a:pt x="8562" y="110259"/>
                </a:lnTo>
                <a:lnTo>
                  <a:pt x="8766" y="116142"/>
                </a:lnTo>
                <a:lnTo>
                  <a:pt x="8897" y="123263"/>
                </a:lnTo>
                <a:lnTo>
                  <a:pt x="9900" y="123847"/>
                </a:lnTo>
                <a:lnTo>
                  <a:pt x="13661" y="124496"/>
                </a:lnTo>
                <a:lnTo>
                  <a:pt x="18639" y="124785"/>
                </a:lnTo>
                <a:lnTo>
                  <a:pt x="21356" y="124862"/>
                </a:lnTo>
                <a:lnTo>
                  <a:pt x="24159" y="122929"/>
                </a:lnTo>
                <a:lnTo>
                  <a:pt x="27020" y="119656"/>
                </a:lnTo>
                <a:lnTo>
                  <a:pt x="29920" y="115489"/>
                </a:lnTo>
                <a:lnTo>
                  <a:pt x="32845" y="111719"/>
                </a:lnTo>
                <a:lnTo>
                  <a:pt x="35787" y="108214"/>
                </a:lnTo>
                <a:lnTo>
                  <a:pt x="38741" y="104885"/>
                </a:lnTo>
                <a:lnTo>
                  <a:pt x="42694" y="99689"/>
                </a:lnTo>
                <a:lnTo>
                  <a:pt x="52379" y="85978"/>
                </a:lnTo>
                <a:lnTo>
                  <a:pt x="58732" y="79147"/>
                </a:lnTo>
                <a:lnTo>
                  <a:pt x="65944" y="72608"/>
                </a:lnTo>
                <a:lnTo>
                  <a:pt x="73728" y="66265"/>
                </a:lnTo>
                <a:lnTo>
                  <a:pt x="81894" y="60052"/>
                </a:lnTo>
                <a:lnTo>
                  <a:pt x="98905" y="47856"/>
                </a:lnTo>
                <a:lnTo>
                  <a:pt x="125217" y="29834"/>
                </a:lnTo>
                <a:lnTo>
                  <a:pt x="133087" y="24851"/>
                </a:lnTo>
                <a:lnTo>
                  <a:pt x="140319" y="20536"/>
                </a:lnTo>
                <a:lnTo>
                  <a:pt x="17859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108"/>
          <p:cNvSpPr/>
          <p:nvPr/>
        </p:nvSpPr>
        <p:spPr>
          <a:xfrm>
            <a:off x="89514" y="4250531"/>
            <a:ext cx="160518" cy="142351"/>
          </a:xfrm>
          <a:custGeom>
            <a:avLst/>
            <a:gdLst/>
            <a:ahLst/>
            <a:cxnLst/>
            <a:rect l="0" t="0" r="0" b="0"/>
            <a:pathLst>
              <a:path w="160518" h="142351">
                <a:moveTo>
                  <a:pt x="17642" y="35719"/>
                </a:moveTo>
                <a:lnTo>
                  <a:pt x="8161" y="35719"/>
                </a:lnTo>
                <a:lnTo>
                  <a:pt x="5368" y="36711"/>
                </a:lnTo>
                <a:lnTo>
                  <a:pt x="3506" y="38364"/>
                </a:lnTo>
                <a:lnTo>
                  <a:pt x="2265" y="40459"/>
                </a:lnTo>
                <a:lnTo>
                  <a:pt x="1437" y="43840"/>
                </a:lnTo>
                <a:lnTo>
                  <a:pt x="886" y="48078"/>
                </a:lnTo>
                <a:lnTo>
                  <a:pt x="518" y="52888"/>
                </a:lnTo>
                <a:lnTo>
                  <a:pt x="273" y="57087"/>
                </a:lnTo>
                <a:lnTo>
                  <a:pt x="0" y="64398"/>
                </a:lnTo>
                <a:lnTo>
                  <a:pt x="920" y="69721"/>
                </a:lnTo>
                <a:lnTo>
                  <a:pt x="2525" y="76246"/>
                </a:lnTo>
                <a:lnTo>
                  <a:pt x="4587" y="83573"/>
                </a:lnTo>
                <a:lnTo>
                  <a:pt x="6954" y="89449"/>
                </a:lnTo>
                <a:lnTo>
                  <a:pt x="9525" y="94359"/>
                </a:lnTo>
                <a:lnTo>
                  <a:pt x="12230" y="98625"/>
                </a:lnTo>
                <a:lnTo>
                  <a:pt x="14034" y="102461"/>
                </a:lnTo>
                <a:lnTo>
                  <a:pt x="15237" y="106010"/>
                </a:lnTo>
                <a:lnTo>
                  <a:pt x="16038" y="109369"/>
                </a:lnTo>
                <a:lnTo>
                  <a:pt x="17565" y="112600"/>
                </a:lnTo>
                <a:lnTo>
                  <a:pt x="19575" y="115746"/>
                </a:lnTo>
                <a:lnTo>
                  <a:pt x="21907" y="118836"/>
                </a:lnTo>
                <a:lnTo>
                  <a:pt x="24454" y="121888"/>
                </a:lnTo>
                <a:lnTo>
                  <a:pt x="27144" y="124915"/>
                </a:lnTo>
                <a:lnTo>
                  <a:pt x="32779" y="130924"/>
                </a:lnTo>
                <a:lnTo>
                  <a:pt x="38591" y="136901"/>
                </a:lnTo>
                <a:lnTo>
                  <a:pt x="41530" y="138893"/>
                </a:lnTo>
                <a:lnTo>
                  <a:pt x="44481" y="140220"/>
                </a:lnTo>
                <a:lnTo>
                  <a:pt x="47441" y="141105"/>
                </a:lnTo>
                <a:lnTo>
                  <a:pt x="50406" y="141695"/>
                </a:lnTo>
                <a:lnTo>
                  <a:pt x="53375" y="142088"/>
                </a:lnTo>
                <a:lnTo>
                  <a:pt x="56347" y="142350"/>
                </a:lnTo>
                <a:lnTo>
                  <a:pt x="59320" y="141533"/>
                </a:lnTo>
                <a:lnTo>
                  <a:pt x="62295" y="139996"/>
                </a:lnTo>
                <a:lnTo>
                  <a:pt x="65270" y="137979"/>
                </a:lnTo>
                <a:lnTo>
                  <a:pt x="69237" y="134650"/>
                </a:lnTo>
                <a:lnTo>
                  <a:pt x="73867" y="130446"/>
                </a:lnTo>
                <a:lnTo>
                  <a:pt x="78938" y="125659"/>
                </a:lnTo>
                <a:lnTo>
                  <a:pt x="84303" y="119492"/>
                </a:lnTo>
                <a:lnTo>
                  <a:pt x="89864" y="112403"/>
                </a:lnTo>
                <a:lnTo>
                  <a:pt x="95555" y="104701"/>
                </a:lnTo>
                <a:lnTo>
                  <a:pt x="103318" y="92621"/>
                </a:lnTo>
                <a:lnTo>
                  <a:pt x="139002" y="33913"/>
                </a:lnTo>
                <a:lnTo>
                  <a:pt x="16051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109"/>
          <p:cNvSpPr/>
          <p:nvPr/>
        </p:nvSpPr>
        <p:spPr>
          <a:xfrm>
            <a:off x="160734" y="4688085"/>
            <a:ext cx="133946" cy="115572"/>
          </a:xfrm>
          <a:custGeom>
            <a:avLst/>
            <a:gdLst/>
            <a:ahLst/>
            <a:cxnLst/>
            <a:rect l="0" t="0" r="0" b="0"/>
            <a:pathLst>
              <a:path w="133946" h="115572">
                <a:moveTo>
                  <a:pt x="0" y="17860"/>
                </a:moveTo>
                <a:lnTo>
                  <a:pt x="0" y="45666"/>
                </a:lnTo>
                <a:lnTo>
                  <a:pt x="992" y="49295"/>
                </a:lnTo>
                <a:lnTo>
                  <a:pt x="2646" y="52708"/>
                </a:lnTo>
                <a:lnTo>
                  <a:pt x="4740" y="55975"/>
                </a:lnTo>
                <a:lnTo>
                  <a:pt x="7129" y="60137"/>
                </a:lnTo>
                <a:lnTo>
                  <a:pt x="12429" y="70054"/>
                </a:lnTo>
                <a:lnTo>
                  <a:pt x="17215" y="77460"/>
                </a:lnTo>
                <a:lnTo>
                  <a:pt x="23383" y="86367"/>
                </a:lnTo>
                <a:lnTo>
                  <a:pt x="40448" y="110216"/>
                </a:lnTo>
                <a:lnTo>
                  <a:pt x="42840" y="112173"/>
                </a:lnTo>
                <a:lnTo>
                  <a:pt x="45427" y="113477"/>
                </a:lnTo>
                <a:lnTo>
                  <a:pt x="48144" y="114347"/>
                </a:lnTo>
                <a:lnTo>
                  <a:pt x="50948" y="114927"/>
                </a:lnTo>
                <a:lnTo>
                  <a:pt x="53809" y="115314"/>
                </a:lnTo>
                <a:lnTo>
                  <a:pt x="56708" y="115571"/>
                </a:lnTo>
                <a:lnTo>
                  <a:pt x="59634" y="113759"/>
                </a:lnTo>
                <a:lnTo>
                  <a:pt x="62576" y="110566"/>
                </a:lnTo>
                <a:lnTo>
                  <a:pt x="65530" y="106453"/>
                </a:lnTo>
                <a:lnTo>
                  <a:pt x="72460" y="94781"/>
                </a:lnTo>
                <a:lnTo>
                  <a:pt x="93389" y="58000"/>
                </a:lnTo>
                <a:lnTo>
                  <a:pt x="102939" y="42635"/>
                </a:lnTo>
                <a:lnTo>
                  <a:pt x="111290" y="30409"/>
                </a:lnTo>
                <a:lnTo>
                  <a:pt x="1339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3110"/>
          <p:cNvSpPr/>
          <p:nvPr/>
        </p:nvSpPr>
        <p:spPr>
          <a:xfrm>
            <a:off x="4214812" y="4455914"/>
            <a:ext cx="116087" cy="98227"/>
          </a:xfrm>
          <a:custGeom>
            <a:avLst/>
            <a:gdLst/>
            <a:ahLst/>
            <a:cxnLst/>
            <a:rect l="0" t="0" r="0" b="0"/>
            <a:pathLst>
              <a:path w="116087" h="98227">
                <a:moveTo>
                  <a:pt x="116086" y="0"/>
                </a:moveTo>
                <a:lnTo>
                  <a:pt x="106605" y="4740"/>
                </a:lnTo>
                <a:lnTo>
                  <a:pt x="102820" y="7129"/>
                </a:lnTo>
                <a:lnTo>
                  <a:pt x="99305" y="9713"/>
                </a:lnTo>
                <a:lnTo>
                  <a:pt x="95969" y="12428"/>
                </a:lnTo>
                <a:lnTo>
                  <a:pt x="91760" y="16223"/>
                </a:lnTo>
                <a:lnTo>
                  <a:pt x="81793" y="25731"/>
                </a:lnTo>
                <a:lnTo>
                  <a:pt x="76357" y="30052"/>
                </a:lnTo>
                <a:lnTo>
                  <a:pt x="70748" y="33925"/>
                </a:lnTo>
                <a:lnTo>
                  <a:pt x="65025" y="37500"/>
                </a:lnTo>
                <a:lnTo>
                  <a:pt x="60217" y="41867"/>
                </a:lnTo>
                <a:lnTo>
                  <a:pt x="56020" y="46763"/>
                </a:lnTo>
                <a:lnTo>
                  <a:pt x="52229" y="52011"/>
                </a:lnTo>
                <a:lnTo>
                  <a:pt x="47718" y="56502"/>
                </a:lnTo>
                <a:lnTo>
                  <a:pt x="42726" y="60488"/>
                </a:lnTo>
                <a:lnTo>
                  <a:pt x="37414" y="64138"/>
                </a:lnTo>
                <a:lnTo>
                  <a:pt x="32880" y="67563"/>
                </a:lnTo>
                <a:lnTo>
                  <a:pt x="28865" y="70839"/>
                </a:lnTo>
                <a:lnTo>
                  <a:pt x="25197" y="74015"/>
                </a:lnTo>
                <a:lnTo>
                  <a:pt x="20767" y="78116"/>
                </a:lnTo>
                <a:lnTo>
                  <a:pt x="0" y="98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3111"/>
          <p:cNvSpPr/>
          <p:nvPr/>
        </p:nvSpPr>
        <p:spPr>
          <a:xfrm>
            <a:off x="4223742" y="4446984"/>
            <a:ext cx="71438" cy="107157"/>
          </a:xfrm>
          <a:custGeom>
            <a:avLst/>
            <a:gdLst/>
            <a:ahLst/>
            <a:cxnLst/>
            <a:rect l="0" t="0" r="0" b="0"/>
            <a:pathLst>
              <a:path w="71438" h="107157">
                <a:moveTo>
                  <a:pt x="0" y="0"/>
                </a:moveTo>
                <a:lnTo>
                  <a:pt x="4740" y="9481"/>
                </a:lnTo>
                <a:lnTo>
                  <a:pt x="7129" y="13266"/>
                </a:lnTo>
                <a:lnTo>
                  <a:pt x="9713" y="16781"/>
                </a:lnTo>
                <a:lnTo>
                  <a:pt x="16250" y="24812"/>
                </a:lnTo>
                <a:lnTo>
                  <a:pt x="17779" y="27456"/>
                </a:lnTo>
                <a:lnTo>
                  <a:pt x="22123" y="35684"/>
                </a:lnTo>
                <a:lnTo>
                  <a:pt x="30147" y="51473"/>
                </a:lnTo>
                <a:lnTo>
                  <a:pt x="32996" y="56143"/>
                </a:lnTo>
                <a:lnTo>
                  <a:pt x="35888" y="60249"/>
                </a:lnTo>
                <a:lnTo>
                  <a:pt x="38808" y="63979"/>
                </a:lnTo>
                <a:lnTo>
                  <a:pt x="42739" y="70434"/>
                </a:lnTo>
                <a:lnTo>
                  <a:pt x="47344" y="78706"/>
                </a:lnTo>
                <a:lnTo>
                  <a:pt x="71437"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3112"/>
          <p:cNvSpPr/>
          <p:nvPr/>
        </p:nvSpPr>
        <p:spPr>
          <a:xfrm>
            <a:off x="4259460" y="4518421"/>
            <a:ext cx="89298" cy="1"/>
          </a:xfrm>
          <a:custGeom>
            <a:avLst/>
            <a:gdLst/>
            <a:ahLst/>
            <a:cxnLst/>
            <a:rect l="0" t="0" r="0" b="0"/>
            <a:pathLst>
              <a:path w="89298" h="1">
                <a:moveTo>
                  <a:pt x="89297"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3113"/>
          <p:cNvSpPr/>
          <p:nvPr/>
        </p:nvSpPr>
        <p:spPr>
          <a:xfrm>
            <a:off x="4330898" y="4786312"/>
            <a:ext cx="651868" cy="17860"/>
          </a:xfrm>
          <a:custGeom>
            <a:avLst/>
            <a:gdLst/>
            <a:ahLst/>
            <a:cxnLst/>
            <a:rect l="0" t="0" r="0" b="0"/>
            <a:pathLst>
              <a:path w="651868" h="17860">
                <a:moveTo>
                  <a:pt x="0" y="0"/>
                </a:moveTo>
                <a:lnTo>
                  <a:pt x="0" y="4741"/>
                </a:lnTo>
                <a:lnTo>
                  <a:pt x="992" y="6137"/>
                </a:lnTo>
                <a:lnTo>
                  <a:pt x="2646" y="7068"/>
                </a:lnTo>
                <a:lnTo>
                  <a:pt x="4740" y="7689"/>
                </a:lnTo>
                <a:lnTo>
                  <a:pt x="7129" y="9094"/>
                </a:lnTo>
                <a:lnTo>
                  <a:pt x="9714" y="11024"/>
                </a:lnTo>
                <a:lnTo>
                  <a:pt x="12429" y="13302"/>
                </a:lnTo>
                <a:lnTo>
                  <a:pt x="15231" y="14822"/>
                </a:lnTo>
                <a:lnTo>
                  <a:pt x="18092" y="15834"/>
                </a:lnTo>
                <a:lnTo>
                  <a:pt x="25071" y="17459"/>
                </a:lnTo>
                <a:lnTo>
                  <a:pt x="104772" y="17836"/>
                </a:lnTo>
                <a:lnTo>
                  <a:pt x="145856" y="17857"/>
                </a:lnTo>
                <a:lnTo>
                  <a:pt x="157761" y="16865"/>
                </a:lnTo>
                <a:lnTo>
                  <a:pt x="169666" y="15212"/>
                </a:lnTo>
                <a:lnTo>
                  <a:pt x="181572" y="13118"/>
                </a:lnTo>
                <a:lnTo>
                  <a:pt x="191493" y="11722"/>
                </a:lnTo>
                <a:lnTo>
                  <a:pt x="200092" y="10792"/>
                </a:lnTo>
                <a:lnTo>
                  <a:pt x="207809" y="10171"/>
                </a:lnTo>
                <a:lnTo>
                  <a:pt x="221883" y="9757"/>
                </a:lnTo>
                <a:lnTo>
                  <a:pt x="357302" y="8962"/>
                </a:lnTo>
                <a:lnTo>
                  <a:pt x="644306" y="8930"/>
                </a:lnTo>
                <a:lnTo>
                  <a:pt x="646826" y="9922"/>
                </a:lnTo>
                <a:lnTo>
                  <a:pt x="648506" y="11576"/>
                </a:lnTo>
                <a:lnTo>
                  <a:pt x="651867"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3114"/>
          <p:cNvSpPr/>
          <p:nvPr/>
        </p:nvSpPr>
        <p:spPr>
          <a:xfrm>
            <a:off x="93909" y="5250656"/>
            <a:ext cx="227560" cy="196264"/>
          </a:xfrm>
          <a:custGeom>
            <a:avLst/>
            <a:gdLst/>
            <a:ahLst/>
            <a:cxnLst/>
            <a:rect l="0" t="0" r="0" b="0"/>
            <a:pathLst>
              <a:path w="227560" h="196264">
                <a:moveTo>
                  <a:pt x="13247" y="107156"/>
                </a:moveTo>
                <a:lnTo>
                  <a:pt x="8506" y="111897"/>
                </a:lnTo>
                <a:lnTo>
                  <a:pt x="6118" y="115278"/>
                </a:lnTo>
                <a:lnTo>
                  <a:pt x="3533" y="119516"/>
                </a:lnTo>
                <a:lnTo>
                  <a:pt x="818" y="124325"/>
                </a:lnTo>
                <a:lnTo>
                  <a:pt x="0" y="128524"/>
                </a:lnTo>
                <a:lnTo>
                  <a:pt x="447" y="132315"/>
                </a:lnTo>
                <a:lnTo>
                  <a:pt x="1737" y="135835"/>
                </a:lnTo>
                <a:lnTo>
                  <a:pt x="2597" y="140166"/>
                </a:lnTo>
                <a:lnTo>
                  <a:pt x="3170" y="145038"/>
                </a:lnTo>
                <a:lnTo>
                  <a:pt x="3553" y="150270"/>
                </a:lnTo>
                <a:lnTo>
                  <a:pt x="4800" y="154750"/>
                </a:lnTo>
                <a:lnTo>
                  <a:pt x="6623" y="158730"/>
                </a:lnTo>
                <a:lnTo>
                  <a:pt x="8831" y="162374"/>
                </a:lnTo>
                <a:lnTo>
                  <a:pt x="12287" y="166788"/>
                </a:lnTo>
                <a:lnTo>
                  <a:pt x="16576" y="171716"/>
                </a:lnTo>
                <a:lnTo>
                  <a:pt x="25640" y="181490"/>
                </a:lnTo>
                <a:lnTo>
                  <a:pt x="32976" y="189141"/>
                </a:lnTo>
                <a:lnTo>
                  <a:pt x="36322" y="191579"/>
                </a:lnTo>
                <a:lnTo>
                  <a:pt x="42685" y="194287"/>
                </a:lnTo>
                <a:lnTo>
                  <a:pt x="46763" y="195008"/>
                </a:lnTo>
                <a:lnTo>
                  <a:pt x="51466" y="195491"/>
                </a:lnTo>
                <a:lnTo>
                  <a:pt x="56585" y="195811"/>
                </a:lnTo>
                <a:lnTo>
                  <a:pt x="64920" y="196168"/>
                </a:lnTo>
                <a:lnTo>
                  <a:pt x="68531" y="196263"/>
                </a:lnTo>
                <a:lnTo>
                  <a:pt x="71931" y="195334"/>
                </a:lnTo>
                <a:lnTo>
                  <a:pt x="78355" y="191656"/>
                </a:lnTo>
                <a:lnTo>
                  <a:pt x="84517" y="186714"/>
                </a:lnTo>
                <a:lnTo>
                  <a:pt x="87549" y="184007"/>
                </a:lnTo>
                <a:lnTo>
                  <a:pt x="90563" y="180218"/>
                </a:lnTo>
                <a:lnTo>
                  <a:pt x="93564" y="175708"/>
                </a:lnTo>
                <a:lnTo>
                  <a:pt x="96557" y="170717"/>
                </a:lnTo>
                <a:lnTo>
                  <a:pt x="105175" y="157234"/>
                </a:lnTo>
                <a:lnTo>
                  <a:pt x="110251" y="149470"/>
                </a:lnTo>
                <a:lnTo>
                  <a:pt x="117604" y="139334"/>
                </a:lnTo>
                <a:lnTo>
                  <a:pt x="144929" y="103351"/>
                </a:lnTo>
                <a:lnTo>
                  <a:pt x="183985" y="49513"/>
                </a:lnTo>
                <a:lnTo>
                  <a:pt x="190572" y="39954"/>
                </a:lnTo>
                <a:lnTo>
                  <a:pt x="195956" y="31597"/>
                </a:lnTo>
                <a:lnTo>
                  <a:pt x="200537" y="24041"/>
                </a:lnTo>
                <a:lnTo>
                  <a:pt x="205576" y="18012"/>
                </a:lnTo>
                <a:lnTo>
                  <a:pt x="210919" y="13000"/>
                </a:lnTo>
                <a:lnTo>
                  <a:pt x="22755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3115"/>
          <p:cNvSpPr/>
          <p:nvPr/>
        </p:nvSpPr>
        <p:spPr>
          <a:xfrm>
            <a:off x="133945" y="5822156"/>
            <a:ext cx="178595" cy="124281"/>
          </a:xfrm>
          <a:custGeom>
            <a:avLst/>
            <a:gdLst/>
            <a:ahLst/>
            <a:cxnLst/>
            <a:rect l="0" t="0" r="0" b="0"/>
            <a:pathLst>
              <a:path w="178595" h="124281">
                <a:moveTo>
                  <a:pt x="0" y="0"/>
                </a:moveTo>
                <a:lnTo>
                  <a:pt x="0" y="12428"/>
                </a:lnTo>
                <a:lnTo>
                  <a:pt x="992" y="17215"/>
                </a:lnTo>
                <a:lnTo>
                  <a:pt x="2646" y="23383"/>
                </a:lnTo>
                <a:lnTo>
                  <a:pt x="17169" y="73631"/>
                </a:lnTo>
                <a:lnTo>
                  <a:pt x="21368" y="85798"/>
                </a:lnTo>
                <a:lnTo>
                  <a:pt x="25159" y="94902"/>
                </a:lnTo>
                <a:lnTo>
                  <a:pt x="28679" y="101963"/>
                </a:lnTo>
                <a:lnTo>
                  <a:pt x="33010" y="107663"/>
                </a:lnTo>
                <a:lnTo>
                  <a:pt x="37882" y="112455"/>
                </a:lnTo>
                <a:lnTo>
                  <a:pt x="43114" y="116642"/>
                </a:lnTo>
                <a:lnTo>
                  <a:pt x="47594" y="119433"/>
                </a:lnTo>
                <a:lnTo>
                  <a:pt x="51573" y="121294"/>
                </a:lnTo>
                <a:lnTo>
                  <a:pt x="55218" y="122535"/>
                </a:lnTo>
                <a:lnTo>
                  <a:pt x="61617" y="123361"/>
                </a:lnTo>
                <a:lnTo>
                  <a:pt x="69851" y="123913"/>
                </a:lnTo>
                <a:lnTo>
                  <a:pt x="79310" y="124280"/>
                </a:lnTo>
                <a:lnTo>
                  <a:pt x="86607" y="123533"/>
                </a:lnTo>
                <a:lnTo>
                  <a:pt x="92465" y="122043"/>
                </a:lnTo>
                <a:lnTo>
                  <a:pt x="97362" y="120057"/>
                </a:lnTo>
                <a:lnTo>
                  <a:pt x="102611" y="116749"/>
                </a:lnTo>
                <a:lnTo>
                  <a:pt x="108095" y="112560"/>
                </a:lnTo>
                <a:lnTo>
                  <a:pt x="113735" y="107782"/>
                </a:lnTo>
                <a:lnTo>
                  <a:pt x="130585" y="94536"/>
                </a:lnTo>
                <a:lnTo>
                  <a:pt x="140635" y="86836"/>
                </a:lnTo>
                <a:lnTo>
                  <a:pt x="149319" y="79719"/>
                </a:lnTo>
                <a:lnTo>
                  <a:pt x="157093" y="72989"/>
                </a:lnTo>
                <a:lnTo>
                  <a:pt x="178594"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Summary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740307"/>
          </a:xfrm>
          <a:prstGeom prst="rect">
            <a:avLst/>
          </a:prstGeom>
          <a:noFill/>
        </p:spPr>
        <p:txBody>
          <a:bodyPr wrap="square" rtlCol="1">
            <a:spAutoFit/>
          </a:bodyPr>
          <a:lstStyle/>
          <a:p>
            <a:r>
              <a:rPr lang="ar-SA" dirty="0" smtClean="0"/>
              <a:t> </a:t>
            </a:r>
            <a:r>
              <a:rPr lang="en-US" dirty="0" smtClean="0"/>
              <a:t> To sum up, we can see that certain features of several of the first five approaches outlined above arose in reaction to perceived inadequacies or impracticalities in an earlier approach or approaches. The four more recently developed approaches also do this to some extent; however, each one is grounded on a slightly different theory or view of how people can learn second/ foreign languages, or how people use languages, and each has a central point around which everything else revolves:</a:t>
            </a:r>
          </a:p>
          <a:p>
            <a:pPr marL="342900" indent="-342900">
              <a:buAutoNum type="alphaLcPeriod"/>
            </a:pPr>
            <a:r>
              <a:rPr lang="en-US" dirty="0" smtClean="0"/>
              <a:t>Cognitive Approach: Language is rule-governed cognitive behavior ( not habit formation).</a:t>
            </a:r>
          </a:p>
          <a:p>
            <a:pPr marL="342900" indent="-342900">
              <a:buAutoNum type="alphaLcPeriod"/>
            </a:pPr>
            <a:r>
              <a:rPr lang="en-US" dirty="0" smtClean="0"/>
              <a:t>Affective-Humanistic Approach: Learning a foreign language is a process of self-realization and of relating to other people.</a:t>
            </a:r>
          </a:p>
          <a:p>
            <a:pPr marL="342900" indent="-342900">
              <a:buAutoNum type="alphaLcPeriod"/>
            </a:pPr>
            <a:r>
              <a:rPr lang="en-US" dirty="0" smtClean="0"/>
              <a:t>Comprehension Approach: Language acquisition occurs if and only if the learner comprehends meaningful input.</a:t>
            </a:r>
          </a:p>
          <a:p>
            <a:pPr marL="342900" indent="-342900">
              <a:buAutoNum type="alphaLcPeriod"/>
            </a:pPr>
            <a:r>
              <a:rPr lang="en-US" dirty="0" smtClean="0"/>
              <a:t>Communicative Approach: The purpose of language ( and thus the goal of language teaching) is communication.</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092"/>
          <p:cNvSpPr/>
          <p:nvPr/>
        </p:nvSpPr>
        <p:spPr>
          <a:xfrm>
            <a:off x="892968" y="3171289"/>
            <a:ext cx="2589611" cy="132696"/>
          </a:xfrm>
          <a:custGeom>
            <a:avLst/>
            <a:gdLst/>
            <a:ahLst/>
            <a:cxnLst/>
            <a:rect l="0" t="0" r="0" b="0"/>
            <a:pathLst>
              <a:path w="2589611" h="132696">
                <a:moveTo>
                  <a:pt x="0" y="43398"/>
                </a:moveTo>
                <a:lnTo>
                  <a:pt x="14222" y="38658"/>
                </a:lnTo>
                <a:lnTo>
                  <a:pt x="88708" y="35020"/>
                </a:lnTo>
                <a:lnTo>
                  <a:pt x="172970" y="34501"/>
                </a:lnTo>
                <a:lnTo>
                  <a:pt x="194285" y="31837"/>
                </a:lnTo>
                <a:lnTo>
                  <a:pt x="217318" y="28338"/>
                </a:lnTo>
                <a:lnTo>
                  <a:pt x="291637" y="25612"/>
                </a:lnTo>
                <a:lnTo>
                  <a:pt x="330820" y="24568"/>
                </a:lnTo>
                <a:lnTo>
                  <a:pt x="357754" y="19408"/>
                </a:lnTo>
                <a:lnTo>
                  <a:pt x="429226" y="16855"/>
                </a:lnTo>
                <a:lnTo>
                  <a:pt x="487503" y="14012"/>
                </a:lnTo>
                <a:lnTo>
                  <a:pt x="526231" y="10494"/>
                </a:lnTo>
                <a:lnTo>
                  <a:pt x="606904" y="7789"/>
                </a:lnTo>
                <a:lnTo>
                  <a:pt x="624939" y="5082"/>
                </a:lnTo>
                <a:lnTo>
                  <a:pt x="642876" y="1564"/>
                </a:lnTo>
                <a:lnTo>
                  <a:pt x="660770" y="0"/>
                </a:lnTo>
                <a:lnTo>
                  <a:pt x="675998" y="1951"/>
                </a:lnTo>
                <a:lnTo>
                  <a:pt x="690374" y="5133"/>
                </a:lnTo>
                <a:lnTo>
                  <a:pt x="768613" y="7580"/>
                </a:lnTo>
                <a:lnTo>
                  <a:pt x="868308" y="7677"/>
                </a:lnTo>
                <a:lnTo>
                  <a:pt x="897553" y="10324"/>
                </a:lnTo>
                <a:lnTo>
                  <a:pt x="921795" y="13816"/>
                </a:lnTo>
                <a:lnTo>
                  <a:pt x="968501" y="17356"/>
                </a:lnTo>
                <a:lnTo>
                  <a:pt x="988385" y="21241"/>
                </a:lnTo>
                <a:lnTo>
                  <a:pt x="1032098" y="25162"/>
                </a:lnTo>
                <a:lnTo>
                  <a:pt x="1044432" y="28017"/>
                </a:lnTo>
                <a:lnTo>
                  <a:pt x="1056528" y="31601"/>
                </a:lnTo>
                <a:lnTo>
                  <a:pt x="1075487" y="34611"/>
                </a:lnTo>
                <a:lnTo>
                  <a:pt x="1083108" y="36548"/>
                </a:lnTo>
                <a:lnTo>
                  <a:pt x="1098522" y="40353"/>
                </a:lnTo>
                <a:lnTo>
                  <a:pt x="1164901" y="44311"/>
                </a:lnTo>
                <a:lnTo>
                  <a:pt x="1176216" y="48103"/>
                </a:lnTo>
                <a:lnTo>
                  <a:pt x="1203223" y="51076"/>
                </a:lnTo>
                <a:lnTo>
                  <a:pt x="1219706" y="54417"/>
                </a:lnTo>
                <a:lnTo>
                  <a:pt x="1233646" y="58217"/>
                </a:lnTo>
                <a:lnTo>
                  <a:pt x="1259596" y="61349"/>
                </a:lnTo>
                <a:lnTo>
                  <a:pt x="1313808" y="67127"/>
                </a:lnTo>
                <a:lnTo>
                  <a:pt x="1386893" y="69918"/>
                </a:lnTo>
                <a:lnTo>
                  <a:pt x="1418002" y="71100"/>
                </a:lnTo>
                <a:lnTo>
                  <a:pt x="1436872" y="74892"/>
                </a:lnTo>
                <a:lnTo>
                  <a:pt x="1505409" y="78746"/>
                </a:lnTo>
                <a:lnTo>
                  <a:pt x="1628512" y="79107"/>
                </a:lnTo>
                <a:lnTo>
                  <a:pt x="1655190" y="81095"/>
                </a:lnTo>
                <a:lnTo>
                  <a:pt x="1767924" y="91388"/>
                </a:lnTo>
                <a:lnTo>
                  <a:pt x="1926611" y="102622"/>
                </a:lnTo>
                <a:lnTo>
                  <a:pt x="1988574" y="104933"/>
                </a:lnTo>
                <a:lnTo>
                  <a:pt x="2108368" y="105778"/>
                </a:lnTo>
                <a:lnTo>
                  <a:pt x="2320388" y="114001"/>
                </a:lnTo>
                <a:lnTo>
                  <a:pt x="2391828" y="117316"/>
                </a:lnTo>
                <a:lnTo>
                  <a:pt x="2415387" y="120899"/>
                </a:lnTo>
                <a:lnTo>
                  <a:pt x="2553346" y="130783"/>
                </a:lnTo>
                <a:lnTo>
                  <a:pt x="2589610" y="13269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093"/>
          <p:cNvSpPr/>
          <p:nvPr/>
        </p:nvSpPr>
        <p:spPr>
          <a:xfrm>
            <a:off x="2902148" y="3750468"/>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SMARTPenAnnotation3094"/>
          <p:cNvSpPr/>
          <p:nvPr/>
        </p:nvSpPr>
        <p:spPr>
          <a:xfrm>
            <a:off x="3571875" y="3696893"/>
            <a:ext cx="2187774" cy="133943"/>
          </a:xfrm>
          <a:custGeom>
            <a:avLst/>
            <a:gdLst/>
            <a:ahLst/>
            <a:cxnLst/>
            <a:rect l="0" t="0" r="0" b="0"/>
            <a:pathLst>
              <a:path w="2187774" h="133943">
                <a:moveTo>
                  <a:pt x="0" y="26786"/>
                </a:moveTo>
                <a:lnTo>
                  <a:pt x="14221" y="31527"/>
                </a:lnTo>
                <a:lnTo>
                  <a:pt x="61342" y="35164"/>
                </a:lnTo>
                <a:lnTo>
                  <a:pt x="107778" y="35684"/>
                </a:lnTo>
                <a:lnTo>
                  <a:pt x="120331" y="38347"/>
                </a:lnTo>
                <a:lnTo>
                  <a:pt x="134839" y="41847"/>
                </a:lnTo>
                <a:lnTo>
                  <a:pt x="193422" y="44573"/>
                </a:lnTo>
                <a:lnTo>
                  <a:pt x="372897" y="44646"/>
                </a:lnTo>
                <a:lnTo>
                  <a:pt x="399888" y="42000"/>
                </a:lnTo>
                <a:lnTo>
                  <a:pt x="428751" y="38509"/>
                </a:lnTo>
                <a:lnTo>
                  <a:pt x="491352" y="35961"/>
                </a:lnTo>
                <a:lnTo>
                  <a:pt x="535735" y="34797"/>
                </a:lnTo>
                <a:lnTo>
                  <a:pt x="646787" y="28662"/>
                </a:lnTo>
                <a:lnTo>
                  <a:pt x="711354" y="27033"/>
                </a:lnTo>
                <a:lnTo>
                  <a:pt x="785694" y="26796"/>
                </a:lnTo>
                <a:lnTo>
                  <a:pt x="803619" y="24145"/>
                </a:lnTo>
                <a:lnTo>
                  <a:pt x="821507" y="20651"/>
                </a:lnTo>
                <a:lnTo>
                  <a:pt x="889329" y="18020"/>
                </a:lnTo>
                <a:lnTo>
                  <a:pt x="930254" y="15259"/>
                </a:lnTo>
                <a:lnTo>
                  <a:pt x="957165" y="11741"/>
                </a:lnTo>
                <a:lnTo>
                  <a:pt x="1024714" y="9092"/>
                </a:lnTo>
                <a:lnTo>
                  <a:pt x="1090011" y="8937"/>
                </a:lnTo>
                <a:lnTo>
                  <a:pt x="1104897" y="6286"/>
                </a:lnTo>
                <a:lnTo>
                  <a:pt x="1118128" y="2792"/>
                </a:lnTo>
                <a:lnTo>
                  <a:pt x="1183652" y="70"/>
                </a:lnTo>
                <a:lnTo>
                  <a:pt x="1314570" y="0"/>
                </a:lnTo>
                <a:lnTo>
                  <a:pt x="1331371" y="2644"/>
                </a:lnTo>
                <a:lnTo>
                  <a:pt x="1351735" y="6135"/>
                </a:lnTo>
                <a:lnTo>
                  <a:pt x="1392702" y="9092"/>
                </a:lnTo>
                <a:lnTo>
                  <a:pt x="1402733" y="11021"/>
                </a:lnTo>
                <a:lnTo>
                  <a:pt x="1419171" y="14819"/>
                </a:lnTo>
                <a:lnTo>
                  <a:pt x="1458197" y="18582"/>
                </a:lnTo>
                <a:lnTo>
                  <a:pt x="1470280" y="22479"/>
                </a:lnTo>
                <a:lnTo>
                  <a:pt x="1488239" y="25510"/>
                </a:lnTo>
                <a:lnTo>
                  <a:pt x="1505460" y="28865"/>
                </a:lnTo>
                <a:lnTo>
                  <a:pt x="1523366" y="32671"/>
                </a:lnTo>
                <a:lnTo>
                  <a:pt x="1557078" y="36441"/>
                </a:lnTo>
                <a:lnTo>
                  <a:pt x="1568798" y="40338"/>
                </a:lnTo>
                <a:lnTo>
                  <a:pt x="1596032" y="43369"/>
                </a:lnTo>
                <a:lnTo>
                  <a:pt x="1610717" y="45779"/>
                </a:lnTo>
                <a:lnTo>
                  <a:pt x="1628444" y="49370"/>
                </a:lnTo>
                <a:lnTo>
                  <a:pt x="1648199" y="53748"/>
                </a:lnTo>
                <a:lnTo>
                  <a:pt x="1686025" y="61259"/>
                </a:lnTo>
                <a:lnTo>
                  <a:pt x="1704446" y="64651"/>
                </a:lnTo>
                <a:lnTo>
                  <a:pt x="1717719" y="67904"/>
                </a:lnTo>
                <a:lnTo>
                  <a:pt x="1727560" y="71065"/>
                </a:lnTo>
                <a:lnTo>
                  <a:pt x="1735113" y="74165"/>
                </a:lnTo>
                <a:lnTo>
                  <a:pt x="1748796" y="77609"/>
                </a:lnTo>
                <a:lnTo>
                  <a:pt x="1809662" y="80122"/>
                </a:lnTo>
                <a:lnTo>
                  <a:pt x="1857128" y="82939"/>
                </a:lnTo>
                <a:lnTo>
                  <a:pt x="1881023" y="85057"/>
                </a:lnTo>
                <a:lnTo>
                  <a:pt x="1897945" y="87462"/>
                </a:lnTo>
                <a:lnTo>
                  <a:pt x="1910218" y="90057"/>
                </a:lnTo>
                <a:lnTo>
                  <a:pt x="1919393" y="92779"/>
                </a:lnTo>
                <a:lnTo>
                  <a:pt x="1941786" y="96611"/>
                </a:lnTo>
                <a:lnTo>
                  <a:pt x="1994509" y="99188"/>
                </a:lnTo>
                <a:lnTo>
                  <a:pt x="2006297" y="102952"/>
                </a:lnTo>
                <a:lnTo>
                  <a:pt x="2024090" y="105908"/>
                </a:lnTo>
                <a:lnTo>
                  <a:pt x="2060154" y="107900"/>
                </a:lnTo>
                <a:lnTo>
                  <a:pt x="2075160" y="111784"/>
                </a:lnTo>
                <a:lnTo>
                  <a:pt x="2090024" y="114809"/>
                </a:lnTo>
                <a:lnTo>
                  <a:pt x="2119436" y="118561"/>
                </a:lnTo>
                <a:lnTo>
                  <a:pt x="2135573" y="122145"/>
                </a:lnTo>
                <a:lnTo>
                  <a:pt x="2160400" y="125155"/>
                </a:lnTo>
                <a:lnTo>
                  <a:pt x="2167540" y="127092"/>
                </a:lnTo>
                <a:lnTo>
                  <a:pt x="2187773" y="1339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095"/>
          <p:cNvSpPr/>
          <p:nvPr/>
        </p:nvSpPr>
        <p:spPr>
          <a:xfrm>
            <a:off x="6420445" y="3768440"/>
            <a:ext cx="1357313" cy="71326"/>
          </a:xfrm>
          <a:custGeom>
            <a:avLst/>
            <a:gdLst/>
            <a:ahLst/>
            <a:cxnLst/>
            <a:rect l="0" t="0" r="0" b="0"/>
            <a:pathLst>
              <a:path w="1357313" h="71326">
                <a:moveTo>
                  <a:pt x="0" y="53466"/>
                </a:moveTo>
                <a:lnTo>
                  <a:pt x="74058" y="53466"/>
                </a:lnTo>
                <a:lnTo>
                  <a:pt x="80129" y="52474"/>
                </a:lnTo>
                <a:lnTo>
                  <a:pt x="85170" y="50820"/>
                </a:lnTo>
                <a:lnTo>
                  <a:pt x="89521" y="48725"/>
                </a:lnTo>
                <a:lnTo>
                  <a:pt x="96392" y="47329"/>
                </a:lnTo>
                <a:lnTo>
                  <a:pt x="123039" y="45364"/>
                </a:lnTo>
                <a:lnTo>
                  <a:pt x="163276" y="44609"/>
                </a:lnTo>
                <a:lnTo>
                  <a:pt x="202368" y="43550"/>
                </a:lnTo>
                <a:lnTo>
                  <a:pt x="213295" y="41895"/>
                </a:lnTo>
                <a:lnTo>
                  <a:pt x="225540" y="39798"/>
                </a:lnTo>
                <a:lnTo>
                  <a:pt x="235689" y="38401"/>
                </a:lnTo>
                <a:lnTo>
                  <a:pt x="269373" y="36435"/>
                </a:lnTo>
                <a:lnTo>
                  <a:pt x="320144" y="35975"/>
                </a:lnTo>
                <a:lnTo>
                  <a:pt x="340429" y="34860"/>
                </a:lnTo>
                <a:lnTo>
                  <a:pt x="355937" y="33124"/>
                </a:lnTo>
                <a:lnTo>
                  <a:pt x="368260" y="30975"/>
                </a:lnTo>
                <a:lnTo>
                  <a:pt x="379452" y="29542"/>
                </a:lnTo>
                <a:lnTo>
                  <a:pt x="408433" y="27526"/>
                </a:lnTo>
                <a:lnTo>
                  <a:pt x="444444" y="26845"/>
                </a:lnTo>
                <a:lnTo>
                  <a:pt x="467405" y="25759"/>
                </a:lnTo>
                <a:lnTo>
                  <a:pt x="476307" y="24081"/>
                </a:lnTo>
                <a:lnTo>
                  <a:pt x="484225" y="21970"/>
                </a:lnTo>
                <a:lnTo>
                  <a:pt x="492481" y="20562"/>
                </a:lnTo>
                <a:lnTo>
                  <a:pt x="509591" y="18998"/>
                </a:lnTo>
                <a:lnTo>
                  <a:pt x="642955" y="10844"/>
                </a:lnTo>
                <a:lnTo>
                  <a:pt x="679654" y="9418"/>
                </a:lnTo>
                <a:lnTo>
                  <a:pt x="698943" y="8092"/>
                </a:lnTo>
                <a:lnTo>
                  <a:pt x="711032" y="6349"/>
                </a:lnTo>
                <a:lnTo>
                  <a:pt x="724053" y="4196"/>
                </a:lnTo>
                <a:lnTo>
                  <a:pt x="734717" y="2760"/>
                </a:lnTo>
                <a:lnTo>
                  <a:pt x="759208" y="739"/>
                </a:lnTo>
                <a:lnTo>
                  <a:pt x="789945" y="140"/>
                </a:lnTo>
                <a:lnTo>
                  <a:pt x="843542" y="0"/>
                </a:lnTo>
                <a:lnTo>
                  <a:pt x="864979" y="955"/>
                </a:lnTo>
                <a:lnTo>
                  <a:pt x="881255" y="2583"/>
                </a:lnTo>
                <a:lnTo>
                  <a:pt x="894089" y="4661"/>
                </a:lnTo>
                <a:lnTo>
                  <a:pt x="905622" y="6047"/>
                </a:lnTo>
                <a:lnTo>
                  <a:pt x="926374" y="7586"/>
                </a:lnTo>
                <a:lnTo>
                  <a:pt x="945004" y="9981"/>
                </a:lnTo>
                <a:lnTo>
                  <a:pt x="997454" y="17933"/>
                </a:lnTo>
                <a:lnTo>
                  <a:pt x="1022158" y="20848"/>
                </a:lnTo>
                <a:lnTo>
                  <a:pt x="1044579" y="22791"/>
                </a:lnTo>
                <a:lnTo>
                  <a:pt x="1065480" y="24086"/>
                </a:lnTo>
                <a:lnTo>
                  <a:pt x="1082390" y="25942"/>
                </a:lnTo>
                <a:lnTo>
                  <a:pt x="1096641" y="28171"/>
                </a:lnTo>
                <a:lnTo>
                  <a:pt x="1109117" y="30650"/>
                </a:lnTo>
                <a:lnTo>
                  <a:pt x="1127357" y="33294"/>
                </a:lnTo>
                <a:lnTo>
                  <a:pt x="1174082" y="38878"/>
                </a:lnTo>
                <a:lnTo>
                  <a:pt x="1204108" y="42021"/>
                </a:lnTo>
                <a:lnTo>
                  <a:pt x="1240950" y="44039"/>
                </a:lnTo>
                <a:lnTo>
                  <a:pt x="1247987" y="45197"/>
                </a:lnTo>
                <a:lnTo>
                  <a:pt x="1253671" y="46961"/>
                </a:lnTo>
                <a:lnTo>
                  <a:pt x="1258453" y="49129"/>
                </a:lnTo>
                <a:lnTo>
                  <a:pt x="1262633" y="50575"/>
                </a:lnTo>
                <a:lnTo>
                  <a:pt x="1273256" y="52609"/>
                </a:lnTo>
                <a:lnTo>
                  <a:pt x="1279605" y="53085"/>
                </a:lnTo>
                <a:lnTo>
                  <a:pt x="1282687" y="54204"/>
                </a:lnTo>
                <a:lnTo>
                  <a:pt x="1285735" y="55942"/>
                </a:lnTo>
                <a:lnTo>
                  <a:pt x="1288758" y="58093"/>
                </a:lnTo>
                <a:lnTo>
                  <a:pt x="1291765" y="59527"/>
                </a:lnTo>
                <a:lnTo>
                  <a:pt x="1297753" y="61121"/>
                </a:lnTo>
                <a:lnTo>
                  <a:pt x="1339841" y="62391"/>
                </a:lnTo>
                <a:lnTo>
                  <a:pt x="1342688" y="62392"/>
                </a:lnTo>
                <a:lnTo>
                  <a:pt x="1345578" y="63386"/>
                </a:lnTo>
                <a:lnTo>
                  <a:pt x="1348497" y="65040"/>
                </a:lnTo>
                <a:lnTo>
                  <a:pt x="1357312" y="713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096"/>
          <p:cNvSpPr/>
          <p:nvPr/>
        </p:nvSpPr>
        <p:spPr>
          <a:xfrm>
            <a:off x="188764" y="5589984"/>
            <a:ext cx="177354" cy="303606"/>
          </a:xfrm>
          <a:custGeom>
            <a:avLst/>
            <a:gdLst/>
            <a:ahLst/>
            <a:cxnLst/>
            <a:rect l="0" t="0" r="0" b="0"/>
            <a:pathLst>
              <a:path w="177354" h="303606">
                <a:moveTo>
                  <a:pt x="7689" y="241101"/>
                </a:moveTo>
                <a:lnTo>
                  <a:pt x="2948" y="255323"/>
                </a:lnTo>
                <a:lnTo>
                  <a:pt x="1552" y="260504"/>
                </a:lnTo>
                <a:lnTo>
                  <a:pt x="0" y="268907"/>
                </a:lnTo>
                <a:lnTo>
                  <a:pt x="579" y="272538"/>
                </a:lnTo>
                <a:lnTo>
                  <a:pt x="5141" y="282386"/>
                </a:lnTo>
                <a:lnTo>
                  <a:pt x="6934" y="291588"/>
                </a:lnTo>
                <a:lnTo>
                  <a:pt x="7353" y="297605"/>
                </a:lnTo>
                <a:lnTo>
                  <a:pt x="8457" y="299606"/>
                </a:lnTo>
                <a:lnTo>
                  <a:pt x="10185" y="300941"/>
                </a:lnTo>
                <a:lnTo>
                  <a:pt x="15348" y="303082"/>
                </a:lnTo>
                <a:lnTo>
                  <a:pt x="18699" y="303375"/>
                </a:lnTo>
                <a:lnTo>
                  <a:pt x="23496" y="303505"/>
                </a:lnTo>
                <a:lnTo>
                  <a:pt x="43472" y="303605"/>
                </a:lnTo>
                <a:lnTo>
                  <a:pt x="47419" y="302615"/>
                </a:lnTo>
                <a:lnTo>
                  <a:pt x="51043" y="300961"/>
                </a:lnTo>
                <a:lnTo>
                  <a:pt x="54451" y="298868"/>
                </a:lnTo>
                <a:lnTo>
                  <a:pt x="57715" y="296479"/>
                </a:lnTo>
                <a:lnTo>
                  <a:pt x="60883" y="293895"/>
                </a:lnTo>
                <a:lnTo>
                  <a:pt x="63988" y="291180"/>
                </a:lnTo>
                <a:lnTo>
                  <a:pt x="67049" y="287385"/>
                </a:lnTo>
                <a:lnTo>
                  <a:pt x="70083" y="282872"/>
                </a:lnTo>
                <a:lnTo>
                  <a:pt x="73097" y="277878"/>
                </a:lnTo>
                <a:lnTo>
                  <a:pt x="76099" y="271572"/>
                </a:lnTo>
                <a:lnTo>
                  <a:pt x="79092" y="264392"/>
                </a:lnTo>
                <a:lnTo>
                  <a:pt x="82080" y="256628"/>
                </a:lnTo>
                <a:lnTo>
                  <a:pt x="88046" y="240065"/>
                </a:lnTo>
                <a:lnTo>
                  <a:pt x="91026" y="231481"/>
                </a:lnTo>
                <a:lnTo>
                  <a:pt x="94005" y="220797"/>
                </a:lnTo>
                <a:lnTo>
                  <a:pt x="96983" y="208714"/>
                </a:lnTo>
                <a:lnTo>
                  <a:pt x="99960" y="195697"/>
                </a:lnTo>
                <a:lnTo>
                  <a:pt x="103930" y="182059"/>
                </a:lnTo>
                <a:lnTo>
                  <a:pt x="108560" y="168005"/>
                </a:lnTo>
                <a:lnTo>
                  <a:pt x="113632" y="153675"/>
                </a:lnTo>
                <a:lnTo>
                  <a:pt x="135142" y="100712"/>
                </a:lnTo>
                <a:lnTo>
                  <a:pt x="17735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Summary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4801314"/>
          </a:xfrm>
          <a:prstGeom prst="rect">
            <a:avLst/>
          </a:prstGeom>
          <a:noFill/>
        </p:spPr>
        <p:txBody>
          <a:bodyPr wrap="square" rtlCol="1">
            <a:spAutoFit/>
          </a:bodyPr>
          <a:lstStyle/>
          <a:p>
            <a:r>
              <a:rPr lang="ar-SA" dirty="0" smtClean="0"/>
              <a:t> </a:t>
            </a:r>
            <a:r>
              <a:rPr lang="en-US" dirty="0" smtClean="0"/>
              <a:t>The four more recent approaches are not necessarily in conflict or totally incompatible since it is not impossible to come up with an integrated approach which would include attention to rule formation, affect, comprehension, and communication which would view the learner as someone who thinks, feels, understands, and has something to say. In fact, many teachers would find such an approach, if well conceived and well integrated, to be very attractive. </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097"/>
          <p:cNvSpPr/>
          <p:nvPr/>
        </p:nvSpPr>
        <p:spPr>
          <a:xfrm>
            <a:off x="1482328" y="2937867"/>
            <a:ext cx="660798" cy="35719"/>
          </a:xfrm>
          <a:custGeom>
            <a:avLst/>
            <a:gdLst/>
            <a:ahLst/>
            <a:cxnLst/>
            <a:rect l="0" t="0" r="0" b="0"/>
            <a:pathLst>
              <a:path w="660798" h="35719">
                <a:moveTo>
                  <a:pt x="0" y="35718"/>
                </a:moveTo>
                <a:lnTo>
                  <a:pt x="14221" y="30978"/>
                </a:lnTo>
                <a:lnTo>
                  <a:pt x="20395" y="29581"/>
                </a:lnTo>
                <a:lnTo>
                  <a:pt x="26495" y="28651"/>
                </a:lnTo>
                <a:lnTo>
                  <a:pt x="32546" y="28030"/>
                </a:lnTo>
                <a:lnTo>
                  <a:pt x="42533" y="25632"/>
                </a:lnTo>
                <a:lnTo>
                  <a:pt x="55144" y="22049"/>
                </a:lnTo>
                <a:lnTo>
                  <a:pt x="69505" y="17676"/>
                </a:lnTo>
                <a:lnTo>
                  <a:pt x="84040" y="14760"/>
                </a:lnTo>
                <a:lnTo>
                  <a:pt x="98690" y="12817"/>
                </a:lnTo>
                <a:lnTo>
                  <a:pt x="113418" y="11521"/>
                </a:lnTo>
                <a:lnTo>
                  <a:pt x="189128" y="3305"/>
                </a:lnTo>
                <a:lnTo>
                  <a:pt x="203476" y="2203"/>
                </a:lnTo>
                <a:lnTo>
                  <a:pt x="216017" y="1469"/>
                </a:lnTo>
                <a:lnTo>
                  <a:pt x="237891" y="653"/>
                </a:lnTo>
                <a:lnTo>
                  <a:pt x="266939" y="193"/>
                </a:lnTo>
                <a:lnTo>
                  <a:pt x="6607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098"/>
          <p:cNvSpPr/>
          <p:nvPr/>
        </p:nvSpPr>
        <p:spPr>
          <a:xfrm>
            <a:off x="7313414" y="3459840"/>
            <a:ext cx="589360" cy="22739"/>
          </a:xfrm>
          <a:custGeom>
            <a:avLst/>
            <a:gdLst/>
            <a:ahLst/>
            <a:cxnLst/>
            <a:rect l="0" t="0" r="0" b="0"/>
            <a:pathLst>
              <a:path w="589360" h="22739">
                <a:moveTo>
                  <a:pt x="0" y="22738"/>
                </a:moveTo>
                <a:lnTo>
                  <a:pt x="14221" y="22738"/>
                </a:lnTo>
                <a:lnTo>
                  <a:pt x="19402" y="21745"/>
                </a:lnTo>
                <a:lnTo>
                  <a:pt x="23848" y="20092"/>
                </a:lnTo>
                <a:lnTo>
                  <a:pt x="27806" y="17997"/>
                </a:lnTo>
                <a:lnTo>
                  <a:pt x="32428" y="16601"/>
                </a:lnTo>
                <a:lnTo>
                  <a:pt x="37493" y="15670"/>
                </a:lnTo>
                <a:lnTo>
                  <a:pt x="42855" y="15049"/>
                </a:lnTo>
                <a:lnTo>
                  <a:pt x="48414" y="13643"/>
                </a:lnTo>
                <a:lnTo>
                  <a:pt x="54104" y="11713"/>
                </a:lnTo>
                <a:lnTo>
                  <a:pt x="59881" y="9435"/>
                </a:lnTo>
                <a:lnTo>
                  <a:pt x="65717" y="7916"/>
                </a:lnTo>
                <a:lnTo>
                  <a:pt x="71593" y="6904"/>
                </a:lnTo>
                <a:lnTo>
                  <a:pt x="77495" y="6229"/>
                </a:lnTo>
                <a:lnTo>
                  <a:pt x="86390" y="4786"/>
                </a:lnTo>
                <a:lnTo>
                  <a:pt x="109502" y="538"/>
                </a:lnTo>
                <a:lnTo>
                  <a:pt x="124595" y="0"/>
                </a:lnTo>
                <a:lnTo>
                  <a:pt x="141603" y="634"/>
                </a:lnTo>
                <a:lnTo>
                  <a:pt x="159886" y="2049"/>
                </a:lnTo>
                <a:lnTo>
                  <a:pt x="188138" y="3621"/>
                </a:lnTo>
                <a:lnTo>
                  <a:pt x="199839" y="4040"/>
                </a:lnTo>
                <a:lnTo>
                  <a:pt x="272675" y="4712"/>
                </a:lnTo>
                <a:lnTo>
                  <a:pt x="306396" y="4805"/>
                </a:lnTo>
                <a:lnTo>
                  <a:pt x="325311" y="5822"/>
                </a:lnTo>
                <a:lnTo>
                  <a:pt x="345859" y="7491"/>
                </a:lnTo>
                <a:lnTo>
                  <a:pt x="367494" y="9597"/>
                </a:lnTo>
                <a:lnTo>
                  <a:pt x="386879" y="11000"/>
                </a:lnTo>
                <a:lnTo>
                  <a:pt x="404762" y="11936"/>
                </a:lnTo>
                <a:lnTo>
                  <a:pt x="436871" y="12976"/>
                </a:lnTo>
                <a:lnTo>
                  <a:pt x="480236" y="13561"/>
                </a:lnTo>
                <a:lnTo>
                  <a:pt x="589359" y="138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Approaches, Methods, &amp; Techniques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740307"/>
          </a:xfrm>
          <a:prstGeom prst="rect">
            <a:avLst/>
          </a:prstGeom>
          <a:noFill/>
        </p:spPr>
        <p:txBody>
          <a:bodyPr wrap="square" rtlCol="1">
            <a:spAutoFit/>
          </a:bodyPr>
          <a:lstStyle/>
          <a:p>
            <a:r>
              <a:rPr lang="ar-SA" dirty="0" smtClean="0"/>
              <a:t> </a:t>
            </a:r>
            <a:r>
              <a:rPr lang="en-US" dirty="0" smtClean="0"/>
              <a:t>- Approach: An approach to language teaching  is something that reflects a certain model or research paradigm- a theory if you like.</a:t>
            </a:r>
          </a:p>
          <a:p>
            <a:r>
              <a:rPr lang="en-US" dirty="0"/>
              <a:t> </a:t>
            </a:r>
            <a:r>
              <a:rPr lang="en-US" dirty="0" smtClean="0"/>
              <a:t>- Method: is a set of procedures, i.e., a system that spells out  rather precisely how to teach a language.</a:t>
            </a:r>
          </a:p>
          <a:p>
            <a:pPr marL="285750" indent="-285750">
              <a:buFontTx/>
              <a:buChar char="-"/>
            </a:pPr>
            <a:r>
              <a:rPr lang="en-US" dirty="0" smtClean="0"/>
              <a:t>Technique: is a classroom device or activity(e.g. imitation</a:t>
            </a:r>
            <a:r>
              <a:rPr lang="en-US" dirty="0"/>
              <a:t> </a:t>
            </a:r>
            <a:r>
              <a:rPr lang="en-US" dirty="0" smtClean="0"/>
              <a:t>and repetition).</a:t>
            </a:r>
          </a:p>
          <a:p>
            <a:r>
              <a:rPr lang="en-US" dirty="0" smtClean="0"/>
              <a:t>We now understand that an approach is general (e.g., Cognitive), that a method is specific set of procedures more or less compatible with an approach (e.g., Silent Way), and that a technique is a very specific type of learning activity used in one or more methods ( e.g., using rods to cue and facilitate language practice).</a:t>
            </a:r>
          </a:p>
          <a:p>
            <a:r>
              <a:rPr lang="en-US" dirty="0" smtClean="0"/>
              <a:t>Historically, an approach or a method also tends to be used in conjunction with a syllabus, which is an inventory of things the learner should master; this inventory is sometimes presented in a recommended sequence and is used to design courses and teaching materials.   </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087"/>
          <p:cNvSpPr/>
          <p:nvPr/>
        </p:nvSpPr>
        <p:spPr>
          <a:xfrm>
            <a:off x="288600" y="2044898"/>
            <a:ext cx="336479" cy="294606"/>
          </a:xfrm>
          <a:custGeom>
            <a:avLst/>
            <a:gdLst/>
            <a:ahLst/>
            <a:cxnLst/>
            <a:rect l="0" t="0" r="0" b="0"/>
            <a:pathLst>
              <a:path w="336479" h="294606">
                <a:moveTo>
                  <a:pt x="23939" y="169664"/>
                </a:moveTo>
                <a:lnTo>
                  <a:pt x="23939" y="220207"/>
                </a:lnTo>
                <a:lnTo>
                  <a:pt x="22946" y="226180"/>
                </a:lnTo>
                <a:lnTo>
                  <a:pt x="21293" y="232146"/>
                </a:lnTo>
                <a:lnTo>
                  <a:pt x="19198" y="238108"/>
                </a:lnTo>
                <a:lnTo>
                  <a:pt x="15817" y="246051"/>
                </a:lnTo>
                <a:lnTo>
                  <a:pt x="6769" y="265460"/>
                </a:lnTo>
                <a:lnTo>
                  <a:pt x="3563" y="274208"/>
                </a:lnTo>
                <a:lnTo>
                  <a:pt x="1425" y="282024"/>
                </a:lnTo>
                <a:lnTo>
                  <a:pt x="0" y="289219"/>
                </a:lnTo>
                <a:lnTo>
                  <a:pt x="42" y="293024"/>
                </a:lnTo>
                <a:lnTo>
                  <a:pt x="1062" y="294568"/>
                </a:lnTo>
                <a:lnTo>
                  <a:pt x="2735" y="294605"/>
                </a:lnTo>
                <a:lnTo>
                  <a:pt x="7818" y="289669"/>
                </a:lnTo>
                <a:lnTo>
                  <a:pt x="15176" y="281417"/>
                </a:lnTo>
                <a:lnTo>
                  <a:pt x="24050" y="270955"/>
                </a:lnTo>
                <a:lnTo>
                  <a:pt x="41847" y="248747"/>
                </a:lnTo>
                <a:lnTo>
                  <a:pt x="50761" y="237269"/>
                </a:lnTo>
                <a:lnTo>
                  <a:pt x="65632" y="220687"/>
                </a:lnTo>
                <a:lnTo>
                  <a:pt x="105969" y="178450"/>
                </a:lnTo>
                <a:lnTo>
                  <a:pt x="130219" y="155678"/>
                </a:lnTo>
                <a:lnTo>
                  <a:pt x="156308" y="132559"/>
                </a:lnTo>
                <a:lnTo>
                  <a:pt x="183622" y="109208"/>
                </a:lnTo>
                <a:lnTo>
                  <a:pt x="206793" y="90665"/>
                </a:lnTo>
                <a:lnTo>
                  <a:pt x="227201" y="75326"/>
                </a:lnTo>
                <a:lnTo>
                  <a:pt x="245767" y="62124"/>
                </a:lnTo>
                <a:lnTo>
                  <a:pt x="261121" y="50345"/>
                </a:lnTo>
                <a:lnTo>
                  <a:pt x="274334" y="39517"/>
                </a:lnTo>
                <a:lnTo>
                  <a:pt x="286119" y="29321"/>
                </a:lnTo>
                <a:lnTo>
                  <a:pt x="296952" y="21532"/>
                </a:lnTo>
                <a:lnTo>
                  <a:pt x="307151" y="15347"/>
                </a:lnTo>
                <a:lnTo>
                  <a:pt x="3364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088"/>
          <p:cNvSpPr/>
          <p:nvPr/>
        </p:nvSpPr>
        <p:spPr>
          <a:xfrm>
            <a:off x="3286125" y="4286250"/>
            <a:ext cx="1178719" cy="35719"/>
          </a:xfrm>
          <a:custGeom>
            <a:avLst/>
            <a:gdLst/>
            <a:ahLst/>
            <a:cxnLst/>
            <a:rect l="0" t="0" r="0" b="0"/>
            <a:pathLst>
              <a:path w="1178719" h="35719">
                <a:moveTo>
                  <a:pt x="0" y="35718"/>
                </a:moveTo>
                <a:lnTo>
                  <a:pt x="9480" y="30978"/>
                </a:lnTo>
                <a:lnTo>
                  <a:pt x="13265" y="29581"/>
                </a:lnTo>
                <a:lnTo>
                  <a:pt x="16781" y="28650"/>
                </a:lnTo>
                <a:lnTo>
                  <a:pt x="28294" y="26624"/>
                </a:lnTo>
                <a:lnTo>
                  <a:pt x="53254" y="22416"/>
                </a:lnTo>
                <a:lnTo>
                  <a:pt x="64276" y="19904"/>
                </a:lnTo>
                <a:lnTo>
                  <a:pt x="73609" y="17238"/>
                </a:lnTo>
                <a:lnTo>
                  <a:pt x="81815" y="14468"/>
                </a:lnTo>
                <a:lnTo>
                  <a:pt x="91254" y="12622"/>
                </a:lnTo>
                <a:lnTo>
                  <a:pt x="101515" y="11391"/>
                </a:lnTo>
                <a:lnTo>
                  <a:pt x="112325" y="10571"/>
                </a:lnTo>
                <a:lnTo>
                  <a:pt x="122508" y="9032"/>
                </a:lnTo>
                <a:lnTo>
                  <a:pt x="132274" y="7013"/>
                </a:lnTo>
                <a:lnTo>
                  <a:pt x="141761" y="4675"/>
                </a:lnTo>
                <a:lnTo>
                  <a:pt x="151062" y="3117"/>
                </a:lnTo>
                <a:lnTo>
                  <a:pt x="160239" y="2078"/>
                </a:lnTo>
                <a:lnTo>
                  <a:pt x="169334" y="1385"/>
                </a:lnTo>
                <a:lnTo>
                  <a:pt x="205836" y="410"/>
                </a:lnTo>
                <a:lnTo>
                  <a:pt x="619277" y="0"/>
                </a:lnTo>
                <a:lnTo>
                  <a:pt x="666817" y="2645"/>
                </a:lnTo>
                <a:lnTo>
                  <a:pt x="697552" y="4740"/>
                </a:lnTo>
                <a:lnTo>
                  <a:pt x="750223" y="7067"/>
                </a:lnTo>
                <a:lnTo>
                  <a:pt x="813632" y="8378"/>
                </a:lnTo>
                <a:lnTo>
                  <a:pt x="831148" y="8561"/>
                </a:lnTo>
                <a:lnTo>
                  <a:pt x="846794" y="9676"/>
                </a:lnTo>
                <a:lnTo>
                  <a:pt x="861193" y="11412"/>
                </a:lnTo>
                <a:lnTo>
                  <a:pt x="874762" y="13561"/>
                </a:lnTo>
                <a:lnTo>
                  <a:pt x="886784" y="14994"/>
                </a:lnTo>
                <a:lnTo>
                  <a:pt x="897775" y="15949"/>
                </a:lnTo>
                <a:lnTo>
                  <a:pt x="923878" y="17010"/>
                </a:lnTo>
                <a:lnTo>
                  <a:pt x="1024516" y="17747"/>
                </a:lnTo>
                <a:lnTo>
                  <a:pt x="1040198" y="18777"/>
                </a:lnTo>
                <a:lnTo>
                  <a:pt x="1053630" y="20455"/>
                </a:lnTo>
                <a:lnTo>
                  <a:pt x="1065560" y="22566"/>
                </a:lnTo>
                <a:lnTo>
                  <a:pt x="1078475" y="23974"/>
                </a:lnTo>
                <a:lnTo>
                  <a:pt x="1092046" y="24912"/>
                </a:lnTo>
                <a:lnTo>
                  <a:pt x="1117377" y="25955"/>
                </a:lnTo>
                <a:lnTo>
                  <a:pt x="1126910" y="26233"/>
                </a:lnTo>
                <a:lnTo>
                  <a:pt x="1178718"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089"/>
          <p:cNvSpPr/>
          <p:nvPr/>
        </p:nvSpPr>
        <p:spPr>
          <a:xfrm>
            <a:off x="142875" y="4464843"/>
            <a:ext cx="2646" cy="1"/>
          </a:xfrm>
          <a:custGeom>
            <a:avLst/>
            <a:gdLst/>
            <a:ahLst/>
            <a:cxnLst/>
            <a:rect l="0" t="0" r="0" b="0"/>
            <a:pathLst>
              <a:path w="2646" h="1">
                <a:moveTo>
                  <a:pt x="0" y="0"/>
                </a:moveTo>
                <a:lnTo>
                  <a:pt x="2645"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SMARTPenAnnotation3090"/>
          <p:cNvSpPr/>
          <p:nvPr/>
        </p:nvSpPr>
        <p:spPr>
          <a:xfrm>
            <a:off x="125015" y="4518421"/>
            <a:ext cx="160736" cy="98023"/>
          </a:xfrm>
          <a:custGeom>
            <a:avLst/>
            <a:gdLst/>
            <a:ahLst/>
            <a:cxnLst/>
            <a:rect l="0" t="0" r="0" b="0"/>
            <a:pathLst>
              <a:path w="160736" h="98023">
                <a:moveTo>
                  <a:pt x="0" y="62508"/>
                </a:moveTo>
                <a:lnTo>
                  <a:pt x="4741" y="76729"/>
                </a:lnTo>
                <a:lnTo>
                  <a:pt x="7129" y="81911"/>
                </a:lnTo>
                <a:lnTo>
                  <a:pt x="9714" y="86358"/>
                </a:lnTo>
                <a:lnTo>
                  <a:pt x="16250" y="95882"/>
                </a:lnTo>
                <a:lnTo>
                  <a:pt x="17779" y="96664"/>
                </a:lnTo>
                <a:lnTo>
                  <a:pt x="22123" y="97532"/>
                </a:lnTo>
                <a:lnTo>
                  <a:pt x="24671" y="97764"/>
                </a:lnTo>
                <a:lnTo>
                  <a:pt x="27361" y="97918"/>
                </a:lnTo>
                <a:lnTo>
                  <a:pt x="30147" y="98022"/>
                </a:lnTo>
                <a:lnTo>
                  <a:pt x="33989" y="97098"/>
                </a:lnTo>
                <a:lnTo>
                  <a:pt x="38534" y="95490"/>
                </a:lnTo>
                <a:lnTo>
                  <a:pt x="43549" y="93426"/>
                </a:lnTo>
                <a:lnTo>
                  <a:pt x="48876" y="91057"/>
                </a:lnTo>
                <a:lnTo>
                  <a:pt x="60087" y="85780"/>
                </a:lnTo>
                <a:lnTo>
                  <a:pt x="65855" y="81992"/>
                </a:lnTo>
                <a:lnTo>
                  <a:pt x="71685" y="77482"/>
                </a:lnTo>
                <a:lnTo>
                  <a:pt x="77556" y="72490"/>
                </a:lnTo>
                <a:lnTo>
                  <a:pt x="94662" y="59008"/>
                </a:lnTo>
                <a:lnTo>
                  <a:pt x="104780" y="51245"/>
                </a:lnTo>
                <a:lnTo>
                  <a:pt x="115494" y="42101"/>
                </a:lnTo>
                <a:lnTo>
                  <a:pt x="126605" y="32036"/>
                </a:lnTo>
                <a:lnTo>
                  <a:pt x="1607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091"/>
          <p:cNvSpPr/>
          <p:nvPr/>
        </p:nvSpPr>
        <p:spPr>
          <a:xfrm>
            <a:off x="173521" y="4893468"/>
            <a:ext cx="165808" cy="201323"/>
          </a:xfrm>
          <a:custGeom>
            <a:avLst/>
            <a:gdLst/>
            <a:ahLst/>
            <a:cxnLst/>
            <a:rect l="0" t="0" r="0" b="0"/>
            <a:pathLst>
              <a:path w="165808" h="201323">
                <a:moveTo>
                  <a:pt x="14002" y="133946"/>
                </a:moveTo>
                <a:lnTo>
                  <a:pt x="9261" y="143427"/>
                </a:lnTo>
                <a:lnTo>
                  <a:pt x="7865" y="147211"/>
                </a:lnTo>
                <a:lnTo>
                  <a:pt x="6934" y="150727"/>
                </a:lnTo>
                <a:lnTo>
                  <a:pt x="6314" y="154063"/>
                </a:lnTo>
                <a:lnTo>
                  <a:pt x="5900" y="157279"/>
                </a:lnTo>
                <a:lnTo>
                  <a:pt x="5440" y="163498"/>
                </a:lnTo>
                <a:lnTo>
                  <a:pt x="4325" y="166546"/>
                </a:lnTo>
                <a:lnTo>
                  <a:pt x="441" y="172578"/>
                </a:lnTo>
                <a:lnTo>
                  <a:pt x="0" y="175576"/>
                </a:lnTo>
                <a:lnTo>
                  <a:pt x="699" y="178566"/>
                </a:lnTo>
                <a:lnTo>
                  <a:pt x="4208" y="185754"/>
                </a:lnTo>
                <a:lnTo>
                  <a:pt x="4816" y="191740"/>
                </a:lnTo>
                <a:lnTo>
                  <a:pt x="4996" y="195057"/>
                </a:lnTo>
                <a:lnTo>
                  <a:pt x="7006" y="196515"/>
                </a:lnTo>
                <a:lnTo>
                  <a:pt x="10330" y="198479"/>
                </a:lnTo>
                <a:lnTo>
                  <a:pt x="14531" y="200780"/>
                </a:lnTo>
                <a:lnTo>
                  <a:pt x="18323" y="201322"/>
                </a:lnTo>
                <a:lnTo>
                  <a:pt x="21844" y="200691"/>
                </a:lnTo>
                <a:lnTo>
                  <a:pt x="25183" y="199279"/>
                </a:lnTo>
                <a:lnTo>
                  <a:pt x="28401" y="197345"/>
                </a:lnTo>
                <a:lnTo>
                  <a:pt x="31539" y="195064"/>
                </a:lnTo>
                <a:lnTo>
                  <a:pt x="34623" y="192551"/>
                </a:lnTo>
                <a:lnTo>
                  <a:pt x="38663" y="188891"/>
                </a:lnTo>
                <a:lnTo>
                  <a:pt x="48444" y="179533"/>
                </a:lnTo>
                <a:lnTo>
                  <a:pt x="53831" y="173266"/>
                </a:lnTo>
                <a:lnTo>
                  <a:pt x="59406" y="166112"/>
                </a:lnTo>
                <a:lnTo>
                  <a:pt x="65107" y="158367"/>
                </a:lnTo>
                <a:lnTo>
                  <a:pt x="101574" y="104802"/>
                </a:lnTo>
                <a:lnTo>
                  <a:pt x="113063" y="86735"/>
                </a:lnTo>
                <a:lnTo>
                  <a:pt x="122707" y="70722"/>
                </a:lnTo>
                <a:lnTo>
                  <a:pt x="131120" y="56078"/>
                </a:lnTo>
                <a:lnTo>
                  <a:pt x="145760" y="31869"/>
                </a:lnTo>
                <a:lnTo>
                  <a:pt x="1658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Final Thought</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355312"/>
          </a:xfrm>
          <a:prstGeom prst="rect">
            <a:avLst/>
          </a:prstGeom>
          <a:noFill/>
        </p:spPr>
        <p:txBody>
          <a:bodyPr wrap="square" rtlCol="1">
            <a:spAutoFit/>
          </a:bodyPr>
          <a:lstStyle/>
          <a:p>
            <a:r>
              <a:rPr lang="ar-SA" dirty="0" smtClean="0"/>
              <a:t> </a:t>
            </a:r>
            <a:r>
              <a:rPr lang="en-US" dirty="0" smtClean="0"/>
              <a:t> What is the solution for ESL/EFL teacher, given the abundance of current and future approaches? The only way to make wise decisions is to learn more about the specific approaches/methods/techniques available. There are also three other issues the teacher has to take into consideration to make a good decision concerning the choice of an approach or method ( or a combination of both):</a:t>
            </a:r>
          </a:p>
          <a:p>
            <a:pPr marL="342900" indent="-342900">
              <a:buAutoNum type="arabicPeriod"/>
            </a:pPr>
            <a:r>
              <a:rPr lang="en-US" dirty="0" smtClean="0"/>
              <a:t>Assess students needs ( why and for what purpose?</a:t>
            </a:r>
          </a:p>
          <a:p>
            <a:pPr marL="342900" indent="-342900">
              <a:buAutoNum type="arabicPeriod"/>
            </a:pPr>
            <a:r>
              <a:rPr lang="en-US" dirty="0" smtClean="0"/>
              <a:t>Examine instructional constraints ( time, class size, and materials).</a:t>
            </a:r>
          </a:p>
          <a:p>
            <a:pPr marL="342900" indent="-342900">
              <a:buAutoNum type="arabicPeriod"/>
            </a:pPr>
            <a:r>
              <a:rPr lang="en-US" dirty="0" smtClean="0"/>
              <a:t>Determine needs, attitudes, and aptitudes of individual students to the extent that is possible.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082"/>
          <p:cNvSpPr/>
          <p:nvPr/>
        </p:nvSpPr>
        <p:spPr>
          <a:xfrm>
            <a:off x="2973585" y="2678906"/>
            <a:ext cx="1509119" cy="26790"/>
          </a:xfrm>
          <a:custGeom>
            <a:avLst/>
            <a:gdLst/>
            <a:ahLst/>
            <a:cxnLst/>
            <a:rect l="0" t="0" r="0" b="0"/>
            <a:pathLst>
              <a:path w="1509119" h="26790">
                <a:moveTo>
                  <a:pt x="0" y="17859"/>
                </a:moveTo>
                <a:lnTo>
                  <a:pt x="7689" y="17859"/>
                </a:lnTo>
                <a:lnTo>
                  <a:pt x="11079" y="18851"/>
                </a:lnTo>
                <a:lnTo>
                  <a:pt x="22784" y="22600"/>
                </a:lnTo>
                <a:lnTo>
                  <a:pt x="29080" y="23996"/>
                </a:lnTo>
                <a:lnTo>
                  <a:pt x="35262" y="24927"/>
                </a:lnTo>
                <a:lnTo>
                  <a:pt x="41367" y="25548"/>
                </a:lnTo>
                <a:lnTo>
                  <a:pt x="53443" y="26237"/>
                </a:lnTo>
                <a:lnTo>
                  <a:pt x="92565" y="26625"/>
                </a:lnTo>
                <a:lnTo>
                  <a:pt x="345985" y="26789"/>
                </a:lnTo>
                <a:lnTo>
                  <a:pt x="357657" y="25797"/>
                </a:lnTo>
                <a:lnTo>
                  <a:pt x="367423" y="24143"/>
                </a:lnTo>
                <a:lnTo>
                  <a:pt x="375917" y="22048"/>
                </a:lnTo>
                <a:lnTo>
                  <a:pt x="383565" y="20652"/>
                </a:lnTo>
                <a:lnTo>
                  <a:pt x="390648" y="19721"/>
                </a:lnTo>
                <a:lnTo>
                  <a:pt x="397354" y="19100"/>
                </a:lnTo>
                <a:lnTo>
                  <a:pt x="415388" y="18411"/>
                </a:lnTo>
                <a:lnTo>
                  <a:pt x="453146" y="18023"/>
                </a:lnTo>
                <a:lnTo>
                  <a:pt x="522175" y="17869"/>
                </a:lnTo>
                <a:lnTo>
                  <a:pt x="528695" y="16873"/>
                </a:lnTo>
                <a:lnTo>
                  <a:pt x="535026" y="15218"/>
                </a:lnTo>
                <a:lnTo>
                  <a:pt x="541231" y="13121"/>
                </a:lnTo>
                <a:lnTo>
                  <a:pt x="548344" y="11724"/>
                </a:lnTo>
                <a:lnTo>
                  <a:pt x="556063" y="10793"/>
                </a:lnTo>
                <a:lnTo>
                  <a:pt x="564185" y="10172"/>
                </a:lnTo>
                <a:lnTo>
                  <a:pt x="578502" y="9482"/>
                </a:lnTo>
                <a:lnTo>
                  <a:pt x="621989" y="8962"/>
                </a:lnTo>
                <a:lnTo>
                  <a:pt x="657811" y="8932"/>
                </a:lnTo>
                <a:lnTo>
                  <a:pt x="666744" y="7939"/>
                </a:lnTo>
                <a:lnTo>
                  <a:pt x="677660" y="6285"/>
                </a:lnTo>
                <a:lnTo>
                  <a:pt x="689899" y="4190"/>
                </a:lnTo>
                <a:lnTo>
                  <a:pt x="700042" y="2793"/>
                </a:lnTo>
                <a:lnTo>
                  <a:pt x="708789" y="1862"/>
                </a:lnTo>
                <a:lnTo>
                  <a:pt x="716604" y="1241"/>
                </a:lnTo>
                <a:lnTo>
                  <a:pt x="730579" y="552"/>
                </a:lnTo>
                <a:lnTo>
                  <a:pt x="772685" y="21"/>
                </a:lnTo>
                <a:lnTo>
                  <a:pt x="1421485" y="0"/>
                </a:lnTo>
                <a:lnTo>
                  <a:pt x="1428868" y="992"/>
                </a:lnTo>
                <a:lnTo>
                  <a:pt x="1458992" y="6137"/>
                </a:lnTo>
                <a:lnTo>
                  <a:pt x="1465779" y="7068"/>
                </a:lnTo>
                <a:lnTo>
                  <a:pt x="1471296" y="7688"/>
                </a:lnTo>
                <a:lnTo>
                  <a:pt x="1480071" y="8378"/>
                </a:lnTo>
                <a:lnTo>
                  <a:pt x="1509118"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083"/>
          <p:cNvSpPr/>
          <p:nvPr/>
        </p:nvSpPr>
        <p:spPr>
          <a:xfrm>
            <a:off x="7125890" y="2928937"/>
            <a:ext cx="759025" cy="17860"/>
          </a:xfrm>
          <a:custGeom>
            <a:avLst/>
            <a:gdLst/>
            <a:ahLst/>
            <a:cxnLst/>
            <a:rect l="0" t="0" r="0" b="0"/>
            <a:pathLst>
              <a:path w="759025" h="17860">
                <a:moveTo>
                  <a:pt x="0" y="0"/>
                </a:moveTo>
                <a:lnTo>
                  <a:pt x="34293" y="0"/>
                </a:lnTo>
                <a:lnTo>
                  <a:pt x="38737" y="992"/>
                </a:lnTo>
                <a:lnTo>
                  <a:pt x="42692" y="2646"/>
                </a:lnTo>
                <a:lnTo>
                  <a:pt x="46321" y="4741"/>
                </a:lnTo>
                <a:lnTo>
                  <a:pt x="49733" y="6137"/>
                </a:lnTo>
                <a:lnTo>
                  <a:pt x="52999" y="7068"/>
                </a:lnTo>
                <a:lnTo>
                  <a:pt x="56169" y="7688"/>
                </a:lnTo>
                <a:lnTo>
                  <a:pt x="79591" y="13302"/>
                </a:lnTo>
                <a:lnTo>
                  <a:pt x="90764" y="14821"/>
                </a:lnTo>
                <a:lnTo>
                  <a:pt x="103174" y="15834"/>
                </a:lnTo>
                <a:lnTo>
                  <a:pt x="116408" y="16509"/>
                </a:lnTo>
                <a:lnTo>
                  <a:pt x="146987" y="17259"/>
                </a:lnTo>
                <a:lnTo>
                  <a:pt x="313807" y="17849"/>
                </a:lnTo>
                <a:lnTo>
                  <a:pt x="326283" y="16860"/>
                </a:lnTo>
                <a:lnTo>
                  <a:pt x="338569" y="15209"/>
                </a:lnTo>
                <a:lnTo>
                  <a:pt x="350728" y="13116"/>
                </a:lnTo>
                <a:lnTo>
                  <a:pt x="362803" y="11720"/>
                </a:lnTo>
                <a:lnTo>
                  <a:pt x="374822" y="10790"/>
                </a:lnTo>
                <a:lnTo>
                  <a:pt x="386803" y="10170"/>
                </a:lnTo>
                <a:lnTo>
                  <a:pt x="426574" y="9481"/>
                </a:lnTo>
                <a:lnTo>
                  <a:pt x="550218" y="8962"/>
                </a:lnTo>
                <a:lnTo>
                  <a:pt x="572195" y="9943"/>
                </a:lnTo>
                <a:lnTo>
                  <a:pt x="669203" y="16002"/>
                </a:lnTo>
                <a:lnTo>
                  <a:pt x="698268" y="17034"/>
                </a:lnTo>
                <a:lnTo>
                  <a:pt x="759024"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084"/>
          <p:cNvSpPr/>
          <p:nvPr/>
        </p:nvSpPr>
        <p:spPr>
          <a:xfrm>
            <a:off x="214312" y="4036218"/>
            <a:ext cx="267892" cy="227118"/>
          </a:xfrm>
          <a:custGeom>
            <a:avLst/>
            <a:gdLst/>
            <a:ahLst/>
            <a:cxnLst/>
            <a:rect l="0" t="0" r="0" b="0"/>
            <a:pathLst>
              <a:path w="267892" h="227118">
                <a:moveTo>
                  <a:pt x="0" y="142875"/>
                </a:moveTo>
                <a:lnTo>
                  <a:pt x="0" y="147616"/>
                </a:lnTo>
                <a:lnTo>
                  <a:pt x="992" y="150004"/>
                </a:lnTo>
                <a:lnTo>
                  <a:pt x="4740" y="155304"/>
                </a:lnTo>
                <a:lnTo>
                  <a:pt x="6137" y="158106"/>
                </a:lnTo>
                <a:lnTo>
                  <a:pt x="7688" y="163866"/>
                </a:lnTo>
                <a:lnTo>
                  <a:pt x="8102" y="167783"/>
                </a:lnTo>
                <a:lnTo>
                  <a:pt x="8378" y="172379"/>
                </a:lnTo>
                <a:lnTo>
                  <a:pt x="8684" y="182777"/>
                </a:lnTo>
                <a:lnTo>
                  <a:pt x="8821" y="194013"/>
                </a:lnTo>
                <a:lnTo>
                  <a:pt x="9849" y="198795"/>
                </a:lnTo>
                <a:lnTo>
                  <a:pt x="11527" y="202976"/>
                </a:lnTo>
                <a:lnTo>
                  <a:pt x="13638" y="206755"/>
                </a:lnTo>
                <a:lnTo>
                  <a:pt x="18629" y="213600"/>
                </a:lnTo>
                <a:lnTo>
                  <a:pt x="24155" y="219949"/>
                </a:lnTo>
                <a:lnTo>
                  <a:pt x="29918" y="226078"/>
                </a:lnTo>
                <a:lnTo>
                  <a:pt x="32844" y="227117"/>
                </a:lnTo>
                <a:lnTo>
                  <a:pt x="35786" y="226818"/>
                </a:lnTo>
                <a:lnTo>
                  <a:pt x="41702" y="224831"/>
                </a:lnTo>
                <a:lnTo>
                  <a:pt x="47638" y="223949"/>
                </a:lnTo>
                <a:lnTo>
                  <a:pt x="50610" y="222721"/>
                </a:lnTo>
                <a:lnTo>
                  <a:pt x="56559" y="218711"/>
                </a:lnTo>
                <a:lnTo>
                  <a:pt x="60526" y="215261"/>
                </a:lnTo>
                <a:lnTo>
                  <a:pt x="65155" y="210976"/>
                </a:lnTo>
                <a:lnTo>
                  <a:pt x="70226" y="206135"/>
                </a:lnTo>
                <a:lnTo>
                  <a:pt x="75591" y="199931"/>
                </a:lnTo>
                <a:lnTo>
                  <a:pt x="81152" y="192819"/>
                </a:lnTo>
                <a:lnTo>
                  <a:pt x="86843" y="185101"/>
                </a:lnTo>
                <a:lnTo>
                  <a:pt x="93614" y="176979"/>
                </a:lnTo>
                <a:lnTo>
                  <a:pt x="101105" y="168588"/>
                </a:lnTo>
                <a:lnTo>
                  <a:pt x="109075" y="160016"/>
                </a:lnTo>
                <a:lnTo>
                  <a:pt x="117365" y="150334"/>
                </a:lnTo>
                <a:lnTo>
                  <a:pt x="125868" y="139910"/>
                </a:lnTo>
                <a:lnTo>
                  <a:pt x="134514" y="128992"/>
                </a:lnTo>
                <a:lnTo>
                  <a:pt x="144246" y="117745"/>
                </a:lnTo>
                <a:lnTo>
                  <a:pt x="154703" y="106278"/>
                </a:lnTo>
                <a:lnTo>
                  <a:pt x="165643" y="94665"/>
                </a:lnTo>
                <a:lnTo>
                  <a:pt x="179882" y="80969"/>
                </a:lnTo>
                <a:lnTo>
                  <a:pt x="2678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085"/>
          <p:cNvSpPr/>
          <p:nvPr/>
        </p:nvSpPr>
        <p:spPr>
          <a:xfrm>
            <a:off x="241101" y="4473773"/>
            <a:ext cx="232173" cy="184354"/>
          </a:xfrm>
          <a:custGeom>
            <a:avLst/>
            <a:gdLst/>
            <a:ahLst/>
            <a:cxnLst/>
            <a:rect l="0" t="0" r="0" b="0"/>
            <a:pathLst>
              <a:path w="232173" h="184354">
                <a:moveTo>
                  <a:pt x="0" y="71437"/>
                </a:moveTo>
                <a:lnTo>
                  <a:pt x="0" y="76178"/>
                </a:lnTo>
                <a:lnTo>
                  <a:pt x="992" y="79559"/>
                </a:lnTo>
                <a:lnTo>
                  <a:pt x="2646" y="83797"/>
                </a:lnTo>
                <a:lnTo>
                  <a:pt x="4741" y="88607"/>
                </a:lnTo>
                <a:lnTo>
                  <a:pt x="6137" y="93798"/>
                </a:lnTo>
                <a:lnTo>
                  <a:pt x="7068" y="99243"/>
                </a:lnTo>
                <a:lnTo>
                  <a:pt x="7688" y="104857"/>
                </a:lnTo>
                <a:lnTo>
                  <a:pt x="8102" y="110584"/>
                </a:lnTo>
                <a:lnTo>
                  <a:pt x="8378" y="116387"/>
                </a:lnTo>
                <a:lnTo>
                  <a:pt x="8562" y="122240"/>
                </a:lnTo>
                <a:lnTo>
                  <a:pt x="10669" y="129118"/>
                </a:lnTo>
                <a:lnTo>
                  <a:pt x="14058" y="136680"/>
                </a:lnTo>
                <a:lnTo>
                  <a:pt x="18302" y="144698"/>
                </a:lnTo>
                <a:lnTo>
                  <a:pt x="22123" y="151036"/>
                </a:lnTo>
                <a:lnTo>
                  <a:pt x="25663" y="156253"/>
                </a:lnTo>
                <a:lnTo>
                  <a:pt x="29015" y="160723"/>
                </a:lnTo>
                <a:lnTo>
                  <a:pt x="32242" y="165688"/>
                </a:lnTo>
                <a:lnTo>
                  <a:pt x="35385" y="170982"/>
                </a:lnTo>
                <a:lnTo>
                  <a:pt x="38473" y="176496"/>
                </a:lnTo>
                <a:lnTo>
                  <a:pt x="41524" y="180171"/>
                </a:lnTo>
                <a:lnTo>
                  <a:pt x="44550" y="182623"/>
                </a:lnTo>
                <a:lnTo>
                  <a:pt x="47559" y="184256"/>
                </a:lnTo>
                <a:lnTo>
                  <a:pt x="51550" y="184353"/>
                </a:lnTo>
                <a:lnTo>
                  <a:pt x="56195" y="183425"/>
                </a:lnTo>
                <a:lnTo>
                  <a:pt x="61276" y="181815"/>
                </a:lnTo>
                <a:lnTo>
                  <a:pt x="65655" y="178756"/>
                </a:lnTo>
                <a:lnTo>
                  <a:pt x="69567" y="174734"/>
                </a:lnTo>
                <a:lnTo>
                  <a:pt x="73167" y="170067"/>
                </a:lnTo>
                <a:lnTo>
                  <a:pt x="78544" y="164972"/>
                </a:lnTo>
                <a:lnTo>
                  <a:pt x="85105" y="159591"/>
                </a:lnTo>
                <a:lnTo>
                  <a:pt x="92455" y="154018"/>
                </a:lnTo>
                <a:lnTo>
                  <a:pt x="99340" y="147328"/>
                </a:lnTo>
                <a:lnTo>
                  <a:pt x="105914" y="139890"/>
                </a:lnTo>
                <a:lnTo>
                  <a:pt x="126448" y="114759"/>
                </a:lnTo>
                <a:lnTo>
                  <a:pt x="168647" y="63903"/>
                </a:lnTo>
                <a:lnTo>
                  <a:pt x="185853" y="44586"/>
                </a:lnTo>
                <a:lnTo>
                  <a:pt x="199308" y="30716"/>
                </a:lnTo>
                <a:lnTo>
                  <a:pt x="23217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086"/>
          <p:cNvSpPr/>
          <p:nvPr/>
        </p:nvSpPr>
        <p:spPr>
          <a:xfrm>
            <a:off x="2091373" y="4884539"/>
            <a:ext cx="836163" cy="62508"/>
          </a:xfrm>
          <a:custGeom>
            <a:avLst/>
            <a:gdLst/>
            <a:ahLst/>
            <a:cxnLst/>
            <a:rect l="0" t="0" r="0" b="0"/>
            <a:pathLst>
              <a:path w="836163" h="62508">
                <a:moveTo>
                  <a:pt x="33892" y="62507"/>
                </a:moveTo>
                <a:lnTo>
                  <a:pt x="24411" y="57767"/>
                </a:lnTo>
                <a:lnTo>
                  <a:pt x="20626" y="56371"/>
                </a:lnTo>
                <a:lnTo>
                  <a:pt x="13775" y="54819"/>
                </a:lnTo>
                <a:lnTo>
                  <a:pt x="4339" y="53945"/>
                </a:lnTo>
                <a:lnTo>
                  <a:pt x="2284" y="52831"/>
                </a:lnTo>
                <a:lnTo>
                  <a:pt x="914" y="51096"/>
                </a:lnTo>
                <a:lnTo>
                  <a:pt x="0" y="48946"/>
                </a:lnTo>
                <a:lnTo>
                  <a:pt x="1376" y="47514"/>
                </a:lnTo>
                <a:lnTo>
                  <a:pt x="4277" y="46558"/>
                </a:lnTo>
                <a:lnTo>
                  <a:pt x="42153" y="40285"/>
                </a:lnTo>
                <a:lnTo>
                  <a:pt x="50314" y="38763"/>
                </a:lnTo>
                <a:lnTo>
                  <a:pt x="56735" y="37071"/>
                </a:lnTo>
                <a:lnTo>
                  <a:pt x="56066" y="36620"/>
                </a:lnTo>
                <a:lnTo>
                  <a:pt x="29978" y="35742"/>
                </a:lnTo>
                <a:lnTo>
                  <a:pt x="18065" y="35721"/>
                </a:lnTo>
                <a:lnTo>
                  <a:pt x="18380" y="34728"/>
                </a:lnTo>
                <a:lnTo>
                  <a:pt x="19582" y="33074"/>
                </a:lnTo>
                <a:lnTo>
                  <a:pt x="21375" y="30979"/>
                </a:lnTo>
                <a:lnTo>
                  <a:pt x="23563" y="29582"/>
                </a:lnTo>
                <a:lnTo>
                  <a:pt x="28640" y="28030"/>
                </a:lnTo>
                <a:lnTo>
                  <a:pt x="32336" y="27156"/>
                </a:lnTo>
                <a:lnTo>
                  <a:pt x="38172" y="26898"/>
                </a:lnTo>
                <a:lnTo>
                  <a:pt x="40714" y="25869"/>
                </a:lnTo>
                <a:lnTo>
                  <a:pt x="43401" y="24191"/>
                </a:lnTo>
                <a:lnTo>
                  <a:pt x="50102" y="19110"/>
                </a:lnTo>
                <a:lnTo>
                  <a:pt x="56605" y="17701"/>
                </a:lnTo>
                <a:lnTo>
                  <a:pt x="79706" y="13489"/>
                </a:lnTo>
                <a:lnTo>
                  <a:pt x="93208" y="11969"/>
                </a:lnTo>
                <a:lnTo>
                  <a:pt x="107170" y="10955"/>
                </a:lnTo>
                <a:lnTo>
                  <a:pt x="139940" y="9530"/>
                </a:lnTo>
                <a:lnTo>
                  <a:pt x="163539" y="9008"/>
                </a:lnTo>
                <a:lnTo>
                  <a:pt x="184310" y="8940"/>
                </a:lnTo>
                <a:lnTo>
                  <a:pt x="190726" y="7944"/>
                </a:lnTo>
                <a:lnTo>
                  <a:pt x="197979" y="6288"/>
                </a:lnTo>
                <a:lnTo>
                  <a:pt x="205791" y="4192"/>
                </a:lnTo>
                <a:lnTo>
                  <a:pt x="213976" y="2794"/>
                </a:lnTo>
                <a:lnTo>
                  <a:pt x="231007" y="1242"/>
                </a:lnTo>
                <a:lnTo>
                  <a:pt x="254913" y="245"/>
                </a:lnTo>
                <a:lnTo>
                  <a:pt x="383316" y="0"/>
                </a:lnTo>
                <a:lnTo>
                  <a:pt x="398802" y="992"/>
                </a:lnTo>
                <a:lnTo>
                  <a:pt x="416072" y="2646"/>
                </a:lnTo>
                <a:lnTo>
                  <a:pt x="434530" y="4740"/>
                </a:lnTo>
                <a:lnTo>
                  <a:pt x="448820" y="6136"/>
                </a:lnTo>
                <a:lnTo>
                  <a:pt x="469989" y="7688"/>
                </a:lnTo>
                <a:lnTo>
                  <a:pt x="493950" y="8378"/>
                </a:lnTo>
                <a:lnTo>
                  <a:pt x="519151" y="9676"/>
                </a:lnTo>
                <a:lnTo>
                  <a:pt x="530039" y="11412"/>
                </a:lnTo>
                <a:lnTo>
                  <a:pt x="540274" y="13561"/>
                </a:lnTo>
                <a:lnTo>
                  <a:pt x="551066" y="14994"/>
                </a:lnTo>
                <a:lnTo>
                  <a:pt x="589185" y="18002"/>
                </a:lnTo>
                <a:lnTo>
                  <a:pt x="627624" y="22222"/>
                </a:lnTo>
                <a:lnTo>
                  <a:pt x="644026" y="24736"/>
                </a:lnTo>
                <a:lnTo>
                  <a:pt x="657937" y="27405"/>
                </a:lnTo>
                <a:lnTo>
                  <a:pt x="670188" y="30176"/>
                </a:lnTo>
                <a:lnTo>
                  <a:pt x="679347" y="32024"/>
                </a:lnTo>
                <a:lnTo>
                  <a:pt x="686446" y="33255"/>
                </a:lnTo>
                <a:lnTo>
                  <a:pt x="692170" y="34076"/>
                </a:lnTo>
                <a:lnTo>
                  <a:pt x="696978" y="35616"/>
                </a:lnTo>
                <a:lnTo>
                  <a:pt x="701176" y="37634"/>
                </a:lnTo>
                <a:lnTo>
                  <a:pt x="704967" y="39972"/>
                </a:lnTo>
                <a:lnTo>
                  <a:pt x="710471" y="41531"/>
                </a:lnTo>
                <a:lnTo>
                  <a:pt x="724523" y="43262"/>
                </a:lnTo>
                <a:lnTo>
                  <a:pt x="750466" y="44526"/>
                </a:lnTo>
                <a:lnTo>
                  <a:pt x="753701" y="45559"/>
                </a:lnTo>
                <a:lnTo>
                  <a:pt x="756851" y="47240"/>
                </a:lnTo>
                <a:lnTo>
                  <a:pt x="759943" y="49353"/>
                </a:lnTo>
                <a:lnTo>
                  <a:pt x="762996" y="50761"/>
                </a:lnTo>
                <a:lnTo>
                  <a:pt x="769035" y="52326"/>
                </a:lnTo>
                <a:lnTo>
                  <a:pt x="774018" y="53735"/>
                </a:lnTo>
                <a:lnTo>
                  <a:pt x="787493" y="57947"/>
                </a:lnTo>
                <a:lnTo>
                  <a:pt x="793270" y="59467"/>
                </a:lnTo>
                <a:lnTo>
                  <a:pt x="802333" y="61156"/>
                </a:lnTo>
                <a:lnTo>
                  <a:pt x="828408" y="62484"/>
                </a:lnTo>
                <a:lnTo>
                  <a:pt x="832833" y="62497"/>
                </a:lnTo>
                <a:lnTo>
                  <a:pt x="834410" y="61508"/>
                </a:lnTo>
                <a:lnTo>
                  <a:pt x="835461" y="59857"/>
                </a:lnTo>
                <a:lnTo>
                  <a:pt x="836162" y="57764"/>
                </a:lnTo>
                <a:lnTo>
                  <a:pt x="835637" y="56368"/>
                </a:lnTo>
                <a:lnTo>
                  <a:pt x="834295" y="55438"/>
                </a:lnTo>
                <a:lnTo>
                  <a:pt x="832408" y="54818"/>
                </a:lnTo>
                <a:lnTo>
                  <a:pt x="820272" y="53945"/>
                </a:lnTo>
                <a:lnTo>
                  <a:pt x="813137" y="52830"/>
                </a:lnTo>
                <a:lnTo>
                  <a:pt x="804412" y="51095"/>
                </a:lnTo>
                <a:lnTo>
                  <a:pt x="794627" y="48946"/>
                </a:lnTo>
                <a:lnTo>
                  <a:pt x="786119" y="47514"/>
                </a:lnTo>
                <a:lnTo>
                  <a:pt x="778463" y="46558"/>
                </a:lnTo>
                <a:lnTo>
                  <a:pt x="766127"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documentManagement/types"/>
    <ds:schemaRef ds:uri="http://schemas.microsoft.com/office/2006/metadata/properties"/>
    <ds:schemaRef ds:uri="http://www.w3.org/XML/1998/namespace"/>
    <ds:schemaRef ds:uri="http://purl.org/dc/elements/1.1/"/>
    <ds:schemaRef ds:uri="http://purl.org/dc/term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1392</TotalTime>
  <Words>1430</Words>
  <Application>Microsoft Office PowerPoint</Application>
  <PresentationFormat>عرض على الشاشة (3:4)‏</PresentationFormat>
  <Paragraphs>199</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Second Lecture</vt:lpstr>
      <vt:lpstr> Language Teaching Approaches</vt:lpstr>
      <vt:lpstr> Situational Approach</vt:lpstr>
      <vt:lpstr> Cognitive Approach</vt:lpstr>
      <vt:lpstr> Affective-Humanistic Approach</vt:lpstr>
      <vt:lpstr> Comprehension-Based Approach</vt:lpstr>
      <vt:lpstr> Communicative Approach</vt:lpstr>
      <vt:lpstr> Summary</vt:lpstr>
      <vt:lpstr> Summary</vt:lpstr>
      <vt:lpstr> Approaches, Methods, &amp; Techniques</vt:lpstr>
      <vt:lpstr> Final Thought</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150</cp:revision>
  <dcterms:created xsi:type="dcterms:W3CDTF">1601-01-01T00:00:00Z</dcterms:created>
  <dcterms:modified xsi:type="dcterms:W3CDTF">2012-02-06T12:04:23Z</dcterms:modified>
</cp:coreProperties>
</file>