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18"/>
  </p:notesMasterIdLst>
  <p:handoutMasterIdLst>
    <p:handoutMasterId r:id="rId19"/>
  </p:handoutMasterIdLst>
  <p:sldIdLst>
    <p:sldId id="286" r:id="rId5"/>
    <p:sldId id="287" r:id="rId6"/>
    <p:sldId id="289" r:id="rId7"/>
    <p:sldId id="290" r:id="rId8"/>
    <p:sldId id="291" r:id="rId9"/>
    <p:sldId id="292" r:id="rId10"/>
    <p:sldId id="297" r:id="rId11"/>
    <p:sldId id="298" r:id="rId12"/>
    <p:sldId id="293" r:id="rId13"/>
    <p:sldId id="294" r:id="rId14"/>
    <p:sldId id="295" r:id="rId15"/>
    <p:sldId id="296" r:id="rId16"/>
    <p:sldId id="288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34" autoAdjust="0"/>
    <p:restoredTop sz="94660" autoAdjust="0"/>
  </p:normalViewPr>
  <p:slideViewPr>
    <p:cSldViewPr>
      <p:cViewPr>
        <p:scale>
          <a:sx n="76" d="100"/>
          <a:sy n="76" d="100"/>
        </p:scale>
        <p:origin x="-336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1663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9746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69033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2540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35838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8362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69246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65118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48879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27978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Syntax &amp; Morphology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</a:rPr>
              <a:t>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Dr. Abdullah Al-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Mulhim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Ninth Lecture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en-US" b="1" dirty="0" smtClean="0"/>
              <a:t>Coordinate Phrases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Coordinate Noun Phrases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Our rules seem to be getting more and more complex. To the simple noun-phrase rule that we introduced earlier. We have added provisions for optional adjectives, prepositional phrases, and pronouns:</a:t>
            </a:r>
          </a:p>
          <a:p>
            <a:endParaRPr lang="en-US" dirty="0"/>
          </a:p>
          <a:p>
            <a:pPr algn="ctr"/>
            <a:r>
              <a:rPr lang="en-US" dirty="0">
                <a:solidFill>
                  <a:srgbClr val="FF0000"/>
                </a:solidFill>
              </a:rPr>
              <a:t>NP -----&gt; </a:t>
            </a:r>
            <a:r>
              <a:rPr lang="en-US" sz="3600" dirty="0">
                <a:solidFill>
                  <a:srgbClr val="FF0000"/>
                </a:solidFill>
              </a:rPr>
              <a:t>{</a:t>
            </a:r>
            <a:r>
              <a:rPr lang="en-US" dirty="0">
                <a:solidFill>
                  <a:srgbClr val="FF0000"/>
                </a:solidFill>
              </a:rPr>
              <a:t> (Art) (</a:t>
            </a:r>
            <a:r>
              <a:rPr lang="en-US" dirty="0" err="1">
                <a:solidFill>
                  <a:srgbClr val="FF0000"/>
                </a:solidFill>
              </a:rPr>
              <a:t>Adj</a:t>
            </a:r>
            <a:r>
              <a:rPr lang="en-US" dirty="0">
                <a:solidFill>
                  <a:srgbClr val="FF0000"/>
                </a:solidFill>
              </a:rPr>
              <a:t>)</a:t>
            </a:r>
            <a:r>
              <a:rPr lang="en-US" sz="1400" dirty="0">
                <a:solidFill>
                  <a:srgbClr val="FF0000"/>
                </a:solidFill>
              </a:rPr>
              <a:t>+</a:t>
            </a:r>
            <a:r>
              <a:rPr lang="en-US" dirty="0">
                <a:solidFill>
                  <a:srgbClr val="FF0000"/>
                </a:solidFill>
              </a:rPr>
              <a:t>  N  (PP) </a:t>
            </a:r>
            <a:r>
              <a:rPr lang="en-US" sz="3600" dirty="0">
                <a:solidFill>
                  <a:srgbClr val="FF0000"/>
                </a:solidFill>
              </a:rPr>
              <a:t>}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                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Pro</a:t>
            </a:r>
            <a:r>
              <a:rPr lang="en-US" sz="1200" dirty="0">
                <a:solidFill>
                  <a:srgbClr val="FF0000"/>
                </a:solidFill>
              </a:rPr>
              <a:t>p</a:t>
            </a:r>
          </a:p>
          <a:p>
            <a:endParaRPr lang="en-US" dirty="0" smtClean="0"/>
          </a:p>
          <a:p>
            <a:r>
              <a:rPr lang="en-US" dirty="0" smtClean="0"/>
              <a:t>And we are not finished yet! At times a noun phrase can have a kind of collective membership: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The man and the woman greeted Donald.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The workers demanded higher pay and better benefits.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They struggled without food or a reliable source of water.</a:t>
            </a:r>
            <a:endParaRPr lang="ar-SA" dirty="0" smtClean="0">
              <a:solidFill>
                <a:srgbClr val="002060"/>
              </a:solidFill>
            </a:endParaRPr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731"/>
          <p:cNvSpPr/>
          <p:nvPr/>
        </p:nvSpPr>
        <p:spPr>
          <a:xfrm>
            <a:off x="3804046" y="3750471"/>
            <a:ext cx="1821658" cy="44637"/>
          </a:xfrm>
          <a:custGeom>
            <a:avLst/>
            <a:gdLst/>
            <a:ahLst/>
            <a:cxnLst/>
            <a:rect l="0" t="0" r="0" b="0"/>
            <a:pathLst>
              <a:path w="1821658" h="44637">
                <a:moveTo>
                  <a:pt x="0" y="17857"/>
                </a:moveTo>
                <a:lnTo>
                  <a:pt x="30147" y="17857"/>
                </a:lnTo>
                <a:lnTo>
                  <a:pt x="33989" y="16864"/>
                </a:lnTo>
                <a:lnTo>
                  <a:pt x="38534" y="15211"/>
                </a:lnTo>
                <a:lnTo>
                  <a:pt x="43549" y="13116"/>
                </a:lnTo>
                <a:lnTo>
                  <a:pt x="46892" y="12712"/>
                </a:lnTo>
                <a:lnTo>
                  <a:pt x="49121" y="13434"/>
                </a:lnTo>
                <a:lnTo>
                  <a:pt x="50607" y="14909"/>
                </a:lnTo>
                <a:lnTo>
                  <a:pt x="52589" y="15891"/>
                </a:lnTo>
                <a:lnTo>
                  <a:pt x="57439" y="16983"/>
                </a:lnTo>
                <a:lnTo>
                  <a:pt x="114007" y="17852"/>
                </a:lnTo>
                <a:lnTo>
                  <a:pt x="119462" y="17855"/>
                </a:lnTo>
                <a:lnTo>
                  <a:pt x="122305" y="18848"/>
                </a:lnTo>
                <a:lnTo>
                  <a:pt x="125193" y="20502"/>
                </a:lnTo>
                <a:lnTo>
                  <a:pt x="128111" y="22596"/>
                </a:lnTo>
                <a:lnTo>
                  <a:pt x="131048" y="23993"/>
                </a:lnTo>
                <a:lnTo>
                  <a:pt x="133998" y="24924"/>
                </a:lnTo>
                <a:lnTo>
                  <a:pt x="142891" y="26235"/>
                </a:lnTo>
                <a:lnTo>
                  <a:pt x="164079" y="26777"/>
                </a:lnTo>
                <a:lnTo>
                  <a:pt x="166933" y="27772"/>
                </a:lnTo>
                <a:lnTo>
                  <a:pt x="169828" y="29428"/>
                </a:lnTo>
                <a:lnTo>
                  <a:pt x="176862" y="34474"/>
                </a:lnTo>
                <a:lnTo>
                  <a:pt x="193819" y="35607"/>
                </a:lnTo>
                <a:lnTo>
                  <a:pt x="195689" y="36635"/>
                </a:lnTo>
                <a:lnTo>
                  <a:pt x="197929" y="38313"/>
                </a:lnTo>
                <a:lnTo>
                  <a:pt x="200413" y="40424"/>
                </a:lnTo>
                <a:lnTo>
                  <a:pt x="205047" y="41832"/>
                </a:lnTo>
                <a:lnTo>
                  <a:pt x="211112" y="42769"/>
                </a:lnTo>
                <a:lnTo>
                  <a:pt x="228578" y="44090"/>
                </a:lnTo>
                <a:lnTo>
                  <a:pt x="261875" y="44636"/>
                </a:lnTo>
                <a:lnTo>
                  <a:pt x="264873" y="43647"/>
                </a:lnTo>
                <a:lnTo>
                  <a:pt x="267863" y="41996"/>
                </a:lnTo>
                <a:lnTo>
                  <a:pt x="270849" y="39902"/>
                </a:lnTo>
                <a:lnTo>
                  <a:pt x="273832" y="38507"/>
                </a:lnTo>
                <a:lnTo>
                  <a:pt x="276813" y="37577"/>
                </a:lnTo>
                <a:lnTo>
                  <a:pt x="288394" y="36267"/>
                </a:lnTo>
                <a:lnTo>
                  <a:pt x="305345" y="35825"/>
                </a:lnTo>
                <a:lnTo>
                  <a:pt x="308735" y="34796"/>
                </a:lnTo>
                <a:lnTo>
                  <a:pt x="311988" y="33119"/>
                </a:lnTo>
                <a:lnTo>
                  <a:pt x="315148" y="31008"/>
                </a:lnTo>
                <a:lnTo>
                  <a:pt x="318247" y="29600"/>
                </a:lnTo>
                <a:lnTo>
                  <a:pt x="321306" y="28663"/>
                </a:lnTo>
                <a:lnTo>
                  <a:pt x="324337" y="28037"/>
                </a:lnTo>
                <a:lnTo>
                  <a:pt x="347564" y="22416"/>
                </a:lnTo>
                <a:lnTo>
                  <a:pt x="354741" y="20896"/>
                </a:lnTo>
                <a:lnTo>
                  <a:pt x="360518" y="19883"/>
                </a:lnTo>
                <a:lnTo>
                  <a:pt x="371566" y="18758"/>
                </a:lnTo>
                <a:lnTo>
                  <a:pt x="402003" y="17976"/>
                </a:lnTo>
                <a:lnTo>
                  <a:pt x="405916" y="16944"/>
                </a:lnTo>
                <a:lnTo>
                  <a:pt x="409517" y="15264"/>
                </a:lnTo>
                <a:lnTo>
                  <a:pt x="412910" y="13151"/>
                </a:lnTo>
                <a:lnTo>
                  <a:pt x="419141" y="11743"/>
                </a:lnTo>
                <a:lnTo>
                  <a:pt x="427263" y="10805"/>
                </a:lnTo>
                <a:lnTo>
                  <a:pt x="457657" y="9483"/>
                </a:lnTo>
                <a:lnTo>
                  <a:pt x="478239" y="8182"/>
                </a:lnTo>
                <a:lnTo>
                  <a:pt x="486506" y="6446"/>
                </a:lnTo>
                <a:lnTo>
                  <a:pt x="494002" y="4296"/>
                </a:lnTo>
                <a:lnTo>
                  <a:pt x="499991" y="2863"/>
                </a:lnTo>
                <a:lnTo>
                  <a:pt x="504976" y="1908"/>
                </a:lnTo>
                <a:lnTo>
                  <a:pt x="519378" y="563"/>
                </a:lnTo>
                <a:lnTo>
                  <a:pt x="565724" y="109"/>
                </a:lnTo>
                <a:lnTo>
                  <a:pt x="690121" y="7"/>
                </a:lnTo>
                <a:lnTo>
                  <a:pt x="706143" y="996"/>
                </a:lnTo>
                <a:lnTo>
                  <a:pt x="718809" y="2647"/>
                </a:lnTo>
                <a:lnTo>
                  <a:pt x="729238" y="4741"/>
                </a:lnTo>
                <a:lnTo>
                  <a:pt x="737182" y="6136"/>
                </a:lnTo>
                <a:lnTo>
                  <a:pt x="743470" y="7067"/>
                </a:lnTo>
                <a:lnTo>
                  <a:pt x="757062" y="8376"/>
                </a:lnTo>
                <a:lnTo>
                  <a:pt x="813694" y="8921"/>
                </a:lnTo>
                <a:lnTo>
                  <a:pt x="840356" y="8926"/>
                </a:lnTo>
                <a:lnTo>
                  <a:pt x="845987" y="9919"/>
                </a:lnTo>
                <a:lnTo>
                  <a:pt x="852718" y="11573"/>
                </a:lnTo>
                <a:lnTo>
                  <a:pt x="860182" y="13667"/>
                </a:lnTo>
                <a:lnTo>
                  <a:pt x="866150" y="15064"/>
                </a:lnTo>
                <a:lnTo>
                  <a:pt x="871121" y="15995"/>
                </a:lnTo>
                <a:lnTo>
                  <a:pt x="885503" y="17305"/>
                </a:lnTo>
                <a:lnTo>
                  <a:pt x="941174" y="17824"/>
                </a:lnTo>
                <a:lnTo>
                  <a:pt x="948918" y="16843"/>
                </a:lnTo>
                <a:lnTo>
                  <a:pt x="957057" y="15196"/>
                </a:lnTo>
                <a:lnTo>
                  <a:pt x="965461" y="13107"/>
                </a:lnTo>
                <a:lnTo>
                  <a:pt x="972054" y="11713"/>
                </a:lnTo>
                <a:lnTo>
                  <a:pt x="977443" y="10785"/>
                </a:lnTo>
                <a:lnTo>
                  <a:pt x="992412" y="9477"/>
                </a:lnTo>
                <a:lnTo>
                  <a:pt x="1043495" y="8941"/>
                </a:lnTo>
                <a:lnTo>
                  <a:pt x="1253724" y="8927"/>
                </a:lnTo>
                <a:lnTo>
                  <a:pt x="1260472" y="7935"/>
                </a:lnTo>
                <a:lnTo>
                  <a:pt x="1266955" y="6281"/>
                </a:lnTo>
                <a:lnTo>
                  <a:pt x="1273263" y="4187"/>
                </a:lnTo>
                <a:lnTo>
                  <a:pt x="1278459" y="2790"/>
                </a:lnTo>
                <a:lnTo>
                  <a:pt x="1282915" y="1859"/>
                </a:lnTo>
                <a:lnTo>
                  <a:pt x="1299220" y="549"/>
                </a:lnTo>
                <a:lnTo>
                  <a:pt x="1353239" y="12"/>
                </a:lnTo>
                <a:lnTo>
                  <a:pt x="1373155" y="0"/>
                </a:lnTo>
                <a:lnTo>
                  <a:pt x="1378788" y="991"/>
                </a:lnTo>
                <a:lnTo>
                  <a:pt x="1384528" y="2644"/>
                </a:lnTo>
                <a:lnTo>
                  <a:pt x="1390339" y="4739"/>
                </a:lnTo>
                <a:lnTo>
                  <a:pt x="1395206" y="6135"/>
                </a:lnTo>
                <a:lnTo>
                  <a:pt x="1399442" y="7065"/>
                </a:lnTo>
                <a:lnTo>
                  <a:pt x="1415436" y="8375"/>
                </a:lnTo>
                <a:lnTo>
                  <a:pt x="1466847" y="8917"/>
                </a:lnTo>
                <a:lnTo>
                  <a:pt x="1563773" y="8927"/>
                </a:lnTo>
                <a:lnTo>
                  <a:pt x="1571351" y="9919"/>
                </a:lnTo>
                <a:lnTo>
                  <a:pt x="1581364" y="11573"/>
                </a:lnTo>
                <a:lnTo>
                  <a:pt x="1593001" y="13668"/>
                </a:lnTo>
                <a:lnTo>
                  <a:pt x="1602743" y="15064"/>
                </a:lnTo>
                <a:lnTo>
                  <a:pt x="1611222" y="15995"/>
                </a:lnTo>
                <a:lnTo>
                  <a:pt x="1645866" y="17305"/>
                </a:lnTo>
                <a:lnTo>
                  <a:pt x="1787525" y="17857"/>
                </a:lnTo>
                <a:lnTo>
                  <a:pt x="1790965" y="18849"/>
                </a:lnTo>
                <a:lnTo>
                  <a:pt x="1794250" y="20503"/>
                </a:lnTo>
                <a:lnTo>
                  <a:pt x="1797433" y="22597"/>
                </a:lnTo>
                <a:lnTo>
                  <a:pt x="1800546" y="23993"/>
                </a:lnTo>
                <a:lnTo>
                  <a:pt x="1803615" y="24924"/>
                </a:lnTo>
                <a:lnTo>
                  <a:pt x="1812673" y="26235"/>
                </a:lnTo>
                <a:lnTo>
                  <a:pt x="1821657" y="2678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732"/>
          <p:cNvSpPr/>
          <p:nvPr/>
        </p:nvSpPr>
        <p:spPr>
          <a:xfrm>
            <a:off x="4536281" y="4046390"/>
            <a:ext cx="482204" cy="43407"/>
          </a:xfrm>
          <a:custGeom>
            <a:avLst/>
            <a:gdLst/>
            <a:ahLst/>
            <a:cxnLst/>
            <a:rect l="0" t="0" r="0" b="0"/>
            <a:pathLst>
              <a:path w="482204" h="43407">
                <a:moveTo>
                  <a:pt x="0" y="25547"/>
                </a:moveTo>
                <a:lnTo>
                  <a:pt x="38632" y="25547"/>
                </a:lnTo>
                <a:lnTo>
                  <a:pt x="45598" y="23563"/>
                </a:lnTo>
                <a:lnTo>
                  <a:pt x="55204" y="20255"/>
                </a:lnTo>
                <a:lnTo>
                  <a:pt x="66568" y="16066"/>
                </a:lnTo>
                <a:lnTo>
                  <a:pt x="75136" y="13273"/>
                </a:lnTo>
                <a:lnTo>
                  <a:pt x="81840" y="11411"/>
                </a:lnTo>
                <a:lnTo>
                  <a:pt x="87303" y="10170"/>
                </a:lnTo>
                <a:lnTo>
                  <a:pt x="91936" y="9343"/>
                </a:lnTo>
                <a:lnTo>
                  <a:pt x="104190" y="8178"/>
                </a:lnTo>
                <a:lnTo>
                  <a:pt x="114437" y="7905"/>
                </a:lnTo>
                <a:lnTo>
                  <a:pt x="204009" y="7693"/>
                </a:lnTo>
                <a:lnTo>
                  <a:pt x="217365" y="6699"/>
                </a:lnTo>
                <a:lnTo>
                  <a:pt x="230238" y="5044"/>
                </a:lnTo>
                <a:lnTo>
                  <a:pt x="260453" y="0"/>
                </a:lnTo>
                <a:lnTo>
                  <a:pt x="265909" y="578"/>
                </a:lnTo>
                <a:lnTo>
                  <a:pt x="272523" y="1956"/>
                </a:lnTo>
                <a:lnTo>
                  <a:pt x="290303" y="6556"/>
                </a:lnTo>
                <a:lnTo>
                  <a:pt x="302863" y="7352"/>
                </a:lnTo>
                <a:lnTo>
                  <a:pt x="317757" y="7621"/>
                </a:lnTo>
                <a:lnTo>
                  <a:pt x="324118" y="7658"/>
                </a:lnTo>
                <a:lnTo>
                  <a:pt x="329188" y="8660"/>
                </a:lnTo>
                <a:lnTo>
                  <a:pt x="335545" y="10320"/>
                </a:lnTo>
                <a:lnTo>
                  <a:pt x="342759" y="12420"/>
                </a:lnTo>
                <a:lnTo>
                  <a:pt x="350545" y="13819"/>
                </a:lnTo>
                <a:lnTo>
                  <a:pt x="358712" y="14752"/>
                </a:lnTo>
                <a:lnTo>
                  <a:pt x="367134" y="15374"/>
                </a:lnTo>
                <a:lnTo>
                  <a:pt x="381783" y="16065"/>
                </a:lnTo>
                <a:lnTo>
                  <a:pt x="394907" y="17364"/>
                </a:lnTo>
                <a:lnTo>
                  <a:pt x="401185" y="19099"/>
                </a:lnTo>
                <a:lnTo>
                  <a:pt x="407355" y="21248"/>
                </a:lnTo>
                <a:lnTo>
                  <a:pt x="412461" y="22681"/>
                </a:lnTo>
                <a:lnTo>
                  <a:pt x="416856" y="23637"/>
                </a:lnTo>
                <a:lnTo>
                  <a:pt x="427784" y="24981"/>
                </a:lnTo>
                <a:lnTo>
                  <a:pt x="431041" y="25170"/>
                </a:lnTo>
                <a:lnTo>
                  <a:pt x="435196" y="26288"/>
                </a:lnTo>
                <a:lnTo>
                  <a:pt x="439951" y="28025"/>
                </a:lnTo>
                <a:lnTo>
                  <a:pt x="445105" y="30176"/>
                </a:lnTo>
                <a:lnTo>
                  <a:pt x="449534" y="31609"/>
                </a:lnTo>
                <a:lnTo>
                  <a:pt x="453478" y="32565"/>
                </a:lnTo>
                <a:lnTo>
                  <a:pt x="463770" y="33910"/>
                </a:lnTo>
                <a:lnTo>
                  <a:pt x="466938" y="34099"/>
                </a:lnTo>
                <a:lnTo>
                  <a:pt x="469050" y="35217"/>
                </a:lnTo>
                <a:lnTo>
                  <a:pt x="470457" y="36955"/>
                </a:lnTo>
                <a:lnTo>
                  <a:pt x="482203" y="4340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733"/>
          <p:cNvSpPr/>
          <p:nvPr/>
        </p:nvSpPr>
        <p:spPr>
          <a:xfrm>
            <a:off x="1687710" y="2393165"/>
            <a:ext cx="3795119" cy="71406"/>
          </a:xfrm>
          <a:custGeom>
            <a:avLst/>
            <a:gdLst/>
            <a:ahLst/>
            <a:cxnLst/>
            <a:rect l="0" t="0" r="0" b="0"/>
            <a:pathLst>
              <a:path w="3795119" h="71406">
                <a:moveTo>
                  <a:pt x="0" y="8920"/>
                </a:moveTo>
                <a:lnTo>
                  <a:pt x="4741" y="13661"/>
                </a:lnTo>
                <a:lnTo>
                  <a:pt x="7129" y="15057"/>
                </a:lnTo>
                <a:lnTo>
                  <a:pt x="16224" y="18015"/>
                </a:lnTo>
                <a:lnTo>
                  <a:pt x="20738" y="19944"/>
                </a:lnTo>
                <a:lnTo>
                  <a:pt x="25732" y="22223"/>
                </a:lnTo>
                <a:lnTo>
                  <a:pt x="32037" y="25726"/>
                </a:lnTo>
                <a:lnTo>
                  <a:pt x="39218" y="30046"/>
                </a:lnTo>
                <a:lnTo>
                  <a:pt x="46981" y="34911"/>
                </a:lnTo>
                <a:lnTo>
                  <a:pt x="53149" y="38153"/>
                </a:lnTo>
                <a:lnTo>
                  <a:pt x="58253" y="40315"/>
                </a:lnTo>
                <a:lnTo>
                  <a:pt x="62648" y="41757"/>
                </a:lnTo>
                <a:lnTo>
                  <a:pt x="73574" y="43785"/>
                </a:lnTo>
                <a:lnTo>
                  <a:pt x="76831" y="45062"/>
                </a:lnTo>
                <a:lnTo>
                  <a:pt x="79994" y="46905"/>
                </a:lnTo>
                <a:lnTo>
                  <a:pt x="83095" y="49127"/>
                </a:lnTo>
                <a:lnTo>
                  <a:pt x="86155" y="50607"/>
                </a:lnTo>
                <a:lnTo>
                  <a:pt x="92200" y="52253"/>
                </a:lnTo>
                <a:lnTo>
                  <a:pt x="106150" y="54301"/>
                </a:lnTo>
                <a:lnTo>
                  <a:pt x="112439" y="56041"/>
                </a:lnTo>
                <a:lnTo>
                  <a:pt x="119608" y="58194"/>
                </a:lnTo>
                <a:lnTo>
                  <a:pt x="125379" y="59629"/>
                </a:lnTo>
                <a:lnTo>
                  <a:pt x="134438" y="61223"/>
                </a:lnTo>
                <a:lnTo>
                  <a:pt x="183039" y="66861"/>
                </a:lnTo>
                <a:lnTo>
                  <a:pt x="198425" y="68383"/>
                </a:lnTo>
                <a:lnTo>
                  <a:pt x="236505" y="70526"/>
                </a:lnTo>
                <a:lnTo>
                  <a:pt x="399952" y="71405"/>
                </a:lnTo>
                <a:lnTo>
                  <a:pt x="446242" y="70434"/>
                </a:lnTo>
                <a:lnTo>
                  <a:pt x="453268" y="68781"/>
                </a:lnTo>
                <a:lnTo>
                  <a:pt x="459937" y="66687"/>
                </a:lnTo>
                <a:lnTo>
                  <a:pt x="465375" y="65291"/>
                </a:lnTo>
                <a:lnTo>
                  <a:pt x="478761" y="63326"/>
                </a:lnTo>
                <a:lnTo>
                  <a:pt x="566497" y="61513"/>
                </a:lnTo>
                <a:lnTo>
                  <a:pt x="580071" y="59857"/>
                </a:lnTo>
                <a:lnTo>
                  <a:pt x="595074" y="57761"/>
                </a:lnTo>
                <a:lnTo>
                  <a:pt x="611029" y="56363"/>
                </a:lnTo>
                <a:lnTo>
                  <a:pt x="659942" y="54397"/>
                </a:lnTo>
                <a:lnTo>
                  <a:pt x="711164" y="53678"/>
                </a:lnTo>
                <a:lnTo>
                  <a:pt x="717195" y="52649"/>
                </a:lnTo>
                <a:lnTo>
                  <a:pt x="723201" y="50972"/>
                </a:lnTo>
                <a:lnTo>
                  <a:pt x="729189" y="48861"/>
                </a:lnTo>
                <a:lnTo>
                  <a:pt x="737149" y="47453"/>
                </a:lnTo>
                <a:lnTo>
                  <a:pt x="766323" y="45473"/>
                </a:lnTo>
                <a:lnTo>
                  <a:pt x="880276" y="44642"/>
                </a:lnTo>
                <a:lnTo>
                  <a:pt x="903430" y="44640"/>
                </a:lnTo>
                <a:lnTo>
                  <a:pt x="909865" y="43648"/>
                </a:lnTo>
                <a:lnTo>
                  <a:pt x="915147" y="41994"/>
                </a:lnTo>
                <a:lnTo>
                  <a:pt x="919661" y="39899"/>
                </a:lnTo>
                <a:lnTo>
                  <a:pt x="924654" y="38503"/>
                </a:lnTo>
                <a:lnTo>
                  <a:pt x="935494" y="36951"/>
                </a:lnTo>
                <a:lnTo>
                  <a:pt x="949572" y="38907"/>
                </a:lnTo>
                <a:lnTo>
                  <a:pt x="957494" y="40818"/>
                </a:lnTo>
                <a:lnTo>
                  <a:pt x="974233" y="42941"/>
                </a:lnTo>
                <a:lnTo>
                  <a:pt x="1087783" y="44638"/>
                </a:lnTo>
                <a:lnTo>
                  <a:pt x="1501703" y="44639"/>
                </a:lnTo>
                <a:lnTo>
                  <a:pt x="1511120" y="43647"/>
                </a:lnTo>
                <a:lnTo>
                  <a:pt x="1521366" y="41993"/>
                </a:lnTo>
                <a:lnTo>
                  <a:pt x="1532166" y="39899"/>
                </a:lnTo>
                <a:lnTo>
                  <a:pt x="1540358" y="38502"/>
                </a:lnTo>
                <a:lnTo>
                  <a:pt x="1556628" y="36537"/>
                </a:lnTo>
                <a:lnTo>
                  <a:pt x="1570710" y="34962"/>
                </a:lnTo>
                <a:lnTo>
                  <a:pt x="1578953" y="33227"/>
                </a:lnTo>
                <a:lnTo>
                  <a:pt x="1588416" y="31078"/>
                </a:lnTo>
                <a:lnTo>
                  <a:pt x="1596710" y="29645"/>
                </a:lnTo>
                <a:lnTo>
                  <a:pt x="1620840" y="27629"/>
                </a:lnTo>
                <a:lnTo>
                  <a:pt x="1655109" y="26039"/>
                </a:lnTo>
                <a:lnTo>
                  <a:pt x="1663992" y="24302"/>
                </a:lnTo>
                <a:lnTo>
                  <a:pt x="1671899" y="22151"/>
                </a:lnTo>
                <a:lnTo>
                  <a:pt x="1678162" y="20718"/>
                </a:lnTo>
                <a:lnTo>
                  <a:pt x="1693701" y="18700"/>
                </a:lnTo>
                <a:lnTo>
                  <a:pt x="1783222" y="16865"/>
                </a:lnTo>
                <a:lnTo>
                  <a:pt x="1790081" y="15209"/>
                </a:lnTo>
                <a:lnTo>
                  <a:pt x="1797629" y="13112"/>
                </a:lnTo>
                <a:lnTo>
                  <a:pt x="1803654" y="11715"/>
                </a:lnTo>
                <a:lnTo>
                  <a:pt x="1817866" y="9749"/>
                </a:lnTo>
                <a:lnTo>
                  <a:pt x="1915759" y="7934"/>
                </a:lnTo>
                <a:lnTo>
                  <a:pt x="1921103" y="6279"/>
                </a:lnTo>
                <a:lnTo>
                  <a:pt x="1926649" y="4183"/>
                </a:lnTo>
                <a:lnTo>
                  <a:pt x="1933324" y="2785"/>
                </a:lnTo>
                <a:lnTo>
                  <a:pt x="1962892" y="819"/>
                </a:lnTo>
                <a:lnTo>
                  <a:pt x="2108806" y="63"/>
                </a:lnTo>
                <a:lnTo>
                  <a:pt x="2242431" y="0"/>
                </a:lnTo>
                <a:lnTo>
                  <a:pt x="2259931" y="989"/>
                </a:lnTo>
                <a:lnTo>
                  <a:pt x="2274574" y="2641"/>
                </a:lnTo>
                <a:lnTo>
                  <a:pt x="2287312" y="4734"/>
                </a:lnTo>
                <a:lnTo>
                  <a:pt x="2297789" y="6129"/>
                </a:lnTo>
                <a:lnTo>
                  <a:pt x="2321023" y="8094"/>
                </a:lnTo>
                <a:lnTo>
                  <a:pt x="2410633" y="9911"/>
                </a:lnTo>
                <a:lnTo>
                  <a:pt x="2417706" y="11565"/>
                </a:lnTo>
                <a:lnTo>
                  <a:pt x="2424406" y="13660"/>
                </a:lnTo>
                <a:lnTo>
                  <a:pt x="2430857" y="15057"/>
                </a:lnTo>
                <a:lnTo>
                  <a:pt x="2450409" y="17022"/>
                </a:lnTo>
                <a:lnTo>
                  <a:pt x="2565362" y="17850"/>
                </a:lnTo>
                <a:lnTo>
                  <a:pt x="2600491" y="18842"/>
                </a:lnTo>
                <a:lnTo>
                  <a:pt x="2656545" y="24918"/>
                </a:lnTo>
                <a:lnTo>
                  <a:pt x="2771586" y="26780"/>
                </a:lnTo>
                <a:lnTo>
                  <a:pt x="2957987" y="26780"/>
                </a:lnTo>
                <a:lnTo>
                  <a:pt x="2965171" y="25788"/>
                </a:lnTo>
                <a:lnTo>
                  <a:pt x="2971945" y="24134"/>
                </a:lnTo>
                <a:lnTo>
                  <a:pt x="2978445" y="22039"/>
                </a:lnTo>
                <a:lnTo>
                  <a:pt x="2983771" y="20643"/>
                </a:lnTo>
                <a:lnTo>
                  <a:pt x="2996999" y="18678"/>
                </a:lnTo>
                <a:lnTo>
                  <a:pt x="3065020" y="16931"/>
                </a:lnTo>
                <a:lnTo>
                  <a:pt x="3082167" y="15253"/>
                </a:lnTo>
                <a:lnTo>
                  <a:pt x="3099552" y="13142"/>
                </a:lnTo>
                <a:lnTo>
                  <a:pt x="3121063" y="11735"/>
                </a:lnTo>
                <a:lnTo>
                  <a:pt x="3200728" y="9754"/>
                </a:lnTo>
                <a:lnTo>
                  <a:pt x="3367224" y="8930"/>
                </a:lnTo>
                <a:lnTo>
                  <a:pt x="3377895" y="9919"/>
                </a:lnTo>
                <a:lnTo>
                  <a:pt x="3389969" y="11571"/>
                </a:lnTo>
                <a:lnTo>
                  <a:pt x="3402979" y="13664"/>
                </a:lnTo>
                <a:lnTo>
                  <a:pt x="3414630" y="15059"/>
                </a:lnTo>
                <a:lnTo>
                  <a:pt x="3435512" y="16610"/>
                </a:lnTo>
                <a:lnTo>
                  <a:pt x="3445248" y="18015"/>
                </a:lnTo>
                <a:lnTo>
                  <a:pt x="3454715" y="19945"/>
                </a:lnTo>
                <a:lnTo>
                  <a:pt x="3464003" y="22223"/>
                </a:lnTo>
                <a:lnTo>
                  <a:pt x="3471187" y="23742"/>
                </a:lnTo>
                <a:lnTo>
                  <a:pt x="3486038" y="25880"/>
                </a:lnTo>
                <a:lnTo>
                  <a:pt x="3600536" y="26778"/>
                </a:lnTo>
                <a:lnTo>
                  <a:pt x="3795118" y="2678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734"/>
          <p:cNvSpPr/>
          <p:nvPr/>
        </p:nvSpPr>
        <p:spPr>
          <a:xfrm>
            <a:off x="696515" y="4589859"/>
            <a:ext cx="2339579" cy="26790"/>
          </a:xfrm>
          <a:custGeom>
            <a:avLst/>
            <a:gdLst/>
            <a:ahLst/>
            <a:cxnLst/>
            <a:rect l="0" t="0" r="0" b="0"/>
            <a:pathLst>
              <a:path w="2339579" h="26790">
                <a:moveTo>
                  <a:pt x="0" y="26789"/>
                </a:moveTo>
                <a:lnTo>
                  <a:pt x="39067" y="26789"/>
                </a:lnTo>
                <a:lnTo>
                  <a:pt x="41920" y="25797"/>
                </a:lnTo>
                <a:lnTo>
                  <a:pt x="44814" y="24143"/>
                </a:lnTo>
                <a:lnTo>
                  <a:pt x="47735" y="22049"/>
                </a:lnTo>
                <a:lnTo>
                  <a:pt x="51667" y="20652"/>
                </a:lnTo>
                <a:lnTo>
                  <a:pt x="56273" y="19721"/>
                </a:lnTo>
                <a:lnTo>
                  <a:pt x="61328" y="19100"/>
                </a:lnTo>
                <a:lnTo>
                  <a:pt x="72236" y="18411"/>
                </a:lnTo>
                <a:lnTo>
                  <a:pt x="77923" y="18227"/>
                </a:lnTo>
                <a:lnTo>
                  <a:pt x="87667" y="17112"/>
                </a:lnTo>
                <a:lnTo>
                  <a:pt x="124864" y="11795"/>
                </a:lnTo>
                <a:lnTo>
                  <a:pt x="132852" y="10840"/>
                </a:lnTo>
                <a:lnTo>
                  <a:pt x="139170" y="10203"/>
                </a:lnTo>
                <a:lnTo>
                  <a:pt x="162064" y="9496"/>
                </a:lnTo>
                <a:lnTo>
                  <a:pt x="365016" y="8930"/>
                </a:lnTo>
                <a:lnTo>
                  <a:pt x="375305" y="9922"/>
                </a:lnTo>
                <a:lnTo>
                  <a:pt x="386133" y="11576"/>
                </a:lnTo>
                <a:lnTo>
                  <a:pt x="397320" y="13670"/>
                </a:lnTo>
                <a:lnTo>
                  <a:pt x="409740" y="15066"/>
                </a:lnTo>
                <a:lnTo>
                  <a:pt x="422980" y="15997"/>
                </a:lnTo>
                <a:lnTo>
                  <a:pt x="454734" y="17308"/>
                </a:lnTo>
                <a:lnTo>
                  <a:pt x="526733" y="17858"/>
                </a:lnTo>
                <a:lnTo>
                  <a:pt x="564304" y="17859"/>
                </a:lnTo>
                <a:lnTo>
                  <a:pt x="567695" y="18852"/>
                </a:lnTo>
                <a:lnTo>
                  <a:pt x="570948" y="20505"/>
                </a:lnTo>
                <a:lnTo>
                  <a:pt x="574108" y="22600"/>
                </a:lnTo>
                <a:lnTo>
                  <a:pt x="577208" y="23996"/>
                </a:lnTo>
                <a:lnTo>
                  <a:pt x="580266" y="24927"/>
                </a:lnTo>
                <a:lnTo>
                  <a:pt x="583297" y="25548"/>
                </a:lnTo>
                <a:lnTo>
                  <a:pt x="592263" y="24969"/>
                </a:lnTo>
                <a:lnTo>
                  <a:pt x="605186" y="23591"/>
                </a:lnTo>
                <a:lnTo>
                  <a:pt x="632112" y="20407"/>
                </a:lnTo>
                <a:lnTo>
                  <a:pt x="640682" y="19558"/>
                </a:lnTo>
                <a:lnTo>
                  <a:pt x="647387" y="18992"/>
                </a:lnTo>
                <a:lnTo>
                  <a:pt x="661564" y="18195"/>
                </a:lnTo>
                <a:lnTo>
                  <a:pt x="724606" y="17863"/>
                </a:lnTo>
                <a:lnTo>
                  <a:pt x="736079" y="17862"/>
                </a:lnTo>
                <a:lnTo>
                  <a:pt x="747696" y="16869"/>
                </a:lnTo>
                <a:lnTo>
                  <a:pt x="759409" y="15215"/>
                </a:lnTo>
                <a:lnTo>
                  <a:pt x="771187" y="13120"/>
                </a:lnTo>
                <a:lnTo>
                  <a:pt x="781023" y="11723"/>
                </a:lnTo>
                <a:lnTo>
                  <a:pt x="789565" y="10792"/>
                </a:lnTo>
                <a:lnTo>
                  <a:pt x="803355" y="9757"/>
                </a:lnTo>
                <a:lnTo>
                  <a:pt x="874059" y="8931"/>
                </a:lnTo>
                <a:lnTo>
                  <a:pt x="969411" y="8930"/>
                </a:lnTo>
                <a:lnTo>
                  <a:pt x="976672" y="9922"/>
                </a:lnTo>
                <a:lnTo>
                  <a:pt x="984490" y="11576"/>
                </a:lnTo>
                <a:lnTo>
                  <a:pt x="992678" y="13670"/>
                </a:lnTo>
                <a:lnTo>
                  <a:pt x="999129" y="15066"/>
                </a:lnTo>
                <a:lnTo>
                  <a:pt x="1004422" y="15997"/>
                </a:lnTo>
                <a:lnTo>
                  <a:pt x="1008943" y="16618"/>
                </a:lnTo>
                <a:lnTo>
                  <a:pt x="1027195" y="17308"/>
                </a:lnTo>
                <a:lnTo>
                  <a:pt x="1099405" y="17853"/>
                </a:lnTo>
                <a:lnTo>
                  <a:pt x="1158228" y="17859"/>
                </a:lnTo>
                <a:lnTo>
                  <a:pt x="1167043" y="18852"/>
                </a:lnTo>
                <a:lnTo>
                  <a:pt x="1177880" y="20505"/>
                </a:lnTo>
                <a:lnTo>
                  <a:pt x="1190066" y="22600"/>
                </a:lnTo>
                <a:lnTo>
                  <a:pt x="1200174" y="23996"/>
                </a:lnTo>
                <a:lnTo>
                  <a:pt x="1208897" y="24927"/>
                </a:lnTo>
                <a:lnTo>
                  <a:pt x="1216697" y="25548"/>
                </a:lnTo>
                <a:lnTo>
                  <a:pt x="1230655" y="26237"/>
                </a:lnTo>
                <a:lnTo>
                  <a:pt x="1301494" y="26789"/>
                </a:lnTo>
                <a:lnTo>
                  <a:pt x="1489582" y="26789"/>
                </a:lnTo>
                <a:lnTo>
                  <a:pt x="1498078" y="25797"/>
                </a:lnTo>
                <a:lnTo>
                  <a:pt x="1505727" y="24143"/>
                </a:lnTo>
                <a:lnTo>
                  <a:pt x="1512810" y="22049"/>
                </a:lnTo>
                <a:lnTo>
                  <a:pt x="1520509" y="20652"/>
                </a:lnTo>
                <a:lnTo>
                  <a:pt x="1528618" y="19721"/>
                </a:lnTo>
                <a:lnTo>
                  <a:pt x="1537000" y="19100"/>
                </a:lnTo>
                <a:lnTo>
                  <a:pt x="1551606" y="18411"/>
                </a:lnTo>
                <a:lnTo>
                  <a:pt x="1601334" y="17862"/>
                </a:lnTo>
                <a:lnTo>
                  <a:pt x="1607306" y="16869"/>
                </a:lnTo>
                <a:lnTo>
                  <a:pt x="1615256" y="15215"/>
                </a:lnTo>
                <a:lnTo>
                  <a:pt x="1624525" y="13120"/>
                </a:lnTo>
                <a:lnTo>
                  <a:pt x="1632689" y="11723"/>
                </a:lnTo>
                <a:lnTo>
                  <a:pt x="1640115" y="10792"/>
                </a:lnTo>
                <a:lnTo>
                  <a:pt x="1647051" y="10171"/>
                </a:lnTo>
                <a:lnTo>
                  <a:pt x="1667986" y="9482"/>
                </a:lnTo>
                <a:lnTo>
                  <a:pt x="1736070" y="9038"/>
                </a:lnTo>
                <a:lnTo>
                  <a:pt x="1751701" y="8010"/>
                </a:lnTo>
                <a:lnTo>
                  <a:pt x="1764105" y="6332"/>
                </a:lnTo>
                <a:lnTo>
                  <a:pt x="1774359" y="4222"/>
                </a:lnTo>
                <a:lnTo>
                  <a:pt x="1786156" y="2814"/>
                </a:lnTo>
                <a:lnTo>
                  <a:pt x="1798982" y="1877"/>
                </a:lnTo>
                <a:lnTo>
                  <a:pt x="1824477" y="834"/>
                </a:lnTo>
                <a:lnTo>
                  <a:pt x="1894476" y="49"/>
                </a:lnTo>
                <a:lnTo>
                  <a:pt x="2104438" y="0"/>
                </a:lnTo>
                <a:lnTo>
                  <a:pt x="2117334" y="992"/>
                </a:lnTo>
                <a:lnTo>
                  <a:pt x="2128908" y="2646"/>
                </a:lnTo>
                <a:lnTo>
                  <a:pt x="2139600" y="4741"/>
                </a:lnTo>
                <a:lnTo>
                  <a:pt x="2147720" y="6137"/>
                </a:lnTo>
                <a:lnTo>
                  <a:pt x="2154126" y="7068"/>
                </a:lnTo>
                <a:lnTo>
                  <a:pt x="2159389" y="7689"/>
                </a:lnTo>
                <a:lnTo>
                  <a:pt x="2167882" y="8378"/>
                </a:lnTo>
                <a:lnTo>
                  <a:pt x="2221385" y="8897"/>
                </a:lnTo>
                <a:lnTo>
                  <a:pt x="2229033" y="7916"/>
                </a:lnTo>
                <a:lnTo>
                  <a:pt x="2238100" y="6269"/>
                </a:lnTo>
                <a:lnTo>
                  <a:pt x="2248113" y="4180"/>
                </a:lnTo>
                <a:lnTo>
                  <a:pt x="2261735" y="2787"/>
                </a:lnTo>
                <a:lnTo>
                  <a:pt x="2277761" y="1857"/>
                </a:lnTo>
                <a:lnTo>
                  <a:pt x="233957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735"/>
          <p:cNvSpPr/>
          <p:nvPr/>
        </p:nvSpPr>
        <p:spPr>
          <a:xfrm>
            <a:off x="812601" y="4848820"/>
            <a:ext cx="982267" cy="26790"/>
          </a:xfrm>
          <a:custGeom>
            <a:avLst/>
            <a:gdLst/>
            <a:ahLst/>
            <a:cxnLst/>
            <a:rect l="0" t="0" r="0" b="0"/>
            <a:pathLst>
              <a:path w="982267" h="26790">
                <a:moveTo>
                  <a:pt x="0" y="26789"/>
                </a:moveTo>
                <a:lnTo>
                  <a:pt x="22382" y="26789"/>
                </a:lnTo>
                <a:lnTo>
                  <a:pt x="23851" y="25797"/>
                </a:lnTo>
                <a:lnTo>
                  <a:pt x="24830" y="24143"/>
                </a:lnTo>
                <a:lnTo>
                  <a:pt x="25483" y="22049"/>
                </a:lnTo>
                <a:lnTo>
                  <a:pt x="26911" y="20652"/>
                </a:lnTo>
                <a:lnTo>
                  <a:pt x="28855" y="19721"/>
                </a:lnTo>
                <a:lnTo>
                  <a:pt x="34363" y="18227"/>
                </a:lnTo>
                <a:lnTo>
                  <a:pt x="35807" y="17112"/>
                </a:lnTo>
                <a:lnTo>
                  <a:pt x="37762" y="15377"/>
                </a:lnTo>
                <a:lnTo>
                  <a:pt x="40058" y="13228"/>
                </a:lnTo>
                <a:lnTo>
                  <a:pt x="42580" y="11795"/>
                </a:lnTo>
                <a:lnTo>
                  <a:pt x="45254" y="10840"/>
                </a:lnTo>
                <a:lnTo>
                  <a:pt x="48029" y="10203"/>
                </a:lnTo>
                <a:lnTo>
                  <a:pt x="56403" y="9496"/>
                </a:lnTo>
                <a:lnTo>
                  <a:pt x="73208" y="9041"/>
                </a:lnTo>
                <a:lnTo>
                  <a:pt x="76587" y="8012"/>
                </a:lnTo>
                <a:lnTo>
                  <a:pt x="79831" y="6334"/>
                </a:lnTo>
                <a:lnTo>
                  <a:pt x="82987" y="4222"/>
                </a:lnTo>
                <a:lnTo>
                  <a:pt x="86082" y="2815"/>
                </a:lnTo>
                <a:lnTo>
                  <a:pt x="89138" y="1876"/>
                </a:lnTo>
                <a:lnTo>
                  <a:pt x="92168" y="1251"/>
                </a:lnTo>
                <a:lnTo>
                  <a:pt x="98156" y="1826"/>
                </a:lnTo>
                <a:lnTo>
                  <a:pt x="106117" y="3202"/>
                </a:lnTo>
                <a:lnTo>
                  <a:pt x="115393" y="5111"/>
                </a:lnTo>
                <a:lnTo>
                  <a:pt x="122569" y="6384"/>
                </a:lnTo>
                <a:lnTo>
                  <a:pt x="128346" y="7232"/>
                </a:lnTo>
                <a:lnTo>
                  <a:pt x="133189" y="7798"/>
                </a:lnTo>
                <a:lnTo>
                  <a:pt x="149486" y="8594"/>
                </a:lnTo>
                <a:lnTo>
                  <a:pt x="154228" y="9698"/>
                </a:lnTo>
                <a:lnTo>
                  <a:pt x="158381" y="11426"/>
                </a:lnTo>
                <a:lnTo>
                  <a:pt x="162142" y="13571"/>
                </a:lnTo>
                <a:lnTo>
                  <a:pt x="166634" y="15000"/>
                </a:lnTo>
                <a:lnTo>
                  <a:pt x="171613" y="15953"/>
                </a:lnTo>
                <a:lnTo>
                  <a:pt x="176916" y="16589"/>
                </a:lnTo>
                <a:lnTo>
                  <a:pt x="185455" y="17294"/>
                </a:lnTo>
                <a:lnTo>
                  <a:pt x="212979" y="17827"/>
                </a:lnTo>
                <a:lnTo>
                  <a:pt x="217392" y="18829"/>
                </a:lnTo>
                <a:lnTo>
                  <a:pt x="221327" y="20490"/>
                </a:lnTo>
                <a:lnTo>
                  <a:pt x="224942" y="22590"/>
                </a:lnTo>
                <a:lnTo>
                  <a:pt x="228344" y="23990"/>
                </a:lnTo>
                <a:lnTo>
                  <a:pt x="231604" y="24923"/>
                </a:lnTo>
                <a:lnTo>
                  <a:pt x="239226" y="26420"/>
                </a:lnTo>
                <a:lnTo>
                  <a:pt x="264002" y="26757"/>
                </a:lnTo>
                <a:lnTo>
                  <a:pt x="310732" y="26786"/>
                </a:lnTo>
                <a:lnTo>
                  <a:pt x="316295" y="25795"/>
                </a:lnTo>
                <a:lnTo>
                  <a:pt x="321989" y="24142"/>
                </a:lnTo>
                <a:lnTo>
                  <a:pt x="327768" y="22048"/>
                </a:lnTo>
                <a:lnTo>
                  <a:pt x="344774" y="22367"/>
                </a:lnTo>
                <a:lnTo>
                  <a:pt x="354865" y="23841"/>
                </a:lnTo>
                <a:lnTo>
                  <a:pt x="363577" y="24823"/>
                </a:lnTo>
                <a:lnTo>
                  <a:pt x="371369" y="25478"/>
                </a:lnTo>
                <a:lnTo>
                  <a:pt x="385319" y="26206"/>
                </a:lnTo>
                <a:lnTo>
                  <a:pt x="414397" y="26766"/>
                </a:lnTo>
                <a:lnTo>
                  <a:pt x="520770" y="26789"/>
                </a:lnTo>
                <a:lnTo>
                  <a:pt x="523789" y="25797"/>
                </a:lnTo>
                <a:lnTo>
                  <a:pt x="526794" y="24143"/>
                </a:lnTo>
                <a:lnTo>
                  <a:pt x="529790" y="22049"/>
                </a:lnTo>
                <a:lnTo>
                  <a:pt x="534764" y="20652"/>
                </a:lnTo>
                <a:lnTo>
                  <a:pt x="541056" y="19721"/>
                </a:lnTo>
                <a:lnTo>
                  <a:pt x="548227" y="19100"/>
                </a:lnTo>
                <a:lnTo>
                  <a:pt x="564133" y="18411"/>
                </a:lnTo>
                <a:lnTo>
                  <a:pt x="589117" y="17968"/>
                </a:lnTo>
                <a:lnTo>
                  <a:pt x="593167" y="16940"/>
                </a:lnTo>
                <a:lnTo>
                  <a:pt x="596858" y="15262"/>
                </a:lnTo>
                <a:lnTo>
                  <a:pt x="600312" y="13151"/>
                </a:lnTo>
                <a:lnTo>
                  <a:pt x="603606" y="11744"/>
                </a:lnTo>
                <a:lnTo>
                  <a:pt x="606795" y="10806"/>
                </a:lnTo>
                <a:lnTo>
                  <a:pt x="609913" y="10180"/>
                </a:lnTo>
                <a:lnTo>
                  <a:pt x="618669" y="9485"/>
                </a:lnTo>
                <a:lnTo>
                  <a:pt x="647044" y="8939"/>
                </a:lnTo>
                <a:lnTo>
                  <a:pt x="869150" y="8930"/>
                </a:lnTo>
                <a:lnTo>
                  <a:pt x="873121" y="7938"/>
                </a:lnTo>
                <a:lnTo>
                  <a:pt x="877753" y="6284"/>
                </a:lnTo>
                <a:lnTo>
                  <a:pt x="882825" y="4189"/>
                </a:lnTo>
                <a:lnTo>
                  <a:pt x="887198" y="2793"/>
                </a:lnTo>
                <a:lnTo>
                  <a:pt x="891106" y="1862"/>
                </a:lnTo>
                <a:lnTo>
                  <a:pt x="894704" y="1241"/>
                </a:lnTo>
                <a:lnTo>
                  <a:pt x="906638" y="551"/>
                </a:lnTo>
                <a:lnTo>
                  <a:pt x="932738" y="163"/>
                </a:lnTo>
                <a:lnTo>
                  <a:pt x="98226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736"/>
          <p:cNvSpPr/>
          <p:nvPr/>
        </p:nvSpPr>
        <p:spPr>
          <a:xfrm>
            <a:off x="71437" y="4884539"/>
            <a:ext cx="142876" cy="196418"/>
          </a:xfrm>
          <a:custGeom>
            <a:avLst/>
            <a:gdLst/>
            <a:ahLst/>
            <a:cxnLst/>
            <a:rect l="0" t="0" r="0" b="0"/>
            <a:pathLst>
              <a:path w="142876" h="196418">
                <a:moveTo>
                  <a:pt x="0" y="151804"/>
                </a:moveTo>
                <a:lnTo>
                  <a:pt x="4740" y="156545"/>
                </a:lnTo>
                <a:lnTo>
                  <a:pt x="5145" y="157941"/>
                </a:lnTo>
                <a:lnTo>
                  <a:pt x="4422" y="158872"/>
                </a:lnTo>
                <a:lnTo>
                  <a:pt x="2948" y="159493"/>
                </a:lnTo>
                <a:lnTo>
                  <a:pt x="2958" y="160899"/>
                </a:lnTo>
                <a:lnTo>
                  <a:pt x="3956" y="162828"/>
                </a:lnTo>
                <a:lnTo>
                  <a:pt x="7947" y="168314"/>
                </a:lnTo>
                <a:lnTo>
                  <a:pt x="10259" y="169756"/>
                </a:lnTo>
                <a:lnTo>
                  <a:pt x="13785" y="171710"/>
                </a:lnTo>
                <a:lnTo>
                  <a:pt x="18119" y="174004"/>
                </a:lnTo>
                <a:lnTo>
                  <a:pt x="22002" y="175534"/>
                </a:lnTo>
                <a:lnTo>
                  <a:pt x="25582" y="176554"/>
                </a:lnTo>
                <a:lnTo>
                  <a:pt x="28961" y="177233"/>
                </a:lnTo>
                <a:lnTo>
                  <a:pt x="32206" y="178679"/>
                </a:lnTo>
                <a:lnTo>
                  <a:pt x="35361" y="180635"/>
                </a:lnTo>
                <a:lnTo>
                  <a:pt x="42814" y="186162"/>
                </a:lnTo>
                <a:lnTo>
                  <a:pt x="46479" y="189564"/>
                </a:lnTo>
                <a:lnTo>
                  <a:pt x="52176" y="195092"/>
                </a:lnTo>
                <a:lnTo>
                  <a:pt x="53635" y="195546"/>
                </a:lnTo>
                <a:lnTo>
                  <a:pt x="57903" y="196050"/>
                </a:lnTo>
                <a:lnTo>
                  <a:pt x="60430" y="196184"/>
                </a:lnTo>
                <a:lnTo>
                  <a:pt x="69792" y="196417"/>
                </a:lnTo>
                <a:lnTo>
                  <a:pt x="70340" y="195437"/>
                </a:lnTo>
                <a:lnTo>
                  <a:pt x="70950" y="191702"/>
                </a:lnTo>
                <a:lnTo>
                  <a:pt x="73097" y="186340"/>
                </a:lnTo>
                <a:lnTo>
                  <a:pt x="76512" y="178797"/>
                </a:lnTo>
                <a:lnTo>
                  <a:pt x="80774" y="169799"/>
                </a:lnTo>
                <a:lnTo>
                  <a:pt x="83615" y="161816"/>
                </a:lnTo>
                <a:lnTo>
                  <a:pt x="85509" y="154510"/>
                </a:lnTo>
                <a:lnTo>
                  <a:pt x="86772" y="147656"/>
                </a:lnTo>
                <a:lnTo>
                  <a:pt x="91582" y="133163"/>
                </a:lnTo>
                <a:lnTo>
                  <a:pt x="98758" y="113580"/>
                </a:lnTo>
                <a:lnTo>
                  <a:pt x="142875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737"/>
          <p:cNvSpPr/>
          <p:nvPr/>
        </p:nvSpPr>
        <p:spPr>
          <a:xfrm>
            <a:off x="483444" y="5098851"/>
            <a:ext cx="2347267" cy="44648"/>
          </a:xfrm>
          <a:custGeom>
            <a:avLst/>
            <a:gdLst/>
            <a:ahLst/>
            <a:cxnLst/>
            <a:rect l="0" t="0" r="0" b="0"/>
            <a:pathLst>
              <a:path w="2347267" h="44648">
                <a:moveTo>
                  <a:pt x="7688" y="35719"/>
                </a:moveTo>
                <a:lnTo>
                  <a:pt x="7688" y="40460"/>
                </a:lnTo>
                <a:lnTo>
                  <a:pt x="6696" y="41856"/>
                </a:lnTo>
                <a:lnTo>
                  <a:pt x="5042" y="42787"/>
                </a:lnTo>
                <a:lnTo>
                  <a:pt x="0" y="44281"/>
                </a:lnTo>
                <a:lnTo>
                  <a:pt x="578" y="44403"/>
                </a:lnTo>
                <a:lnTo>
                  <a:pt x="41292" y="44647"/>
                </a:lnTo>
                <a:lnTo>
                  <a:pt x="42989" y="43656"/>
                </a:lnTo>
                <a:lnTo>
                  <a:pt x="45113" y="42003"/>
                </a:lnTo>
                <a:lnTo>
                  <a:pt x="47521" y="39908"/>
                </a:lnTo>
                <a:lnTo>
                  <a:pt x="51110" y="38512"/>
                </a:lnTo>
                <a:lnTo>
                  <a:pt x="55488" y="37581"/>
                </a:lnTo>
                <a:lnTo>
                  <a:pt x="68484" y="36270"/>
                </a:lnTo>
                <a:lnTo>
                  <a:pt x="90932" y="35751"/>
                </a:lnTo>
                <a:lnTo>
                  <a:pt x="94934" y="34748"/>
                </a:lnTo>
                <a:lnTo>
                  <a:pt x="99587" y="33088"/>
                </a:lnTo>
                <a:lnTo>
                  <a:pt x="104673" y="30988"/>
                </a:lnTo>
                <a:lnTo>
                  <a:pt x="111040" y="29588"/>
                </a:lnTo>
                <a:lnTo>
                  <a:pt x="118261" y="28655"/>
                </a:lnTo>
                <a:lnTo>
                  <a:pt x="137017" y="27158"/>
                </a:lnTo>
                <a:lnTo>
                  <a:pt x="180230" y="26792"/>
                </a:lnTo>
                <a:lnTo>
                  <a:pt x="184232" y="25799"/>
                </a:lnTo>
                <a:lnTo>
                  <a:pt x="188884" y="24145"/>
                </a:lnTo>
                <a:lnTo>
                  <a:pt x="193970" y="22049"/>
                </a:lnTo>
                <a:lnTo>
                  <a:pt x="200337" y="20653"/>
                </a:lnTo>
                <a:lnTo>
                  <a:pt x="207558" y="19722"/>
                </a:lnTo>
                <a:lnTo>
                  <a:pt x="226651" y="18412"/>
                </a:lnTo>
                <a:lnTo>
                  <a:pt x="265362" y="17869"/>
                </a:lnTo>
                <a:lnTo>
                  <a:pt x="268768" y="16873"/>
                </a:lnTo>
                <a:lnTo>
                  <a:pt x="271038" y="15218"/>
                </a:lnTo>
                <a:lnTo>
                  <a:pt x="272552" y="13122"/>
                </a:lnTo>
                <a:lnTo>
                  <a:pt x="274553" y="11725"/>
                </a:lnTo>
                <a:lnTo>
                  <a:pt x="276879" y="10793"/>
                </a:lnTo>
                <a:lnTo>
                  <a:pt x="284894" y="9482"/>
                </a:lnTo>
                <a:lnTo>
                  <a:pt x="350544" y="8930"/>
                </a:lnTo>
                <a:lnTo>
                  <a:pt x="362267" y="7938"/>
                </a:lnTo>
                <a:lnTo>
                  <a:pt x="415109" y="1862"/>
                </a:lnTo>
                <a:lnTo>
                  <a:pt x="432125" y="368"/>
                </a:lnTo>
                <a:lnTo>
                  <a:pt x="504493" y="2"/>
                </a:lnTo>
                <a:lnTo>
                  <a:pt x="569013" y="0"/>
                </a:lnTo>
                <a:lnTo>
                  <a:pt x="572405" y="993"/>
                </a:lnTo>
                <a:lnTo>
                  <a:pt x="574666" y="2646"/>
                </a:lnTo>
                <a:lnTo>
                  <a:pt x="576174" y="4741"/>
                </a:lnTo>
                <a:lnTo>
                  <a:pt x="579163" y="6137"/>
                </a:lnTo>
                <a:lnTo>
                  <a:pt x="583140" y="7068"/>
                </a:lnTo>
                <a:lnTo>
                  <a:pt x="595573" y="8378"/>
                </a:lnTo>
                <a:lnTo>
                  <a:pt x="599041" y="8562"/>
                </a:lnTo>
                <a:lnTo>
                  <a:pt x="602345" y="7693"/>
                </a:lnTo>
                <a:lnTo>
                  <a:pt x="605540" y="6121"/>
                </a:lnTo>
                <a:lnTo>
                  <a:pt x="608663" y="4080"/>
                </a:lnTo>
                <a:lnTo>
                  <a:pt x="610744" y="3712"/>
                </a:lnTo>
                <a:lnTo>
                  <a:pt x="612132" y="4459"/>
                </a:lnTo>
                <a:lnTo>
                  <a:pt x="613057" y="5950"/>
                </a:lnTo>
                <a:lnTo>
                  <a:pt x="614666" y="6943"/>
                </a:lnTo>
                <a:lnTo>
                  <a:pt x="619099" y="8047"/>
                </a:lnTo>
                <a:lnTo>
                  <a:pt x="691981" y="8915"/>
                </a:lnTo>
                <a:lnTo>
                  <a:pt x="727923" y="9917"/>
                </a:lnTo>
                <a:lnTo>
                  <a:pt x="739860" y="11573"/>
                </a:lnTo>
                <a:lnTo>
                  <a:pt x="768574" y="16618"/>
                </a:lnTo>
                <a:lnTo>
                  <a:pt x="787450" y="17751"/>
                </a:lnTo>
                <a:lnTo>
                  <a:pt x="792443" y="18779"/>
                </a:lnTo>
                <a:lnTo>
                  <a:pt x="798749" y="20457"/>
                </a:lnTo>
                <a:lnTo>
                  <a:pt x="805929" y="22568"/>
                </a:lnTo>
                <a:lnTo>
                  <a:pt x="812701" y="23975"/>
                </a:lnTo>
                <a:lnTo>
                  <a:pt x="819199" y="24913"/>
                </a:lnTo>
                <a:lnTo>
                  <a:pt x="840472" y="26233"/>
                </a:lnTo>
                <a:lnTo>
                  <a:pt x="856049" y="27534"/>
                </a:lnTo>
                <a:lnTo>
                  <a:pt x="862981" y="29271"/>
                </a:lnTo>
                <a:lnTo>
                  <a:pt x="869586" y="31420"/>
                </a:lnTo>
                <a:lnTo>
                  <a:pt x="874982" y="32853"/>
                </a:lnTo>
                <a:lnTo>
                  <a:pt x="879572" y="33808"/>
                </a:lnTo>
                <a:lnTo>
                  <a:pt x="889326" y="35341"/>
                </a:lnTo>
                <a:lnTo>
                  <a:pt x="916793" y="36637"/>
                </a:lnTo>
                <a:lnTo>
                  <a:pt x="922328" y="38315"/>
                </a:lnTo>
                <a:lnTo>
                  <a:pt x="927011" y="40426"/>
                </a:lnTo>
                <a:lnTo>
                  <a:pt x="931125" y="41834"/>
                </a:lnTo>
                <a:lnTo>
                  <a:pt x="934859" y="42772"/>
                </a:lnTo>
                <a:lnTo>
                  <a:pt x="944856" y="44093"/>
                </a:lnTo>
                <a:lnTo>
                  <a:pt x="1017677" y="44646"/>
                </a:lnTo>
                <a:lnTo>
                  <a:pt x="1072483" y="43657"/>
                </a:lnTo>
                <a:lnTo>
                  <a:pt x="1080692" y="42003"/>
                </a:lnTo>
                <a:lnTo>
                  <a:pt x="1089141" y="39908"/>
                </a:lnTo>
                <a:lnTo>
                  <a:pt x="1097751" y="38512"/>
                </a:lnTo>
                <a:lnTo>
                  <a:pt x="1106467" y="37581"/>
                </a:lnTo>
                <a:lnTo>
                  <a:pt x="1127664" y="36270"/>
                </a:lnTo>
                <a:lnTo>
                  <a:pt x="1153196" y="35828"/>
                </a:lnTo>
                <a:lnTo>
                  <a:pt x="1159305" y="34799"/>
                </a:lnTo>
                <a:lnTo>
                  <a:pt x="1164370" y="33122"/>
                </a:lnTo>
                <a:lnTo>
                  <a:pt x="1168739" y="31011"/>
                </a:lnTo>
                <a:lnTo>
                  <a:pt x="1172644" y="29604"/>
                </a:lnTo>
                <a:lnTo>
                  <a:pt x="1176240" y="28666"/>
                </a:lnTo>
                <a:lnTo>
                  <a:pt x="1188686" y="27345"/>
                </a:lnTo>
                <a:lnTo>
                  <a:pt x="1215784" y="26822"/>
                </a:lnTo>
                <a:lnTo>
                  <a:pt x="1220874" y="25819"/>
                </a:lnTo>
                <a:lnTo>
                  <a:pt x="1227244" y="24158"/>
                </a:lnTo>
                <a:lnTo>
                  <a:pt x="1234468" y="22058"/>
                </a:lnTo>
                <a:lnTo>
                  <a:pt x="1242260" y="20658"/>
                </a:lnTo>
                <a:lnTo>
                  <a:pt x="1250431" y="19726"/>
                </a:lnTo>
                <a:lnTo>
                  <a:pt x="1278799" y="18413"/>
                </a:lnTo>
                <a:lnTo>
                  <a:pt x="1346924" y="17932"/>
                </a:lnTo>
                <a:lnTo>
                  <a:pt x="1390034" y="17869"/>
                </a:lnTo>
                <a:lnTo>
                  <a:pt x="1395580" y="16873"/>
                </a:lnTo>
                <a:lnTo>
                  <a:pt x="1401262" y="15218"/>
                </a:lnTo>
                <a:lnTo>
                  <a:pt x="1407034" y="13122"/>
                </a:lnTo>
                <a:lnTo>
                  <a:pt x="1412867" y="11725"/>
                </a:lnTo>
                <a:lnTo>
                  <a:pt x="1418740" y="10793"/>
                </a:lnTo>
                <a:lnTo>
                  <a:pt x="1433840" y="9482"/>
                </a:lnTo>
                <a:lnTo>
                  <a:pt x="1457122" y="8962"/>
                </a:lnTo>
                <a:lnTo>
                  <a:pt x="1463126" y="7959"/>
                </a:lnTo>
                <a:lnTo>
                  <a:pt x="1471097" y="6299"/>
                </a:lnTo>
                <a:lnTo>
                  <a:pt x="1480380" y="4199"/>
                </a:lnTo>
                <a:lnTo>
                  <a:pt x="1491530" y="2799"/>
                </a:lnTo>
                <a:lnTo>
                  <a:pt x="1503924" y="1866"/>
                </a:lnTo>
                <a:lnTo>
                  <a:pt x="1537132" y="553"/>
                </a:lnTo>
                <a:lnTo>
                  <a:pt x="1606281" y="3"/>
                </a:lnTo>
                <a:lnTo>
                  <a:pt x="1756075" y="0"/>
                </a:lnTo>
                <a:lnTo>
                  <a:pt x="1761647" y="993"/>
                </a:lnTo>
                <a:lnTo>
                  <a:pt x="1767345" y="2646"/>
                </a:lnTo>
                <a:lnTo>
                  <a:pt x="1773129" y="4741"/>
                </a:lnTo>
                <a:lnTo>
                  <a:pt x="1777977" y="6137"/>
                </a:lnTo>
                <a:lnTo>
                  <a:pt x="1782201" y="7068"/>
                </a:lnTo>
                <a:lnTo>
                  <a:pt x="1792887" y="8378"/>
                </a:lnTo>
                <a:lnTo>
                  <a:pt x="1862342" y="8898"/>
                </a:lnTo>
                <a:lnTo>
                  <a:pt x="1872179" y="9901"/>
                </a:lnTo>
                <a:lnTo>
                  <a:pt x="1881713" y="11561"/>
                </a:lnTo>
                <a:lnTo>
                  <a:pt x="1891046" y="13660"/>
                </a:lnTo>
                <a:lnTo>
                  <a:pt x="1899252" y="15060"/>
                </a:lnTo>
                <a:lnTo>
                  <a:pt x="1906708" y="15993"/>
                </a:lnTo>
                <a:lnTo>
                  <a:pt x="1929327" y="17307"/>
                </a:lnTo>
                <a:lnTo>
                  <a:pt x="1996827" y="17850"/>
                </a:lnTo>
                <a:lnTo>
                  <a:pt x="2004499" y="18845"/>
                </a:lnTo>
                <a:lnTo>
                  <a:pt x="2010607" y="20501"/>
                </a:lnTo>
                <a:lnTo>
                  <a:pt x="2015670" y="22598"/>
                </a:lnTo>
                <a:lnTo>
                  <a:pt x="2020038" y="23995"/>
                </a:lnTo>
                <a:lnTo>
                  <a:pt x="2023942" y="24926"/>
                </a:lnTo>
                <a:lnTo>
                  <a:pt x="2039469" y="26237"/>
                </a:lnTo>
                <a:lnTo>
                  <a:pt x="2111702" y="26741"/>
                </a:lnTo>
                <a:lnTo>
                  <a:pt x="2184119" y="26789"/>
                </a:lnTo>
                <a:lnTo>
                  <a:pt x="2187900" y="25797"/>
                </a:lnTo>
                <a:lnTo>
                  <a:pt x="2200039" y="22048"/>
                </a:lnTo>
                <a:lnTo>
                  <a:pt x="2208435" y="20652"/>
                </a:lnTo>
                <a:lnTo>
                  <a:pt x="2218001" y="19721"/>
                </a:lnTo>
                <a:lnTo>
                  <a:pt x="2250427" y="18411"/>
                </a:lnTo>
                <a:lnTo>
                  <a:pt x="2269500" y="19097"/>
                </a:lnTo>
                <a:lnTo>
                  <a:pt x="2274586" y="20669"/>
                </a:lnTo>
                <a:lnTo>
                  <a:pt x="2277977" y="22709"/>
                </a:lnTo>
                <a:lnTo>
                  <a:pt x="2281230" y="24069"/>
                </a:lnTo>
                <a:lnTo>
                  <a:pt x="2284390" y="24976"/>
                </a:lnTo>
                <a:lnTo>
                  <a:pt x="2293579" y="26252"/>
                </a:lnTo>
                <a:lnTo>
                  <a:pt x="2314518" y="26758"/>
                </a:lnTo>
                <a:lnTo>
                  <a:pt x="2316504" y="27760"/>
                </a:lnTo>
                <a:lnTo>
                  <a:pt x="2317829" y="29421"/>
                </a:lnTo>
                <a:lnTo>
                  <a:pt x="2318712" y="31521"/>
                </a:lnTo>
                <a:lnTo>
                  <a:pt x="2320292" y="32920"/>
                </a:lnTo>
                <a:lnTo>
                  <a:pt x="2322338" y="33853"/>
                </a:lnTo>
                <a:lnTo>
                  <a:pt x="2328250" y="34890"/>
                </a:lnTo>
                <a:lnTo>
                  <a:pt x="2347266" y="357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738"/>
          <p:cNvSpPr/>
          <p:nvPr/>
        </p:nvSpPr>
        <p:spPr>
          <a:xfrm>
            <a:off x="72678" y="5197078"/>
            <a:ext cx="186283" cy="213790"/>
          </a:xfrm>
          <a:custGeom>
            <a:avLst/>
            <a:gdLst/>
            <a:ahLst/>
            <a:cxnLst/>
            <a:rect l="0" t="0" r="0" b="0"/>
            <a:pathLst>
              <a:path w="186283" h="213790">
                <a:moveTo>
                  <a:pt x="7689" y="98226"/>
                </a:moveTo>
                <a:lnTo>
                  <a:pt x="0" y="105915"/>
                </a:lnTo>
                <a:lnTo>
                  <a:pt x="579" y="107321"/>
                </a:lnTo>
                <a:lnTo>
                  <a:pt x="3867" y="111528"/>
                </a:lnTo>
                <a:lnTo>
                  <a:pt x="5141" y="114040"/>
                </a:lnTo>
                <a:lnTo>
                  <a:pt x="6556" y="119476"/>
                </a:lnTo>
                <a:lnTo>
                  <a:pt x="9831" y="125199"/>
                </a:lnTo>
                <a:lnTo>
                  <a:pt x="15278" y="132217"/>
                </a:lnTo>
                <a:lnTo>
                  <a:pt x="16023" y="138469"/>
                </a:lnTo>
                <a:lnTo>
                  <a:pt x="16221" y="142914"/>
                </a:lnTo>
                <a:lnTo>
                  <a:pt x="17346" y="147862"/>
                </a:lnTo>
                <a:lnTo>
                  <a:pt x="19088" y="153145"/>
                </a:lnTo>
                <a:lnTo>
                  <a:pt x="21241" y="158651"/>
                </a:lnTo>
                <a:lnTo>
                  <a:pt x="22677" y="163314"/>
                </a:lnTo>
                <a:lnTo>
                  <a:pt x="23634" y="167415"/>
                </a:lnTo>
                <a:lnTo>
                  <a:pt x="24272" y="171141"/>
                </a:lnTo>
                <a:lnTo>
                  <a:pt x="25689" y="174617"/>
                </a:lnTo>
                <a:lnTo>
                  <a:pt x="29910" y="181126"/>
                </a:lnTo>
                <a:lnTo>
                  <a:pt x="32448" y="187326"/>
                </a:lnTo>
                <a:lnTo>
                  <a:pt x="33124" y="190368"/>
                </a:lnTo>
                <a:lnTo>
                  <a:pt x="36522" y="196395"/>
                </a:lnTo>
                <a:lnTo>
                  <a:pt x="38817" y="199391"/>
                </a:lnTo>
                <a:lnTo>
                  <a:pt x="41367" y="205365"/>
                </a:lnTo>
                <a:lnTo>
                  <a:pt x="42047" y="208347"/>
                </a:lnTo>
                <a:lnTo>
                  <a:pt x="43493" y="210336"/>
                </a:lnTo>
                <a:lnTo>
                  <a:pt x="45449" y="211661"/>
                </a:lnTo>
                <a:lnTo>
                  <a:pt x="50268" y="213134"/>
                </a:lnTo>
                <a:lnTo>
                  <a:pt x="55717" y="213789"/>
                </a:lnTo>
                <a:lnTo>
                  <a:pt x="58559" y="212971"/>
                </a:lnTo>
                <a:lnTo>
                  <a:pt x="64363" y="209417"/>
                </a:lnTo>
                <a:lnTo>
                  <a:pt x="68468" y="206578"/>
                </a:lnTo>
                <a:lnTo>
                  <a:pt x="72074" y="200622"/>
                </a:lnTo>
                <a:lnTo>
                  <a:pt x="76984" y="191360"/>
                </a:lnTo>
                <a:lnTo>
                  <a:pt x="99995" y="145769"/>
                </a:lnTo>
                <a:lnTo>
                  <a:pt x="123123" y="104265"/>
                </a:lnTo>
                <a:lnTo>
                  <a:pt x="131278" y="91338"/>
                </a:lnTo>
                <a:lnTo>
                  <a:pt x="138698" y="80736"/>
                </a:lnTo>
                <a:lnTo>
                  <a:pt x="186282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739"/>
          <p:cNvSpPr/>
          <p:nvPr/>
        </p:nvSpPr>
        <p:spPr>
          <a:xfrm>
            <a:off x="2857500" y="5339962"/>
            <a:ext cx="2794993" cy="71429"/>
          </a:xfrm>
          <a:custGeom>
            <a:avLst/>
            <a:gdLst/>
            <a:ahLst/>
            <a:cxnLst/>
            <a:rect l="0" t="0" r="0" b="0"/>
            <a:pathLst>
              <a:path w="2794993" h="71429">
                <a:moveTo>
                  <a:pt x="0" y="71428"/>
                </a:moveTo>
                <a:lnTo>
                  <a:pt x="126617" y="71428"/>
                </a:lnTo>
                <a:lnTo>
                  <a:pt x="136005" y="70436"/>
                </a:lnTo>
                <a:lnTo>
                  <a:pt x="146232" y="68783"/>
                </a:lnTo>
                <a:lnTo>
                  <a:pt x="157019" y="66688"/>
                </a:lnTo>
                <a:lnTo>
                  <a:pt x="165203" y="65291"/>
                </a:lnTo>
                <a:lnTo>
                  <a:pt x="176941" y="63739"/>
                </a:lnTo>
                <a:lnTo>
                  <a:pt x="182453" y="62334"/>
                </a:lnTo>
                <a:lnTo>
                  <a:pt x="188112" y="60404"/>
                </a:lnTo>
                <a:lnTo>
                  <a:pt x="193869" y="58126"/>
                </a:lnTo>
                <a:lnTo>
                  <a:pt x="199691" y="56607"/>
                </a:lnTo>
                <a:lnTo>
                  <a:pt x="221335" y="54469"/>
                </a:lnTo>
                <a:lnTo>
                  <a:pt x="302112" y="53604"/>
                </a:lnTo>
                <a:lnTo>
                  <a:pt x="390937" y="53572"/>
                </a:lnTo>
                <a:lnTo>
                  <a:pt x="405484" y="54563"/>
                </a:lnTo>
                <a:lnTo>
                  <a:pt x="417166" y="56216"/>
                </a:lnTo>
                <a:lnTo>
                  <a:pt x="426939" y="58310"/>
                </a:lnTo>
                <a:lnTo>
                  <a:pt x="434446" y="59706"/>
                </a:lnTo>
                <a:lnTo>
                  <a:pt x="445433" y="61257"/>
                </a:lnTo>
                <a:lnTo>
                  <a:pt x="449752" y="60679"/>
                </a:lnTo>
                <a:lnTo>
                  <a:pt x="453624" y="59301"/>
                </a:lnTo>
                <a:lnTo>
                  <a:pt x="457197" y="57391"/>
                </a:lnTo>
                <a:lnTo>
                  <a:pt x="463813" y="55267"/>
                </a:lnTo>
                <a:lnTo>
                  <a:pt x="476145" y="53904"/>
                </a:lnTo>
                <a:lnTo>
                  <a:pt x="557462" y="53570"/>
                </a:lnTo>
                <a:lnTo>
                  <a:pt x="639818" y="52577"/>
                </a:lnTo>
                <a:lnTo>
                  <a:pt x="648795" y="50923"/>
                </a:lnTo>
                <a:lnTo>
                  <a:pt x="658749" y="48829"/>
                </a:lnTo>
                <a:lnTo>
                  <a:pt x="668361" y="47432"/>
                </a:lnTo>
                <a:lnTo>
                  <a:pt x="697103" y="45467"/>
                </a:lnTo>
                <a:lnTo>
                  <a:pt x="727337" y="43892"/>
                </a:lnTo>
                <a:lnTo>
                  <a:pt x="733930" y="42157"/>
                </a:lnTo>
                <a:lnTo>
                  <a:pt x="739318" y="40008"/>
                </a:lnTo>
                <a:lnTo>
                  <a:pt x="745886" y="38575"/>
                </a:lnTo>
                <a:lnTo>
                  <a:pt x="769352" y="36559"/>
                </a:lnTo>
                <a:lnTo>
                  <a:pt x="793172" y="34969"/>
                </a:lnTo>
                <a:lnTo>
                  <a:pt x="798656" y="33231"/>
                </a:lnTo>
                <a:lnTo>
                  <a:pt x="803305" y="31081"/>
                </a:lnTo>
                <a:lnTo>
                  <a:pt x="808388" y="29647"/>
                </a:lnTo>
                <a:lnTo>
                  <a:pt x="825023" y="27629"/>
                </a:lnTo>
                <a:lnTo>
                  <a:pt x="907135" y="26780"/>
                </a:lnTo>
                <a:lnTo>
                  <a:pt x="984941" y="27772"/>
                </a:lnTo>
                <a:lnTo>
                  <a:pt x="990002" y="29426"/>
                </a:lnTo>
                <a:lnTo>
                  <a:pt x="993376" y="31520"/>
                </a:lnTo>
                <a:lnTo>
                  <a:pt x="996618" y="32917"/>
                </a:lnTo>
                <a:lnTo>
                  <a:pt x="1002865" y="34468"/>
                </a:lnTo>
                <a:lnTo>
                  <a:pt x="1074538" y="36680"/>
                </a:lnTo>
                <a:lnTo>
                  <a:pt x="1078507" y="38341"/>
                </a:lnTo>
                <a:lnTo>
                  <a:pt x="1082145" y="40440"/>
                </a:lnTo>
                <a:lnTo>
                  <a:pt x="1086555" y="41840"/>
                </a:lnTo>
                <a:lnTo>
                  <a:pt x="1101250" y="43810"/>
                </a:lnTo>
                <a:lnTo>
                  <a:pt x="1182908" y="44632"/>
                </a:lnTo>
                <a:lnTo>
                  <a:pt x="2050114" y="44639"/>
                </a:lnTo>
                <a:lnTo>
                  <a:pt x="2062266" y="43647"/>
                </a:lnTo>
                <a:lnTo>
                  <a:pt x="2096935" y="39899"/>
                </a:lnTo>
                <a:lnTo>
                  <a:pt x="2115308" y="38502"/>
                </a:lnTo>
                <a:lnTo>
                  <a:pt x="2151598" y="36950"/>
                </a:lnTo>
                <a:lnTo>
                  <a:pt x="2165641" y="35545"/>
                </a:lnTo>
                <a:lnTo>
                  <a:pt x="2176987" y="33615"/>
                </a:lnTo>
                <a:lnTo>
                  <a:pt x="2186535" y="31337"/>
                </a:lnTo>
                <a:lnTo>
                  <a:pt x="2198854" y="29817"/>
                </a:lnTo>
                <a:lnTo>
                  <a:pt x="2241658" y="27680"/>
                </a:lnTo>
                <a:lnTo>
                  <a:pt x="2281460" y="26054"/>
                </a:lnTo>
                <a:lnTo>
                  <a:pt x="2326977" y="22158"/>
                </a:lnTo>
                <a:lnTo>
                  <a:pt x="2430767" y="11350"/>
                </a:lnTo>
                <a:lnTo>
                  <a:pt x="2481051" y="9134"/>
                </a:lnTo>
                <a:lnTo>
                  <a:pt x="2495720" y="8023"/>
                </a:lnTo>
                <a:lnTo>
                  <a:pt x="2505188" y="6338"/>
                </a:lnTo>
                <a:lnTo>
                  <a:pt x="2515469" y="4222"/>
                </a:lnTo>
                <a:lnTo>
                  <a:pt x="2526292" y="2812"/>
                </a:lnTo>
                <a:lnTo>
                  <a:pt x="2561478" y="827"/>
                </a:lnTo>
                <a:lnTo>
                  <a:pt x="2635830" y="156"/>
                </a:lnTo>
                <a:lnTo>
                  <a:pt x="2761602" y="0"/>
                </a:lnTo>
                <a:lnTo>
                  <a:pt x="2768763" y="989"/>
                </a:lnTo>
                <a:lnTo>
                  <a:pt x="2775522" y="2641"/>
                </a:lnTo>
                <a:lnTo>
                  <a:pt x="2794992" y="892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740"/>
          <p:cNvSpPr/>
          <p:nvPr/>
        </p:nvSpPr>
        <p:spPr>
          <a:xfrm>
            <a:off x="544710" y="5117951"/>
            <a:ext cx="2152056" cy="43377"/>
          </a:xfrm>
          <a:custGeom>
            <a:avLst/>
            <a:gdLst/>
            <a:ahLst/>
            <a:cxnLst/>
            <a:rect l="0" t="0" r="0" b="0"/>
            <a:pathLst>
              <a:path w="2152056" h="43377">
                <a:moveTo>
                  <a:pt x="0" y="16619"/>
                </a:moveTo>
                <a:lnTo>
                  <a:pt x="0" y="24307"/>
                </a:lnTo>
                <a:lnTo>
                  <a:pt x="63989" y="25500"/>
                </a:lnTo>
                <a:lnTo>
                  <a:pt x="100964" y="25546"/>
                </a:lnTo>
                <a:lnTo>
                  <a:pt x="104020" y="26539"/>
                </a:lnTo>
                <a:lnTo>
                  <a:pt x="107050" y="28193"/>
                </a:lnTo>
                <a:lnTo>
                  <a:pt x="110062" y="30288"/>
                </a:lnTo>
                <a:lnTo>
                  <a:pt x="113062" y="31685"/>
                </a:lnTo>
                <a:lnTo>
                  <a:pt x="116055" y="32616"/>
                </a:lnTo>
                <a:lnTo>
                  <a:pt x="125007" y="33927"/>
                </a:lnTo>
                <a:lnTo>
                  <a:pt x="181462" y="34477"/>
                </a:lnTo>
                <a:lnTo>
                  <a:pt x="184475" y="35470"/>
                </a:lnTo>
                <a:lnTo>
                  <a:pt x="187475" y="37124"/>
                </a:lnTo>
                <a:lnTo>
                  <a:pt x="190468" y="39219"/>
                </a:lnTo>
                <a:lnTo>
                  <a:pt x="193455" y="40615"/>
                </a:lnTo>
                <a:lnTo>
                  <a:pt x="196439" y="41546"/>
                </a:lnTo>
                <a:lnTo>
                  <a:pt x="204385" y="42580"/>
                </a:lnTo>
                <a:lnTo>
                  <a:pt x="248083" y="43376"/>
                </a:lnTo>
                <a:lnTo>
                  <a:pt x="255678" y="42394"/>
                </a:lnTo>
                <a:lnTo>
                  <a:pt x="264710" y="40748"/>
                </a:lnTo>
                <a:lnTo>
                  <a:pt x="274700" y="38658"/>
                </a:lnTo>
                <a:lnTo>
                  <a:pt x="282352" y="37265"/>
                </a:lnTo>
                <a:lnTo>
                  <a:pt x="288446" y="36335"/>
                </a:lnTo>
                <a:lnTo>
                  <a:pt x="301763" y="35029"/>
                </a:lnTo>
                <a:lnTo>
                  <a:pt x="324632" y="34587"/>
                </a:lnTo>
                <a:lnTo>
                  <a:pt x="331515" y="33559"/>
                </a:lnTo>
                <a:lnTo>
                  <a:pt x="338089" y="31881"/>
                </a:lnTo>
                <a:lnTo>
                  <a:pt x="344455" y="29770"/>
                </a:lnTo>
                <a:lnTo>
                  <a:pt x="349691" y="28363"/>
                </a:lnTo>
                <a:lnTo>
                  <a:pt x="354175" y="27425"/>
                </a:lnTo>
                <a:lnTo>
                  <a:pt x="370516" y="26104"/>
                </a:lnTo>
                <a:lnTo>
                  <a:pt x="422603" y="25551"/>
                </a:lnTo>
                <a:lnTo>
                  <a:pt x="425603" y="24558"/>
                </a:lnTo>
                <a:lnTo>
                  <a:pt x="428595" y="22904"/>
                </a:lnTo>
                <a:lnTo>
                  <a:pt x="431582" y="20809"/>
                </a:lnTo>
                <a:lnTo>
                  <a:pt x="435557" y="19412"/>
                </a:lnTo>
                <a:lnTo>
                  <a:pt x="440192" y="18481"/>
                </a:lnTo>
                <a:lnTo>
                  <a:pt x="458842" y="17171"/>
                </a:lnTo>
                <a:lnTo>
                  <a:pt x="518101" y="16667"/>
                </a:lnTo>
                <a:lnTo>
                  <a:pt x="756560" y="16619"/>
                </a:lnTo>
                <a:lnTo>
                  <a:pt x="761350" y="17611"/>
                </a:lnTo>
                <a:lnTo>
                  <a:pt x="765535" y="19265"/>
                </a:lnTo>
                <a:lnTo>
                  <a:pt x="769318" y="21360"/>
                </a:lnTo>
                <a:lnTo>
                  <a:pt x="773824" y="22756"/>
                </a:lnTo>
                <a:lnTo>
                  <a:pt x="778813" y="23687"/>
                </a:lnTo>
                <a:lnTo>
                  <a:pt x="795314" y="24997"/>
                </a:lnTo>
                <a:lnTo>
                  <a:pt x="857202" y="25516"/>
                </a:lnTo>
                <a:lnTo>
                  <a:pt x="968991" y="25548"/>
                </a:lnTo>
                <a:lnTo>
                  <a:pt x="987306" y="26540"/>
                </a:lnTo>
                <a:lnTo>
                  <a:pt x="1004478" y="28194"/>
                </a:lnTo>
                <a:lnTo>
                  <a:pt x="1020886" y="30289"/>
                </a:lnTo>
                <a:lnTo>
                  <a:pt x="1033810" y="31685"/>
                </a:lnTo>
                <a:lnTo>
                  <a:pt x="1044410" y="32616"/>
                </a:lnTo>
                <a:lnTo>
                  <a:pt x="1068809" y="33927"/>
                </a:lnTo>
                <a:lnTo>
                  <a:pt x="1135839" y="34472"/>
                </a:lnTo>
                <a:lnTo>
                  <a:pt x="1225193" y="34478"/>
                </a:lnTo>
                <a:lnTo>
                  <a:pt x="1235498" y="33486"/>
                </a:lnTo>
                <a:lnTo>
                  <a:pt x="1244353" y="31832"/>
                </a:lnTo>
                <a:lnTo>
                  <a:pt x="1252241" y="29737"/>
                </a:lnTo>
                <a:lnTo>
                  <a:pt x="1258491" y="28341"/>
                </a:lnTo>
                <a:lnTo>
                  <a:pt x="1263651" y="27410"/>
                </a:lnTo>
                <a:lnTo>
                  <a:pt x="1275652" y="26100"/>
                </a:lnTo>
                <a:lnTo>
                  <a:pt x="1333200" y="25581"/>
                </a:lnTo>
                <a:lnTo>
                  <a:pt x="1343222" y="24578"/>
                </a:lnTo>
                <a:lnTo>
                  <a:pt x="1354864" y="22917"/>
                </a:lnTo>
                <a:lnTo>
                  <a:pt x="1367587" y="20818"/>
                </a:lnTo>
                <a:lnTo>
                  <a:pt x="1378053" y="19418"/>
                </a:lnTo>
                <a:lnTo>
                  <a:pt x="1387015" y="18485"/>
                </a:lnTo>
                <a:lnTo>
                  <a:pt x="1411754" y="17172"/>
                </a:lnTo>
                <a:lnTo>
                  <a:pt x="1477034" y="16651"/>
                </a:lnTo>
                <a:lnTo>
                  <a:pt x="1532795" y="16629"/>
                </a:lnTo>
                <a:lnTo>
                  <a:pt x="1548715" y="15633"/>
                </a:lnTo>
                <a:lnTo>
                  <a:pt x="1562305" y="13978"/>
                </a:lnTo>
                <a:lnTo>
                  <a:pt x="1574341" y="11882"/>
                </a:lnTo>
                <a:lnTo>
                  <a:pt x="1593007" y="12198"/>
                </a:lnTo>
                <a:lnTo>
                  <a:pt x="1600763" y="13672"/>
                </a:lnTo>
                <a:lnTo>
                  <a:pt x="1606925" y="14654"/>
                </a:lnTo>
                <a:lnTo>
                  <a:pt x="1616418" y="15746"/>
                </a:lnTo>
                <a:lnTo>
                  <a:pt x="1621331" y="15044"/>
                </a:lnTo>
                <a:lnTo>
                  <a:pt x="1626591" y="13585"/>
                </a:lnTo>
                <a:lnTo>
                  <a:pt x="1632081" y="11620"/>
                </a:lnTo>
                <a:lnTo>
                  <a:pt x="1637726" y="10310"/>
                </a:lnTo>
                <a:lnTo>
                  <a:pt x="1643474" y="9436"/>
                </a:lnTo>
                <a:lnTo>
                  <a:pt x="1661044" y="8207"/>
                </a:lnTo>
                <a:lnTo>
                  <a:pt x="1724005" y="7709"/>
                </a:lnTo>
                <a:lnTo>
                  <a:pt x="1784903" y="6697"/>
                </a:lnTo>
                <a:lnTo>
                  <a:pt x="1795170" y="5044"/>
                </a:lnTo>
                <a:lnTo>
                  <a:pt x="1806975" y="2949"/>
                </a:lnTo>
                <a:lnTo>
                  <a:pt x="1815838" y="1552"/>
                </a:lnTo>
                <a:lnTo>
                  <a:pt x="1822738" y="621"/>
                </a:lnTo>
                <a:lnTo>
                  <a:pt x="1828331" y="0"/>
                </a:lnTo>
                <a:lnTo>
                  <a:pt x="1834044" y="579"/>
                </a:lnTo>
                <a:lnTo>
                  <a:pt x="1839837" y="1957"/>
                </a:lnTo>
                <a:lnTo>
                  <a:pt x="1845683" y="3868"/>
                </a:lnTo>
                <a:lnTo>
                  <a:pt x="1850573" y="5142"/>
                </a:lnTo>
                <a:lnTo>
                  <a:pt x="1854825" y="5991"/>
                </a:lnTo>
                <a:lnTo>
                  <a:pt x="1870841" y="7186"/>
                </a:lnTo>
                <a:lnTo>
                  <a:pt x="1933450" y="7685"/>
                </a:lnTo>
                <a:lnTo>
                  <a:pt x="1988172" y="8682"/>
                </a:lnTo>
                <a:lnTo>
                  <a:pt x="2031839" y="13826"/>
                </a:lnTo>
                <a:lnTo>
                  <a:pt x="2048355" y="15378"/>
                </a:lnTo>
                <a:lnTo>
                  <a:pt x="2054148" y="14799"/>
                </a:lnTo>
                <a:lnTo>
                  <a:pt x="2059003" y="13421"/>
                </a:lnTo>
                <a:lnTo>
                  <a:pt x="2063231" y="11511"/>
                </a:lnTo>
                <a:lnTo>
                  <a:pt x="2067042" y="10237"/>
                </a:lnTo>
                <a:lnTo>
                  <a:pt x="2070575" y="9387"/>
                </a:lnTo>
                <a:lnTo>
                  <a:pt x="2073922" y="8822"/>
                </a:lnTo>
                <a:lnTo>
                  <a:pt x="2077146" y="9436"/>
                </a:lnTo>
                <a:lnTo>
                  <a:pt x="2080288" y="10838"/>
                </a:lnTo>
                <a:lnTo>
                  <a:pt x="2083374" y="12765"/>
                </a:lnTo>
                <a:lnTo>
                  <a:pt x="2088409" y="14050"/>
                </a:lnTo>
                <a:lnTo>
                  <a:pt x="2094741" y="14907"/>
                </a:lnTo>
                <a:lnTo>
                  <a:pt x="2152055" y="166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741"/>
          <p:cNvSpPr/>
          <p:nvPr/>
        </p:nvSpPr>
        <p:spPr>
          <a:xfrm>
            <a:off x="4625578" y="4795242"/>
            <a:ext cx="526852" cy="178581"/>
          </a:xfrm>
          <a:custGeom>
            <a:avLst/>
            <a:gdLst/>
            <a:ahLst/>
            <a:cxnLst/>
            <a:rect l="0" t="0" r="0" b="0"/>
            <a:pathLst>
              <a:path w="526852" h="178581">
                <a:moveTo>
                  <a:pt x="0" y="89297"/>
                </a:moveTo>
                <a:lnTo>
                  <a:pt x="7688" y="112362"/>
                </a:lnTo>
                <a:lnTo>
                  <a:pt x="8378" y="117077"/>
                </a:lnTo>
                <a:lnTo>
                  <a:pt x="8562" y="119723"/>
                </a:lnTo>
                <a:lnTo>
                  <a:pt x="9677" y="121487"/>
                </a:lnTo>
                <a:lnTo>
                  <a:pt x="11412" y="122663"/>
                </a:lnTo>
                <a:lnTo>
                  <a:pt x="13561" y="123447"/>
                </a:lnTo>
                <a:lnTo>
                  <a:pt x="14994" y="124962"/>
                </a:lnTo>
                <a:lnTo>
                  <a:pt x="15949" y="126964"/>
                </a:lnTo>
                <a:lnTo>
                  <a:pt x="16585" y="129291"/>
                </a:lnTo>
                <a:lnTo>
                  <a:pt x="19939" y="134523"/>
                </a:lnTo>
                <a:lnTo>
                  <a:pt x="22222" y="137307"/>
                </a:lnTo>
                <a:lnTo>
                  <a:pt x="23744" y="140155"/>
                </a:lnTo>
                <a:lnTo>
                  <a:pt x="24759" y="143046"/>
                </a:lnTo>
                <a:lnTo>
                  <a:pt x="25436" y="145966"/>
                </a:lnTo>
                <a:lnTo>
                  <a:pt x="25887" y="148904"/>
                </a:lnTo>
                <a:lnTo>
                  <a:pt x="26188" y="151855"/>
                </a:lnTo>
                <a:lnTo>
                  <a:pt x="26388" y="154815"/>
                </a:lnTo>
                <a:lnTo>
                  <a:pt x="27513" y="157780"/>
                </a:lnTo>
                <a:lnTo>
                  <a:pt x="29257" y="160749"/>
                </a:lnTo>
                <a:lnTo>
                  <a:pt x="31410" y="163721"/>
                </a:lnTo>
                <a:lnTo>
                  <a:pt x="33839" y="166694"/>
                </a:lnTo>
                <a:lnTo>
                  <a:pt x="36450" y="169668"/>
                </a:lnTo>
                <a:lnTo>
                  <a:pt x="43029" y="176830"/>
                </a:lnTo>
                <a:lnTo>
                  <a:pt x="44561" y="177418"/>
                </a:lnTo>
                <a:lnTo>
                  <a:pt x="51457" y="178245"/>
                </a:lnTo>
                <a:lnTo>
                  <a:pt x="65597" y="178548"/>
                </a:lnTo>
                <a:lnTo>
                  <a:pt x="74447" y="178580"/>
                </a:lnTo>
                <a:lnTo>
                  <a:pt x="78405" y="176600"/>
                </a:lnTo>
                <a:lnTo>
                  <a:pt x="83028" y="173296"/>
                </a:lnTo>
                <a:lnTo>
                  <a:pt x="88093" y="169108"/>
                </a:lnTo>
                <a:lnTo>
                  <a:pt x="96369" y="164456"/>
                </a:lnTo>
                <a:lnTo>
                  <a:pt x="109251" y="159191"/>
                </a:lnTo>
                <a:lnTo>
                  <a:pt x="119993" y="154095"/>
                </a:lnTo>
                <a:lnTo>
                  <a:pt x="131382" y="148523"/>
                </a:lnTo>
                <a:lnTo>
                  <a:pt x="136205" y="145648"/>
                </a:lnTo>
                <a:lnTo>
                  <a:pt x="140413" y="142739"/>
                </a:lnTo>
                <a:lnTo>
                  <a:pt x="144210" y="139808"/>
                </a:lnTo>
                <a:lnTo>
                  <a:pt x="148726" y="136861"/>
                </a:lnTo>
                <a:lnTo>
                  <a:pt x="153720" y="133905"/>
                </a:lnTo>
                <a:lnTo>
                  <a:pt x="159035" y="130942"/>
                </a:lnTo>
                <a:lnTo>
                  <a:pt x="165555" y="126982"/>
                </a:lnTo>
                <a:lnTo>
                  <a:pt x="180736" y="117290"/>
                </a:lnTo>
                <a:lnTo>
                  <a:pt x="194905" y="109944"/>
                </a:lnTo>
                <a:lnTo>
                  <a:pt x="234460" y="91197"/>
                </a:lnTo>
                <a:lnTo>
                  <a:pt x="251556" y="82626"/>
                </a:lnTo>
                <a:lnTo>
                  <a:pt x="265931" y="74928"/>
                </a:lnTo>
                <a:lnTo>
                  <a:pt x="278490" y="67811"/>
                </a:lnTo>
                <a:lnTo>
                  <a:pt x="289840" y="62075"/>
                </a:lnTo>
                <a:lnTo>
                  <a:pt x="300383" y="57258"/>
                </a:lnTo>
                <a:lnTo>
                  <a:pt x="310388" y="53055"/>
                </a:lnTo>
                <a:lnTo>
                  <a:pt x="326797" y="45739"/>
                </a:lnTo>
                <a:lnTo>
                  <a:pt x="333950" y="42399"/>
                </a:lnTo>
                <a:lnTo>
                  <a:pt x="344672" y="39180"/>
                </a:lnTo>
                <a:lnTo>
                  <a:pt x="357774" y="36042"/>
                </a:lnTo>
                <a:lnTo>
                  <a:pt x="372461" y="32957"/>
                </a:lnTo>
                <a:lnTo>
                  <a:pt x="384237" y="29909"/>
                </a:lnTo>
                <a:lnTo>
                  <a:pt x="394072" y="26885"/>
                </a:lnTo>
                <a:lnTo>
                  <a:pt x="402613" y="23876"/>
                </a:lnTo>
                <a:lnTo>
                  <a:pt x="414260" y="20879"/>
                </a:lnTo>
                <a:lnTo>
                  <a:pt x="427978" y="17887"/>
                </a:lnTo>
                <a:lnTo>
                  <a:pt x="443076" y="14902"/>
                </a:lnTo>
                <a:lnTo>
                  <a:pt x="455126" y="11919"/>
                </a:lnTo>
                <a:lnTo>
                  <a:pt x="465144" y="8938"/>
                </a:lnTo>
                <a:lnTo>
                  <a:pt x="480574" y="3972"/>
                </a:lnTo>
                <a:lnTo>
                  <a:pt x="495832" y="1177"/>
                </a:lnTo>
                <a:lnTo>
                  <a:pt x="511486" y="349"/>
                </a:lnTo>
                <a:lnTo>
                  <a:pt x="526851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742"/>
          <p:cNvSpPr/>
          <p:nvPr/>
        </p:nvSpPr>
        <p:spPr>
          <a:xfrm>
            <a:off x="5893593" y="5089921"/>
            <a:ext cx="383978" cy="156311"/>
          </a:xfrm>
          <a:custGeom>
            <a:avLst/>
            <a:gdLst/>
            <a:ahLst/>
            <a:cxnLst/>
            <a:rect l="0" t="0" r="0" b="0"/>
            <a:pathLst>
              <a:path w="383978" h="156311">
                <a:moveTo>
                  <a:pt x="0" y="98227"/>
                </a:moveTo>
                <a:lnTo>
                  <a:pt x="0" y="107708"/>
                </a:lnTo>
                <a:lnTo>
                  <a:pt x="2977" y="114470"/>
                </a:lnTo>
                <a:lnTo>
                  <a:pt x="7938" y="122946"/>
                </a:lnTo>
                <a:lnTo>
                  <a:pt x="14221" y="132566"/>
                </a:lnTo>
                <a:lnTo>
                  <a:pt x="20395" y="140963"/>
                </a:lnTo>
                <a:lnTo>
                  <a:pt x="26496" y="148546"/>
                </a:lnTo>
                <a:lnTo>
                  <a:pt x="32546" y="155585"/>
                </a:lnTo>
                <a:lnTo>
                  <a:pt x="41542" y="156310"/>
                </a:lnTo>
                <a:lnTo>
                  <a:pt x="52499" y="152824"/>
                </a:lnTo>
                <a:lnTo>
                  <a:pt x="64765" y="146531"/>
                </a:lnTo>
                <a:lnTo>
                  <a:pt x="86833" y="133406"/>
                </a:lnTo>
                <a:lnTo>
                  <a:pt x="148395" y="95011"/>
                </a:lnTo>
                <a:lnTo>
                  <a:pt x="186242" y="75247"/>
                </a:lnTo>
                <a:lnTo>
                  <a:pt x="227349" y="56118"/>
                </a:lnTo>
                <a:lnTo>
                  <a:pt x="38397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743"/>
          <p:cNvSpPr/>
          <p:nvPr/>
        </p:nvSpPr>
        <p:spPr>
          <a:xfrm>
            <a:off x="35751" y="5563195"/>
            <a:ext cx="196421" cy="159458"/>
          </a:xfrm>
          <a:custGeom>
            <a:avLst/>
            <a:gdLst/>
            <a:ahLst/>
            <a:cxnLst/>
            <a:rect l="0" t="0" r="0" b="0"/>
            <a:pathLst>
              <a:path w="196421" h="159458">
                <a:moveTo>
                  <a:pt x="8897" y="71437"/>
                </a:moveTo>
                <a:lnTo>
                  <a:pt x="4156" y="71437"/>
                </a:lnTo>
                <a:lnTo>
                  <a:pt x="2760" y="72430"/>
                </a:lnTo>
                <a:lnTo>
                  <a:pt x="1829" y="74083"/>
                </a:lnTo>
                <a:lnTo>
                  <a:pt x="335" y="79126"/>
                </a:lnTo>
                <a:lnTo>
                  <a:pt x="131" y="82461"/>
                </a:lnTo>
                <a:lnTo>
                  <a:pt x="0" y="87947"/>
                </a:lnTo>
                <a:lnTo>
                  <a:pt x="981" y="88397"/>
                </a:lnTo>
                <a:lnTo>
                  <a:pt x="4717" y="88897"/>
                </a:lnTo>
                <a:lnTo>
                  <a:pt x="6110" y="90022"/>
                </a:lnTo>
                <a:lnTo>
                  <a:pt x="7039" y="91765"/>
                </a:lnTo>
                <a:lnTo>
                  <a:pt x="8788" y="97848"/>
                </a:lnTo>
                <a:lnTo>
                  <a:pt x="11494" y="100704"/>
                </a:lnTo>
                <a:lnTo>
                  <a:pt x="21316" y="110622"/>
                </a:lnTo>
                <a:lnTo>
                  <a:pt x="24122" y="112443"/>
                </a:lnTo>
                <a:lnTo>
                  <a:pt x="29885" y="114467"/>
                </a:lnTo>
                <a:lnTo>
                  <a:pt x="31819" y="115999"/>
                </a:lnTo>
                <a:lnTo>
                  <a:pt x="33108" y="118012"/>
                </a:lnTo>
                <a:lnTo>
                  <a:pt x="33967" y="120347"/>
                </a:lnTo>
                <a:lnTo>
                  <a:pt x="35532" y="122895"/>
                </a:lnTo>
                <a:lnTo>
                  <a:pt x="37568" y="125586"/>
                </a:lnTo>
                <a:lnTo>
                  <a:pt x="39917" y="128372"/>
                </a:lnTo>
                <a:lnTo>
                  <a:pt x="41483" y="131222"/>
                </a:lnTo>
                <a:lnTo>
                  <a:pt x="42527" y="134114"/>
                </a:lnTo>
                <a:lnTo>
                  <a:pt x="43224" y="137034"/>
                </a:lnTo>
                <a:lnTo>
                  <a:pt x="44680" y="138981"/>
                </a:lnTo>
                <a:lnTo>
                  <a:pt x="46643" y="140279"/>
                </a:lnTo>
                <a:lnTo>
                  <a:pt x="48944" y="141144"/>
                </a:lnTo>
                <a:lnTo>
                  <a:pt x="50478" y="142714"/>
                </a:lnTo>
                <a:lnTo>
                  <a:pt x="51500" y="144752"/>
                </a:lnTo>
                <a:lnTo>
                  <a:pt x="52182" y="147102"/>
                </a:lnTo>
                <a:lnTo>
                  <a:pt x="53629" y="148670"/>
                </a:lnTo>
                <a:lnTo>
                  <a:pt x="55585" y="149715"/>
                </a:lnTo>
                <a:lnTo>
                  <a:pt x="61114" y="151392"/>
                </a:lnTo>
                <a:lnTo>
                  <a:pt x="64516" y="154267"/>
                </a:lnTo>
                <a:lnTo>
                  <a:pt x="70044" y="159457"/>
                </a:lnTo>
                <a:lnTo>
                  <a:pt x="71490" y="158891"/>
                </a:lnTo>
                <a:lnTo>
                  <a:pt x="77273" y="154345"/>
                </a:lnTo>
                <a:lnTo>
                  <a:pt x="78974" y="152934"/>
                </a:lnTo>
                <a:lnTo>
                  <a:pt x="79427" y="151565"/>
                </a:lnTo>
                <a:lnTo>
                  <a:pt x="79931" y="147399"/>
                </a:lnTo>
                <a:lnTo>
                  <a:pt x="81058" y="145891"/>
                </a:lnTo>
                <a:lnTo>
                  <a:pt x="82801" y="144886"/>
                </a:lnTo>
                <a:lnTo>
                  <a:pt x="84955" y="144215"/>
                </a:lnTo>
                <a:lnTo>
                  <a:pt x="89995" y="140825"/>
                </a:lnTo>
                <a:lnTo>
                  <a:pt x="92728" y="138532"/>
                </a:lnTo>
                <a:lnTo>
                  <a:pt x="94550" y="136011"/>
                </a:lnTo>
                <a:lnTo>
                  <a:pt x="95765" y="133338"/>
                </a:lnTo>
                <a:lnTo>
                  <a:pt x="96574" y="130564"/>
                </a:lnTo>
                <a:lnTo>
                  <a:pt x="98106" y="127722"/>
                </a:lnTo>
                <a:lnTo>
                  <a:pt x="100120" y="124836"/>
                </a:lnTo>
                <a:lnTo>
                  <a:pt x="102454" y="121919"/>
                </a:lnTo>
                <a:lnTo>
                  <a:pt x="105995" y="116998"/>
                </a:lnTo>
                <a:lnTo>
                  <a:pt x="115221" y="103593"/>
                </a:lnTo>
                <a:lnTo>
                  <a:pt x="119467" y="96843"/>
                </a:lnTo>
                <a:lnTo>
                  <a:pt x="123290" y="90359"/>
                </a:lnTo>
                <a:lnTo>
                  <a:pt x="126831" y="84051"/>
                </a:lnTo>
                <a:lnTo>
                  <a:pt x="131176" y="76870"/>
                </a:lnTo>
                <a:lnTo>
                  <a:pt x="141295" y="60954"/>
                </a:lnTo>
                <a:lnTo>
                  <a:pt x="145780" y="54526"/>
                </a:lnTo>
                <a:lnTo>
                  <a:pt x="149761" y="49250"/>
                </a:lnTo>
                <a:lnTo>
                  <a:pt x="153408" y="44739"/>
                </a:lnTo>
                <a:lnTo>
                  <a:pt x="156832" y="40740"/>
                </a:lnTo>
                <a:lnTo>
                  <a:pt x="160106" y="37082"/>
                </a:lnTo>
                <a:lnTo>
                  <a:pt x="163281" y="33651"/>
                </a:lnTo>
                <a:lnTo>
                  <a:pt x="177231" y="19341"/>
                </a:lnTo>
                <a:lnTo>
                  <a:pt x="181643" y="15871"/>
                </a:lnTo>
                <a:lnTo>
                  <a:pt x="185577" y="13557"/>
                </a:lnTo>
                <a:lnTo>
                  <a:pt x="19642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744"/>
          <p:cNvSpPr/>
          <p:nvPr/>
        </p:nvSpPr>
        <p:spPr>
          <a:xfrm>
            <a:off x="2638042" y="5464968"/>
            <a:ext cx="3460816" cy="321470"/>
          </a:xfrm>
          <a:custGeom>
            <a:avLst/>
            <a:gdLst/>
            <a:ahLst/>
            <a:cxnLst/>
            <a:rect l="0" t="0" r="0" b="0"/>
            <a:pathLst>
              <a:path w="3460816" h="321470">
                <a:moveTo>
                  <a:pt x="5145" y="169664"/>
                </a:moveTo>
                <a:lnTo>
                  <a:pt x="0" y="169664"/>
                </a:lnTo>
                <a:lnTo>
                  <a:pt x="2197" y="169664"/>
                </a:lnTo>
                <a:lnTo>
                  <a:pt x="3180" y="170657"/>
                </a:lnTo>
                <a:lnTo>
                  <a:pt x="3835" y="172310"/>
                </a:lnTo>
                <a:lnTo>
                  <a:pt x="4973" y="178759"/>
                </a:lnTo>
                <a:lnTo>
                  <a:pt x="5068" y="182967"/>
                </a:lnTo>
                <a:lnTo>
                  <a:pt x="6086" y="184486"/>
                </a:lnTo>
                <a:lnTo>
                  <a:pt x="7757" y="185498"/>
                </a:lnTo>
                <a:lnTo>
                  <a:pt x="9863" y="186174"/>
                </a:lnTo>
                <a:lnTo>
                  <a:pt x="11267" y="187616"/>
                </a:lnTo>
                <a:lnTo>
                  <a:pt x="12203" y="189570"/>
                </a:lnTo>
                <a:lnTo>
                  <a:pt x="13243" y="194386"/>
                </a:lnTo>
                <a:lnTo>
                  <a:pt x="13965" y="203739"/>
                </a:lnTo>
                <a:lnTo>
                  <a:pt x="21753" y="212927"/>
                </a:lnTo>
                <a:lnTo>
                  <a:pt x="22448" y="216343"/>
                </a:lnTo>
                <a:lnTo>
                  <a:pt x="22634" y="218642"/>
                </a:lnTo>
                <a:lnTo>
                  <a:pt x="23749" y="221168"/>
                </a:lnTo>
                <a:lnTo>
                  <a:pt x="29068" y="229463"/>
                </a:lnTo>
                <a:lnTo>
                  <a:pt x="32077" y="238204"/>
                </a:lnTo>
                <a:lnTo>
                  <a:pt x="38834" y="247401"/>
                </a:lnTo>
                <a:lnTo>
                  <a:pt x="46733" y="256814"/>
                </a:lnTo>
                <a:lnTo>
                  <a:pt x="49391" y="266236"/>
                </a:lnTo>
                <a:lnTo>
                  <a:pt x="49758" y="275434"/>
                </a:lnTo>
                <a:lnTo>
                  <a:pt x="57479" y="284387"/>
                </a:lnTo>
                <a:lnTo>
                  <a:pt x="58886" y="284842"/>
                </a:lnTo>
                <a:lnTo>
                  <a:pt x="71043" y="285631"/>
                </a:lnTo>
                <a:lnTo>
                  <a:pt x="73882" y="286663"/>
                </a:lnTo>
                <a:lnTo>
                  <a:pt x="83785" y="293428"/>
                </a:lnTo>
                <a:lnTo>
                  <a:pt x="87390" y="294124"/>
                </a:lnTo>
                <a:lnTo>
                  <a:pt x="192741" y="294670"/>
                </a:lnTo>
                <a:lnTo>
                  <a:pt x="570474" y="294680"/>
                </a:lnTo>
                <a:lnTo>
                  <a:pt x="674549" y="303058"/>
                </a:lnTo>
                <a:lnTo>
                  <a:pt x="705587" y="304529"/>
                </a:lnTo>
                <a:lnTo>
                  <a:pt x="740801" y="310663"/>
                </a:lnTo>
                <a:lnTo>
                  <a:pt x="806665" y="315136"/>
                </a:lnTo>
                <a:lnTo>
                  <a:pt x="837614" y="319593"/>
                </a:lnTo>
                <a:lnTo>
                  <a:pt x="943742" y="321455"/>
                </a:lnTo>
                <a:lnTo>
                  <a:pt x="1570191" y="321469"/>
                </a:lnTo>
                <a:lnTo>
                  <a:pt x="1667307" y="313367"/>
                </a:lnTo>
                <a:lnTo>
                  <a:pt x="1759560" y="312588"/>
                </a:lnTo>
                <a:lnTo>
                  <a:pt x="1821100" y="309908"/>
                </a:lnTo>
                <a:lnTo>
                  <a:pt x="1921411" y="304439"/>
                </a:lnTo>
                <a:lnTo>
                  <a:pt x="2019127" y="303682"/>
                </a:lnTo>
                <a:lnTo>
                  <a:pt x="2118489" y="303612"/>
                </a:lnTo>
                <a:lnTo>
                  <a:pt x="2135365" y="300965"/>
                </a:lnTo>
                <a:lnTo>
                  <a:pt x="2150472" y="297473"/>
                </a:lnTo>
                <a:lnTo>
                  <a:pt x="2235171" y="294789"/>
                </a:lnTo>
                <a:lnTo>
                  <a:pt x="2588854" y="294680"/>
                </a:lnTo>
                <a:lnTo>
                  <a:pt x="2607345" y="292034"/>
                </a:lnTo>
                <a:lnTo>
                  <a:pt x="2615054" y="289940"/>
                </a:lnTo>
                <a:lnTo>
                  <a:pt x="2631558" y="290258"/>
                </a:lnTo>
                <a:lnTo>
                  <a:pt x="2640126" y="291732"/>
                </a:lnTo>
                <a:lnTo>
                  <a:pt x="2657584" y="290724"/>
                </a:lnTo>
                <a:lnTo>
                  <a:pt x="2695816" y="286405"/>
                </a:lnTo>
                <a:lnTo>
                  <a:pt x="2794286" y="285755"/>
                </a:lnTo>
                <a:lnTo>
                  <a:pt x="3079279" y="285751"/>
                </a:lnTo>
                <a:lnTo>
                  <a:pt x="3179238" y="278682"/>
                </a:lnTo>
                <a:lnTo>
                  <a:pt x="3198814" y="276656"/>
                </a:lnTo>
                <a:lnTo>
                  <a:pt x="3223968" y="270929"/>
                </a:lnTo>
                <a:lnTo>
                  <a:pt x="3257548" y="267799"/>
                </a:lnTo>
                <a:lnTo>
                  <a:pt x="3282441" y="261001"/>
                </a:lnTo>
                <a:lnTo>
                  <a:pt x="3302875" y="256919"/>
                </a:lnTo>
                <a:lnTo>
                  <a:pt x="3325136" y="249426"/>
                </a:lnTo>
                <a:lnTo>
                  <a:pt x="3344299" y="240922"/>
                </a:lnTo>
                <a:lnTo>
                  <a:pt x="3355518" y="235069"/>
                </a:lnTo>
                <a:lnTo>
                  <a:pt x="3368405" y="226195"/>
                </a:lnTo>
                <a:lnTo>
                  <a:pt x="3384350" y="217282"/>
                </a:lnTo>
                <a:lnTo>
                  <a:pt x="3400649" y="208357"/>
                </a:lnTo>
                <a:lnTo>
                  <a:pt x="3408675" y="202406"/>
                </a:lnTo>
                <a:lnTo>
                  <a:pt x="3411212" y="199429"/>
                </a:lnTo>
                <a:lnTo>
                  <a:pt x="3412903" y="196453"/>
                </a:lnTo>
                <a:lnTo>
                  <a:pt x="3416767" y="187524"/>
                </a:lnTo>
                <a:lnTo>
                  <a:pt x="3425099" y="170326"/>
                </a:lnTo>
                <a:lnTo>
                  <a:pt x="3429106" y="163160"/>
                </a:lnTo>
                <a:lnTo>
                  <a:pt x="3432770" y="157391"/>
                </a:lnTo>
                <a:lnTo>
                  <a:pt x="3436205" y="152552"/>
                </a:lnTo>
                <a:lnTo>
                  <a:pt x="3438495" y="147342"/>
                </a:lnTo>
                <a:lnTo>
                  <a:pt x="3440021" y="141884"/>
                </a:lnTo>
                <a:lnTo>
                  <a:pt x="3441040" y="136262"/>
                </a:lnTo>
                <a:lnTo>
                  <a:pt x="3442170" y="127368"/>
                </a:lnTo>
                <a:lnTo>
                  <a:pt x="3442472" y="123607"/>
                </a:lnTo>
                <a:lnTo>
                  <a:pt x="3445452" y="114137"/>
                </a:lnTo>
                <a:lnTo>
                  <a:pt x="3449092" y="104306"/>
                </a:lnTo>
                <a:lnTo>
                  <a:pt x="3450711" y="96629"/>
                </a:lnTo>
                <a:lnTo>
                  <a:pt x="3454075" y="87264"/>
                </a:lnTo>
                <a:lnTo>
                  <a:pt x="3457886" y="77480"/>
                </a:lnTo>
                <a:lnTo>
                  <a:pt x="3459579" y="69824"/>
                </a:lnTo>
                <a:lnTo>
                  <a:pt x="3460533" y="59935"/>
                </a:lnTo>
                <a:lnTo>
                  <a:pt x="3460756" y="51112"/>
                </a:lnTo>
                <a:lnTo>
                  <a:pt x="3460815" y="45981"/>
                </a:lnTo>
                <a:lnTo>
                  <a:pt x="3459862" y="40576"/>
                </a:lnTo>
                <a:lnTo>
                  <a:pt x="3458236" y="34988"/>
                </a:lnTo>
                <a:lnTo>
                  <a:pt x="3456158" y="29279"/>
                </a:lnTo>
                <a:lnTo>
                  <a:pt x="3454774" y="23488"/>
                </a:lnTo>
                <a:lnTo>
                  <a:pt x="3453851" y="17643"/>
                </a:lnTo>
                <a:lnTo>
                  <a:pt x="3453235" y="11762"/>
                </a:lnTo>
                <a:lnTo>
                  <a:pt x="3451833" y="7842"/>
                </a:lnTo>
                <a:lnTo>
                  <a:pt x="3449906" y="5227"/>
                </a:lnTo>
                <a:lnTo>
                  <a:pt x="3443075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745"/>
          <p:cNvSpPr/>
          <p:nvPr/>
        </p:nvSpPr>
        <p:spPr>
          <a:xfrm>
            <a:off x="1214440" y="4822063"/>
            <a:ext cx="455009" cy="312505"/>
          </a:xfrm>
          <a:custGeom>
            <a:avLst/>
            <a:gdLst/>
            <a:ahLst/>
            <a:cxnLst/>
            <a:rect l="0" t="0" r="0" b="0"/>
            <a:pathLst>
              <a:path w="455009" h="312505">
                <a:moveTo>
                  <a:pt x="428622" y="98194"/>
                </a:moveTo>
                <a:lnTo>
                  <a:pt x="420934" y="82817"/>
                </a:lnTo>
                <a:lnTo>
                  <a:pt x="419528" y="81990"/>
                </a:lnTo>
                <a:lnTo>
                  <a:pt x="415320" y="81070"/>
                </a:lnTo>
                <a:lnTo>
                  <a:pt x="413801" y="79833"/>
                </a:lnTo>
                <a:lnTo>
                  <a:pt x="412788" y="78016"/>
                </a:lnTo>
                <a:lnTo>
                  <a:pt x="412113" y="75812"/>
                </a:lnTo>
                <a:lnTo>
                  <a:pt x="410671" y="74343"/>
                </a:lnTo>
                <a:lnTo>
                  <a:pt x="408717" y="73364"/>
                </a:lnTo>
                <a:lnTo>
                  <a:pt x="406422" y="72711"/>
                </a:lnTo>
                <a:lnTo>
                  <a:pt x="404892" y="71284"/>
                </a:lnTo>
                <a:lnTo>
                  <a:pt x="403873" y="69339"/>
                </a:lnTo>
                <a:lnTo>
                  <a:pt x="403193" y="67052"/>
                </a:lnTo>
                <a:lnTo>
                  <a:pt x="400755" y="65527"/>
                </a:lnTo>
                <a:lnTo>
                  <a:pt x="392755" y="63832"/>
                </a:lnTo>
                <a:lnTo>
                  <a:pt x="389828" y="62387"/>
                </a:lnTo>
                <a:lnTo>
                  <a:pt x="387876" y="60432"/>
                </a:lnTo>
                <a:lnTo>
                  <a:pt x="386576" y="58137"/>
                </a:lnTo>
                <a:lnTo>
                  <a:pt x="384716" y="56607"/>
                </a:lnTo>
                <a:lnTo>
                  <a:pt x="382484" y="55586"/>
                </a:lnTo>
                <a:lnTo>
                  <a:pt x="380004" y="54906"/>
                </a:lnTo>
                <a:lnTo>
                  <a:pt x="378351" y="53461"/>
                </a:lnTo>
                <a:lnTo>
                  <a:pt x="377248" y="51505"/>
                </a:lnTo>
                <a:lnTo>
                  <a:pt x="376514" y="49209"/>
                </a:lnTo>
                <a:lnTo>
                  <a:pt x="375031" y="47678"/>
                </a:lnTo>
                <a:lnTo>
                  <a:pt x="373051" y="46657"/>
                </a:lnTo>
                <a:lnTo>
                  <a:pt x="370739" y="45977"/>
                </a:lnTo>
                <a:lnTo>
                  <a:pt x="365524" y="42575"/>
                </a:lnTo>
                <a:lnTo>
                  <a:pt x="362744" y="40279"/>
                </a:lnTo>
                <a:lnTo>
                  <a:pt x="355930" y="36764"/>
                </a:lnTo>
                <a:lnTo>
                  <a:pt x="346426" y="32436"/>
                </a:lnTo>
                <a:lnTo>
                  <a:pt x="335130" y="27566"/>
                </a:lnTo>
                <a:lnTo>
                  <a:pt x="326606" y="24320"/>
                </a:lnTo>
                <a:lnTo>
                  <a:pt x="314490" y="20713"/>
                </a:lnTo>
                <a:lnTo>
                  <a:pt x="303152" y="16464"/>
                </a:lnTo>
                <a:lnTo>
                  <a:pt x="292490" y="12260"/>
                </a:lnTo>
                <a:lnTo>
                  <a:pt x="280910" y="9894"/>
                </a:lnTo>
                <a:lnTo>
                  <a:pt x="268108" y="9094"/>
                </a:lnTo>
                <a:lnTo>
                  <a:pt x="265058" y="9029"/>
                </a:lnTo>
                <a:lnTo>
                  <a:pt x="262032" y="7993"/>
                </a:lnTo>
                <a:lnTo>
                  <a:pt x="256025" y="4196"/>
                </a:lnTo>
                <a:lnTo>
                  <a:pt x="244756" y="1847"/>
                </a:lnTo>
                <a:lnTo>
                  <a:pt x="230818" y="803"/>
                </a:lnTo>
                <a:lnTo>
                  <a:pt x="218008" y="339"/>
                </a:lnTo>
                <a:lnTo>
                  <a:pt x="204381" y="78"/>
                </a:lnTo>
                <a:lnTo>
                  <a:pt x="184579" y="0"/>
                </a:lnTo>
                <a:lnTo>
                  <a:pt x="174645" y="982"/>
                </a:lnTo>
                <a:lnTo>
                  <a:pt x="163062" y="2628"/>
                </a:lnTo>
                <a:lnTo>
                  <a:pt x="150379" y="4717"/>
                </a:lnTo>
                <a:lnTo>
                  <a:pt x="140931" y="6111"/>
                </a:lnTo>
                <a:lnTo>
                  <a:pt x="127788" y="7659"/>
                </a:lnTo>
                <a:lnTo>
                  <a:pt x="114811" y="8531"/>
                </a:lnTo>
                <a:lnTo>
                  <a:pt x="104682" y="8789"/>
                </a:lnTo>
                <a:lnTo>
                  <a:pt x="101537" y="9817"/>
                </a:lnTo>
                <a:lnTo>
                  <a:pt x="92370" y="15013"/>
                </a:lnTo>
                <a:lnTo>
                  <a:pt x="82141" y="17457"/>
                </a:lnTo>
                <a:lnTo>
                  <a:pt x="72832" y="25483"/>
                </a:lnTo>
                <a:lnTo>
                  <a:pt x="53680" y="44514"/>
                </a:lnTo>
                <a:lnTo>
                  <a:pt x="49322" y="48870"/>
                </a:lnTo>
                <a:lnTo>
                  <a:pt x="46771" y="50429"/>
                </a:lnTo>
                <a:lnTo>
                  <a:pt x="41291" y="52160"/>
                </a:lnTo>
                <a:lnTo>
                  <a:pt x="39432" y="53614"/>
                </a:lnTo>
                <a:lnTo>
                  <a:pt x="38194" y="55576"/>
                </a:lnTo>
                <a:lnTo>
                  <a:pt x="37368" y="57876"/>
                </a:lnTo>
                <a:lnTo>
                  <a:pt x="31158" y="65723"/>
                </a:lnTo>
                <a:lnTo>
                  <a:pt x="20484" y="77448"/>
                </a:lnTo>
                <a:lnTo>
                  <a:pt x="19608" y="79403"/>
                </a:lnTo>
                <a:lnTo>
                  <a:pt x="18635" y="84220"/>
                </a:lnTo>
                <a:lnTo>
                  <a:pt x="15557" y="89668"/>
                </a:lnTo>
                <a:lnTo>
                  <a:pt x="13347" y="92511"/>
                </a:lnTo>
                <a:lnTo>
                  <a:pt x="10891" y="98314"/>
                </a:lnTo>
                <a:lnTo>
                  <a:pt x="10236" y="101251"/>
                </a:lnTo>
                <a:lnTo>
                  <a:pt x="8808" y="103209"/>
                </a:lnTo>
                <a:lnTo>
                  <a:pt x="6863" y="104514"/>
                </a:lnTo>
                <a:lnTo>
                  <a:pt x="4574" y="105384"/>
                </a:lnTo>
                <a:lnTo>
                  <a:pt x="3048" y="107948"/>
                </a:lnTo>
                <a:lnTo>
                  <a:pt x="1353" y="116089"/>
                </a:lnTo>
                <a:lnTo>
                  <a:pt x="600" y="123676"/>
                </a:lnTo>
                <a:lnTo>
                  <a:pt x="265" y="130356"/>
                </a:lnTo>
                <a:lnTo>
                  <a:pt x="76" y="139694"/>
                </a:lnTo>
                <a:lnTo>
                  <a:pt x="0" y="186737"/>
                </a:lnTo>
                <a:lnTo>
                  <a:pt x="991" y="190958"/>
                </a:lnTo>
                <a:lnTo>
                  <a:pt x="6135" y="200645"/>
                </a:lnTo>
                <a:lnTo>
                  <a:pt x="7686" y="203259"/>
                </a:lnTo>
                <a:lnTo>
                  <a:pt x="8375" y="207067"/>
                </a:lnTo>
                <a:lnTo>
                  <a:pt x="8878" y="216293"/>
                </a:lnTo>
                <a:lnTo>
                  <a:pt x="8924" y="227546"/>
                </a:lnTo>
                <a:lnTo>
                  <a:pt x="9917" y="229077"/>
                </a:lnTo>
                <a:lnTo>
                  <a:pt x="11571" y="230098"/>
                </a:lnTo>
                <a:lnTo>
                  <a:pt x="13666" y="230779"/>
                </a:lnTo>
                <a:lnTo>
                  <a:pt x="15063" y="232225"/>
                </a:lnTo>
                <a:lnTo>
                  <a:pt x="15994" y="234181"/>
                </a:lnTo>
                <a:lnTo>
                  <a:pt x="16615" y="236477"/>
                </a:lnTo>
                <a:lnTo>
                  <a:pt x="19951" y="241674"/>
                </a:lnTo>
                <a:lnTo>
                  <a:pt x="27407" y="250178"/>
                </a:lnTo>
                <a:lnTo>
                  <a:pt x="35614" y="258769"/>
                </a:lnTo>
                <a:lnTo>
                  <a:pt x="43260" y="266465"/>
                </a:lnTo>
                <a:lnTo>
                  <a:pt x="44714" y="266930"/>
                </a:lnTo>
                <a:lnTo>
                  <a:pt x="52212" y="267736"/>
                </a:lnTo>
                <a:lnTo>
                  <a:pt x="62652" y="277303"/>
                </a:lnTo>
                <a:lnTo>
                  <a:pt x="70177" y="281978"/>
                </a:lnTo>
                <a:lnTo>
                  <a:pt x="73573" y="283224"/>
                </a:lnTo>
                <a:lnTo>
                  <a:pt x="79992" y="287255"/>
                </a:lnTo>
                <a:lnTo>
                  <a:pt x="87456" y="293187"/>
                </a:lnTo>
                <a:lnTo>
                  <a:pt x="91123" y="293998"/>
                </a:lnTo>
                <a:lnTo>
                  <a:pt x="93490" y="294215"/>
                </a:lnTo>
                <a:lnTo>
                  <a:pt x="96060" y="295352"/>
                </a:lnTo>
                <a:lnTo>
                  <a:pt x="104418" y="300699"/>
                </a:lnTo>
                <a:lnTo>
                  <a:pt x="110237" y="302298"/>
                </a:lnTo>
                <a:lnTo>
                  <a:pt x="119091" y="303198"/>
                </a:lnTo>
                <a:lnTo>
                  <a:pt x="122057" y="304317"/>
                </a:lnTo>
                <a:lnTo>
                  <a:pt x="132181" y="311232"/>
                </a:lnTo>
                <a:lnTo>
                  <a:pt x="142901" y="312129"/>
                </a:lnTo>
                <a:lnTo>
                  <a:pt x="176575" y="312432"/>
                </a:lnTo>
                <a:lnTo>
                  <a:pt x="218361" y="312504"/>
                </a:lnTo>
                <a:lnTo>
                  <a:pt x="226932" y="311513"/>
                </a:lnTo>
                <a:lnTo>
                  <a:pt x="236616" y="309860"/>
                </a:lnTo>
                <a:lnTo>
                  <a:pt x="247039" y="307766"/>
                </a:lnTo>
                <a:lnTo>
                  <a:pt x="256965" y="306369"/>
                </a:lnTo>
                <a:lnTo>
                  <a:pt x="266559" y="305439"/>
                </a:lnTo>
                <a:lnTo>
                  <a:pt x="275932" y="304818"/>
                </a:lnTo>
                <a:lnTo>
                  <a:pt x="291637" y="304129"/>
                </a:lnTo>
                <a:lnTo>
                  <a:pt x="298604" y="303945"/>
                </a:lnTo>
                <a:lnTo>
                  <a:pt x="306224" y="302830"/>
                </a:lnTo>
                <a:lnTo>
                  <a:pt x="314281" y="301095"/>
                </a:lnTo>
                <a:lnTo>
                  <a:pt x="334378" y="295921"/>
                </a:lnTo>
                <a:lnTo>
                  <a:pt x="342600" y="295025"/>
                </a:lnTo>
                <a:lnTo>
                  <a:pt x="345477" y="293907"/>
                </a:lnTo>
                <a:lnTo>
                  <a:pt x="355447" y="286992"/>
                </a:lnTo>
                <a:lnTo>
                  <a:pt x="359058" y="286284"/>
                </a:lnTo>
                <a:lnTo>
                  <a:pt x="361410" y="286096"/>
                </a:lnTo>
                <a:lnTo>
                  <a:pt x="363970" y="284977"/>
                </a:lnTo>
                <a:lnTo>
                  <a:pt x="372314" y="279655"/>
                </a:lnTo>
                <a:lnTo>
                  <a:pt x="378130" y="278062"/>
                </a:lnTo>
                <a:lnTo>
                  <a:pt x="380078" y="276646"/>
                </a:lnTo>
                <a:lnTo>
                  <a:pt x="381377" y="274709"/>
                </a:lnTo>
                <a:lnTo>
                  <a:pt x="382242" y="272425"/>
                </a:lnTo>
                <a:lnTo>
                  <a:pt x="383812" y="270903"/>
                </a:lnTo>
                <a:lnTo>
                  <a:pt x="385850" y="269888"/>
                </a:lnTo>
                <a:lnTo>
                  <a:pt x="390761" y="268760"/>
                </a:lnTo>
                <a:lnTo>
                  <a:pt x="396250" y="268260"/>
                </a:lnTo>
                <a:lnTo>
                  <a:pt x="399103" y="267134"/>
                </a:lnTo>
                <a:lnTo>
                  <a:pt x="409031" y="260205"/>
                </a:lnTo>
                <a:lnTo>
                  <a:pt x="415285" y="254205"/>
                </a:lnTo>
                <a:lnTo>
                  <a:pt x="432582" y="237098"/>
                </a:lnTo>
                <a:lnTo>
                  <a:pt x="434239" y="234453"/>
                </a:lnTo>
                <a:lnTo>
                  <a:pt x="437562" y="225990"/>
                </a:lnTo>
                <a:lnTo>
                  <a:pt x="444426" y="216888"/>
                </a:lnTo>
                <a:lnTo>
                  <a:pt x="445111" y="216019"/>
                </a:lnTo>
                <a:lnTo>
                  <a:pt x="448518" y="207115"/>
                </a:lnTo>
                <a:lnTo>
                  <a:pt x="450816" y="200574"/>
                </a:lnTo>
                <a:lnTo>
                  <a:pt x="452347" y="194229"/>
                </a:lnTo>
                <a:lnTo>
                  <a:pt x="453369" y="188014"/>
                </a:lnTo>
                <a:lnTo>
                  <a:pt x="454050" y="181887"/>
                </a:lnTo>
                <a:lnTo>
                  <a:pt x="454806" y="172433"/>
                </a:lnTo>
                <a:lnTo>
                  <a:pt x="455008" y="168523"/>
                </a:lnTo>
                <a:lnTo>
                  <a:pt x="454150" y="164923"/>
                </a:lnTo>
                <a:lnTo>
                  <a:pt x="452586" y="161532"/>
                </a:lnTo>
                <a:lnTo>
                  <a:pt x="446481" y="1517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746"/>
          <p:cNvSpPr/>
          <p:nvPr/>
        </p:nvSpPr>
        <p:spPr>
          <a:xfrm>
            <a:off x="3825714" y="5089924"/>
            <a:ext cx="487326" cy="339324"/>
          </a:xfrm>
          <a:custGeom>
            <a:avLst/>
            <a:gdLst/>
            <a:ahLst/>
            <a:cxnLst/>
            <a:rect l="0" t="0" r="0" b="0"/>
            <a:pathLst>
              <a:path w="487326" h="339324">
                <a:moveTo>
                  <a:pt x="415887" y="62505"/>
                </a:moveTo>
                <a:lnTo>
                  <a:pt x="423575" y="54817"/>
                </a:lnTo>
                <a:lnTo>
                  <a:pt x="424265" y="51481"/>
                </a:lnTo>
                <a:lnTo>
                  <a:pt x="424785" y="45046"/>
                </a:lnTo>
                <a:lnTo>
                  <a:pt x="417125" y="36992"/>
                </a:lnTo>
                <a:lnTo>
                  <a:pt x="415720" y="36567"/>
                </a:lnTo>
                <a:lnTo>
                  <a:pt x="411514" y="36094"/>
                </a:lnTo>
                <a:lnTo>
                  <a:pt x="409003" y="34976"/>
                </a:lnTo>
                <a:lnTo>
                  <a:pt x="400729" y="29654"/>
                </a:lnTo>
                <a:lnTo>
                  <a:pt x="394929" y="28061"/>
                </a:lnTo>
                <a:lnTo>
                  <a:pt x="382129" y="26046"/>
                </a:lnTo>
                <a:lnTo>
                  <a:pt x="372440" y="22158"/>
                </a:lnTo>
                <a:lnTo>
                  <a:pt x="360571" y="14391"/>
                </a:lnTo>
                <a:lnTo>
                  <a:pt x="348638" y="11356"/>
                </a:lnTo>
                <a:lnTo>
                  <a:pt x="335397" y="10007"/>
                </a:lnTo>
                <a:lnTo>
                  <a:pt x="326205" y="9407"/>
                </a:lnTo>
                <a:lnTo>
                  <a:pt x="322364" y="8255"/>
                </a:lnTo>
                <a:lnTo>
                  <a:pt x="311227" y="2885"/>
                </a:lnTo>
                <a:lnTo>
                  <a:pt x="296793" y="853"/>
                </a:lnTo>
                <a:lnTo>
                  <a:pt x="283806" y="251"/>
                </a:lnTo>
                <a:lnTo>
                  <a:pt x="204119" y="0"/>
                </a:lnTo>
                <a:lnTo>
                  <a:pt x="189807" y="2645"/>
                </a:lnTo>
                <a:lnTo>
                  <a:pt x="170587" y="7686"/>
                </a:lnTo>
                <a:lnTo>
                  <a:pt x="157776" y="13300"/>
                </a:lnTo>
                <a:lnTo>
                  <a:pt x="147052" y="15831"/>
                </a:lnTo>
                <a:lnTo>
                  <a:pt x="141414" y="16507"/>
                </a:lnTo>
                <a:lnTo>
                  <a:pt x="132503" y="19903"/>
                </a:lnTo>
                <a:lnTo>
                  <a:pt x="125235" y="23727"/>
                </a:lnTo>
                <a:lnTo>
                  <a:pt x="114180" y="26384"/>
                </a:lnTo>
                <a:lnTo>
                  <a:pt x="108101" y="31408"/>
                </a:lnTo>
                <a:lnTo>
                  <a:pt x="100016" y="39180"/>
                </a:lnTo>
                <a:lnTo>
                  <a:pt x="97158" y="41002"/>
                </a:lnTo>
                <a:lnTo>
                  <a:pt x="88395" y="44559"/>
                </a:lnTo>
                <a:lnTo>
                  <a:pt x="76545" y="54146"/>
                </a:lnTo>
                <a:lnTo>
                  <a:pt x="66819" y="63389"/>
                </a:lnTo>
                <a:lnTo>
                  <a:pt x="47667" y="82478"/>
                </a:lnTo>
                <a:lnTo>
                  <a:pt x="45391" y="85742"/>
                </a:lnTo>
                <a:lnTo>
                  <a:pt x="42863" y="92015"/>
                </a:lnTo>
                <a:lnTo>
                  <a:pt x="41196" y="94085"/>
                </a:lnTo>
                <a:lnTo>
                  <a:pt x="39093" y="95464"/>
                </a:lnTo>
                <a:lnTo>
                  <a:pt x="36699" y="96385"/>
                </a:lnTo>
                <a:lnTo>
                  <a:pt x="34111" y="98982"/>
                </a:lnTo>
                <a:lnTo>
                  <a:pt x="28589" y="107159"/>
                </a:lnTo>
                <a:lnTo>
                  <a:pt x="25473" y="114763"/>
                </a:lnTo>
                <a:lnTo>
                  <a:pt x="24643" y="118180"/>
                </a:lnTo>
                <a:lnTo>
                  <a:pt x="21074" y="124622"/>
                </a:lnTo>
                <a:lnTo>
                  <a:pt x="18733" y="127729"/>
                </a:lnTo>
                <a:lnTo>
                  <a:pt x="16132" y="133827"/>
                </a:lnTo>
                <a:lnTo>
                  <a:pt x="15438" y="136842"/>
                </a:lnTo>
                <a:lnTo>
                  <a:pt x="12022" y="142838"/>
                </a:lnTo>
                <a:lnTo>
                  <a:pt x="9722" y="145826"/>
                </a:lnTo>
                <a:lnTo>
                  <a:pt x="8188" y="150795"/>
                </a:lnTo>
                <a:lnTo>
                  <a:pt x="7166" y="157084"/>
                </a:lnTo>
                <a:lnTo>
                  <a:pt x="5525" y="174343"/>
                </a:lnTo>
                <a:lnTo>
                  <a:pt x="5241" y="182073"/>
                </a:lnTo>
                <a:lnTo>
                  <a:pt x="2529" y="190392"/>
                </a:lnTo>
                <a:lnTo>
                  <a:pt x="417" y="195388"/>
                </a:lnTo>
                <a:lnTo>
                  <a:pt x="0" y="199711"/>
                </a:lnTo>
                <a:lnTo>
                  <a:pt x="715" y="203585"/>
                </a:lnTo>
                <a:lnTo>
                  <a:pt x="3163" y="210536"/>
                </a:lnTo>
                <a:lnTo>
                  <a:pt x="4541" y="220027"/>
                </a:lnTo>
                <a:lnTo>
                  <a:pt x="4864" y="226111"/>
                </a:lnTo>
                <a:lnTo>
                  <a:pt x="5942" y="231107"/>
                </a:lnTo>
                <a:lnTo>
                  <a:pt x="7653" y="237415"/>
                </a:lnTo>
                <a:lnTo>
                  <a:pt x="9785" y="244595"/>
                </a:lnTo>
                <a:lnTo>
                  <a:pt x="12200" y="250375"/>
                </a:lnTo>
                <a:lnTo>
                  <a:pt x="17528" y="259444"/>
                </a:lnTo>
                <a:lnTo>
                  <a:pt x="22896" y="268204"/>
                </a:lnTo>
                <a:lnTo>
                  <a:pt x="27243" y="276627"/>
                </a:lnTo>
                <a:lnTo>
                  <a:pt x="29790" y="279668"/>
                </a:lnTo>
                <a:lnTo>
                  <a:pt x="32482" y="281694"/>
                </a:lnTo>
                <a:lnTo>
                  <a:pt x="38117" y="284938"/>
                </a:lnTo>
                <a:lnTo>
                  <a:pt x="46869" y="291351"/>
                </a:lnTo>
                <a:lnTo>
                  <a:pt x="52780" y="293199"/>
                </a:lnTo>
                <a:lnTo>
                  <a:pt x="54753" y="294684"/>
                </a:lnTo>
                <a:lnTo>
                  <a:pt x="56069" y="296666"/>
                </a:lnTo>
                <a:lnTo>
                  <a:pt x="56946" y="298980"/>
                </a:lnTo>
                <a:lnTo>
                  <a:pt x="62921" y="306976"/>
                </a:lnTo>
                <a:lnTo>
                  <a:pt x="65482" y="308830"/>
                </a:lnTo>
                <a:lnTo>
                  <a:pt x="70975" y="310889"/>
                </a:lnTo>
                <a:lnTo>
                  <a:pt x="83577" y="313203"/>
                </a:lnTo>
                <a:lnTo>
                  <a:pt x="97600" y="318577"/>
                </a:lnTo>
                <a:lnTo>
                  <a:pt x="109472" y="321603"/>
                </a:lnTo>
                <a:lnTo>
                  <a:pt x="124124" y="327349"/>
                </a:lnTo>
                <a:lnTo>
                  <a:pt x="135191" y="329493"/>
                </a:lnTo>
                <a:lnTo>
                  <a:pt x="141644" y="329995"/>
                </a:lnTo>
                <a:lnTo>
                  <a:pt x="161000" y="336453"/>
                </a:lnTo>
                <a:lnTo>
                  <a:pt x="172297" y="338049"/>
                </a:lnTo>
                <a:lnTo>
                  <a:pt x="180072" y="338475"/>
                </a:lnTo>
                <a:lnTo>
                  <a:pt x="199294" y="338947"/>
                </a:lnTo>
                <a:lnTo>
                  <a:pt x="239623" y="339303"/>
                </a:lnTo>
                <a:lnTo>
                  <a:pt x="267133" y="339323"/>
                </a:lnTo>
                <a:lnTo>
                  <a:pt x="280652" y="336678"/>
                </a:lnTo>
                <a:lnTo>
                  <a:pt x="292283" y="333188"/>
                </a:lnTo>
                <a:lnTo>
                  <a:pt x="306393" y="330231"/>
                </a:lnTo>
                <a:lnTo>
                  <a:pt x="320590" y="326023"/>
                </a:lnTo>
                <a:lnTo>
                  <a:pt x="330528" y="322520"/>
                </a:lnTo>
                <a:lnTo>
                  <a:pt x="354799" y="313336"/>
                </a:lnTo>
                <a:lnTo>
                  <a:pt x="367224" y="308108"/>
                </a:lnTo>
                <a:lnTo>
                  <a:pt x="379476" y="302639"/>
                </a:lnTo>
                <a:lnTo>
                  <a:pt x="391613" y="297008"/>
                </a:lnTo>
                <a:lnTo>
                  <a:pt x="400697" y="292262"/>
                </a:lnTo>
                <a:lnTo>
                  <a:pt x="413435" y="284344"/>
                </a:lnTo>
                <a:lnTo>
                  <a:pt x="417229" y="280843"/>
                </a:lnTo>
                <a:lnTo>
                  <a:pt x="419759" y="277517"/>
                </a:lnTo>
                <a:lnTo>
                  <a:pt x="421445" y="274307"/>
                </a:lnTo>
                <a:lnTo>
                  <a:pt x="423561" y="272168"/>
                </a:lnTo>
                <a:lnTo>
                  <a:pt x="425964" y="270741"/>
                </a:lnTo>
                <a:lnTo>
                  <a:pt x="428558" y="269790"/>
                </a:lnTo>
                <a:lnTo>
                  <a:pt x="431280" y="267172"/>
                </a:lnTo>
                <a:lnTo>
                  <a:pt x="436950" y="258971"/>
                </a:lnTo>
                <a:lnTo>
                  <a:pt x="442537" y="250803"/>
                </a:lnTo>
                <a:lnTo>
                  <a:pt x="452166" y="240664"/>
                </a:lnTo>
                <a:lnTo>
                  <a:pt x="454956" y="237832"/>
                </a:lnTo>
                <a:lnTo>
                  <a:pt x="456816" y="234953"/>
                </a:lnTo>
                <a:lnTo>
                  <a:pt x="462447" y="220556"/>
                </a:lnTo>
                <a:lnTo>
                  <a:pt x="464786" y="215497"/>
                </a:lnTo>
                <a:lnTo>
                  <a:pt x="467338" y="208156"/>
                </a:lnTo>
                <a:lnTo>
                  <a:pt x="470031" y="199293"/>
                </a:lnTo>
                <a:lnTo>
                  <a:pt x="472819" y="189416"/>
                </a:lnTo>
                <a:lnTo>
                  <a:pt x="478563" y="170504"/>
                </a:lnTo>
                <a:lnTo>
                  <a:pt x="481483" y="161294"/>
                </a:lnTo>
                <a:lnTo>
                  <a:pt x="483430" y="153169"/>
                </a:lnTo>
                <a:lnTo>
                  <a:pt x="484728" y="145768"/>
                </a:lnTo>
                <a:lnTo>
                  <a:pt x="485594" y="138849"/>
                </a:lnTo>
                <a:lnTo>
                  <a:pt x="486555" y="128517"/>
                </a:lnTo>
                <a:lnTo>
                  <a:pt x="486983" y="120617"/>
                </a:lnTo>
                <a:lnTo>
                  <a:pt x="487223" y="110592"/>
                </a:lnTo>
                <a:lnTo>
                  <a:pt x="487325" y="8036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747"/>
          <p:cNvSpPr/>
          <p:nvPr/>
        </p:nvSpPr>
        <p:spPr>
          <a:xfrm>
            <a:off x="3091022" y="5402494"/>
            <a:ext cx="300983" cy="276787"/>
          </a:xfrm>
          <a:custGeom>
            <a:avLst/>
            <a:gdLst/>
            <a:ahLst/>
            <a:cxnLst/>
            <a:rect l="0" t="0" r="0" b="0"/>
            <a:pathLst>
              <a:path w="300983" h="276787">
                <a:moveTo>
                  <a:pt x="257610" y="35685"/>
                </a:moveTo>
                <a:lnTo>
                  <a:pt x="252870" y="26204"/>
                </a:lnTo>
                <a:lnTo>
                  <a:pt x="250481" y="23411"/>
                </a:lnTo>
                <a:lnTo>
                  <a:pt x="247897" y="21550"/>
                </a:lnTo>
                <a:lnTo>
                  <a:pt x="245182" y="20308"/>
                </a:lnTo>
                <a:lnTo>
                  <a:pt x="243371" y="18489"/>
                </a:lnTo>
                <a:lnTo>
                  <a:pt x="242165" y="16283"/>
                </a:lnTo>
                <a:lnTo>
                  <a:pt x="241360" y="13821"/>
                </a:lnTo>
                <a:lnTo>
                  <a:pt x="239832" y="12179"/>
                </a:lnTo>
                <a:lnTo>
                  <a:pt x="237820" y="11085"/>
                </a:lnTo>
                <a:lnTo>
                  <a:pt x="235487" y="10355"/>
                </a:lnTo>
                <a:lnTo>
                  <a:pt x="230955" y="9869"/>
                </a:lnTo>
                <a:lnTo>
                  <a:pt x="224958" y="9545"/>
                </a:lnTo>
                <a:lnTo>
                  <a:pt x="217982" y="9329"/>
                </a:lnTo>
                <a:lnTo>
                  <a:pt x="211348" y="8193"/>
                </a:lnTo>
                <a:lnTo>
                  <a:pt x="204941" y="6442"/>
                </a:lnTo>
                <a:lnTo>
                  <a:pt x="198685" y="4284"/>
                </a:lnTo>
                <a:lnTo>
                  <a:pt x="193522" y="2845"/>
                </a:lnTo>
                <a:lnTo>
                  <a:pt x="185140" y="1245"/>
                </a:lnTo>
                <a:lnTo>
                  <a:pt x="178107" y="535"/>
                </a:lnTo>
                <a:lnTo>
                  <a:pt x="174842" y="346"/>
                </a:lnTo>
                <a:lnTo>
                  <a:pt x="118016" y="0"/>
                </a:lnTo>
                <a:lnTo>
                  <a:pt x="111961" y="981"/>
                </a:lnTo>
                <a:lnTo>
                  <a:pt x="105941" y="2627"/>
                </a:lnTo>
                <a:lnTo>
                  <a:pt x="99943" y="4717"/>
                </a:lnTo>
                <a:lnTo>
                  <a:pt x="90632" y="7039"/>
                </a:lnTo>
                <a:lnTo>
                  <a:pt x="82195" y="9063"/>
                </a:lnTo>
                <a:lnTo>
                  <a:pt x="77166" y="10992"/>
                </a:lnTo>
                <a:lnTo>
                  <a:pt x="71830" y="13270"/>
                </a:lnTo>
                <a:lnTo>
                  <a:pt x="63255" y="15801"/>
                </a:lnTo>
                <a:lnTo>
                  <a:pt x="56136" y="16926"/>
                </a:lnTo>
                <a:lnTo>
                  <a:pt x="49665" y="17426"/>
                </a:lnTo>
                <a:lnTo>
                  <a:pt x="47543" y="18551"/>
                </a:lnTo>
                <a:lnTo>
                  <a:pt x="46128" y="20294"/>
                </a:lnTo>
                <a:lnTo>
                  <a:pt x="45184" y="22448"/>
                </a:lnTo>
                <a:lnTo>
                  <a:pt x="43563" y="23884"/>
                </a:lnTo>
                <a:lnTo>
                  <a:pt x="41491" y="24841"/>
                </a:lnTo>
                <a:lnTo>
                  <a:pt x="36541" y="25905"/>
                </a:lnTo>
                <a:lnTo>
                  <a:pt x="31034" y="26377"/>
                </a:lnTo>
                <a:lnTo>
                  <a:pt x="29169" y="27496"/>
                </a:lnTo>
                <a:lnTo>
                  <a:pt x="27926" y="29233"/>
                </a:lnTo>
                <a:lnTo>
                  <a:pt x="27097" y="31384"/>
                </a:lnTo>
                <a:lnTo>
                  <a:pt x="25552" y="32818"/>
                </a:lnTo>
                <a:lnTo>
                  <a:pt x="23529" y="33774"/>
                </a:lnTo>
                <a:lnTo>
                  <a:pt x="17895" y="35307"/>
                </a:lnTo>
                <a:lnTo>
                  <a:pt x="17433" y="36426"/>
                </a:lnTo>
                <a:lnTo>
                  <a:pt x="16631" y="43341"/>
                </a:lnTo>
                <a:lnTo>
                  <a:pt x="13917" y="49340"/>
                </a:lnTo>
                <a:lnTo>
                  <a:pt x="10396" y="57629"/>
                </a:lnTo>
                <a:lnTo>
                  <a:pt x="8831" y="64621"/>
                </a:lnTo>
                <a:lnTo>
                  <a:pt x="7422" y="66882"/>
                </a:lnTo>
                <a:lnTo>
                  <a:pt x="5490" y="68389"/>
                </a:lnTo>
                <a:lnTo>
                  <a:pt x="3210" y="69394"/>
                </a:lnTo>
                <a:lnTo>
                  <a:pt x="1689" y="71056"/>
                </a:lnTo>
                <a:lnTo>
                  <a:pt x="676" y="73157"/>
                </a:lnTo>
                <a:lnTo>
                  <a:pt x="0" y="75549"/>
                </a:lnTo>
                <a:lnTo>
                  <a:pt x="542" y="80120"/>
                </a:lnTo>
                <a:lnTo>
                  <a:pt x="1896" y="86145"/>
                </a:lnTo>
                <a:lnTo>
                  <a:pt x="3790" y="93137"/>
                </a:lnTo>
                <a:lnTo>
                  <a:pt x="5053" y="99783"/>
                </a:lnTo>
                <a:lnTo>
                  <a:pt x="5895" y="106199"/>
                </a:lnTo>
                <a:lnTo>
                  <a:pt x="6456" y="112460"/>
                </a:lnTo>
                <a:lnTo>
                  <a:pt x="6831" y="117626"/>
                </a:lnTo>
                <a:lnTo>
                  <a:pt x="7246" y="126012"/>
                </a:lnTo>
                <a:lnTo>
                  <a:pt x="8349" y="130630"/>
                </a:lnTo>
                <a:lnTo>
                  <a:pt x="10077" y="135693"/>
                </a:lnTo>
                <a:lnTo>
                  <a:pt x="12221" y="141052"/>
                </a:lnTo>
                <a:lnTo>
                  <a:pt x="14642" y="144625"/>
                </a:lnTo>
                <a:lnTo>
                  <a:pt x="17249" y="147007"/>
                </a:lnTo>
                <a:lnTo>
                  <a:pt x="19979" y="148595"/>
                </a:lnTo>
                <a:lnTo>
                  <a:pt x="21799" y="150646"/>
                </a:lnTo>
                <a:lnTo>
                  <a:pt x="23012" y="153006"/>
                </a:lnTo>
                <a:lnTo>
                  <a:pt x="24360" y="158273"/>
                </a:lnTo>
                <a:lnTo>
                  <a:pt x="24959" y="163922"/>
                </a:lnTo>
                <a:lnTo>
                  <a:pt x="26111" y="165825"/>
                </a:lnTo>
                <a:lnTo>
                  <a:pt x="27871" y="167093"/>
                </a:lnTo>
                <a:lnTo>
                  <a:pt x="30037" y="167939"/>
                </a:lnTo>
                <a:lnTo>
                  <a:pt x="32473" y="171479"/>
                </a:lnTo>
                <a:lnTo>
                  <a:pt x="35089" y="176816"/>
                </a:lnTo>
                <a:lnTo>
                  <a:pt x="41676" y="192547"/>
                </a:lnTo>
                <a:lnTo>
                  <a:pt x="47558" y="200013"/>
                </a:lnTo>
                <a:lnTo>
                  <a:pt x="49114" y="202784"/>
                </a:lnTo>
                <a:lnTo>
                  <a:pt x="52297" y="211424"/>
                </a:lnTo>
                <a:lnTo>
                  <a:pt x="56558" y="217310"/>
                </a:lnTo>
                <a:lnTo>
                  <a:pt x="61759" y="223233"/>
                </a:lnTo>
                <a:lnTo>
                  <a:pt x="64535" y="226201"/>
                </a:lnTo>
                <a:lnTo>
                  <a:pt x="66386" y="229172"/>
                </a:lnTo>
                <a:lnTo>
                  <a:pt x="68442" y="235120"/>
                </a:lnTo>
                <a:lnTo>
                  <a:pt x="72001" y="241070"/>
                </a:lnTo>
                <a:lnTo>
                  <a:pt x="74340" y="244046"/>
                </a:lnTo>
                <a:lnTo>
                  <a:pt x="76891" y="246030"/>
                </a:lnTo>
                <a:lnTo>
                  <a:pt x="79584" y="247353"/>
                </a:lnTo>
                <a:lnTo>
                  <a:pt x="82371" y="248235"/>
                </a:lnTo>
                <a:lnTo>
                  <a:pt x="88114" y="251860"/>
                </a:lnTo>
                <a:lnTo>
                  <a:pt x="91035" y="254216"/>
                </a:lnTo>
                <a:lnTo>
                  <a:pt x="93974" y="255786"/>
                </a:lnTo>
                <a:lnTo>
                  <a:pt x="99886" y="257532"/>
                </a:lnTo>
                <a:lnTo>
                  <a:pt x="101859" y="258989"/>
                </a:lnTo>
                <a:lnTo>
                  <a:pt x="103175" y="260953"/>
                </a:lnTo>
                <a:lnTo>
                  <a:pt x="104051" y="263254"/>
                </a:lnTo>
                <a:lnTo>
                  <a:pt x="105629" y="264789"/>
                </a:lnTo>
                <a:lnTo>
                  <a:pt x="107672" y="265811"/>
                </a:lnTo>
                <a:lnTo>
                  <a:pt x="110026" y="266494"/>
                </a:lnTo>
                <a:lnTo>
                  <a:pt x="111596" y="267940"/>
                </a:lnTo>
                <a:lnTo>
                  <a:pt x="112642" y="269897"/>
                </a:lnTo>
                <a:lnTo>
                  <a:pt x="113340" y="272193"/>
                </a:lnTo>
                <a:lnTo>
                  <a:pt x="114798" y="273725"/>
                </a:lnTo>
                <a:lnTo>
                  <a:pt x="116761" y="274745"/>
                </a:lnTo>
                <a:lnTo>
                  <a:pt x="119063" y="275426"/>
                </a:lnTo>
                <a:lnTo>
                  <a:pt x="126911" y="276182"/>
                </a:lnTo>
                <a:lnTo>
                  <a:pt x="131782" y="276383"/>
                </a:lnTo>
                <a:lnTo>
                  <a:pt x="142486" y="276607"/>
                </a:lnTo>
                <a:lnTo>
                  <a:pt x="194246" y="276786"/>
                </a:lnTo>
                <a:lnTo>
                  <a:pt x="198500" y="275794"/>
                </a:lnTo>
                <a:lnTo>
                  <a:pt x="205873" y="272046"/>
                </a:lnTo>
                <a:lnTo>
                  <a:pt x="213546" y="267692"/>
                </a:lnTo>
                <a:lnTo>
                  <a:pt x="221820" y="263484"/>
                </a:lnTo>
                <a:lnTo>
                  <a:pt x="224821" y="260973"/>
                </a:lnTo>
                <a:lnTo>
                  <a:pt x="226821" y="258307"/>
                </a:lnTo>
                <a:lnTo>
                  <a:pt x="228154" y="255537"/>
                </a:lnTo>
                <a:lnTo>
                  <a:pt x="230036" y="253691"/>
                </a:lnTo>
                <a:lnTo>
                  <a:pt x="232282" y="252460"/>
                </a:lnTo>
                <a:lnTo>
                  <a:pt x="234771" y="251639"/>
                </a:lnTo>
                <a:lnTo>
                  <a:pt x="236431" y="250100"/>
                </a:lnTo>
                <a:lnTo>
                  <a:pt x="237538" y="248082"/>
                </a:lnTo>
                <a:lnTo>
                  <a:pt x="238275" y="245744"/>
                </a:lnTo>
                <a:lnTo>
                  <a:pt x="239759" y="244185"/>
                </a:lnTo>
                <a:lnTo>
                  <a:pt x="241741" y="243146"/>
                </a:lnTo>
                <a:lnTo>
                  <a:pt x="244054" y="242454"/>
                </a:lnTo>
                <a:lnTo>
                  <a:pt x="249271" y="239038"/>
                </a:lnTo>
                <a:lnTo>
                  <a:pt x="252050" y="236738"/>
                </a:lnTo>
                <a:lnTo>
                  <a:pt x="257785" y="228891"/>
                </a:lnTo>
                <a:lnTo>
                  <a:pt x="260703" y="224020"/>
                </a:lnTo>
                <a:lnTo>
                  <a:pt x="263946" y="215963"/>
                </a:lnTo>
                <a:lnTo>
                  <a:pt x="264811" y="212425"/>
                </a:lnTo>
                <a:lnTo>
                  <a:pt x="266379" y="210066"/>
                </a:lnTo>
                <a:lnTo>
                  <a:pt x="268417" y="208494"/>
                </a:lnTo>
                <a:lnTo>
                  <a:pt x="270768" y="207446"/>
                </a:lnTo>
                <a:lnTo>
                  <a:pt x="272335" y="205755"/>
                </a:lnTo>
                <a:lnTo>
                  <a:pt x="273380" y="203635"/>
                </a:lnTo>
                <a:lnTo>
                  <a:pt x="274541" y="198635"/>
                </a:lnTo>
                <a:lnTo>
                  <a:pt x="275057" y="193105"/>
                </a:lnTo>
                <a:lnTo>
                  <a:pt x="276187" y="190240"/>
                </a:lnTo>
                <a:lnTo>
                  <a:pt x="280088" y="184413"/>
                </a:lnTo>
                <a:lnTo>
                  <a:pt x="282483" y="178516"/>
                </a:lnTo>
                <a:lnTo>
                  <a:pt x="284540" y="171595"/>
                </a:lnTo>
                <a:lnTo>
                  <a:pt x="286478" y="166971"/>
                </a:lnTo>
                <a:lnTo>
                  <a:pt x="288762" y="161905"/>
                </a:lnTo>
                <a:lnTo>
                  <a:pt x="291299" y="153629"/>
                </a:lnTo>
                <a:lnTo>
                  <a:pt x="291976" y="150033"/>
                </a:lnTo>
                <a:lnTo>
                  <a:pt x="292427" y="144660"/>
                </a:lnTo>
                <a:lnTo>
                  <a:pt x="292728" y="138100"/>
                </a:lnTo>
                <a:lnTo>
                  <a:pt x="292928" y="130751"/>
                </a:lnTo>
                <a:lnTo>
                  <a:pt x="294054" y="123867"/>
                </a:lnTo>
                <a:lnTo>
                  <a:pt x="295797" y="117293"/>
                </a:lnTo>
                <a:lnTo>
                  <a:pt x="297951" y="110927"/>
                </a:lnTo>
                <a:lnTo>
                  <a:pt x="299387" y="105690"/>
                </a:lnTo>
                <a:lnTo>
                  <a:pt x="300982" y="97226"/>
                </a:lnTo>
                <a:lnTo>
                  <a:pt x="300416" y="90603"/>
                </a:lnTo>
                <a:lnTo>
                  <a:pt x="299045" y="82219"/>
                </a:lnTo>
                <a:lnTo>
                  <a:pt x="297140" y="72661"/>
                </a:lnTo>
                <a:lnTo>
                  <a:pt x="295870" y="64304"/>
                </a:lnTo>
                <a:lnTo>
                  <a:pt x="295023" y="56749"/>
                </a:lnTo>
                <a:lnTo>
                  <a:pt x="294082" y="44054"/>
                </a:lnTo>
                <a:lnTo>
                  <a:pt x="293329" y="2675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>
              <a:defRPr/>
            </a:pPr>
            <a:r>
              <a:rPr lang="ar-SA" dirty="0">
                <a:solidFill>
                  <a:srgbClr val="C00000"/>
                </a:solidFill>
              </a:rPr>
              <a:t>  </a:t>
            </a:r>
            <a:r>
              <a:rPr lang="en-US" dirty="0">
                <a:solidFill>
                  <a:srgbClr val="C00000"/>
                </a:solidFill>
              </a:rPr>
              <a:t>Coordinate Noun Phrases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51520" y="2060848"/>
            <a:ext cx="7992888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- The first sentence has only one verb phrase </a:t>
            </a:r>
            <a:r>
              <a:rPr lang="en-US" dirty="0" smtClean="0">
                <a:solidFill>
                  <a:srgbClr val="002060"/>
                </a:solidFill>
              </a:rPr>
              <a:t>(greeted Donald), </a:t>
            </a:r>
            <a:r>
              <a:rPr lang="en-US" dirty="0" smtClean="0"/>
              <a:t>but two noun phrases seem to constitute its subject </a:t>
            </a:r>
            <a:r>
              <a:rPr lang="en-US" dirty="0" smtClean="0">
                <a:solidFill>
                  <a:srgbClr val="002060"/>
                </a:solidFill>
              </a:rPr>
              <a:t>( the man and the woman, joined by the word </a:t>
            </a:r>
            <a:r>
              <a:rPr lang="en-US" i="1" dirty="0" smtClean="0">
                <a:solidFill>
                  <a:srgbClr val="002060"/>
                </a:solidFill>
              </a:rPr>
              <a:t>and</a:t>
            </a:r>
            <a:r>
              <a:rPr lang="en-US" dirty="0" smtClean="0">
                <a:solidFill>
                  <a:srgbClr val="002060"/>
                </a:solidFill>
              </a:rPr>
              <a:t>).</a:t>
            </a:r>
            <a:r>
              <a:rPr lang="en-US" dirty="0" smtClean="0"/>
              <a:t> In the second sentence, two noun phrases joined by </a:t>
            </a:r>
            <a:r>
              <a:rPr lang="en-US" i="1" dirty="0" smtClean="0">
                <a:solidFill>
                  <a:srgbClr val="002060"/>
                </a:solidFill>
              </a:rPr>
              <a:t>and</a:t>
            </a:r>
            <a:r>
              <a:rPr lang="en-US" dirty="0" smtClean="0"/>
              <a:t> constitute the sentence’s direct object. In the third sentence, two noun phrases joined by </a:t>
            </a:r>
            <a:r>
              <a:rPr lang="en-US" i="1" dirty="0" smtClean="0">
                <a:solidFill>
                  <a:srgbClr val="002060"/>
                </a:solidFill>
              </a:rPr>
              <a:t>or </a:t>
            </a:r>
            <a:r>
              <a:rPr lang="en-US" dirty="0" smtClean="0"/>
              <a:t>act as the object of the preposition phrase without. The words </a:t>
            </a:r>
            <a:r>
              <a:rPr lang="en-US" i="1" dirty="0" smtClean="0">
                <a:solidFill>
                  <a:srgbClr val="002060"/>
                </a:solidFill>
              </a:rPr>
              <a:t>and</a:t>
            </a:r>
            <a:r>
              <a:rPr lang="en-US" dirty="0" smtClean="0"/>
              <a:t> </a:t>
            </a:r>
            <a:r>
              <a:rPr lang="en-US" dirty="0" err="1" smtClean="0"/>
              <a:t>and</a:t>
            </a:r>
            <a:r>
              <a:rPr lang="en-US" dirty="0" smtClean="0"/>
              <a:t> </a:t>
            </a:r>
            <a:r>
              <a:rPr lang="en-US" i="1" dirty="0" smtClean="0">
                <a:solidFill>
                  <a:srgbClr val="002060"/>
                </a:solidFill>
              </a:rPr>
              <a:t>or</a:t>
            </a:r>
            <a:r>
              <a:rPr lang="en-US" dirty="0" smtClean="0"/>
              <a:t>, which connect the noun phrases, are called COORDINATING CONJUNCTIONS ( </a:t>
            </a:r>
            <a:r>
              <a:rPr lang="en-US" dirty="0" err="1" smtClean="0"/>
              <a:t>C</a:t>
            </a:r>
            <a:r>
              <a:rPr lang="en-US" sz="1400" dirty="0" err="1" smtClean="0"/>
              <a:t>co</a:t>
            </a:r>
            <a:r>
              <a:rPr lang="en-US" dirty="0" smtClean="0"/>
              <a:t>).</a:t>
            </a:r>
          </a:p>
          <a:p>
            <a:endParaRPr lang="en-US" dirty="0"/>
          </a:p>
          <a:p>
            <a:r>
              <a:rPr lang="en-US" dirty="0" smtClean="0"/>
              <a:t>To account for the first sentence, we will say that the subject noun phrase </a:t>
            </a:r>
            <a:r>
              <a:rPr lang="en-US" dirty="0" smtClean="0">
                <a:solidFill>
                  <a:srgbClr val="002060"/>
                </a:solidFill>
              </a:rPr>
              <a:t>( the man and the woman)</a:t>
            </a:r>
            <a:r>
              <a:rPr lang="en-US" dirty="0" smtClean="0"/>
              <a:t> has as its constituents two different noun phrases joined by a coordinator. </a:t>
            </a:r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664"/>
          <p:cNvSpPr/>
          <p:nvPr/>
        </p:nvSpPr>
        <p:spPr>
          <a:xfrm>
            <a:off x="4982765" y="2643187"/>
            <a:ext cx="2580681" cy="96976"/>
          </a:xfrm>
          <a:custGeom>
            <a:avLst/>
            <a:gdLst/>
            <a:ahLst/>
            <a:cxnLst/>
            <a:rect l="0" t="0" r="0" b="0"/>
            <a:pathLst>
              <a:path w="2580681" h="96976">
                <a:moveTo>
                  <a:pt x="0" y="53578"/>
                </a:moveTo>
                <a:lnTo>
                  <a:pt x="26532" y="52586"/>
                </a:lnTo>
                <a:lnTo>
                  <a:pt x="33563" y="50932"/>
                </a:lnTo>
                <a:lnTo>
                  <a:pt x="40235" y="48838"/>
                </a:lnTo>
                <a:lnTo>
                  <a:pt x="59106" y="45890"/>
                </a:lnTo>
                <a:lnTo>
                  <a:pt x="120582" y="43729"/>
                </a:lnTo>
                <a:lnTo>
                  <a:pt x="130989" y="42051"/>
                </a:lnTo>
                <a:lnTo>
                  <a:pt x="140904" y="39940"/>
                </a:lnTo>
                <a:lnTo>
                  <a:pt x="160413" y="37541"/>
                </a:lnTo>
                <a:lnTo>
                  <a:pt x="216485" y="32229"/>
                </a:lnTo>
                <a:lnTo>
                  <a:pt x="255296" y="29207"/>
                </a:lnTo>
                <a:lnTo>
                  <a:pt x="296381" y="27267"/>
                </a:lnTo>
                <a:lnTo>
                  <a:pt x="323879" y="24355"/>
                </a:lnTo>
                <a:lnTo>
                  <a:pt x="340935" y="22190"/>
                </a:lnTo>
                <a:lnTo>
                  <a:pt x="374421" y="19143"/>
                </a:lnTo>
                <a:lnTo>
                  <a:pt x="440697" y="16942"/>
                </a:lnTo>
                <a:lnTo>
                  <a:pt x="449572" y="15264"/>
                </a:lnTo>
                <a:lnTo>
                  <a:pt x="457473" y="13152"/>
                </a:lnTo>
                <a:lnTo>
                  <a:pt x="482813" y="10181"/>
                </a:lnTo>
                <a:lnTo>
                  <a:pt x="561848" y="9040"/>
                </a:lnTo>
                <a:lnTo>
                  <a:pt x="585400" y="6333"/>
                </a:lnTo>
                <a:lnTo>
                  <a:pt x="598626" y="4222"/>
                </a:lnTo>
                <a:lnTo>
                  <a:pt x="650364" y="1876"/>
                </a:lnTo>
                <a:lnTo>
                  <a:pt x="792180" y="110"/>
                </a:lnTo>
                <a:lnTo>
                  <a:pt x="1306812" y="0"/>
                </a:lnTo>
                <a:lnTo>
                  <a:pt x="1336191" y="2646"/>
                </a:lnTo>
                <a:lnTo>
                  <a:pt x="1355138" y="4741"/>
                </a:lnTo>
                <a:lnTo>
                  <a:pt x="1429208" y="7688"/>
                </a:lnTo>
                <a:lnTo>
                  <a:pt x="1511542" y="8766"/>
                </a:lnTo>
                <a:lnTo>
                  <a:pt x="1567608" y="9900"/>
                </a:lnTo>
                <a:lnTo>
                  <a:pt x="1629371" y="13660"/>
                </a:lnTo>
                <a:lnTo>
                  <a:pt x="1655763" y="16052"/>
                </a:lnTo>
                <a:lnTo>
                  <a:pt x="1677326" y="18639"/>
                </a:lnTo>
                <a:lnTo>
                  <a:pt x="1695671" y="21356"/>
                </a:lnTo>
                <a:lnTo>
                  <a:pt x="1745158" y="24374"/>
                </a:lnTo>
                <a:lnTo>
                  <a:pt x="1802540" y="26708"/>
                </a:lnTo>
                <a:lnTo>
                  <a:pt x="1899056" y="33645"/>
                </a:lnTo>
                <a:lnTo>
                  <a:pt x="1923525" y="35789"/>
                </a:lnTo>
                <a:lnTo>
                  <a:pt x="1934217" y="37750"/>
                </a:lnTo>
                <a:lnTo>
                  <a:pt x="1944322" y="40049"/>
                </a:lnTo>
                <a:lnTo>
                  <a:pt x="1960841" y="42605"/>
                </a:lnTo>
                <a:lnTo>
                  <a:pt x="1992355" y="44245"/>
                </a:lnTo>
                <a:lnTo>
                  <a:pt x="2007885" y="46364"/>
                </a:lnTo>
                <a:lnTo>
                  <a:pt x="2069209" y="56842"/>
                </a:lnTo>
                <a:lnTo>
                  <a:pt x="2082934" y="58731"/>
                </a:lnTo>
                <a:lnTo>
                  <a:pt x="2123960" y="61762"/>
                </a:lnTo>
                <a:lnTo>
                  <a:pt x="2132333" y="63003"/>
                </a:lnTo>
                <a:lnTo>
                  <a:pt x="2139899" y="64822"/>
                </a:lnTo>
                <a:lnTo>
                  <a:pt x="2146928" y="67027"/>
                </a:lnTo>
                <a:lnTo>
                  <a:pt x="2160029" y="69477"/>
                </a:lnTo>
                <a:lnTo>
                  <a:pt x="2233582" y="77316"/>
                </a:lnTo>
                <a:lnTo>
                  <a:pt x="2272233" y="80456"/>
                </a:lnTo>
                <a:lnTo>
                  <a:pt x="2330208" y="86236"/>
                </a:lnTo>
                <a:lnTo>
                  <a:pt x="2395331" y="89178"/>
                </a:lnTo>
                <a:lnTo>
                  <a:pt x="2409337" y="91890"/>
                </a:lnTo>
                <a:lnTo>
                  <a:pt x="2415850" y="94002"/>
                </a:lnTo>
                <a:lnTo>
                  <a:pt x="2429756" y="96975"/>
                </a:lnTo>
                <a:lnTo>
                  <a:pt x="2502095" y="95416"/>
                </a:lnTo>
                <a:lnTo>
                  <a:pt x="2531863" y="92016"/>
                </a:lnTo>
                <a:lnTo>
                  <a:pt x="2580680" y="8929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665"/>
          <p:cNvSpPr/>
          <p:nvPr/>
        </p:nvSpPr>
        <p:spPr>
          <a:xfrm>
            <a:off x="1571638" y="2652556"/>
            <a:ext cx="526839" cy="356716"/>
          </a:xfrm>
          <a:custGeom>
            <a:avLst/>
            <a:gdLst/>
            <a:ahLst/>
            <a:cxnLst/>
            <a:rect l="0" t="0" r="0" b="0"/>
            <a:pathLst>
              <a:path w="526839" h="356716">
                <a:moveTo>
                  <a:pt x="482190" y="79928"/>
                </a:moveTo>
                <a:lnTo>
                  <a:pt x="477449" y="70447"/>
                </a:lnTo>
                <a:lnTo>
                  <a:pt x="475061" y="67654"/>
                </a:lnTo>
                <a:lnTo>
                  <a:pt x="472476" y="65792"/>
                </a:lnTo>
                <a:lnTo>
                  <a:pt x="466959" y="62731"/>
                </a:lnTo>
                <a:lnTo>
                  <a:pt x="455332" y="52682"/>
                </a:lnTo>
                <a:lnTo>
                  <a:pt x="448425" y="45990"/>
                </a:lnTo>
                <a:lnTo>
                  <a:pt x="438740" y="36402"/>
                </a:lnTo>
                <a:lnTo>
                  <a:pt x="430467" y="30817"/>
                </a:lnTo>
                <a:lnTo>
                  <a:pt x="418522" y="26351"/>
                </a:lnTo>
                <a:lnTo>
                  <a:pt x="393370" y="17751"/>
                </a:lnTo>
                <a:lnTo>
                  <a:pt x="383289" y="14664"/>
                </a:lnTo>
                <a:lnTo>
                  <a:pt x="369442" y="11234"/>
                </a:lnTo>
                <a:lnTo>
                  <a:pt x="357335" y="7064"/>
                </a:lnTo>
                <a:lnTo>
                  <a:pt x="351328" y="4563"/>
                </a:lnTo>
                <a:lnTo>
                  <a:pt x="343355" y="2896"/>
                </a:lnTo>
                <a:lnTo>
                  <a:pt x="334071" y="1784"/>
                </a:lnTo>
                <a:lnTo>
                  <a:pt x="323912" y="1043"/>
                </a:lnTo>
                <a:lnTo>
                  <a:pt x="311187" y="549"/>
                </a:lnTo>
                <a:lnTo>
                  <a:pt x="281173" y="0"/>
                </a:lnTo>
                <a:lnTo>
                  <a:pt x="266819" y="845"/>
                </a:lnTo>
                <a:lnTo>
                  <a:pt x="253281" y="2402"/>
                </a:lnTo>
                <a:lnTo>
                  <a:pt x="240287" y="4431"/>
                </a:lnTo>
                <a:lnTo>
                  <a:pt x="212620" y="9332"/>
                </a:lnTo>
                <a:lnTo>
                  <a:pt x="198297" y="12028"/>
                </a:lnTo>
                <a:lnTo>
                  <a:pt x="186764" y="14818"/>
                </a:lnTo>
                <a:lnTo>
                  <a:pt x="177091" y="17669"/>
                </a:lnTo>
                <a:lnTo>
                  <a:pt x="161051" y="23484"/>
                </a:lnTo>
                <a:lnTo>
                  <a:pt x="147308" y="29376"/>
                </a:lnTo>
                <a:lnTo>
                  <a:pt x="131939" y="35301"/>
                </a:lnTo>
                <a:lnTo>
                  <a:pt x="117171" y="41242"/>
                </a:lnTo>
                <a:lnTo>
                  <a:pt x="96960" y="53141"/>
                </a:lnTo>
                <a:lnTo>
                  <a:pt x="85750" y="60085"/>
                </a:lnTo>
                <a:lnTo>
                  <a:pt x="74153" y="69786"/>
                </a:lnTo>
                <a:lnTo>
                  <a:pt x="62384" y="80712"/>
                </a:lnTo>
                <a:lnTo>
                  <a:pt x="56468" y="86404"/>
                </a:lnTo>
                <a:lnTo>
                  <a:pt x="49547" y="94167"/>
                </a:lnTo>
                <a:lnTo>
                  <a:pt x="41957" y="103311"/>
                </a:lnTo>
                <a:lnTo>
                  <a:pt x="33920" y="113376"/>
                </a:lnTo>
                <a:lnTo>
                  <a:pt x="28562" y="121078"/>
                </a:lnTo>
                <a:lnTo>
                  <a:pt x="24990" y="127205"/>
                </a:lnTo>
                <a:lnTo>
                  <a:pt x="20029" y="136659"/>
                </a:lnTo>
                <a:lnTo>
                  <a:pt x="14517" y="144168"/>
                </a:lnTo>
                <a:lnTo>
                  <a:pt x="11658" y="149543"/>
                </a:lnTo>
                <a:lnTo>
                  <a:pt x="8760" y="156104"/>
                </a:lnTo>
                <a:lnTo>
                  <a:pt x="5835" y="163454"/>
                </a:lnTo>
                <a:lnTo>
                  <a:pt x="2586" y="174267"/>
                </a:lnTo>
                <a:lnTo>
                  <a:pt x="1142" y="182380"/>
                </a:lnTo>
                <a:lnTo>
                  <a:pt x="329" y="193518"/>
                </a:lnTo>
                <a:lnTo>
                  <a:pt x="32" y="210801"/>
                </a:lnTo>
                <a:lnTo>
                  <a:pt x="0" y="222444"/>
                </a:lnTo>
                <a:lnTo>
                  <a:pt x="2638" y="232896"/>
                </a:lnTo>
                <a:lnTo>
                  <a:pt x="4731" y="238461"/>
                </a:lnTo>
                <a:lnTo>
                  <a:pt x="8110" y="245148"/>
                </a:lnTo>
                <a:lnTo>
                  <a:pt x="12348" y="252582"/>
                </a:lnTo>
                <a:lnTo>
                  <a:pt x="17157" y="260515"/>
                </a:lnTo>
                <a:lnTo>
                  <a:pt x="20363" y="266796"/>
                </a:lnTo>
                <a:lnTo>
                  <a:pt x="23926" y="276421"/>
                </a:lnTo>
                <a:lnTo>
                  <a:pt x="28155" y="284005"/>
                </a:lnTo>
                <a:lnTo>
                  <a:pt x="36114" y="293854"/>
                </a:lnTo>
                <a:lnTo>
                  <a:pt x="44756" y="303056"/>
                </a:lnTo>
                <a:lnTo>
                  <a:pt x="47692" y="306070"/>
                </a:lnTo>
                <a:lnTo>
                  <a:pt x="58892" y="312066"/>
                </a:lnTo>
                <a:lnTo>
                  <a:pt x="72800" y="318038"/>
                </a:lnTo>
                <a:lnTo>
                  <a:pt x="85595" y="323999"/>
                </a:lnTo>
                <a:lnTo>
                  <a:pt x="103955" y="332934"/>
                </a:lnTo>
                <a:lnTo>
                  <a:pt x="111963" y="335911"/>
                </a:lnTo>
                <a:lnTo>
                  <a:pt x="121271" y="338888"/>
                </a:lnTo>
                <a:lnTo>
                  <a:pt x="131444" y="341865"/>
                </a:lnTo>
                <a:lnTo>
                  <a:pt x="140211" y="343849"/>
                </a:lnTo>
                <a:lnTo>
                  <a:pt x="155243" y="346054"/>
                </a:lnTo>
                <a:lnTo>
                  <a:pt x="171185" y="347034"/>
                </a:lnTo>
                <a:lnTo>
                  <a:pt x="187200" y="348462"/>
                </a:lnTo>
                <a:lnTo>
                  <a:pt x="200932" y="352404"/>
                </a:lnTo>
                <a:lnTo>
                  <a:pt x="213650" y="354817"/>
                </a:lnTo>
                <a:lnTo>
                  <a:pt x="225917" y="355890"/>
                </a:lnTo>
                <a:lnTo>
                  <a:pt x="237983" y="356367"/>
                </a:lnTo>
                <a:lnTo>
                  <a:pt x="255933" y="356635"/>
                </a:lnTo>
                <a:lnTo>
                  <a:pt x="273819" y="356715"/>
                </a:lnTo>
                <a:lnTo>
                  <a:pt x="285732" y="354088"/>
                </a:lnTo>
                <a:lnTo>
                  <a:pt x="300949" y="349676"/>
                </a:lnTo>
                <a:lnTo>
                  <a:pt x="314387" y="348369"/>
                </a:lnTo>
                <a:lnTo>
                  <a:pt x="319720" y="348185"/>
                </a:lnTo>
                <a:lnTo>
                  <a:pt x="330936" y="345336"/>
                </a:lnTo>
                <a:lnTo>
                  <a:pt x="344521" y="340762"/>
                </a:lnTo>
                <a:lnTo>
                  <a:pt x="363787" y="335422"/>
                </a:lnTo>
                <a:lnTo>
                  <a:pt x="372497" y="332609"/>
                </a:lnTo>
                <a:lnTo>
                  <a:pt x="387466" y="326837"/>
                </a:lnTo>
                <a:lnTo>
                  <a:pt x="400734" y="320965"/>
                </a:lnTo>
                <a:lnTo>
                  <a:pt x="419359" y="312081"/>
                </a:lnTo>
                <a:lnTo>
                  <a:pt x="425420" y="309111"/>
                </a:lnTo>
                <a:lnTo>
                  <a:pt x="432437" y="304154"/>
                </a:lnTo>
                <a:lnTo>
                  <a:pt x="440091" y="297873"/>
                </a:lnTo>
                <a:lnTo>
                  <a:pt x="448171" y="290709"/>
                </a:lnTo>
                <a:lnTo>
                  <a:pt x="462440" y="280103"/>
                </a:lnTo>
                <a:lnTo>
                  <a:pt x="474404" y="272082"/>
                </a:lnTo>
                <a:lnTo>
                  <a:pt x="483029" y="265210"/>
                </a:lnTo>
                <a:lnTo>
                  <a:pt x="488702" y="258020"/>
                </a:lnTo>
                <a:lnTo>
                  <a:pt x="495461" y="248265"/>
                </a:lnTo>
                <a:lnTo>
                  <a:pt x="502943" y="236801"/>
                </a:lnTo>
                <a:lnTo>
                  <a:pt x="508924" y="228166"/>
                </a:lnTo>
                <a:lnTo>
                  <a:pt x="513903" y="221418"/>
                </a:lnTo>
                <a:lnTo>
                  <a:pt x="521089" y="211273"/>
                </a:lnTo>
                <a:lnTo>
                  <a:pt x="523006" y="207179"/>
                </a:lnTo>
                <a:lnTo>
                  <a:pt x="526838" y="17815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666"/>
          <p:cNvSpPr/>
          <p:nvPr/>
        </p:nvSpPr>
        <p:spPr>
          <a:xfrm>
            <a:off x="2366367" y="3187898"/>
            <a:ext cx="8930" cy="8931"/>
          </a:xfrm>
          <a:custGeom>
            <a:avLst/>
            <a:gdLst/>
            <a:ahLst/>
            <a:cxnLst/>
            <a:rect l="0" t="0" r="0" b="0"/>
            <a:pathLst>
              <a:path w="8930" h="8931">
                <a:moveTo>
                  <a:pt x="8929" y="893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667"/>
          <p:cNvSpPr/>
          <p:nvPr/>
        </p:nvSpPr>
        <p:spPr>
          <a:xfrm>
            <a:off x="2169916" y="3187898"/>
            <a:ext cx="294523" cy="356784"/>
          </a:xfrm>
          <a:custGeom>
            <a:avLst/>
            <a:gdLst/>
            <a:ahLst/>
            <a:cxnLst/>
            <a:rect l="0" t="0" r="0" b="0"/>
            <a:pathLst>
              <a:path w="294523" h="356784">
                <a:moveTo>
                  <a:pt x="187521" y="0"/>
                </a:moveTo>
                <a:lnTo>
                  <a:pt x="173300" y="0"/>
                </a:lnTo>
                <a:lnTo>
                  <a:pt x="168118" y="992"/>
                </a:lnTo>
                <a:lnTo>
                  <a:pt x="159715" y="4741"/>
                </a:lnTo>
                <a:lnTo>
                  <a:pt x="155093" y="6137"/>
                </a:lnTo>
                <a:lnTo>
                  <a:pt x="150027" y="7068"/>
                </a:lnTo>
                <a:lnTo>
                  <a:pt x="144666" y="7688"/>
                </a:lnTo>
                <a:lnTo>
                  <a:pt x="136063" y="11024"/>
                </a:lnTo>
                <a:lnTo>
                  <a:pt x="128932" y="14821"/>
                </a:lnTo>
                <a:lnTo>
                  <a:pt x="122455" y="16509"/>
                </a:lnTo>
                <a:lnTo>
                  <a:pt x="116270" y="19905"/>
                </a:lnTo>
                <a:lnTo>
                  <a:pt x="113231" y="22200"/>
                </a:lnTo>
                <a:lnTo>
                  <a:pt x="107209" y="24749"/>
                </a:lnTo>
                <a:lnTo>
                  <a:pt x="104214" y="25429"/>
                </a:lnTo>
                <a:lnTo>
                  <a:pt x="95595" y="31477"/>
                </a:lnTo>
                <a:lnTo>
                  <a:pt x="90518" y="35867"/>
                </a:lnTo>
                <a:lnTo>
                  <a:pt x="82231" y="43391"/>
                </a:lnTo>
                <a:lnTo>
                  <a:pt x="74249" y="50043"/>
                </a:lnTo>
                <a:lnTo>
                  <a:pt x="69342" y="53206"/>
                </a:lnTo>
                <a:lnTo>
                  <a:pt x="64087" y="56306"/>
                </a:lnTo>
                <a:lnTo>
                  <a:pt x="55602" y="62397"/>
                </a:lnTo>
                <a:lnTo>
                  <a:pt x="48523" y="68412"/>
                </a:lnTo>
                <a:lnTo>
                  <a:pt x="42070" y="74392"/>
                </a:lnTo>
                <a:lnTo>
                  <a:pt x="38960" y="79361"/>
                </a:lnTo>
                <a:lnTo>
                  <a:pt x="35894" y="85649"/>
                </a:lnTo>
                <a:lnTo>
                  <a:pt x="32858" y="92818"/>
                </a:lnTo>
                <a:lnTo>
                  <a:pt x="26839" y="103430"/>
                </a:lnTo>
                <a:lnTo>
                  <a:pt x="19865" y="114429"/>
                </a:lnTo>
                <a:lnTo>
                  <a:pt x="15227" y="122920"/>
                </a:lnTo>
                <a:lnTo>
                  <a:pt x="10150" y="132548"/>
                </a:lnTo>
                <a:lnTo>
                  <a:pt x="6766" y="140951"/>
                </a:lnTo>
                <a:lnTo>
                  <a:pt x="4510" y="148538"/>
                </a:lnTo>
                <a:lnTo>
                  <a:pt x="3006" y="155580"/>
                </a:lnTo>
                <a:lnTo>
                  <a:pt x="1335" y="166050"/>
                </a:lnTo>
                <a:lnTo>
                  <a:pt x="592" y="174011"/>
                </a:lnTo>
                <a:lnTo>
                  <a:pt x="174" y="185063"/>
                </a:lnTo>
                <a:lnTo>
                  <a:pt x="0" y="226104"/>
                </a:lnTo>
                <a:lnTo>
                  <a:pt x="2644" y="234767"/>
                </a:lnTo>
                <a:lnTo>
                  <a:pt x="6135" y="244239"/>
                </a:lnTo>
                <a:lnTo>
                  <a:pt x="7686" y="251756"/>
                </a:lnTo>
                <a:lnTo>
                  <a:pt x="11022" y="261051"/>
                </a:lnTo>
                <a:lnTo>
                  <a:pt x="13300" y="266307"/>
                </a:lnTo>
                <a:lnTo>
                  <a:pt x="15811" y="272788"/>
                </a:lnTo>
                <a:lnTo>
                  <a:pt x="21247" y="287927"/>
                </a:lnTo>
                <a:lnTo>
                  <a:pt x="25078" y="295139"/>
                </a:lnTo>
                <a:lnTo>
                  <a:pt x="29616" y="301931"/>
                </a:lnTo>
                <a:lnTo>
                  <a:pt x="41677" y="317609"/>
                </a:lnTo>
                <a:lnTo>
                  <a:pt x="48507" y="325066"/>
                </a:lnTo>
                <a:lnTo>
                  <a:pt x="62373" y="339181"/>
                </a:lnTo>
                <a:lnTo>
                  <a:pt x="66746" y="343562"/>
                </a:lnTo>
                <a:lnTo>
                  <a:pt x="70293" y="345127"/>
                </a:lnTo>
                <a:lnTo>
                  <a:pt x="74643" y="346171"/>
                </a:lnTo>
                <a:lnTo>
                  <a:pt x="79527" y="346866"/>
                </a:lnTo>
                <a:lnTo>
                  <a:pt x="87599" y="350285"/>
                </a:lnTo>
                <a:lnTo>
                  <a:pt x="94494" y="354120"/>
                </a:lnTo>
                <a:lnTo>
                  <a:pt x="100866" y="355824"/>
                </a:lnTo>
                <a:lnTo>
                  <a:pt x="110031" y="356783"/>
                </a:lnTo>
                <a:lnTo>
                  <a:pt x="113041" y="355926"/>
                </a:lnTo>
                <a:lnTo>
                  <a:pt x="119031" y="352327"/>
                </a:lnTo>
                <a:lnTo>
                  <a:pt x="124001" y="350971"/>
                </a:lnTo>
                <a:lnTo>
                  <a:pt x="130292" y="350067"/>
                </a:lnTo>
                <a:lnTo>
                  <a:pt x="137462" y="349463"/>
                </a:lnTo>
                <a:lnTo>
                  <a:pt x="143234" y="348069"/>
                </a:lnTo>
                <a:lnTo>
                  <a:pt x="161059" y="340375"/>
                </a:lnTo>
                <a:lnTo>
                  <a:pt x="197871" y="326960"/>
                </a:lnTo>
                <a:lnTo>
                  <a:pt x="207319" y="323145"/>
                </a:lnTo>
                <a:lnTo>
                  <a:pt x="215603" y="319610"/>
                </a:lnTo>
                <a:lnTo>
                  <a:pt x="223109" y="315268"/>
                </a:lnTo>
                <a:lnTo>
                  <a:pt x="230098" y="310390"/>
                </a:lnTo>
                <a:lnTo>
                  <a:pt x="236742" y="305153"/>
                </a:lnTo>
                <a:lnTo>
                  <a:pt x="242163" y="301662"/>
                </a:lnTo>
                <a:lnTo>
                  <a:pt x="250832" y="297783"/>
                </a:lnTo>
                <a:lnTo>
                  <a:pt x="257993" y="293413"/>
                </a:lnTo>
                <a:lnTo>
                  <a:pt x="264482" y="288164"/>
                </a:lnTo>
                <a:lnTo>
                  <a:pt x="270674" y="282523"/>
                </a:lnTo>
                <a:lnTo>
                  <a:pt x="279738" y="273770"/>
                </a:lnTo>
                <a:lnTo>
                  <a:pt x="282733" y="266849"/>
                </a:lnTo>
                <a:lnTo>
                  <a:pt x="285723" y="257274"/>
                </a:lnTo>
                <a:lnTo>
                  <a:pt x="288707" y="245930"/>
                </a:lnTo>
                <a:lnTo>
                  <a:pt x="290697" y="235391"/>
                </a:lnTo>
                <a:lnTo>
                  <a:pt x="292024" y="225388"/>
                </a:lnTo>
                <a:lnTo>
                  <a:pt x="292908" y="215743"/>
                </a:lnTo>
                <a:lnTo>
                  <a:pt x="293498" y="207329"/>
                </a:lnTo>
                <a:lnTo>
                  <a:pt x="293891" y="199735"/>
                </a:lnTo>
                <a:lnTo>
                  <a:pt x="294153" y="192688"/>
                </a:lnTo>
                <a:lnTo>
                  <a:pt x="294522" y="168548"/>
                </a:lnTo>
                <a:lnTo>
                  <a:pt x="293582" y="158998"/>
                </a:lnTo>
                <a:lnTo>
                  <a:pt x="291962" y="148663"/>
                </a:lnTo>
                <a:lnTo>
                  <a:pt x="289891" y="137804"/>
                </a:lnTo>
                <a:lnTo>
                  <a:pt x="284943" y="115155"/>
                </a:lnTo>
                <a:lnTo>
                  <a:pt x="276818" y="8036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668"/>
          <p:cNvSpPr/>
          <p:nvPr/>
        </p:nvSpPr>
        <p:spPr>
          <a:xfrm>
            <a:off x="6759773" y="3437929"/>
            <a:ext cx="678657" cy="35720"/>
          </a:xfrm>
          <a:custGeom>
            <a:avLst/>
            <a:gdLst/>
            <a:ahLst/>
            <a:cxnLst/>
            <a:rect l="0" t="0" r="0" b="0"/>
            <a:pathLst>
              <a:path w="678657" h="35720">
                <a:moveTo>
                  <a:pt x="0" y="8930"/>
                </a:moveTo>
                <a:lnTo>
                  <a:pt x="34339" y="8930"/>
                </a:lnTo>
                <a:lnTo>
                  <a:pt x="45713" y="9922"/>
                </a:lnTo>
                <a:lnTo>
                  <a:pt x="58257" y="11576"/>
                </a:lnTo>
                <a:lnTo>
                  <a:pt x="71580" y="13671"/>
                </a:lnTo>
                <a:lnTo>
                  <a:pt x="82446" y="15067"/>
                </a:lnTo>
                <a:lnTo>
                  <a:pt x="91675" y="15998"/>
                </a:lnTo>
                <a:lnTo>
                  <a:pt x="109206" y="16040"/>
                </a:lnTo>
                <a:lnTo>
                  <a:pt x="119437" y="14662"/>
                </a:lnTo>
                <a:lnTo>
                  <a:pt x="130226" y="12751"/>
                </a:lnTo>
                <a:lnTo>
                  <a:pt x="139403" y="11478"/>
                </a:lnTo>
                <a:lnTo>
                  <a:pt x="147506" y="10629"/>
                </a:lnTo>
                <a:lnTo>
                  <a:pt x="165769" y="9685"/>
                </a:lnTo>
                <a:lnTo>
                  <a:pt x="211505" y="9154"/>
                </a:lnTo>
                <a:lnTo>
                  <a:pt x="252421" y="9029"/>
                </a:lnTo>
                <a:lnTo>
                  <a:pt x="270476" y="8004"/>
                </a:lnTo>
                <a:lnTo>
                  <a:pt x="286482" y="6328"/>
                </a:lnTo>
                <a:lnTo>
                  <a:pt x="301121" y="4219"/>
                </a:lnTo>
                <a:lnTo>
                  <a:pt x="313856" y="2813"/>
                </a:lnTo>
                <a:lnTo>
                  <a:pt x="325323" y="1875"/>
                </a:lnTo>
                <a:lnTo>
                  <a:pt x="345010" y="833"/>
                </a:lnTo>
                <a:lnTo>
                  <a:pt x="366257" y="247"/>
                </a:lnTo>
                <a:lnTo>
                  <a:pt x="390928" y="33"/>
                </a:lnTo>
                <a:lnTo>
                  <a:pt x="538634" y="0"/>
                </a:lnTo>
                <a:lnTo>
                  <a:pt x="541651" y="992"/>
                </a:lnTo>
                <a:lnTo>
                  <a:pt x="544656" y="2646"/>
                </a:lnTo>
                <a:lnTo>
                  <a:pt x="547651" y="4741"/>
                </a:lnTo>
                <a:lnTo>
                  <a:pt x="550640" y="6137"/>
                </a:lnTo>
                <a:lnTo>
                  <a:pt x="553624" y="7068"/>
                </a:lnTo>
                <a:lnTo>
                  <a:pt x="560579" y="8102"/>
                </a:lnTo>
                <a:lnTo>
                  <a:pt x="570285" y="8562"/>
                </a:lnTo>
                <a:lnTo>
                  <a:pt x="574659" y="9677"/>
                </a:lnTo>
                <a:lnTo>
                  <a:pt x="578567" y="11412"/>
                </a:lnTo>
                <a:lnTo>
                  <a:pt x="582164" y="13561"/>
                </a:lnTo>
                <a:lnTo>
                  <a:pt x="585554" y="14994"/>
                </a:lnTo>
                <a:lnTo>
                  <a:pt x="588807" y="15949"/>
                </a:lnTo>
                <a:lnTo>
                  <a:pt x="598044" y="17011"/>
                </a:lnTo>
                <a:lnTo>
                  <a:pt x="615378" y="17482"/>
                </a:lnTo>
                <a:lnTo>
                  <a:pt x="624565" y="18600"/>
                </a:lnTo>
                <a:lnTo>
                  <a:pt x="633665" y="20338"/>
                </a:lnTo>
                <a:lnTo>
                  <a:pt x="642709" y="22488"/>
                </a:lnTo>
                <a:lnTo>
                  <a:pt x="649731" y="23922"/>
                </a:lnTo>
                <a:lnTo>
                  <a:pt x="655404" y="24878"/>
                </a:lnTo>
                <a:lnTo>
                  <a:pt x="660178" y="25515"/>
                </a:lnTo>
                <a:lnTo>
                  <a:pt x="663361" y="26932"/>
                </a:lnTo>
                <a:lnTo>
                  <a:pt x="665483" y="28869"/>
                </a:lnTo>
                <a:lnTo>
                  <a:pt x="666897" y="31152"/>
                </a:lnTo>
                <a:lnTo>
                  <a:pt x="668833" y="32675"/>
                </a:lnTo>
                <a:lnTo>
                  <a:pt x="671116" y="33689"/>
                </a:lnTo>
                <a:lnTo>
                  <a:pt x="678656" y="357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669"/>
          <p:cNvSpPr/>
          <p:nvPr/>
        </p:nvSpPr>
        <p:spPr>
          <a:xfrm>
            <a:off x="4393406" y="3187898"/>
            <a:ext cx="1544837" cy="35720"/>
          </a:xfrm>
          <a:custGeom>
            <a:avLst/>
            <a:gdLst/>
            <a:ahLst/>
            <a:cxnLst/>
            <a:rect l="0" t="0" r="0" b="0"/>
            <a:pathLst>
              <a:path w="1544837" h="35720">
                <a:moveTo>
                  <a:pt x="0" y="17859"/>
                </a:moveTo>
                <a:lnTo>
                  <a:pt x="42027" y="17859"/>
                </a:lnTo>
                <a:lnTo>
                  <a:pt x="49846" y="18852"/>
                </a:lnTo>
                <a:lnTo>
                  <a:pt x="56051" y="20505"/>
                </a:lnTo>
                <a:lnTo>
                  <a:pt x="68398" y="25548"/>
                </a:lnTo>
                <a:lnTo>
                  <a:pt x="75277" y="26421"/>
                </a:lnTo>
                <a:lnTo>
                  <a:pt x="120308" y="26775"/>
                </a:lnTo>
                <a:lnTo>
                  <a:pt x="147898" y="26786"/>
                </a:lnTo>
                <a:lnTo>
                  <a:pt x="153169" y="25795"/>
                </a:lnTo>
                <a:lnTo>
                  <a:pt x="157675" y="24142"/>
                </a:lnTo>
                <a:lnTo>
                  <a:pt x="161672" y="22048"/>
                </a:lnTo>
                <a:lnTo>
                  <a:pt x="167312" y="20651"/>
                </a:lnTo>
                <a:lnTo>
                  <a:pt x="174049" y="19721"/>
                </a:lnTo>
                <a:lnTo>
                  <a:pt x="193441" y="18687"/>
                </a:lnTo>
                <a:lnTo>
                  <a:pt x="225210" y="18227"/>
                </a:lnTo>
                <a:lnTo>
                  <a:pt x="244398" y="17112"/>
                </a:lnTo>
                <a:lnTo>
                  <a:pt x="265127" y="15377"/>
                </a:lnTo>
                <a:lnTo>
                  <a:pt x="303373" y="11795"/>
                </a:lnTo>
                <a:lnTo>
                  <a:pt x="326986" y="10203"/>
                </a:lnTo>
                <a:lnTo>
                  <a:pt x="370176" y="9097"/>
                </a:lnTo>
                <a:lnTo>
                  <a:pt x="424025" y="8963"/>
                </a:lnTo>
                <a:lnTo>
                  <a:pt x="440441" y="7960"/>
                </a:lnTo>
                <a:lnTo>
                  <a:pt x="457338" y="6299"/>
                </a:lnTo>
                <a:lnTo>
                  <a:pt x="487027" y="2799"/>
                </a:lnTo>
                <a:lnTo>
                  <a:pt x="503529" y="1244"/>
                </a:lnTo>
                <a:lnTo>
                  <a:pt x="538099" y="164"/>
                </a:lnTo>
                <a:lnTo>
                  <a:pt x="961941" y="0"/>
                </a:lnTo>
                <a:lnTo>
                  <a:pt x="979630" y="1984"/>
                </a:lnTo>
                <a:lnTo>
                  <a:pt x="1002337" y="5292"/>
                </a:lnTo>
                <a:lnTo>
                  <a:pt x="1028388" y="9481"/>
                </a:lnTo>
                <a:lnTo>
                  <a:pt x="1047740" y="12274"/>
                </a:lnTo>
                <a:lnTo>
                  <a:pt x="1062627" y="14136"/>
                </a:lnTo>
                <a:lnTo>
                  <a:pt x="1074535" y="15377"/>
                </a:lnTo>
                <a:lnTo>
                  <a:pt x="1085450" y="16204"/>
                </a:lnTo>
                <a:lnTo>
                  <a:pt x="1105516" y="17124"/>
                </a:lnTo>
                <a:lnTo>
                  <a:pt x="1128807" y="17641"/>
                </a:lnTo>
                <a:lnTo>
                  <a:pt x="1138498" y="18706"/>
                </a:lnTo>
                <a:lnTo>
                  <a:pt x="1149921" y="20408"/>
                </a:lnTo>
                <a:lnTo>
                  <a:pt x="1162497" y="22535"/>
                </a:lnTo>
                <a:lnTo>
                  <a:pt x="1174849" y="23953"/>
                </a:lnTo>
                <a:lnTo>
                  <a:pt x="1187053" y="24899"/>
                </a:lnTo>
                <a:lnTo>
                  <a:pt x="1215165" y="25949"/>
                </a:lnTo>
                <a:lnTo>
                  <a:pt x="1400663" y="26756"/>
                </a:lnTo>
                <a:lnTo>
                  <a:pt x="1439390" y="26780"/>
                </a:lnTo>
                <a:lnTo>
                  <a:pt x="1454695" y="27775"/>
                </a:lnTo>
                <a:lnTo>
                  <a:pt x="1544836" y="357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670"/>
          <p:cNvSpPr/>
          <p:nvPr/>
        </p:nvSpPr>
        <p:spPr>
          <a:xfrm>
            <a:off x="4219418" y="2964656"/>
            <a:ext cx="116548" cy="120882"/>
          </a:xfrm>
          <a:custGeom>
            <a:avLst/>
            <a:gdLst/>
            <a:ahLst/>
            <a:cxnLst/>
            <a:rect l="0" t="0" r="0" b="0"/>
            <a:pathLst>
              <a:path w="116548" h="120882">
                <a:moveTo>
                  <a:pt x="66832" y="0"/>
                </a:moveTo>
                <a:lnTo>
                  <a:pt x="66832" y="9481"/>
                </a:lnTo>
                <a:lnTo>
                  <a:pt x="65839" y="14258"/>
                </a:lnTo>
                <a:lnTo>
                  <a:pt x="64186" y="19427"/>
                </a:lnTo>
                <a:lnTo>
                  <a:pt x="62091" y="24858"/>
                </a:lnTo>
                <a:lnTo>
                  <a:pt x="59702" y="29470"/>
                </a:lnTo>
                <a:lnTo>
                  <a:pt x="57118" y="33537"/>
                </a:lnTo>
                <a:lnTo>
                  <a:pt x="54403" y="37241"/>
                </a:lnTo>
                <a:lnTo>
                  <a:pt x="41101" y="56675"/>
                </a:lnTo>
                <a:lnTo>
                  <a:pt x="37771" y="62588"/>
                </a:lnTo>
                <a:lnTo>
                  <a:pt x="35552" y="67522"/>
                </a:lnTo>
                <a:lnTo>
                  <a:pt x="34072" y="71804"/>
                </a:lnTo>
                <a:lnTo>
                  <a:pt x="32093" y="75650"/>
                </a:lnTo>
                <a:lnTo>
                  <a:pt x="29782" y="79207"/>
                </a:lnTo>
                <a:lnTo>
                  <a:pt x="27249" y="82570"/>
                </a:lnTo>
                <a:lnTo>
                  <a:pt x="25560" y="85804"/>
                </a:lnTo>
                <a:lnTo>
                  <a:pt x="24434" y="88953"/>
                </a:lnTo>
                <a:lnTo>
                  <a:pt x="23684" y="92044"/>
                </a:lnTo>
                <a:lnTo>
                  <a:pt x="22192" y="95097"/>
                </a:lnTo>
                <a:lnTo>
                  <a:pt x="20205" y="98124"/>
                </a:lnTo>
                <a:lnTo>
                  <a:pt x="17888" y="101135"/>
                </a:lnTo>
                <a:lnTo>
                  <a:pt x="16343" y="104134"/>
                </a:lnTo>
                <a:lnTo>
                  <a:pt x="15313" y="107126"/>
                </a:lnTo>
                <a:lnTo>
                  <a:pt x="14626" y="110112"/>
                </a:lnTo>
                <a:lnTo>
                  <a:pt x="13177" y="112104"/>
                </a:lnTo>
                <a:lnTo>
                  <a:pt x="11218" y="113431"/>
                </a:lnTo>
                <a:lnTo>
                  <a:pt x="8920" y="114316"/>
                </a:lnTo>
                <a:lnTo>
                  <a:pt x="7388" y="115898"/>
                </a:lnTo>
                <a:lnTo>
                  <a:pt x="6367" y="117945"/>
                </a:lnTo>
                <a:lnTo>
                  <a:pt x="5686" y="120302"/>
                </a:lnTo>
                <a:lnTo>
                  <a:pt x="5231" y="120881"/>
                </a:lnTo>
                <a:lnTo>
                  <a:pt x="4929" y="120275"/>
                </a:lnTo>
                <a:lnTo>
                  <a:pt x="4593" y="116955"/>
                </a:lnTo>
                <a:lnTo>
                  <a:pt x="4503" y="114681"/>
                </a:lnTo>
                <a:lnTo>
                  <a:pt x="4443" y="112173"/>
                </a:lnTo>
                <a:lnTo>
                  <a:pt x="5395" y="109508"/>
                </a:lnTo>
                <a:lnTo>
                  <a:pt x="7023" y="106740"/>
                </a:lnTo>
                <a:lnTo>
                  <a:pt x="9099" y="103902"/>
                </a:lnTo>
                <a:lnTo>
                  <a:pt x="10484" y="99033"/>
                </a:lnTo>
                <a:lnTo>
                  <a:pt x="11407" y="92812"/>
                </a:lnTo>
                <a:lnTo>
                  <a:pt x="12889" y="75659"/>
                </a:lnTo>
                <a:lnTo>
                  <a:pt x="13010" y="72268"/>
                </a:lnTo>
                <a:lnTo>
                  <a:pt x="13146" y="63207"/>
                </a:lnTo>
                <a:lnTo>
                  <a:pt x="12189" y="59005"/>
                </a:lnTo>
                <a:lnTo>
                  <a:pt x="10560" y="55212"/>
                </a:lnTo>
                <a:lnTo>
                  <a:pt x="8481" y="51690"/>
                </a:lnTo>
                <a:lnTo>
                  <a:pt x="6103" y="48351"/>
                </a:lnTo>
                <a:lnTo>
                  <a:pt x="3526" y="45132"/>
                </a:lnTo>
                <a:lnTo>
                  <a:pt x="815" y="41994"/>
                </a:lnTo>
                <a:lnTo>
                  <a:pt x="0" y="40895"/>
                </a:lnTo>
                <a:lnTo>
                  <a:pt x="450" y="41154"/>
                </a:lnTo>
                <a:lnTo>
                  <a:pt x="3594" y="44087"/>
                </a:lnTo>
                <a:lnTo>
                  <a:pt x="17559" y="57890"/>
                </a:lnTo>
                <a:lnTo>
                  <a:pt x="21085" y="60421"/>
                </a:lnTo>
                <a:lnTo>
                  <a:pt x="25420" y="63101"/>
                </a:lnTo>
                <a:lnTo>
                  <a:pt x="30294" y="65880"/>
                </a:lnTo>
                <a:lnTo>
                  <a:pt x="34536" y="68724"/>
                </a:lnTo>
                <a:lnTo>
                  <a:pt x="38356" y="71613"/>
                </a:lnTo>
                <a:lnTo>
                  <a:pt x="41894" y="74531"/>
                </a:lnTo>
                <a:lnTo>
                  <a:pt x="47230" y="79453"/>
                </a:lnTo>
                <a:lnTo>
                  <a:pt x="71889" y="103448"/>
                </a:lnTo>
                <a:lnTo>
                  <a:pt x="76157" y="107660"/>
                </a:lnTo>
                <a:lnTo>
                  <a:pt x="80986" y="110469"/>
                </a:lnTo>
                <a:lnTo>
                  <a:pt x="86189" y="112341"/>
                </a:lnTo>
                <a:lnTo>
                  <a:pt x="101593" y="115867"/>
                </a:lnTo>
                <a:lnTo>
                  <a:pt x="104770" y="113343"/>
                </a:lnTo>
                <a:lnTo>
                  <a:pt x="110155" y="108378"/>
                </a:lnTo>
                <a:lnTo>
                  <a:pt x="110596" y="106979"/>
                </a:lnTo>
                <a:lnTo>
                  <a:pt x="110891" y="105053"/>
                </a:lnTo>
                <a:lnTo>
                  <a:pt x="111087" y="102778"/>
                </a:lnTo>
                <a:lnTo>
                  <a:pt x="112210" y="100268"/>
                </a:lnTo>
                <a:lnTo>
                  <a:pt x="113951" y="97603"/>
                </a:lnTo>
                <a:lnTo>
                  <a:pt x="116104" y="94834"/>
                </a:lnTo>
                <a:lnTo>
                  <a:pt x="116547" y="92989"/>
                </a:lnTo>
                <a:lnTo>
                  <a:pt x="115850" y="91758"/>
                </a:lnTo>
                <a:lnTo>
                  <a:pt x="114394" y="90937"/>
                </a:lnTo>
                <a:lnTo>
                  <a:pt x="112430" y="90391"/>
                </a:lnTo>
                <a:lnTo>
                  <a:pt x="110129" y="90026"/>
                </a:lnTo>
                <a:lnTo>
                  <a:pt x="107603" y="89783"/>
                </a:lnTo>
                <a:lnTo>
                  <a:pt x="104926" y="89621"/>
                </a:lnTo>
                <a:lnTo>
                  <a:pt x="99307" y="89441"/>
                </a:lnTo>
                <a:lnTo>
                  <a:pt x="86623" y="89325"/>
                </a:lnTo>
                <a:lnTo>
                  <a:pt x="76950" y="89309"/>
                </a:lnTo>
                <a:lnTo>
                  <a:pt x="71593" y="90297"/>
                </a:lnTo>
                <a:lnTo>
                  <a:pt x="66037" y="91948"/>
                </a:lnTo>
                <a:lnTo>
                  <a:pt x="60349" y="94041"/>
                </a:lnTo>
                <a:lnTo>
                  <a:pt x="54572" y="95436"/>
                </a:lnTo>
                <a:lnTo>
                  <a:pt x="48736" y="96366"/>
                </a:lnTo>
                <a:lnTo>
                  <a:pt x="42862" y="96986"/>
                </a:lnTo>
                <a:lnTo>
                  <a:pt x="36961" y="98392"/>
                </a:lnTo>
                <a:lnTo>
                  <a:pt x="31043" y="100321"/>
                </a:lnTo>
                <a:lnTo>
                  <a:pt x="25113" y="102599"/>
                </a:lnTo>
                <a:lnTo>
                  <a:pt x="20168" y="105111"/>
                </a:lnTo>
                <a:lnTo>
                  <a:pt x="15878" y="107777"/>
                </a:lnTo>
                <a:lnTo>
                  <a:pt x="4324" y="11608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671"/>
          <p:cNvSpPr/>
          <p:nvPr/>
        </p:nvSpPr>
        <p:spPr>
          <a:xfrm>
            <a:off x="1303734" y="3482578"/>
            <a:ext cx="866181" cy="53579"/>
          </a:xfrm>
          <a:custGeom>
            <a:avLst/>
            <a:gdLst/>
            <a:ahLst/>
            <a:cxnLst/>
            <a:rect l="0" t="0" r="0" b="0"/>
            <a:pathLst>
              <a:path w="866181" h="53579">
                <a:moveTo>
                  <a:pt x="0" y="53578"/>
                </a:moveTo>
                <a:lnTo>
                  <a:pt x="9481" y="48837"/>
                </a:lnTo>
                <a:lnTo>
                  <a:pt x="13266" y="47441"/>
                </a:lnTo>
                <a:lnTo>
                  <a:pt x="20117" y="45889"/>
                </a:lnTo>
                <a:lnTo>
                  <a:pt x="37561" y="43901"/>
                </a:lnTo>
                <a:lnTo>
                  <a:pt x="62334" y="40017"/>
                </a:lnTo>
                <a:lnTo>
                  <a:pt x="80252" y="38584"/>
                </a:lnTo>
                <a:lnTo>
                  <a:pt x="101126" y="37629"/>
                </a:lnTo>
                <a:lnTo>
                  <a:pt x="170347" y="36096"/>
                </a:lnTo>
                <a:lnTo>
                  <a:pt x="206590" y="35752"/>
                </a:lnTo>
                <a:lnTo>
                  <a:pt x="213133" y="34748"/>
                </a:lnTo>
                <a:lnTo>
                  <a:pt x="221463" y="33087"/>
                </a:lnTo>
                <a:lnTo>
                  <a:pt x="230986" y="30988"/>
                </a:lnTo>
                <a:lnTo>
                  <a:pt x="244280" y="29588"/>
                </a:lnTo>
                <a:lnTo>
                  <a:pt x="260087" y="28655"/>
                </a:lnTo>
                <a:lnTo>
                  <a:pt x="277571" y="28033"/>
                </a:lnTo>
                <a:lnTo>
                  <a:pt x="297165" y="26626"/>
                </a:lnTo>
                <a:lnTo>
                  <a:pt x="357703" y="20898"/>
                </a:lnTo>
                <a:lnTo>
                  <a:pt x="372414" y="19885"/>
                </a:lnTo>
                <a:lnTo>
                  <a:pt x="385198" y="19210"/>
                </a:lnTo>
                <a:lnTo>
                  <a:pt x="417923" y="18459"/>
                </a:lnTo>
                <a:lnTo>
                  <a:pt x="684783" y="17859"/>
                </a:lnTo>
                <a:lnTo>
                  <a:pt x="689686" y="16867"/>
                </a:lnTo>
                <a:lnTo>
                  <a:pt x="693947" y="15213"/>
                </a:lnTo>
                <a:lnTo>
                  <a:pt x="697780" y="13119"/>
                </a:lnTo>
                <a:lnTo>
                  <a:pt x="701327" y="11722"/>
                </a:lnTo>
                <a:lnTo>
                  <a:pt x="707914" y="10171"/>
                </a:lnTo>
                <a:lnTo>
                  <a:pt x="729341" y="9175"/>
                </a:lnTo>
                <a:lnTo>
                  <a:pt x="754749" y="8010"/>
                </a:lnTo>
                <a:lnTo>
                  <a:pt x="759150" y="6332"/>
                </a:lnTo>
                <a:lnTo>
                  <a:pt x="762084" y="4221"/>
                </a:lnTo>
                <a:lnTo>
                  <a:pt x="765033" y="2814"/>
                </a:lnTo>
                <a:lnTo>
                  <a:pt x="770955" y="1250"/>
                </a:lnTo>
                <a:lnTo>
                  <a:pt x="797719" y="32"/>
                </a:lnTo>
                <a:lnTo>
                  <a:pt x="86618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672"/>
          <p:cNvSpPr/>
          <p:nvPr/>
        </p:nvSpPr>
        <p:spPr>
          <a:xfrm>
            <a:off x="2714625" y="3491507"/>
            <a:ext cx="3955852" cy="44650"/>
          </a:xfrm>
          <a:custGeom>
            <a:avLst/>
            <a:gdLst/>
            <a:ahLst/>
            <a:cxnLst/>
            <a:rect l="0" t="0" r="0" b="0"/>
            <a:pathLst>
              <a:path w="3955852" h="44650">
                <a:moveTo>
                  <a:pt x="0" y="44649"/>
                </a:moveTo>
                <a:lnTo>
                  <a:pt x="9481" y="39908"/>
                </a:lnTo>
                <a:lnTo>
                  <a:pt x="13265" y="38512"/>
                </a:lnTo>
                <a:lnTo>
                  <a:pt x="16781" y="37581"/>
                </a:lnTo>
                <a:lnTo>
                  <a:pt x="30278" y="36547"/>
                </a:lnTo>
                <a:lnTo>
                  <a:pt x="62735" y="36087"/>
                </a:lnTo>
                <a:lnTo>
                  <a:pt x="80519" y="34972"/>
                </a:lnTo>
                <a:lnTo>
                  <a:pt x="98327" y="33237"/>
                </a:lnTo>
                <a:lnTo>
                  <a:pt x="116153" y="31088"/>
                </a:lnTo>
                <a:lnTo>
                  <a:pt x="132998" y="28663"/>
                </a:lnTo>
                <a:lnTo>
                  <a:pt x="164943" y="23323"/>
                </a:lnTo>
                <a:lnTo>
                  <a:pt x="179415" y="21502"/>
                </a:lnTo>
                <a:lnTo>
                  <a:pt x="193032" y="20288"/>
                </a:lnTo>
                <a:lnTo>
                  <a:pt x="206078" y="19479"/>
                </a:lnTo>
                <a:lnTo>
                  <a:pt x="217752" y="17947"/>
                </a:lnTo>
                <a:lnTo>
                  <a:pt x="228512" y="15933"/>
                </a:lnTo>
                <a:lnTo>
                  <a:pt x="238661" y="13599"/>
                </a:lnTo>
                <a:lnTo>
                  <a:pt x="246420" y="12043"/>
                </a:lnTo>
                <a:lnTo>
                  <a:pt x="252584" y="11005"/>
                </a:lnTo>
                <a:lnTo>
                  <a:pt x="263072" y="9852"/>
                </a:lnTo>
                <a:lnTo>
                  <a:pt x="365504" y="8940"/>
                </a:lnTo>
                <a:lnTo>
                  <a:pt x="370669" y="7945"/>
                </a:lnTo>
                <a:lnTo>
                  <a:pt x="376097" y="6289"/>
                </a:lnTo>
                <a:lnTo>
                  <a:pt x="381700" y="4193"/>
                </a:lnTo>
                <a:lnTo>
                  <a:pt x="389404" y="2795"/>
                </a:lnTo>
                <a:lnTo>
                  <a:pt x="398509" y="1864"/>
                </a:lnTo>
                <a:lnTo>
                  <a:pt x="424993" y="553"/>
                </a:lnTo>
                <a:lnTo>
                  <a:pt x="534223" y="10"/>
                </a:lnTo>
                <a:lnTo>
                  <a:pt x="939868" y="0"/>
                </a:lnTo>
                <a:lnTo>
                  <a:pt x="949039" y="993"/>
                </a:lnTo>
                <a:lnTo>
                  <a:pt x="956146" y="2646"/>
                </a:lnTo>
                <a:lnTo>
                  <a:pt x="961876" y="4741"/>
                </a:lnTo>
                <a:lnTo>
                  <a:pt x="970657" y="6137"/>
                </a:lnTo>
                <a:lnTo>
                  <a:pt x="981471" y="7068"/>
                </a:lnTo>
                <a:lnTo>
                  <a:pt x="1015103" y="8378"/>
                </a:lnTo>
                <a:lnTo>
                  <a:pt x="1127142" y="8908"/>
                </a:lnTo>
                <a:lnTo>
                  <a:pt x="1183611" y="9916"/>
                </a:lnTo>
                <a:lnTo>
                  <a:pt x="1198847" y="11572"/>
                </a:lnTo>
                <a:lnTo>
                  <a:pt x="1223383" y="15065"/>
                </a:lnTo>
                <a:lnTo>
                  <a:pt x="1231315" y="15997"/>
                </a:lnTo>
                <a:lnTo>
                  <a:pt x="1249865" y="17308"/>
                </a:lnTo>
                <a:lnTo>
                  <a:pt x="1368041" y="17860"/>
                </a:lnTo>
                <a:lnTo>
                  <a:pt x="1465870" y="17860"/>
                </a:lnTo>
                <a:lnTo>
                  <a:pt x="1470364" y="16868"/>
                </a:lnTo>
                <a:lnTo>
                  <a:pt x="1475344" y="15214"/>
                </a:lnTo>
                <a:lnTo>
                  <a:pt x="1480648" y="13119"/>
                </a:lnTo>
                <a:lnTo>
                  <a:pt x="1485177" y="11723"/>
                </a:lnTo>
                <a:lnTo>
                  <a:pt x="1489188" y="10792"/>
                </a:lnTo>
                <a:lnTo>
                  <a:pt x="1515449" y="9482"/>
                </a:lnTo>
                <a:lnTo>
                  <a:pt x="1704374" y="8931"/>
                </a:lnTo>
                <a:lnTo>
                  <a:pt x="1711718" y="7938"/>
                </a:lnTo>
                <a:lnTo>
                  <a:pt x="1717606" y="6284"/>
                </a:lnTo>
                <a:lnTo>
                  <a:pt x="1722524" y="4190"/>
                </a:lnTo>
                <a:lnTo>
                  <a:pt x="1726794" y="2793"/>
                </a:lnTo>
                <a:lnTo>
                  <a:pt x="1730634" y="1862"/>
                </a:lnTo>
                <a:lnTo>
                  <a:pt x="1740777" y="552"/>
                </a:lnTo>
                <a:lnTo>
                  <a:pt x="1856356" y="1"/>
                </a:lnTo>
                <a:lnTo>
                  <a:pt x="1937649" y="993"/>
                </a:lnTo>
                <a:lnTo>
                  <a:pt x="1948594" y="2646"/>
                </a:lnTo>
                <a:lnTo>
                  <a:pt x="1959859" y="4741"/>
                </a:lnTo>
                <a:lnTo>
                  <a:pt x="1974315" y="6137"/>
                </a:lnTo>
                <a:lnTo>
                  <a:pt x="1990897" y="7068"/>
                </a:lnTo>
                <a:lnTo>
                  <a:pt x="2044773" y="8378"/>
                </a:lnTo>
                <a:lnTo>
                  <a:pt x="2207292" y="8930"/>
                </a:lnTo>
                <a:lnTo>
                  <a:pt x="2212692" y="9922"/>
                </a:lnTo>
                <a:lnTo>
                  <a:pt x="2219268" y="11576"/>
                </a:lnTo>
                <a:lnTo>
                  <a:pt x="2226629" y="13671"/>
                </a:lnTo>
                <a:lnTo>
                  <a:pt x="2232529" y="15067"/>
                </a:lnTo>
                <a:lnTo>
                  <a:pt x="2237454" y="15998"/>
                </a:lnTo>
                <a:lnTo>
                  <a:pt x="2241730" y="16618"/>
                </a:lnTo>
                <a:lnTo>
                  <a:pt x="2252517" y="16040"/>
                </a:lnTo>
                <a:lnTo>
                  <a:pt x="2267647" y="14662"/>
                </a:lnTo>
                <a:lnTo>
                  <a:pt x="2298679" y="11478"/>
                </a:lnTo>
                <a:lnTo>
                  <a:pt x="2315778" y="10062"/>
                </a:lnTo>
                <a:lnTo>
                  <a:pt x="2438255" y="9030"/>
                </a:lnTo>
                <a:lnTo>
                  <a:pt x="2464894" y="9988"/>
                </a:lnTo>
                <a:lnTo>
                  <a:pt x="2491582" y="11620"/>
                </a:lnTo>
                <a:lnTo>
                  <a:pt x="2538104" y="15087"/>
                </a:lnTo>
                <a:lnTo>
                  <a:pt x="2565395" y="16627"/>
                </a:lnTo>
                <a:lnTo>
                  <a:pt x="2627093" y="17828"/>
                </a:lnTo>
                <a:lnTo>
                  <a:pt x="2631466" y="16846"/>
                </a:lnTo>
                <a:lnTo>
                  <a:pt x="2636365" y="15200"/>
                </a:lnTo>
                <a:lnTo>
                  <a:pt x="2641616" y="13110"/>
                </a:lnTo>
                <a:lnTo>
                  <a:pt x="2646109" y="11716"/>
                </a:lnTo>
                <a:lnTo>
                  <a:pt x="2650096" y="10788"/>
                </a:lnTo>
                <a:lnTo>
                  <a:pt x="2653746" y="10169"/>
                </a:lnTo>
                <a:lnTo>
                  <a:pt x="2657172" y="10748"/>
                </a:lnTo>
                <a:lnTo>
                  <a:pt x="2660448" y="12126"/>
                </a:lnTo>
                <a:lnTo>
                  <a:pt x="2663624" y="14037"/>
                </a:lnTo>
                <a:lnTo>
                  <a:pt x="2667726" y="15311"/>
                </a:lnTo>
                <a:lnTo>
                  <a:pt x="2672445" y="16161"/>
                </a:lnTo>
                <a:lnTo>
                  <a:pt x="2689535" y="17524"/>
                </a:lnTo>
                <a:lnTo>
                  <a:pt x="2811042" y="17860"/>
                </a:lnTo>
                <a:lnTo>
                  <a:pt x="3112279" y="17860"/>
                </a:lnTo>
                <a:lnTo>
                  <a:pt x="3118634" y="16868"/>
                </a:lnTo>
                <a:lnTo>
                  <a:pt x="3124855" y="15214"/>
                </a:lnTo>
                <a:lnTo>
                  <a:pt x="3130986" y="13119"/>
                </a:lnTo>
                <a:lnTo>
                  <a:pt x="3136066" y="11723"/>
                </a:lnTo>
                <a:lnTo>
                  <a:pt x="3140445" y="10792"/>
                </a:lnTo>
                <a:lnTo>
                  <a:pt x="3153994" y="9482"/>
                </a:lnTo>
                <a:lnTo>
                  <a:pt x="3171610" y="9039"/>
                </a:lnTo>
                <a:lnTo>
                  <a:pt x="3177039" y="9995"/>
                </a:lnTo>
                <a:lnTo>
                  <a:pt x="3183635" y="11624"/>
                </a:lnTo>
                <a:lnTo>
                  <a:pt x="3191009" y="13703"/>
                </a:lnTo>
                <a:lnTo>
                  <a:pt x="3197910" y="15089"/>
                </a:lnTo>
                <a:lnTo>
                  <a:pt x="3204495" y="16013"/>
                </a:lnTo>
                <a:lnTo>
                  <a:pt x="3210869" y="16628"/>
                </a:lnTo>
                <a:lnTo>
                  <a:pt x="3219086" y="16046"/>
                </a:lnTo>
                <a:lnTo>
                  <a:pt x="3228535" y="14666"/>
                </a:lnTo>
                <a:lnTo>
                  <a:pt x="3238801" y="12755"/>
                </a:lnTo>
                <a:lnTo>
                  <a:pt x="3255501" y="13275"/>
                </a:lnTo>
                <a:lnTo>
                  <a:pt x="3262732" y="14804"/>
                </a:lnTo>
                <a:lnTo>
                  <a:pt x="3268545" y="14830"/>
                </a:lnTo>
                <a:lnTo>
                  <a:pt x="3273413" y="13856"/>
                </a:lnTo>
                <a:lnTo>
                  <a:pt x="3277651" y="12214"/>
                </a:lnTo>
                <a:lnTo>
                  <a:pt x="3282459" y="11119"/>
                </a:lnTo>
                <a:lnTo>
                  <a:pt x="3293095" y="9903"/>
                </a:lnTo>
                <a:lnTo>
                  <a:pt x="3332380" y="8955"/>
                </a:lnTo>
                <a:lnTo>
                  <a:pt x="3337798" y="9939"/>
                </a:lnTo>
                <a:lnTo>
                  <a:pt x="3344385" y="11587"/>
                </a:lnTo>
                <a:lnTo>
                  <a:pt x="3351754" y="13678"/>
                </a:lnTo>
                <a:lnTo>
                  <a:pt x="3357659" y="14080"/>
                </a:lnTo>
                <a:lnTo>
                  <a:pt x="3362588" y="13355"/>
                </a:lnTo>
                <a:lnTo>
                  <a:pt x="3366866" y="11880"/>
                </a:lnTo>
                <a:lnTo>
                  <a:pt x="3371701" y="10897"/>
                </a:lnTo>
                <a:lnTo>
                  <a:pt x="3386997" y="9513"/>
                </a:lnTo>
                <a:lnTo>
                  <a:pt x="3508312" y="8930"/>
                </a:lnTo>
                <a:lnTo>
                  <a:pt x="3726513" y="8930"/>
                </a:lnTo>
                <a:lnTo>
                  <a:pt x="3742436" y="9922"/>
                </a:lnTo>
                <a:lnTo>
                  <a:pt x="3755035" y="11576"/>
                </a:lnTo>
                <a:lnTo>
                  <a:pt x="3780033" y="16618"/>
                </a:lnTo>
                <a:lnTo>
                  <a:pt x="3868770" y="17860"/>
                </a:lnTo>
                <a:lnTo>
                  <a:pt x="3872000" y="18852"/>
                </a:lnTo>
                <a:lnTo>
                  <a:pt x="3875145" y="20506"/>
                </a:lnTo>
                <a:lnTo>
                  <a:pt x="3878235" y="22600"/>
                </a:lnTo>
                <a:lnTo>
                  <a:pt x="3881287" y="23997"/>
                </a:lnTo>
                <a:lnTo>
                  <a:pt x="3884314" y="24927"/>
                </a:lnTo>
                <a:lnTo>
                  <a:pt x="3893314" y="26238"/>
                </a:lnTo>
                <a:lnTo>
                  <a:pt x="3915420" y="26780"/>
                </a:lnTo>
                <a:lnTo>
                  <a:pt x="3917984" y="27775"/>
                </a:lnTo>
                <a:lnTo>
                  <a:pt x="3920684" y="29431"/>
                </a:lnTo>
                <a:lnTo>
                  <a:pt x="3923476" y="31527"/>
                </a:lnTo>
                <a:lnTo>
                  <a:pt x="3926330" y="32924"/>
                </a:lnTo>
                <a:lnTo>
                  <a:pt x="3929226" y="33856"/>
                </a:lnTo>
                <a:lnTo>
                  <a:pt x="3936260" y="35351"/>
                </a:lnTo>
                <a:lnTo>
                  <a:pt x="3955851" y="357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673"/>
          <p:cNvSpPr/>
          <p:nvPr/>
        </p:nvSpPr>
        <p:spPr>
          <a:xfrm>
            <a:off x="6670519" y="3098647"/>
            <a:ext cx="883965" cy="473229"/>
          </a:xfrm>
          <a:custGeom>
            <a:avLst/>
            <a:gdLst/>
            <a:ahLst/>
            <a:cxnLst/>
            <a:rect l="0" t="0" r="0" b="0"/>
            <a:pathLst>
              <a:path w="883965" h="473229">
                <a:moveTo>
                  <a:pt x="875066" y="249985"/>
                </a:moveTo>
                <a:lnTo>
                  <a:pt x="881203" y="236719"/>
                </a:lnTo>
                <a:lnTo>
                  <a:pt x="883169" y="226652"/>
                </a:lnTo>
                <a:lnTo>
                  <a:pt x="883751" y="214408"/>
                </a:lnTo>
                <a:lnTo>
                  <a:pt x="883964" y="179314"/>
                </a:lnTo>
                <a:lnTo>
                  <a:pt x="882982" y="175089"/>
                </a:lnTo>
                <a:lnTo>
                  <a:pt x="876861" y="163412"/>
                </a:lnTo>
                <a:lnTo>
                  <a:pt x="868763" y="148817"/>
                </a:lnTo>
                <a:lnTo>
                  <a:pt x="863004" y="141191"/>
                </a:lnTo>
                <a:lnTo>
                  <a:pt x="854492" y="134494"/>
                </a:lnTo>
                <a:lnTo>
                  <a:pt x="843102" y="126226"/>
                </a:lnTo>
                <a:lnTo>
                  <a:pt x="828118" y="112630"/>
                </a:lnTo>
                <a:lnTo>
                  <a:pt x="814183" y="101957"/>
                </a:lnTo>
                <a:lnTo>
                  <a:pt x="795181" y="90370"/>
                </a:lnTo>
                <a:lnTo>
                  <a:pt x="774337" y="78007"/>
                </a:lnTo>
                <a:lnTo>
                  <a:pt x="751955" y="64422"/>
                </a:lnTo>
                <a:lnTo>
                  <a:pt x="730110" y="54113"/>
                </a:lnTo>
                <a:lnTo>
                  <a:pt x="707432" y="44775"/>
                </a:lnTo>
                <a:lnTo>
                  <a:pt x="685499" y="35724"/>
                </a:lnTo>
                <a:lnTo>
                  <a:pt x="660149" y="26758"/>
                </a:lnTo>
                <a:lnTo>
                  <a:pt x="624916" y="14840"/>
                </a:lnTo>
                <a:lnTo>
                  <a:pt x="601831" y="8885"/>
                </a:lnTo>
                <a:lnTo>
                  <a:pt x="577019" y="3923"/>
                </a:lnTo>
                <a:lnTo>
                  <a:pt x="556070" y="1718"/>
                </a:lnTo>
                <a:lnTo>
                  <a:pt x="531546" y="738"/>
                </a:lnTo>
                <a:lnTo>
                  <a:pt x="479264" y="187"/>
                </a:lnTo>
                <a:lnTo>
                  <a:pt x="414781" y="0"/>
                </a:lnTo>
                <a:lnTo>
                  <a:pt x="392593" y="2961"/>
                </a:lnTo>
                <a:lnTo>
                  <a:pt x="303156" y="18374"/>
                </a:lnTo>
                <a:lnTo>
                  <a:pt x="284441" y="21163"/>
                </a:lnTo>
                <a:lnTo>
                  <a:pt x="258355" y="25255"/>
                </a:lnTo>
                <a:lnTo>
                  <a:pt x="232513" y="32145"/>
                </a:lnTo>
                <a:lnTo>
                  <a:pt x="206003" y="37622"/>
                </a:lnTo>
                <a:lnTo>
                  <a:pt x="181658" y="47964"/>
                </a:lnTo>
                <a:lnTo>
                  <a:pt x="169679" y="51058"/>
                </a:lnTo>
                <a:lnTo>
                  <a:pt x="149133" y="55445"/>
                </a:lnTo>
                <a:lnTo>
                  <a:pt x="126840" y="63029"/>
                </a:lnTo>
                <a:lnTo>
                  <a:pt x="114889" y="68667"/>
                </a:lnTo>
                <a:lnTo>
                  <a:pt x="99132" y="80371"/>
                </a:lnTo>
                <a:lnTo>
                  <a:pt x="91660" y="86296"/>
                </a:lnTo>
                <a:lnTo>
                  <a:pt x="77289" y="94219"/>
                </a:lnTo>
                <a:lnTo>
                  <a:pt x="66307" y="97999"/>
                </a:lnTo>
                <a:lnTo>
                  <a:pt x="59873" y="102399"/>
                </a:lnTo>
                <a:lnTo>
                  <a:pt x="48415" y="112954"/>
                </a:lnTo>
                <a:lnTo>
                  <a:pt x="26286" y="134502"/>
                </a:lnTo>
                <a:lnTo>
                  <a:pt x="23463" y="138270"/>
                </a:lnTo>
                <a:lnTo>
                  <a:pt x="20326" y="145102"/>
                </a:lnTo>
                <a:lnTo>
                  <a:pt x="13820" y="164008"/>
                </a:lnTo>
                <a:lnTo>
                  <a:pt x="8433" y="174731"/>
                </a:lnTo>
                <a:lnTo>
                  <a:pt x="3724" y="182805"/>
                </a:lnTo>
                <a:lnTo>
                  <a:pt x="1631" y="189700"/>
                </a:lnTo>
                <a:lnTo>
                  <a:pt x="288" y="203204"/>
                </a:lnTo>
                <a:lnTo>
                  <a:pt x="104" y="212988"/>
                </a:lnTo>
                <a:lnTo>
                  <a:pt x="0" y="243874"/>
                </a:lnTo>
                <a:lnTo>
                  <a:pt x="979" y="253849"/>
                </a:lnTo>
                <a:lnTo>
                  <a:pt x="2622" y="262483"/>
                </a:lnTo>
                <a:lnTo>
                  <a:pt x="4710" y="270223"/>
                </a:lnTo>
                <a:lnTo>
                  <a:pt x="9677" y="284115"/>
                </a:lnTo>
                <a:lnTo>
                  <a:pt x="15191" y="296904"/>
                </a:lnTo>
                <a:lnTo>
                  <a:pt x="20950" y="309203"/>
                </a:lnTo>
                <a:lnTo>
                  <a:pt x="29769" y="322543"/>
                </a:lnTo>
                <a:lnTo>
                  <a:pt x="42630" y="336931"/>
                </a:lnTo>
                <a:lnTo>
                  <a:pt x="57691" y="351264"/>
                </a:lnTo>
                <a:lnTo>
                  <a:pt x="85849" y="370790"/>
                </a:lnTo>
                <a:lnTo>
                  <a:pt x="103615" y="384043"/>
                </a:lnTo>
                <a:lnTo>
                  <a:pt x="120188" y="397083"/>
                </a:lnTo>
                <a:lnTo>
                  <a:pt x="140417" y="410378"/>
                </a:lnTo>
                <a:lnTo>
                  <a:pt x="144199" y="413468"/>
                </a:lnTo>
                <a:lnTo>
                  <a:pt x="148704" y="415529"/>
                </a:lnTo>
                <a:lnTo>
                  <a:pt x="175956" y="423847"/>
                </a:lnTo>
                <a:lnTo>
                  <a:pt x="199463" y="433781"/>
                </a:lnTo>
                <a:lnTo>
                  <a:pt x="216276" y="437396"/>
                </a:lnTo>
                <a:lnTo>
                  <a:pt x="239287" y="447004"/>
                </a:lnTo>
                <a:lnTo>
                  <a:pt x="258130" y="452643"/>
                </a:lnTo>
                <a:lnTo>
                  <a:pt x="276428" y="458457"/>
                </a:lnTo>
                <a:lnTo>
                  <a:pt x="297127" y="461701"/>
                </a:lnTo>
                <a:lnTo>
                  <a:pt x="316580" y="464136"/>
                </a:lnTo>
                <a:lnTo>
                  <a:pt x="336085" y="470093"/>
                </a:lnTo>
                <a:lnTo>
                  <a:pt x="362701" y="472299"/>
                </a:lnTo>
                <a:lnTo>
                  <a:pt x="384737" y="473044"/>
                </a:lnTo>
                <a:lnTo>
                  <a:pt x="476354" y="473228"/>
                </a:lnTo>
                <a:lnTo>
                  <a:pt x="489833" y="470582"/>
                </a:lnTo>
                <a:lnTo>
                  <a:pt x="513868" y="463514"/>
                </a:lnTo>
                <a:lnTo>
                  <a:pt x="531972" y="457996"/>
                </a:lnTo>
                <a:lnTo>
                  <a:pt x="548734" y="450304"/>
                </a:lnTo>
                <a:lnTo>
                  <a:pt x="564834" y="446592"/>
                </a:lnTo>
                <a:lnTo>
                  <a:pt x="576330" y="440641"/>
                </a:lnTo>
                <a:lnTo>
                  <a:pt x="596891" y="433181"/>
                </a:lnTo>
                <a:lnTo>
                  <a:pt x="608869" y="425202"/>
                </a:lnTo>
                <a:lnTo>
                  <a:pt x="622797" y="412625"/>
                </a:lnTo>
                <a:lnTo>
                  <a:pt x="651824" y="3839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674"/>
          <p:cNvSpPr/>
          <p:nvPr/>
        </p:nvSpPr>
        <p:spPr>
          <a:xfrm>
            <a:off x="1178718" y="4045151"/>
            <a:ext cx="1518048" cy="89295"/>
          </a:xfrm>
          <a:custGeom>
            <a:avLst/>
            <a:gdLst/>
            <a:ahLst/>
            <a:cxnLst/>
            <a:rect l="0" t="0" r="0" b="0"/>
            <a:pathLst>
              <a:path w="1518048" h="89295">
                <a:moveTo>
                  <a:pt x="0" y="89294"/>
                </a:moveTo>
                <a:lnTo>
                  <a:pt x="14222" y="84553"/>
                </a:lnTo>
                <a:lnTo>
                  <a:pt x="25356" y="82165"/>
                </a:lnTo>
                <a:lnTo>
                  <a:pt x="39725" y="79580"/>
                </a:lnTo>
                <a:lnTo>
                  <a:pt x="56249" y="76865"/>
                </a:lnTo>
                <a:lnTo>
                  <a:pt x="98421" y="71202"/>
                </a:lnTo>
                <a:lnTo>
                  <a:pt x="188775" y="59482"/>
                </a:lnTo>
                <a:lnTo>
                  <a:pt x="211178" y="55529"/>
                </a:lnTo>
                <a:lnTo>
                  <a:pt x="234051" y="50909"/>
                </a:lnTo>
                <a:lnTo>
                  <a:pt x="257237" y="45845"/>
                </a:lnTo>
                <a:lnTo>
                  <a:pt x="275671" y="42468"/>
                </a:lnTo>
                <a:lnTo>
                  <a:pt x="290937" y="40218"/>
                </a:lnTo>
                <a:lnTo>
                  <a:pt x="304091" y="38717"/>
                </a:lnTo>
                <a:lnTo>
                  <a:pt x="315837" y="36724"/>
                </a:lnTo>
                <a:lnTo>
                  <a:pt x="326644" y="34404"/>
                </a:lnTo>
                <a:lnTo>
                  <a:pt x="336825" y="31864"/>
                </a:lnTo>
                <a:lnTo>
                  <a:pt x="345597" y="30172"/>
                </a:lnTo>
                <a:lnTo>
                  <a:pt x="376579" y="27455"/>
                </a:lnTo>
                <a:lnTo>
                  <a:pt x="419897" y="25882"/>
                </a:lnTo>
                <a:lnTo>
                  <a:pt x="428760" y="24199"/>
                </a:lnTo>
                <a:lnTo>
                  <a:pt x="437645" y="22085"/>
                </a:lnTo>
                <a:lnTo>
                  <a:pt x="463392" y="19736"/>
                </a:lnTo>
                <a:lnTo>
                  <a:pt x="491702" y="17699"/>
                </a:lnTo>
                <a:lnTo>
                  <a:pt x="503419" y="15767"/>
                </a:lnTo>
                <a:lnTo>
                  <a:pt x="514206" y="13487"/>
                </a:lnTo>
                <a:lnTo>
                  <a:pt x="534130" y="10954"/>
                </a:lnTo>
                <a:lnTo>
                  <a:pt x="554891" y="8835"/>
                </a:lnTo>
                <a:lnTo>
                  <a:pt x="567373" y="6881"/>
                </a:lnTo>
                <a:lnTo>
                  <a:pt x="580655" y="4587"/>
                </a:lnTo>
                <a:lnTo>
                  <a:pt x="603350" y="2037"/>
                </a:lnTo>
                <a:lnTo>
                  <a:pt x="642174" y="400"/>
                </a:lnTo>
                <a:lnTo>
                  <a:pt x="719291" y="21"/>
                </a:lnTo>
                <a:lnTo>
                  <a:pt x="857726" y="0"/>
                </a:lnTo>
                <a:lnTo>
                  <a:pt x="882597" y="2644"/>
                </a:lnTo>
                <a:lnTo>
                  <a:pt x="892008" y="4739"/>
                </a:lnTo>
                <a:lnTo>
                  <a:pt x="910401" y="7065"/>
                </a:lnTo>
                <a:lnTo>
                  <a:pt x="955944" y="8559"/>
                </a:lnTo>
                <a:lnTo>
                  <a:pt x="1009553" y="8894"/>
                </a:lnTo>
                <a:lnTo>
                  <a:pt x="1037719" y="11558"/>
                </a:lnTo>
                <a:lnTo>
                  <a:pt x="1054953" y="13658"/>
                </a:lnTo>
                <a:lnTo>
                  <a:pt x="1082040" y="15990"/>
                </a:lnTo>
                <a:lnTo>
                  <a:pt x="1126962" y="17611"/>
                </a:lnTo>
                <a:lnTo>
                  <a:pt x="1184221" y="17847"/>
                </a:lnTo>
                <a:lnTo>
                  <a:pt x="1217544" y="20498"/>
                </a:lnTo>
                <a:lnTo>
                  <a:pt x="1240321" y="22594"/>
                </a:lnTo>
                <a:lnTo>
                  <a:pt x="1273567" y="24923"/>
                </a:lnTo>
                <a:lnTo>
                  <a:pt x="1297272" y="26950"/>
                </a:lnTo>
                <a:lnTo>
                  <a:pt x="1306371" y="28880"/>
                </a:lnTo>
                <a:lnTo>
                  <a:pt x="1314422" y="31159"/>
                </a:lnTo>
                <a:lnTo>
                  <a:pt x="1331305" y="33690"/>
                </a:lnTo>
                <a:lnTo>
                  <a:pt x="1368146" y="36441"/>
                </a:lnTo>
                <a:lnTo>
                  <a:pt x="1374457" y="38184"/>
                </a:lnTo>
                <a:lnTo>
                  <a:pt x="1380648" y="40337"/>
                </a:lnTo>
                <a:lnTo>
                  <a:pt x="1389737" y="42766"/>
                </a:lnTo>
                <a:lnTo>
                  <a:pt x="1413065" y="48109"/>
                </a:lnTo>
                <a:lnTo>
                  <a:pt x="1424246" y="49931"/>
                </a:lnTo>
                <a:lnTo>
                  <a:pt x="1444608" y="51956"/>
                </a:lnTo>
                <a:lnTo>
                  <a:pt x="1454205" y="53487"/>
                </a:lnTo>
                <a:lnTo>
                  <a:pt x="1463580" y="55501"/>
                </a:lnTo>
                <a:lnTo>
                  <a:pt x="1472806" y="57836"/>
                </a:lnTo>
                <a:lnTo>
                  <a:pt x="1481933" y="60384"/>
                </a:lnTo>
                <a:lnTo>
                  <a:pt x="1518047" y="7143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675"/>
          <p:cNvSpPr/>
          <p:nvPr/>
        </p:nvSpPr>
        <p:spPr>
          <a:xfrm>
            <a:off x="3938147" y="3652388"/>
            <a:ext cx="853948" cy="544184"/>
          </a:xfrm>
          <a:custGeom>
            <a:avLst/>
            <a:gdLst/>
            <a:ahLst/>
            <a:cxnLst/>
            <a:rect l="0" t="0" r="0" b="0"/>
            <a:pathLst>
              <a:path w="853948" h="544184">
                <a:moveTo>
                  <a:pt x="758868" y="160588"/>
                </a:moveTo>
                <a:lnTo>
                  <a:pt x="751739" y="147322"/>
                </a:lnTo>
                <a:lnTo>
                  <a:pt x="739668" y="133286"/>
                </a:lnTo>
                <a:lnTo>
                  <a:pt x="685912" y="78734"/>
                </a:lnTo>
                <a:lnTo>
                  <a:pt x="666475" y="64016"/>
                </a:lnTo>
                <a:lnTo>
                  <a:pt x="647499" y="49386"/>
                </a:lnTo>
                <a:lnTo>
                  <a:pt x="612802" y="31665"/>
                </a:lnTo>
                <a:lnTo>
                  <a:pt x="592416" y="24575"/>
                </a:lnTo>
                <a:lnTo>
                  <a:pt x="572848" y="19746"/>
                </a:lnTo>
                <a:lnTo>
                  <a:pt x="546544" y="13575"/>
                </a:lnTo>
                <a:lnTo>
                  <a:pt x="527580" y="8267"/>
                </a:lnTo>
                <a:lnTo>
                  <a:pt x="502815" y="2347"/>
                </a:lnTo>
                <a:lnTo>
                  <a:pt x="478379" y="962"/>
                </a:lnTo>
                <a:lnTo>
                  <a:pt x="373833" y="0"/>
                </a:lnTo>
                <a:lnTo>
                  <a:pt x="348955" y="2564"/>
                </a:lnTo>
                <a:lnTo>
                  <a:pt x="336764" y="4638"/>
                </a:lnTo>
                <a:lnTo>
                  <a:pt x="317723" y="8996"/>
                </a:lnTo>
                <a:lnTo>
                  <a:pt x="210990" y="36225"/>
                </a:lnTo>
                <a:lnTo>
                  <a:pt x="184968" y="46115"/>
                </a:lnTo>
                <a:lnTo>
                  <a:pt x="163481" y="56133"/>
                </a:lnTo>
                <a:lnTo>
                  <a:pt x="144010" y="63893"/>
                </a:lnTo>
                <a:lnTo>
                  <a:pt x="128079" y="75941"/>
                </a:lnTo>
                <a:lnTo>
                  <a:pt x="114385" y="89233"/>
                </a:lnTo>
                <a:lnTo>
                  <a:pt x="92070" y="105850"/>
                </a:lnTo>
                <a:lnTo>
                  <a:pt x="74644" y="121740"/>
                </a:lnTo>
                <a:lnTo>
                  <a:pt x="32959" y="163195"/>
                </a:lnTo>
                <a:lnTo>
                  <a:pt x="26799" y="177291"/>
                </a:lnTo>
                <a:lnTo>
                  <a:pt x="20754" y="193809"/>
                </a:lnTo>
                <a:lnTo>
                  <a:pt x="11773" y="210670"/>
                </a:lnTo>
                <a:lnTo>
                  <a:pt x="5808" y="225511"/>
                </a:lnTo>
                <a:lnTo>
                  <a:pt x="2495" y="242029"/>
                </a:lnTo>
                <a:lnTo>
                  <a:pt x="1023" y="257307"/>
                </a:lnTo>
                <a:lnTo>
                  <a:pt x="194" y="272479"/>
                </a:lnTo>
                <a:lnTo>
                  <a:pt x="0" y="283408"/>
                </a:lnTo>
                <a:lnTo>
                  <a:pt x="940" y="288109"/>
                </a:lnTo>
                <a:lnTo>
                  <a:pt x="7997" y="303434"/>
                </a:lnTo>
                <a:lnTo>
                  <a:pt x="17028" y="324947"/>
                </a:lnTo>
                <a:lnTo>
                  <a:pt x="22214" y="336638"/>
                </a:lnTo>
                <a:lnTo>
                  <a:pt x="33269" y="360210"/>
                </a:lnTo>
                <a:lnTo>
                  <a:pt x="42150" y="375978"/>
                </a:lnTo>
                <a:lnTo>
                  <a:pt x="52729" y="390433"/>
                </a:lnTo>
                <a:lnTo>
                  <a:pt x="65192" y="404207"/>
                </a:lnTo>
                <a:lnTo>
                  <a:pt x="83699" y="422941"/>
                </a:lnTo>
                <a:lnTo>
                  <a:pt x="102267" y="438916"/>
                </a:lnTo>
                <a:lnTo>
                  <a:pt x="122756" y="454945"/>
                </a:lnTo>
                <a:lnTo>
                  <a:pt x="141785" y="468685"/>
                </a:lnTo>
                <a:lnTo>
                  <a:pt x="164491" y="482835"/>
                </a:lnTo>
                <a:lnTo>
                  <a:pt x="182823" y="490009"/>
                </a:lnTo>
                <a:lnTo>
                  <a:pt x="222189" y="502700"/>
                </a:lnTo>
                <a:lnTo>
                  <a:pt x="244870" y="511765"/>
                </a:lnTo>
                <a:lnTo>
                  <a:pt x="264158" y="520735"/>
                </a:lnTo>
                <a:lnTo>
                  <a:pt x="289627" y="526698"/>
                </a:lnTo>
                <a:lnTo>
                  <a:pt x="306142" y="529677"/>
                </a:lnTo>
                <a:lnTo>
                  <a:pt x="332430" y="532987"/>
                </a:lnTo>
                <a:lnTo>
                  <a:pt x="354035" y="534458"/>
                </a:lnTo>
                <a:lnTo>
                  <a:pt x="373559" y="535112"/>
                </a:lnTo>
                <a:lnTo>
                  <a:pt x="397451" y="538048"/>
                </a:lnTo>
                <a:lnTo>
                  <a:pt x="421629" y="541669"/>
                </a:lnTo>
                <a:lnTo>
                  <a:pt x="438989" y="543277"/>
                </a:lnTo>
                <a:lnTo>
                  <a:pt x="463903" y="543993"/>
                </a:lnTo>
                <a:lnTo>
                  <a:pt x="478881" y="544183"/>
                </a:lnTo>
                <a:lnTo>
                  <a:pt x="493827" y="543318"/>
                </a:lnTo>
                <a:lnTo>
                  <a:pt x="508752" y="541749"/>
                </a:lnTo>
                <a:lnTo>
                  <a:pt x="582573" y="532102"/>
                </a:lnTo>
                <a:lnTo>
                  <a:pt x="599666" y="530303"/>
                </a:lnTo>
                <a:lnTo>
                  <a:pt x="614038" y="529104"/>
                </a:lnTo>
                <a:lnTo>
                  <a:pt x="636953" y="526779"/>
                </a:lnTo>
                <a:lnTo>
                  <a:pt x="662001" y="519892"/>
                </a:lnTo>
                <a:lnTo>
                  <a:pt x="679106" y="514417"/>
                </a:lnTo>
                <a:lnTo>
                  <a:pt x="699274" y="506030"/>
                </a:lnTo>
                <a:lnTo>
                  <a:pt x="727651" y="492798"/>
                </a:lnTo>
                <a:lnTo>
                  <a:pt x="755017" y="479438"/>
                </a:lnTo>
                <a:lnTo>
                  <a:pt x="760269" y="475350"/>
                </a:lnTo>
                <a:lnTo>
                  <a:pt x="773395" y="460116"/>
                </a:lnTo>
                <a:lnTo>
                  <a:pt x="783845" y="448823"/>
                </a:lnTo>
                <a:lnTo>
                  <a:pt x="792459" y="437190"/>
                </a:lnTo>
                <a:lnTo>
                  <a:pt x="801578" y="423420"/>
                </a:lnTo>
                <a:lnTo>
                  <a:pt x="815553" y="404072"/>
                </a:lnTo>
                <a:lnTo>
                  <a:pt x="826395" y="387535"/>
                </a:lnTo>
                <a:lnTo>
                  <a:pt x="835513" y="370594"/>
                </a:lnTo>
                <a:lnTo>
                  <a:pt x="840723" y="359131"/>
                </a:lnTo>
                <a:lnTo>
                  <a:pt x="846180" y="346528"/>
                </a:lnTo>
                <a:lnTo>
                  <a:pt x="849818" y="335150"/>
                </a:lnTo>
                <a:lnTo>
                  <a:pt x="852244" y="324588"/>
                </a:lnTo>
                <a:lnTo>
                  <a:pt x="853860" y="314570"/>
                </a:lnTo>
                <a:lnTo>
                  <a:pt x="853947" y="301938"/>
                </a:lnTo>
                <a:lnTo>
                  <a:pt x="853011" y="287563"/>
                </a:lnTo>
                <a:lnTo>
                  <a:pt x="830306" y="20523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676"/>
          <p:cNvSpPr/>
          <p:nvPr/>
        </p:nvSpPr>
        <p:spPr>
          <a:xfrm>
            <a:off x="848320" y="4848820"/>
            <a:ext cx="1196579" cy="62476"/>
          </a:xfrm>
          <a:custGeom>
            <a:avLst/>
            <a:gdLst/>
            <a:ahLst/>
            <a:cxnLst/>
            <a:rect l="0" t="0" r="0" b="0"/>
            <a:pathLst>
              <a:path w="1196579" h="62476">
                <a:moveTo>
                  <a:pt x="0" y="53578"/>
                </a:moveTo>
                <a:lnTo>
                  <a:pt x="15377" y="61267"/>
                </a:lnTo>
                <a:lnTo>
                  <a:pt x="19402" y="61956"/>
                </a:lnTo>
                <a:lnTo>
                  <a:pt x="43526" y="62475"/>
                </a:lnTo>
                <a:lnTo>
                  <a:pt x="46877" y="61494"/>
                </a:lnTo>
                <a:lnTo>
                  <a:pt x="49110" y="59847"/>
                </a:lnTo>
                <a:lnTo>
                  <a:pt x="50600" y="57758"/>
                </a:lnTo>
                <a:lnTo>
                  <a:pt x="52585" y="56365"/>
                </a:lnTo>
                <a:lnTo>
                  <a:pt x="57436" y="54816"/>
                </a:lnTo>
                <a:lnTo>
                  <a:pt x="82180" y="53687"/>
                </a:lnTo>
                <a:lnTo>
                  <a:pt x="87529" y="52659"/>
                </a:lnTo>
                <a:lnTo>
                  <a:pt x="94071" y="50980"/>
                </a:lnTo>
                <a:lnTo>
                  <a:pt x="101409" y="48870"/>
                </a:lnTo>
                <a:lnTo>
                  <a:pt x="107294" y="47463"/>
                </a:lnTo>
                <a:lnTo>
                  <a:pt x="116478" y="45899"/>
                </a:lnTo>
                <a:lnTo>
                  <a:pt x="120316" y="44490"/>
                </a:lnTo>
                <a:lnTo>
                  <a:pt x="123867" y="42558"/>
                </a:lnTo>
                <a:lnTo>
                  <a:pt x="127226" y="40278"/>
                </a:lnTo>
                <a:lnTo>
                  <a:pt x="130458" y="38759"/>
                </a:lnTo>
                <a:lnTo>
                  <a:pt x="136695" y="37070"/>
                </a:lnTo>
                <a:lnTo>
                  <a:pt x="159502" y="35838"/>
                </a:lnTo>
                <a:lnTo>
                  <a:pt x="164873" y="34806"/>
                </a:lnTo>
                <a:lnTo>
                  <a:pt x="170439" y="33125"/>
                </a:lnTo>
                <a:lnTo>
                  <a:pt x="176134" y="31013"/>
                </a:lnTo>
                <a:lnTo>
                  <a:pt x="182907" y="29605"/>
                </a:lnTo>
                <a:lnTo>
                  <a:pt x="198370" y="28040"/>
                </a:lnTo>
                <a:lnTo>
                  <a:pt x="214329" y="27159"/>
                </a:lnTo>
                <a:lnTo>
                  <a:pt x="222261" y="26044"/>
                </a:lnTo>
                <a:lnTo>
                  <a:pt x="244303" y="22158"/>
                </a:lnTo>
                <a:lnTo>
                  <a:pt x="259111" y="20725"/>
                </a:lnTo>
                <a:lnTo>
                  <a:pt x="294085" y="19133"/>
                </a:lnTo>
                <a:lnTo>
                  <a:pt x="322196" y="21071"/>
                </a:lnTo>
                <a:lnTo>
                  <a:pt x="333860" y="22977"/>
                </a:lnTo>
                <a:lnTo>
                  <a:pt x="343620" y="24248"/>
                </a:lnTo>
                <a:lnTo>
                  <a:pt x="365845" y="26036"/>
                </a:lnTo>
                <a:lnTo>
                  <a:pt x="399610" y="26745"/>
                </a:lnTo>
                <a:lnTo>
                  <a:pt x="434970" y="26786"/>
                </a:lnTo>
                <a:lnTo>
                  <a:pt x="440793" y="27779"/>
                </a:lnTo>
                <a:lnTo>
                  <a:pt x="446659" y="29434"/>
                </a:lnTo>
                <a:lnTo>
                  <a:pt x="452554" y="31529"/>
                </a:lnTo>
                <a:lnTo>
                  <a:pt x="459460" y="32925"/>
                </a:lnTo>
                <a:lnTo>
                  <a:pt x="475072" y="34477"/>
                </a:lnTo>
                <a:lnTo>
                  <a:pt x="508445" y="35555"/>
                </a:lnTo>
                <a:lnTo>
                  <a:pt x="590706" y="35716"/>
                </a:lnTo>
                <a:lnTo>
                  <a:pt x="603155" y="34724"/>
                </a:lnTo>
                <a:lnTo>
                  <a:pt x="635509" y="30977"/>
                </a:lnTo>
                <a:lnTo>
                  <a:pt x="665102" y="31296"/>
                </a:lnTo>
                <a:lnTo>
                  <a:pt x="689499" y="32761"/>
                </a:lnTo>
                <a:lnTo>
                  <a:pt x="698783" y="31763"/>
                </a:lnTo>
                <a:lnTo>
                  <a:pt x="706957" y="30105"/>
                </a:lnTo>
                <a:lnTo>
                  <a:pt x="734560" y="28262"/>
                </a:lnTo>
                <a:lnTo>
                  <a:pt x="751644" y="27771"/>
                </a:lnTo>
                <a:lnTo>
                  <a:pt x="988359" y="26789"/>
                </a:lnTo>
                <a:lnTo>
                  <a:pt x="1002203" y="25797"/>
                </a:lnTo>
                <a:lnTo>
                  <a:pt x="1015401" y="24143"/>
                </a:lnTo>
                <a:lnTo>
                  <a:pt x="1028168" y="22049"/>
                </a:lnTo>
                <a:lnTo>
                  <a:pt x="1037672" y="20652"/>
                </a:lnTo>
                <a:lnTo>
                  <a:pt x="1050878" y="19100"/>
                </a:lnTo>
                <a:lnTo>
                  <a:pt x="1058765" y="17694"/>
                </a:lnTo>
                <a:lnTo>
                  <a:pt x="1067992" y="15765"/>
                </a:lnTo>
                <a:lnTo>
                  <a:pt x="1078112" y="13487"/>
                </a:lnTo>
                <a:lnTo>
                  <a:pt x="1085850" y="11967"/>
                </a:lnTo>
                <a:lnTo>
                  <a:pt x="1097095" y="10280"/>
                </a:lnTo>
                <a:lnTo>
                  <a:pt x="1131010" y="9009"/>
                </a:lnTo>
                <a:lnTo>
                  <a:pt x="1141309" y="8965"/>
                </a:lnTo>
                <a:lnTo>
                  <a:pt x="1145841" y="7961"/>
                </a:lnTo>
                <a:lnTo>
                  <a:pt x="1149855" y="6299"/>
                </a:lnTo>
                <a:lnTo>
                  <a:pt x="1153523" y="4200"/>
                </a:lnTo>
                <a:lnTo>
                  <a:pt x="1156961" y="2800"/>
                </a:lnTo>
                <a:lnTo>
                  <a:pt x="1163426" y="1244"/>
                </a:lnTo>
                <a:lnTo>
                  <a:pt x="119657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677"/>
          <p:cNvSpPr/>
          <p:nvPr/>
        </p:nvSpPr>
        <p:spPr>
          <a:xfrm>
            <a:off x="5313164" y="4943090"/>
            <a:ext cx="267760" cy="295602"/>
          </a:xfrm>
          <a:custGeom>
            <a:avLst/>
            <a:gdLst/>
            <a:ahLst/>
            <a:cxnLst/>
            <a:rect l="0" t="0" r="0" b="0"/>
            <a:pathLst>
              <a:path w="267760" h="295602">
                <a:moveTo>
                  <a:pt x="0" y="57535"/>
                </a:moveTo>
                <a:lnTo>
                  <a:pt x="0" y="52794"/>
                </a:lnTo>
                <a:lnTo>
                  <a:pt x="992" y="52390"/>
                </a:lnTo>
                <a:lnTo>
                  <a:pt x="2646" y="53113"/>
                </a:lnTo>
                <a:lnTo>
                  <a:pt x="4740" y="54587"/>
                </a:lnTo>
                <a:lnTo>
                  <a:pt x="6136" y="57553"/>
                </a:lnTo>
                <a:lnTo>
                  <a:pt x="7688" y="66142"/>
                </a:lnTo>
                <a:lnTo>
                  <a:pt x="9094" y="71210"/>
                </a:lnTo>
                <a:lnTo>
                  <a:pt x="11024" y="76574"/>
                </a:lnTo>
                <a:lnTo>
                  <a:pt x="13302" y="82134"/>
                </a:lnTo>
                <a:lnTo>
                  <a:pt x="15833" y="90957"/>
                </a:lnTo>
                <a:lnTo>
                  <a:pt x="16509" y="94699"/>
                </a:lnTo>
                <a:lnTo>
                  <a:pt x="19905" y="101503"/>
                </a:lnTo>
                <a:lnTo>
                  <a:pt x="22199" y="104706"/>
                </a:lnTo>
                <a:lnTo>
                  <a:pt x="24749" y="110911"/>
                </a:lnTo>
                <a:lnTo>
                  <a:pt x="26874" y="117968"/>
                </a:lnTo>
                <a:lnTo>
                  <a:pt x="28830" y="122629"/>
                </a:lnTo>
                <a:lnTo>
                  <a:pt x="31126" y="127719"/>
                </a:lnTo>
                <a:lnTo>
                  <a:pt x="33677" y="136022"/>
                </a:lnTo>
                <a:lnTo>
                  <a:pt x="35803" y="145004"/>
                </a:lnTo>
                <a:lnTo>
                  <a:pt x="42578" y="167787"/>
                </a:lnTo>
                <a:lnTo>
                  <a:pt x="48028" y="188226"/>
                </a:lnTo>
                <a:lnTo>
                  <a:pt x="51862" y="198240"/>
                </a:lnTo>
                <a:lnTo>
                  <a:pt x="56403" y="207893"/>
                </a:lnTo>
                <a:lnTo>
                  <a:pt x="61414" y="217305"/>
                </a:lnTo>
                <a:lnTo>
                  <a:pt x="66740" y="230525"/>
                </a:lnTo>
                <a:lnTo>
                  <a:pt x="72274" y="246283"/>
                </a:lnTo>
                <a:lnTo>
                  <a:pt x="77948" y="263734"/>
                </a:lnTo>
                <a:lnTo>
                  <a:pt x="80739" y="275368"/>
                </a:lnTo>
                <a:lnTo>
                  <a:pt x="81607" y="283124"/>
                </a:lnTo>
                <a:lnTo>
                  <a:pt x="80612" y="295572"/>
                </a:lnTo>
                <a:lnTo>
                  <a:pt x="80530" y="295601"/>
                </a:lnTo>
                <a:lnTo>
                  <a:pt x="80415" y="289910"/>
                </a:lnTo>
                <a:lnTo>
                  <a:pt x="80388" y="281198"/>
                </a:lnTo>
                <a:lnTo>
                  <a:pt x="79389" y="273120"/>
                </a:lnTo>
                <a:lnTo>
                  <a:pt x="77730" y="262774"/>
                </a:lnTo>
                <a:lnTo>
                  <a:pt x="75633" y="250915"/>
                </a:lnTo>
                <a:lnTo>
                  <a:pt x="73242" y="239041"/>
                </a:lnTo>
                <a:lnTo>
                  <a:pt x="67940" y="215264"/>
                </a:lnTo>
                <a:lnTo>
                  <a:pt x="65137" y="204359"/>
                </a:lnTo>
                <a:lnTo>
                  <a:pt x="62276" y="194113"/>
                </a:lnTo>
                <a:lnTo>
                  <a:pt x="59376" y="184306"/>
                </a:lnTo>
                <a:lnTo>
                  <a:pt x="53509" y="162825"/>
                </a:lnTo>
                <a:lnTo>
                  <a:pt x="50555" y="151541"/>
                </a:lnTo>
                <a:lnTo>
                  <a:pt x="48587" y="142034"/>
                </a:lnTo>
                <a:lnTo>
                  <a:pt x="47273" y="133711"/>
                </a:lnTo>
                <a:lnTo>
                  <a:pt x="46398" y="126178"/>
                </a:lnTo>
                <a:lnTo>
                  <a:pt x="44822" y="116196"/>
                </a:lnTo>
                <a:lnTo>
                  <a:pt x="40426" y="91874"/>
                </a:lnTo>
                <a:lnTo>
                  <a:pt x="38856" y="80428"/>
                </a:lnTo>
                <a:lnTo>
                  <a:pt x="37811" y="69820"/>
                </a:lnTo>
                <a:lnTo>
                  <a:pt x="37113" y="59772"/>
                </a:lnTo>
                <a:lnTo>
                  <a:pt x="35656" y="52081"/>
                </a:lnTo>
                <a:lnTo>
                  <a:pt x="33692" y="45962"/>
                </a:lnTo>
                <a:lnTo>
                  <a:pt x="31391" y="40889"/>
                </a:lnTo>
                <a:lnTo>
                  <a:pt x="30849" y="36516"/>
                </a:lnTo>
                <a:lnTo>
                  <a:pt x="31480" y="32608"/>
                </a:lnTo>
                <a:lnTo>
                  <a:pt x="32893" y="29011"/>
                </a:lnTo>
                <a:lnTo>
                  <a:pt x="33835" y="28597"/>
                </a:lnTo>
                <a:lnTo>
                  <a:pt x="34463" y="30305"/>
                </a:lnTo>
                <a:lnTo>
                  <a:pt x="34881" y="33429"/>
                </a:lnTo>
                <a:lnTo>
                  <a:pt x="36153" y="36503"/>
                </a:lnTo>
                <a:lnTo>
                  <a:pt x="41690" y="45570"/>
                </a:lnTo>
                <a:lnTo>
                  <a:pt x="44763" y="54540"/>
                </a:lnTo>
                <a:lnTo>
                  <a:pt x="51517" y="63482"/>
                </a:lnTo>
                <a:lnTo>
                  <a:pt x="56962" y="69438"/>
                </a:lnTo>
                <a:lnTo>
                  <a:pt x="60794" y="74400"/>
                </a:lnTo>
                <a:lnTo>
                  <a:pt x="65334" y="80684"/>
                </a:lnTo>
                <a:lnTo>
                  <a:pt x="70345" y="87851"/>
                </a:lnTo>
                <a:lnTo>
                  <a:pt x="74678" y="93621"/>
                </a:lnTo>
                <a:lnTo>
                  <a:pt x="82138" y="102677"/>
                </a:lnTo>
                <a:lnTo>
                  <a:pt x="86509" y="107473"/>
                </a:lnTo>
                <a:lnTo>
                  <a:pt x="96656" y="118094"/>
                </a:lnTo>
                <a:lnTo>
                  <a:pt x="108786" y="130489"/>
                </a:lnTo>
                <a:lnTo>
                  <a:pt x="113203" y="133952"/>
                </a:lnTo>
                <a:lnTo>
                  <a:pt x="118133" y="137253"/>
                </a:lnTo>
                <a:lnTo>
                  <a:pt x="123404" y="140446"/>
                </a:lnTo>
                <a:lnTo>
                  <a:pt x="127909" y="144559"/>
                </a:lnTo>
                <a:lnTo>
                  <a:pt x="131906" y="149285"/>
                </a:lnTo>
                <a:lnTo>
                  <a:pt x="135562" y="154420"/>
                </a:lnTo>
                <a:lnTo>
                  <a:pt x="139984" y="158836"/>
                </a:lnTo>
                <a:lnTo>
                  <a:pt x="144916" y="162772"/>
                </a:lnTo>
                <a:lnTo>
                  <a:pt x="150189" y="166388"/>
                </a:lnTo>
                <a:lnTo>
                  <a:pt x="154696" y="169791"/>
                </a:lnTo>
                <a:lnTo>
                  <a:pt x="162350" y="176218"/>
                </a:lnTo>
                <a:lnTo>
                  <a:pt x="167764" y="180313"/>
                </a:lnTo>
                <a:lnTo>
                  <a:pt x="181718" y="190155"/>
                </a:lnTo>
                <a:lnTo>
                  <a:pt x="206308" y="206852"/>
                </a:lnTo>
                <a:lnTo>
                  <a:pt x="213937" y="210658"/>
                </a:lnTo>
                <a:lnTo>
                  <a:pt x="221007" y="213195"/>
                </a:lnTo>
                <a:lnTo>
                  <a:pt x="237132" y="217267"/>
                </a:lnTo>
                <a:lnTo>
                  <a:pt x="244629" y="217824"/>
                </a:lnTo>
                <a:lnTo>
                  <a:pt x="249406" y="217972"/>
                </a:lnTo>
                <a:lnTo>
                  <a:pt x="252591" y="217079"/>
                </a:lnTo>
                <a:lnTo>
                  <a:pt x="254714" y="215492"/>
                </a:lnTo>
                <a:lnTo>
                  <a:pt x="260348" y="208516"/>
                </a:lnTo>
                <a:lnTo>
                  <a:pt x="262862" y="205814"/>
                </a:lnTo>
                <a:lnTo>
                  <a:pt x="264538" y="202028"/>
                </a:lnTo>
                <a:lnTo>
                  <a:pt x="265655" y="197520"/>
                </a:lnTo>
                <a:lnTo>
                  <a:pt x="266400" y="192530"/>
                </a:lnTo>
                <a:lnTo>
                  <a:pt x="267228" y="184340"/>
                </a:lnTo>
                <a:lnTo>
                  <a:pt x="267596" y="175408"/>
                </a:lnTo>
                <a:lnTo>
                  <a:pt x="267759" y="161517"/>
                </a:lnTo>
                <a:lnTo>
                  <a:pt x="266811" y="152653"/>
                </a:lnTo>
                <a:lnTo>
                  <a:pt x="265186" y="142775"/>
                </a:lnTo>
                <a:lnTo>
                  <a:pt x="263111" y="132221"/>
                </a:lnTo>
                <a:lnTo>
                  <a:pt x="260736" y="122208"/>
                </a:lnTo>
                <a:lnTo>
                  <a:pt x="258159" y="112556"/>
                </a:lnTo>
                <a:lnTo>
                  <a:pt x="255450" y="103146"/>
                </a:lnTo>
                <a:lnTo>
                  <a:pt x="251659" y="93895"/>
                </a:lnTo>
                <a:lnTo>
                  <a:pt x="247148" y="84751"/>
                </a:lnTo>
                <a:lnTo>
                  <a:pt x="242156" y="75679"/>
                </a:lnTo>
                <a:lnTo>
                  <a:pt x="238828" y="67646"/>
                </a:lnTo>
                <a:lnTo>
                  <a:pt x="236609" y="60307"/>
                </a:lnTo>
                <a:lnTo>
                  <a:pt x="235130" y="53430"/>
                </a:lnTo>
                <a:lnTo>
                  <a:pt x="233151" y="47853"/>
                </a:lnTo>
                <a:lnTo>
                  <a:pt x="228308" y="39010"/>
                </a:lnTo>
                <a:lnTo>
                  <a:pt x="222848" y="31773"/>
                </a:lnTo>
                <a:lnTo>
                  <a:pt x="217113" y="25249"/>
                </a:lnTo>
                <a:lnTo>
                  <a:pt x="211258" y="19042"/>
                </a:lnTo>
                <a:lnTo>
                  <a:pt x="209300" y="15998"/>
                </a:lnTo>
                <a:lnTo>
                  <a:pt x="207123" y="9970"/>
                </a:lnTo>
                <a:lnTo>
                  <a:pt x="205898" y="997"/>
                </a:lnTo>
                <a:lnTo>
                  <a:pt x="205726" y="0"/>
                </a:lnTo>
                <a:lnTo>
                  <a:pt x="205612" y="326"/>
                </a:lnTo>
                <a:lnTo>
                  <a:pt x="205428" y="7980"/>
                </a:lnTo>
                <a:lnTo>
                  <a:pt x="206405" y="9615"/>
                </a:lnTo>
                <a:lnTo>
                  <a:pt x="208048" y="10706"/>
                </a:lnTo>
                <a:lnTo>
                  <a:pt x="214312" y="1288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678"/>
          <p:cNvSpPr/>
          <p:nvPr/>
        </p:nvSpPr>
        <p:spPr>
          <a:xfrm>
            <a:off x="5616773" y="4848940"/>
            <a:ext cx="187366" cy="313822"/>
          </a:xfrm>
          <a:custGeom>
            <a:avLst/>
            <a:gdLst/>
            <a:ahLst/>
            <a:cxnLst/>
            <a:rect l="0" t="0" r="0" b="0"/>
            <a:pathLst>
              <a:path w="187366" h="313822">
                <a:moveTo>
                  <a:pt x="0" y="80247"/>
                </a:moveTo>
                <a:lnTo>
                  <a:pt x="4741" y="89728"/>
                </a:lnTo>
                <a:lnTo>
                  <a:pt x="7129" y="95497"/>
                </a:lnTo>
                <a:lnTo>
                  <a:pt x="9713" y="102320"/>
                </a:lnTo>
                <a:lnTo>
                  <a:pt x="12429" y="109845"/>
                </a:lnTo>
                <a:lnTo>
                  <a:pt x="16223" y="117839"/>
                </a:lnTo>
                <a:lnTo>
                  <a:pt x="20737" y="126144"/>
                </a:lnTo>
                <a:lnTo>
                  <a:pt x="53149" y="180990"/>
                </a:lnTo>
                <a:lnTo>
                  <a:pt x="62648" y="198113"/>
                </a:lnTo>
                <a:lnTo>
                  <a:pt x="87795" y="247352"/>
                </a:lnTo>
                <a:lnTo>
                  <a:pt x="94249" y="261103"/>
                </a:lnTo>
                <a:lnTo>
                  <a:pt x="98551" y="271264"/>
                </a:lnTo>
                <a:lnTo>
                  <a:pt x="101419" y="279029"/>
                </a:lnTo>
                <a:lnTo>
                  <a:pt x="104324" y="285198"/>
                </a:lnTo>
                <a:lnTo>
                  <a:pt x="107253" y="290303"/>
                </a:lnTo>
                <a:lnTo>
                  <a:pt x="110197" y="294699"/>
                </a:lnTo>
                <a:lnTo>
                  <a:pt x="113152" y="299613"/>
                </a:lnTo>
                <a:lnTo>
                  <a:pt x="116115" y="304874"/>
                </a:lnTo>
                <a:lnTo>
                  <a:pt x="120067" y="313034"/>
                </a:lnTo>
                <a:lnTo>
                  <a:pt x="119733" y="313821"/>
                </a:lnTo>
                <a:lnTo>
                  <a:pt x="118517" y="313354"/>
                </a:lnTo>
                <a:lnTo>
                  <a:pt x="114520" y="307543"/>
                </a:lnTo>
                <a:lnTo>
                  <a:pt x="112066" y="303215"/>
                </a:lnTo>
                <a:lnTo>
                  <a:pt x="108445" y="295369"/>
                </a:lnTo>
                <a:lnTo>
                  <a:pt x="93868" y="261616"/>
                </a:lnTo>
                <a:lnTo>
                  <a:pt x="82729" y="237916"/>
                </a:lnTo>
                <a:lnTo>
                  <a:pt x="77973" y="229015"/>
                </a:lnTo>
                <a:lnTo>
                  <a:pt x="73811" y="222090"/>
                </a:lnTo>
                <a:lnTo>
                  <a:pt x="70043" y="216481"/>
                </a:lnTo>
                <a:lnTo>
                  <a:pt x="66539" y="210757"/>
                </a:lnTo>
                <a:lnTo>
                  <a:pt x="63211" y="204957"/>
                </a:lnTo>
                <a:lnTo>
                  <a:pt x="60000" y="199106"/>
                </a:lnTo>
                <a:lnTo>
                  <a:pt x="57859" y="193220"/>
                </a:lnTo>
                <a:lnTo>
                  <a:pt x="56433" y="187313"/>
                </a:lnTo>
                <a:lnTo>
                  <a:pt x="55481" y="181390"/>
                </a:lnTo>
                <a:lnTo>
                  <a:pt x="53854" y="175457"/>
                </a:lnTo>
                <a:lnTo>
                  <a:pt x="51778" y="169517"/>
                </a:lnTo>
                <a:lnTo>
                  <a:pt x="49402" y="163573"/>
                </a:lnTo>
                <a:lnTo>
                  <a:pt x="46825" y="157626"/>
                </a:lnTo>
                <a:lnTo>
                  <a:pt x="41316" y="145726"/>
                </a:lnTo>
                <a:lnTo>
                  <a:pt x="39451" y="139775"/>
                </a:lnTo>
                <a:lnTo>
                  <a:pt x="38207" y="133823"/>
                </a:lnTo>
                <a:lnTo>
                  <a:pt x="37377" y="127870"/>
                </a:lnTo>
                <a:lnTo>
                  <a:pt x="36456" y="118611"/>
                </a:lnTo>
                <a:lnTo>
                  <a:pt x="36210" y="114753"/>
                </a:lnTo>
                <a:lnTo>
                  <a:pt x="35864" y="71399"/>
                </a:lnTo>
                <a:lnTo>
                  <a:pt x="36808" y="58473"/>
                </a:lnTo>
                <a:lnTo>
                  <a:pt x="38429" y="48864"/>
                </a:lnTo>
                <a:lnTo>
                  <a:pt x="40503" y="41466"/>
                </a:lnTo>
                <a:lnTo>
                  <a:pt x="41885" y="35541"/>
                </a:lnTo>
                <a:lnTo>
                  <a:pt x="43420" y="26312"/>
                </a:lnTo>
                <a:lnTo>
                  <a:pt x="44822" y="23455"/>
                </a:lnTo>
                <a:lnTo>
                  <a:pt x="46748" y="21549"/>
                </a:lnTo>
                <a:lnTo>
                  <a:pt x="51535" y="18441"/>
                </a:lnTo>
                <a:lnTo>
                  <a:pt x="56970" y="13751"/>
                </a:lnTo>
                <a:lnTo>
                  <a:pt x="59808" y="12104"/>
                </a:lnTo>
                <a:lnTo>
                  <a:pt x="65607" y="10274"/>
                </a:lnTo>
                <a:lnTo>
                  <a:pt x="68543" y="8794"/>
                </a:lnTo>
                <a:lnTo>
                  <a:pt x="71492" y="6815"/>
                </a:lnTo>
                <a:lnTo>
                  <a:pt x="78614" y="1249"/>
                </a:lnTo>
                <a:lnTo>
                  <a:pt x="82234" y="489"/>
                </a:lnTo>
                <a:lnTo>
                  <a:pt x="87150" y="151"/>
                </a:lnTo>
                <a:lnTo>
                  <a:pt x="92642" y="0"/>
                </a:lnTo>
                <a:lnTo>
                  <a:pt x="96488" y="953"/>
                </a:lnTo>
                <a:lnTo>
                  <a:pt x="101036" y="2579"/>
                </a:lnTo>
                <a:lnTo>
                  <a:pt x="106053" y="4656"/>
                </a:lnTo>
                <a:lnTo>
                  <a:pt x="111382" y="7033"/>
                </a:lnTo>
                <a:lnTo>
                  <a:pt x="122594" y="12319"/>
                </a:lnTo>
                <a:lnTo>
                  <a:pt x="127370" y="15118"/>
                </a:lnTo>
                <a:lnTo>
                  <a:pt x="131546" y="17976"/>
                </a:lnTo>
                <a:lnTo>
                  <a:pt x="135323" y="20873"/>
                </a:lnTo>
                <a:lnTo>
                  <a:pt x="139824" y="24790"/>
                </a:lnTo>
                <a:lnTo>
                  <a:pt x="144810" y="29385"/>
                </a:lnTo>
                <a:lnTo>
                  <a:pt x="150118" y="34433"/>
                </a:lnTo>
                <a:lnTo>
                  <a:pt x="154649" y="39782"/>
                </a:lnTo>
                <a:lnTo>
                  <a:pt x="158662" y="45333"/>
                </a:lnTo>
                <a:lnTo>
                  <a:pt x="162329" y="51018"/>
                </a:lnTo>
                <a:lnTo>
                  <a:pt x="165767" y="55800"/>
                </a:lnTo>
                <a:lnTo>
                  <a:pt x="169050" y="59980"/>
                </a:lnTo>
                <a:lnTo>
                  <a:pt x="172232" y="63760"/>
                </a:lnTo>
                <a:lnTo>
                  <a:pt x="175344" y="68263"/>
                </a:lnTo>
                <a:lnTo>
                  <a:pt x="178412" y="73250"/>
                </a:lnTo>
                <a:lnTo>
                  <a:pt x="181449" y="78559"/>
                </a:lnTo>
                <a:lnTo>
                  <a:pt x="184824" y="87104"/>
                </a:lnTo>
                <a:lnTo>
                  <a:pt x="186324" y="94208"/>
                </a:lnTo>
                <a:lnTo>
                  <a:pt x="186990" y="100673"/>
                </a:lnTo>
                <a:lnTo>
                  <a:pt x="187168" y="105771"/>
                </a:lnTo>
                <a:lnTo>
                  <a:pt x="187365" y="119372"/>
                </a:lnTo>
                <a:lnTo>
                  <a:pt x="186426" y="125182"/>
                </a:lnTo>
                <a:lnTo>
                  <a:pt x="182736" y="134283"/>
                </a:lnTo>
                <a:lnTo>
                  <a:pt x="180435" y="141636"/>
                </a:lnTo>
                <a:lnTo>
                  <a:pt x="179821" y="144986"/>
                </a:lnTo>
                <a:lnTo>
                  <a:pt x="176493" y="151353"/>
                </a:lnTo>
                <a:lnTo>
                  <a:pt x="171707" y="157491"/>
                </a:lnTo>
                <a:lnTo>
                  <a:pt x="166273" y="163525"/>
                </a:lnTo>
                <a:lnTo>
                  <a:pt x="162442" y="165531"/>
                </a:lnTo>
                <a:lnTo>
                  <a:pt x="157904" y="166869"/>
                </a:lnTo>
                <a:lnTo>
                  <a:pt x="152894" y="167761"/>
                </a:lnTo>
                <a:lnTo>
                  <a:pt x="147570" y="170340"/>
                </a:lnTo>
                <a:lnTo>
                  <a:pt x="142037" y="174043"/>
                </a:lnTo>
                <a:lnTo>
                  <a:pt x="116086" y="18740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679"/>
          <p:cNvSpPr/>
          <p:nvPr/>
        </p:nvSpPr>
        <p:spPr>
          <a:xfrm>
            <a:off x="4232671" y="5080992"/>
            <a:ext cx="951693" cy="232173"/>
          </a:xfrm>
          <a:custGeom>
            <a:avLst/>
            <a:gdLst/>
            <a:ahLst/>
            <a:cxnLst/>
            <a:rect l="0" t="0" r="0" b="0"/>
            <a:pathLst>
              <a:path w="951693" h="232173">
                <a:moveTo>
                  <a:pt x="946547" y="0"/>
                </a:moveTo>
                <a:lnTo>
                  <a:pt x="951692" y="0"/>
                </a:lnTo>
                <a:lnTo>
                  <a:pt x="942680" y="0"/>
                </a:lnTo>
                <a:lnTo>
                  <a:pt x="940993" y="992"/>
                </a:lnTo>
                <a:lnTo>
                  <a:pt x="939868" y="2646"/>
                </a:lnTo>
                <a:lnTo>
                  <a:pt x="939118" y="4740"/>
                </a:lnTo>
                <a:lnTo>
                  <a:pt x="937626" y="6137"/>
                </a:lnTo>
                <a:lnTo>
                  <a:pt x="935639" y="7067"/>
                </a:lnTo>
                <a:lnTo>
                  <a:pt x="929792" y="9094"/>
                </a:lnTo>
                <a:lnTo>
                  <a:pt x="914353" y="15813"/>
                </a:lnTo>
                <a:lnTo>
                  <a:pt x="899496" y="21250"/>
                </a:lnTo>
                <a:lnTo>
                  <a:pt x="873827" y="26687"/>
                </a:lnTo>
                <a:lnTo>
                  <a:pt x="865279" y="31043"/>
                </a:lnTo>
                <a:lnTo>
                  <a:pt x="852882" y="33641"/>
                </a:lnTo>
                <a:lnTo>
                  <a:pt x="826521" y="37749"/>
                </a:lnTo>
                <a:lnTo>
                  <a:pt x="805890" y="41582"/>
                </a:lnTo>
                <a:lnTo>
                  <a:pt x="778532" y="44732"/>
                </a:lnTo>
                <a:lnTo>
                  <a:pt x="753449" y="51508"/>
                </a:lnTo>
                <a:lnTo>
                  <a:pt x="725789" y="56957"/>
                </a:lnTo>
                <a:lnTo>
                  <a:pt x="702140" y="62776"/>
                </a:lnTo>
                <a:lnTo>
                  <a:pt x="638823" y="79825"/>
                </a:lnTo>
                <a:lnTo>
                  <a:pt x="613406" y="85959"/>
                </a:lnTo>
                <a:lnTo>
                  <a:pt x="593484" y="90048"/>
                </a:lnTo>
                <a:lnTo>
                  <a:pt x="577226" y="92774"/>
                </a:lnTo>
                <a:lnTo>
                  <a:pt x="550513" y="98560"/>
                </a:lnTo>
                <a:lnTo>
                  <a:pt x="478498" y="115573"/>
                </a:lnTo>
                <a:lnTo>
                  <a:pt x="449968" y="121697"/>
                </a:lnTo>
                <a:lnTo>
                  <a:pt x="427971" y="125780"/>
                </a:lnTo>
                <a:lnTo>
                  <a:pt x="410330" y="128502"/>
                </a:lnTo>
                <a:lnTo>
                  <a:pt x="385437" y="134172"/>
                </a:lnTo>
                <a:lnTo>
                  <a:pt x="366766" y="139007"/>
                </a:lnTo>
                <a:lnTo>
                  <a:pt x="340513" y="142721"/>
                </a:lnTo>
                <a:lnTo>
                  <a:pt x="314764" y="149664"/>
                </a:lnTo>
                <a:lnTo>
                  <a:pt x="300132" y="152362"/>
                </a:lnTo>
                <a:lnTo>
                  <a:pt x="283432" y="155153"/>
                </a:lnTo>
                <a:lnTo>
                  <a:pt x="256939" y="160899"/>
                </a:lnTo>
                <a:lnTo>
                  <a:pt x="232265" y="167753"/>
                </a:lnTo>
                <a:lnTo>
                  <a:pt x="186890" y="181775"/>
                </a:lnTo>
                <a:lnTo>
                  <a:pt x="160122" y="189268"/>
                </a:lnTo>
                <a:lnTo>
                  <a:pt x="134996" y="193260"/>
                </a:lnTo>
                <a:lnTo>
                  <a:pt x="109608" y="197018"/>
                </a:lnTo>
                <a:lnTo>
                  <a:pt x="95893" y="200798"/>
                </a:lnTo>
                <a:lnTo>
                  <a:pt x="81788" y="205303"/>
                </a:lnTo>
                <a:lnTo>
                  <a:pt x="57196" y="211643"/>
                </a:lnTo>
                <a:lnTo>
                  <a:pt x="38886" y="218262"/>
                </a:lnTo>
                <a:lnTo>
                  <a:pt x="22050" y="223250"/>
                </a:lnTo>
                <a:lnTo>
                  <a:pt x="12266" y="229087"/>
                </a:lnTo>
                <a:lnTo>
                  <a:pt x="0" y="23217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680"/>
          <p:cNvSpPr/>
          <p:nvPr/>
        </p:nvSpPr>
        <p:spPr>
          <a:xfrm>
            <a:off x="3959662" y="5232796"/>
            <a:ext cx="40828" cy="209028"/>
          </a:xfrm>
          <a:custGeom>
            <a:avLst/>
            <a:gdLst/>
            <a:ahLst/>
            <a:cxnLst/>
            <a:rect l="0" t="0" r="0" b="0"/>
            <a:pathLst>
              <a:path w="40828" h="209028">
                <a:moveTo>
                  <a:pt x="5119" y="53579"/>
                </a:moveTo>
                <a:lnTo>
                  <a:pt x="5119" y="81385"/>
                </a:lnTo>
                <a:lnTo>
                  <a:pt x="6111" y="86998"/>
                </a:lnTo>
                <a:lnTo>
                  <a:pt x="7765" y="93718"/>
                </a:lnTo>
                <a:lnTo>
                  <a:pt x="9860" y="101174"/>
                </a:lnTo>
                <a:lnTo>
                  <a:pt x="12248" y="107137"/>
                </a:lnTo>
                <a:lnTo>
                  <a:pt x="14832" y="112104"/>
                </a:lnTo>
                <a:lnTo>
                  <a:pt x="17548" y="116408"/>
                </a:lnTo>
                <a:lnTo>
                  <a:pt x="19358" y="120270"/>
                </a:lnTo>
                <a:lnTo>
                  <a:pt x="20565" y="123836"/>
                </a:lnTo>
                <a:lnTo>
                  <a:pt x="21369" y="127206"/>
                </a:lnTo>
                <a:lnTo>
                  <a:pt x="21905" y="131437"/>
                </a:lnTo>
                <a:lnTo>
                  <a:pt x="22263" y="136242"/>
                </a:lnTo>
                <a:lnTo>
                  <a:pt x="22501" y="141430"/>
                </a:lnTo>
                <a:lnTo>
                  <a:pt x="23653" y="145881"/>
                </a:lnTo>
                <a:lnTo>
                  <a:pt x="25412" y="149840"/>
                </a:lnTo>
                <a:lnTo>
                  <a:pt x="27577" y="153471"/>
                </a:lnTo>
                <a:lnTo>
                  <a:pt x="29021" y="157877"/>
                </a:lnTo>
                <a:lnTo>
                  <a:pt x="29984" y="162798"/>
                </a:lnTo>
                <a:lnTo>
                  <a:pt x="30625" y="168064"/>
                </a:lnTo>
                <a:lnTo>
                  <a:pt x="32045" y="173558"/>
                </a:lnTo>
                <a:lnTo>
                  <a:pt x="33984" y="179206"/>
                </a:lnTo>
                <a:lnTo>
                  <a:pt x="36268" y="184955"/>
                </a:lnTo>
                <a:lnTo>
                  <a:pt x="37791" y="189780"/>
                </a:lnTo>
                <a:lnTo>
                  <a:pt x="38807" y="193989"/>
                </a:lnTo>
                <a:lnTo>
                  <a:pt x="39484" y="197787"/>
                </a:lnTo>
                <a:lnTo>
                  <a:pt x="39935" y="201311"/>
                </a:lnTo>
                <a:lnTo>
                  <a:pt x="40236" y="204653"/>
                </a:lnTo>
                <a:lnTo>
                  <a:pt x="40570" y="209027"/>
                </a:lnTo>
                <a:lnTo>
                  <a:pt x="40659" y="208805"/>
                </a:lnTo>
                <a:lnTo>
                  <a:pt x="40785" y="203752"/>
                </a:lnTo>
                <a:lnTo>
                  <a:pt x="40827" y="193154"/>
                </a:lnTo>
                <a:lnTo>
                  <a:pt x="39838" y="190285"/>
                </a:lnTo>
                <a:lnTo>
                  <a:pt x="38187" y="187380"/>
                </a:lnTo>
                <a:lnTo>
                  <a:pt x="36094" y="184452"/>
                </a:lnTo>
                <a:lnTo>
                  <a:pt x="34699" y="180515"/>
                </a:lnTo>
                <a:lnTo>
                  <a:pt x="33768" y="175906"/>
                </a:lnTo>
                <a:lnTo>
                  <a:pt x="33148" y="170849"/>
                </a:lnTo>
                <a:lnTo>
                  <a:pt x="32735" y="166485"/>
                </a:lnTo>
                <a:lnTo>
                  <a:pt x="32459" y="162584"/>
                </a:lnTo>
                <a:lnTo>
                  <a:pt x="32276" y="158991"/>
                </a:lnTo>
                <a:lnTo>
                  <a:pt x="30168" y="150642"/>
                </a:lnTo>
                <a:lnTo>
                  <a:pt x="26780" y="139124"/>
                </a:lnTo>
                <a:lnTo>
                  <a:pt x="22536" y="125491"/>
                </a:lnTo>
                <a:lnTo>
                  <a:pt x="19707" y="114419"/>
                </a:lnTo>
                <a:lnTo>
                  <a:pt x="17821" y="105053"/>
                </a:lnTo>
                <a:lnTo>
                  <a:pt x="16563" y="96825"/>
                </a:lnTo>
                <a:lnTo>
                  <a:pt x="14733" y="89355"/>
                </a:lnTo>
                <a:lnTo>
                  <a:pt x="12521" y="82390"/>
                </a:lnTo>
                <a:lnTo>
                  <a:pt x="10053" y="75763"/>
                </a:lnTo>
                <a:lnTo>
                  <a:pt x="8408" y="70353"/>
                </a:lnTo>
                <a:lnTo>
                  <a:pt x="7312" y="65753"/>
                </a:lnTo>
                <a:lnTo>
                  <a:pt x="6581" y="61695"/>
                </a:lnTo>
                <a:lnTo>
                  <a:pt x="6093" y="57998"/>
                </a:lnTo>
                <a:lnTo>
                  <a:pt x="5769" y="54540"/>
                </a:lnTo>
                <a:lnTo>
                  <a:pt x="5407" y="48053"/>
                </a:lnTo>
                <a:lnTo>
                  <a:pt x="5247" y="41862"/>
                </a:lnTo>
                <a:lnTo>
                  <a:pt x="4212" y="38822"/>
                </a:lnTo>
                <a:lnTo>
                  <a:pt x="2530" y="35804"/>
                </a:lnTo>
                <a:lnTo>
                  <a:pt x="416" y="32799"/>
                </a:lnTo>
                <a:lnTo>
                  <a:pt x="0" y="30796"/>
                </a:lnTo>
                <a:lnTo>
                  <a:pt x="714" y="29460"/>
                </a:lnTo>
                <a:lnTo>
                  <a:pt x="4249" y="27317"/>
                </a:lnTo>
                <a:lnTo>
                  <a:pt x="5531" y="28134"/>
                </a:lnTo>
                <a:lnTo>
                  <a:pt x="7378" y="29670"/>
                </a:lnTo>
                <a:lnTo>
                  <a:pt x="12731" y="34525"/>
                </a:lnTo>
                <a:lnTo>
                  <a:pt x="14162" y="33930"/>
                </a:lnTo>
                <a:lnTo>
                  <a:pt x="16109" y="32542"/>
                </a:lnTo>
                <a:lnTo>
                  <a:pt x="21621" y="27926"/>
                </a:lnTo>
                <a:lnTo>
                  <a:pt x="22074" y="26555"/>
                </a:lnTo>
                <a:lnTo>
                  <a:pt x="22710" y="20877"/>
                </a:lnTo>
                <a:lnTo>
                  <a:pt x="22859" y="19201"/>
                </a:lnTo>
                <a:lnTo>
                  <a:pt x="23891" y="17762"/>
                </a:lnTo>
                <a:lnTo>
                  <a:pt x="25571" y="15810"/>
                </a:lnTo>
                <a:lnTo>
                  <a:pt x="30030" y="10968"/>
                </a:lnTo>
                <a:lnTo>
                  <a:pt x="3190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681"/>
          <p:cNvSpPr/>
          <p:nvPr/>
        </p:nvSpPr>
        <p:spPr>
          <a:xfrm>
            <a:off x="4018359" y="5223867"/>
            <a:ext cx="124998" cy="184881"/>
          </a:xfrm>
          <a:custGeom>
            <a:avLst/>
            <a:gdLst/>
            <a:ahLst/>
            <a:cxnLst/>
            <a:rect l="0" t="0" r="0" b="0"/>
            <a:pathLst>
              <a:path w="124998" h="184881">
                <a:moveTo>
                  <a:pt x="0" y="35718"/>
                </a:moveTo>
                <a:lnTo>
                  <a:pt x="4741" y="40459"/>
                </a:lnTo>
                <a:lnTo>
                  <a:pt x="6137" y="42847"/>
                </a:lnTo>
                <a:lnTo>
                  <a:pt x="7688" y="48147"/>
                </a:lnTo>
                <a:lnTo>
                  <a:pt x="8378" y="53810"/>
                </a:lnTo>
                <a:lnTo>
                  <a:pt x="8562" y="56709"/>
                </a:lnTo>
                <a:lnTo>
                  <a:pt x="9676" y="59634"/>
                </a:lnTo>
                <a:lnTo>
                  <a:pt x="11412" y="62576"/>
                </a:lnTo>
                <a:lnTo>
                  <a:pt x="13561" y="65530"/>
                </a:lnTo>
                <a:lnTo>
                  <a:pt x="14994" y="68491"/>
                </a:lnTo>
                <a:lnTo>
                  <a:pt x="15949" y="71458"/>
                </a:lnTo>
                <a:lnTo>
                  <a:pt x="16586" y="74427"/>
                </a:lnTo>
                <a:lnTo>
                  <a:pt x="18003" y="77399"/>
                </a:lnTo>
                <a:lnTo>
                  <a:pt x="19939" y="80373"/>
                </a:lnTo>
                <a:lnTo>
                  <a:pt x="22223" y="83348"/>
                </a:lnTo>
                <a:lnTo>
                  <a:pt x="25729" y="89299"/>
                </a:lnTo>
                <a:lnTo>
                  <a:pt x="30051" y="97236"/>
                </a:lnTo>
                <a:lnTo>
                  <a:pt x="34917" y="106496"/>
                </a:lnTo>
                <a:lnTo>
                  <a:pt x="40145" y="114653"/>
                </a:lnTo>
                <a:lnTo>
                  <a:pt x="45615" y="122076"/>
                </a:lnTo>
                <a:lnTo>
                  <a:pt x="51246" y="129009"/>
                </a:lnTo>
                <a:lnTo>
                  <a:pt x="55992" y="134623"/>
                </a:lnTo>
                <a:lnTo>
                  <a:pt x="60148" y="139358"/>
                </a:lnTo>
                <a:lnTo>
                  <a:pt x="67412" y="147265"/>
                </a:lnTo>
                <a:lnTo>
                  <a:pt x="73948" y="154086"/>
                </a:lnTo>
                <a:lnTo>
                  <a:pt x="76087" y="157294"/>
                </a:lnTo>
                <a:lnTo>
                  <a:pt x="77514" y="160426"/>
                </a:lnTo>
                <a:lnTo>
                  <a:pt x="78465" y="163505"/>
                </a:lnTo>
                <a:lnTo>
                  <a:pt x="80091" y="165558"/>
                </a:lnTo>
                <a:lnTo>
                  <a:pt x="82168" y="166927"/>
                </a:lnTo>
                <a:lnTo>
                  <a:pt x="84544" y="167839"/>
                </a:lnTo>
                <a:lnTo>
                  <a:pt x="89105" y="170432"/>
                </a:lnTo>
                <a:lnTo>
                  <a:pt x="95122" y="174144"/>
                </a:lnTo>
                <a:lnTo>
                  <a:pt x="102110" y="178604"/>
                </a:lnTo>
                <a:lnTo>
                  <a:pt x="107761" y="181577"/>
                </a:lnTo>
                <a:lnTo>
                  <a:pt x="112520" y="183559"/>
                </a:lnTo>
                <a:lnTo>
                  <a:pt x="116685" y="184880"/>
                </a:lnTo>
                <a:lnTo>
                  <a:pt x="119462" y="184769"/>
                </a:lnTo>
                <a:lnTo>
                  <a:pt x="121313" y="183703"/>
                </a:lnTo>
                <a:lnTo>
                  <a:pt x="122547" y="182000"/>
                </a:lnTo>
                <a:lnTo>
                  <a:pt x="123919" y="177461"/>
                </a:lnTo>
                <a:lnTo>
                  <a:pt x="124799" y="171204"/>
                </a:lnTo>
                <a:lnTo>
                  <a:pt x="124919" y="167703"/>
                </a:lnTo>
                <a:lnTo>
                  <a:pt x="124997" y="157370"/>
                </a:lnTo>
                <a:lnTo>
                  <a:pt x="124011" y="153531"/>
                </a:lnTo>
                <a:lnTo>
                  <a:pt x="122361" y="148987"/>
                </a:lnTo>
                <a:lnTo>
                  <a:pt x="120269" y="143972"/>
                </a:lnTo>
                <a:lnTo>
                  <a:pt x="112653" y="127818"/>
                </a:lnTo>
                <a:lnTo>
                  <a:pt x="107844" y="117955"/>
                </a:lnTo>
                <a:lnTo>
                  <a:pt x="104638" y="109394"/>
                </a:lnTo>
                <a:lnTo>
                  <a:pt x="102501" y="101703"/>
                </a:lnTo>
                <a:lnTo>
                  <a:pt x="101076" y="94591"/>
                </a:lnTo>
                <a:lnTo>
                  <a:pt x="99134" y="88857"/>
                </a:lnTo>
                <a:lnTo>
                  <a:pt x="96847" y="84043"/>
                </a:lnTo>
                <a:lnTo>
                  <a:pt x="94330" y="79841"/>
                </a:lnTo>
                <a:lnTo>
                  <a:pt x="91660" y="75056"/>
                </a:lnTo>
                <a:lnTo>
                  <a:pt x="86048" y="64446"/>
                </a:lnTo>
                <a:lnTo>
                  <a:pt x="72569" y="37837"/>
                </a:lnTo>
                <a:lnTo>
                  <a:pt x="68223" y="30185"/>
                </a:lnTo>
                <a:lnTo>
                  <a:pt x="64334" y="24092"/>
                </a:lnTo>
                <a:lnTo>
                  <a:pt x="60748" y="19038"/>
                </a:lnTo>
                <a:lnTo>
                  <a:pt x="58358" y="14676"/>
                </a:lnTo>
                <a:lnTo>
                  <a:pt x="56765" y="10777"/>
                </a:lnTo>
                <a:lnTo>
                  <a:pt x="5357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682"/>
          <p:cNvSpPr/>
          <p:nvPr/>
        </p:nvSpPr>
        <p:spPr>
          <a:xfrm>
            <a:off x="4152339" y="5206036"/>
            <a:ext cx="94328" cy="199535"/>
          </a:xfrm>
          <a:custGeom>
            <a:avLst/>
            <a:gdLst/>
            <a:ahLst/>
            <a:cxnLst/>
            <a:rect l="0" t="0" r="0" b="0"/>
            <a:pathLst>
              <a:path w="94328" h="199535">
                <a:moveTo>
                  <a:pt x="8895" y="26760"/>
                </a:moveTo>
                <a:lnTo>
                  <a:pt x="8895" y="46878"/>
                </a:lnTo>
                <a:lnTo>
                  <a:pt x="9887" y="51086"/>
                </a:lnTo>
                <a:lnTo>
                  <a:pt x="11541" y="55876"/>
                </a:lnTo>
                <a:lnTo>
                  <a:pt x="13635" y="61053"/>
                </a:lnTo>
                <a:lnTo>
                  <a:pt x="15032" y="66489"/>
                </a:lnTo>
                <a:lnTo>
                  <a:pt x="15963" y="72098"/>
                </a:lnTo>
                <a:lnTo>
                  <a:pt x="16583" y="77822"/>
                </a:lnTo>
                <a:lnTo>
                  <a:pt x="17989" y="82629"/>
                </a:lnTo>
                <a:lnTo>
                  <a:pt x="19919" y="86826"/>
                </a:lnTo>
                <a:lnTo>
                  <a:pt x="22197" y="90617"/>
                </a:lnTo>
                <a:lnTo>
                  <a:pt x="23716" y="96121"/>
                </a:lnTo>
                <a:lnTo>
                  <a:pt x="24729" y="102766"/>
                </a:lnTo>
                <a:lnTo>
                  <a:pt x="25404" y="110173"/>
                </a:lnTo>
                <a:lnTo>
                  <a:pt x="26846" y="117096"/>
                </a:lnTo>
                <a:lnTo>
                  <a:pt x="28800" y="123695"/>
                </a:lnTo>
                <a:lnTo>
                  <a:pt x="31095" y="130078"/>
                </a:lnTo>
                <a:lnTo>
                  <a:pt x="33617" y="136319"/>
                </a:lnTo>
                <a:lnTo>
                  <a:pt x="36290" y="142464"/>
                </a:lnTo>
                <a:lnTo>
                  <a:pt x="39064" y="148544"/>
                </a:lnTo>
                <a:lnTo>
                  <a:pt x="40914" y="153590"/>
                </a:lnTo>
                <a:lnTo>
                  <a:pt x="42147" y="157947"/>
                </a:lnTo>
                <a:lnTo>
                  <a:pt x="42969" y="161843"/>
                </a:lnTo>
                <a:lnTo>
                  <a:pt x="43518" y="165433"/>
                </a:lnTo>
                <a:lnTo>
                  <a:pt x="43883" y="168818"/>
                </a:lnTo>
                <a:lnTo>
                  <a:pt x="44127" y="172067"/>
                </a:lnTo>
                <a:lnTo>
                  <a:pt x="45281" y="176218"/>
                </a:lnTo>
                <a:lnTo>
                  <a:pt x="47043" y="180969"/>
                </a:lnTo>
                <a:lnTo>
                  <a:pt x="49210" y="186121"/>
                </a:lnTo>
                <a:lnTo>
                  <a:pt x="50654" y="190547"/>
                </a:lnTo>
                <a:lnTo>
                  <a:pt x="51617" y="194491"/>
                </a:lnTo>
                <a:lnTo>
                  <a:pt x="52687" y="199534"/>
                </a:lnTo>
                <a:lnTo>
                  <a:pt x="52973" y="199490"/>
                </a:lnTo>
                <a:lnTo>
                  <a:pt x="53374" y="194687"/>
                </a:lnTo>
                <a:lnTo>
                  <a:pt x="53431" y="192289"/>
                </a:lnTo>
                <a:lnTo>
                  <a:pt x="52476" y="189699"/>
                </a:lnTo>
                <a:lnTo>
                  <a:pt x="50847" y="186980"/>
                </a:lnTo>
                <a:lnTo>
                  <a:pt x="48770" y="184175"/>
                </a:lnTo>
                <a:lnTo>
                  <a:pt x="46461" y="178412"/>
                </a:lnTo>
                <a:lnTo>
                  <a:pt x="45845" y="175487"/>
                </a:lnTo>
                <a:lnTo>
                  <a:pt x="44442" y="171552"/>
                </a:lnTo>
                <a:lnTo>
                  <a:pt x="42515" y="166944"/>
                </a:lnTo>
                <a:lnTo>
                  <a:pt x="40238" y="161889"/>
                </a:lnTo>
                <a:lnTo>
                  <a:pt x="37728" y="154549"/>
                </a:lnTo>
                <a:lnTo>
                  <a:pt x="35062" y="145687"/>
                </a:lnTo>
                <a:lnTo>
                  <a:pt x="32293" y="135810"/>
                </a:lnTo>
                <a:lnTo>
                  <a:pt x="29454" y="127242"/>
                </a:lnTo>
                <a:lnTo>
                  <a:pt x="26570" y="119545"/>
                </a:lnTo>
                <a:lnTo>
                  <a:pt x="23655" y="112429"/>
                </a:lnTo>
                <a:lnTo>
                  <a:pt x="21712" y="106693"/>
                </a:lnTo>
                <a:lnTo>
                  <a:pt x="20416" y="101877"/>
                </a:lnTo>
                <a:lnTo>
                  <a:pt x="19552" y="97674"/>
                </a:lnTo>
                <a:lnTo>
                  <a:pt x="17984" y="93880"/>
                </a:lnTo>
                <a:lnTo>
                  <a:pt x="15947" y="90358"/>
                </a:lnTo>
                <a:lnTo>
                  <a:pt x="13596" y="87018"/>
                </a:lnTo>
                <a:lnTo>
                  <a:pt x="12029" y="83800"/>
                </a:lnTo>
                <a:lnTo>
                  <a:pt x="10288" y="77577"/>
                </a:lnTo>
                <a:lnTo>
                  <a:pt x="8831" y="74529"/>
                </a:lnTo>
                <a:lnTo>
                  <a:pt x="6868" y="71505"/>
                </a:lnTo>
                <a:lnTo>
                  <a:pt x="4567" y="68496"/>
                </a:lnTo>
                <a:lnTo>
                  <a:pt x="3033" y="64506"/>
                </a:lnTo>
                <a:lnTo>
                  <a:pt x="2011" y="59862"/>
                </a:lnTo>
                <a:lnTo>
                  <a:pt x="369" y="47630"/>
                </a:lnTo>
                <a:lnTo>
                  <a:pt x="235" y="43651"/>
                </a:lnTo>
                <a:lnTo>
                  <a:pt x="0" y="12338"/>
                </a:lnTo>
                <a:lnTo>
                  <a:pt x="981" y="8216"/>
                </a:lnTo>
                <a:lnTo>
                  <a:pt x="2627" y="5467"/>
                </a:lnTo>
                <a:lnTo>
                  <a:pt x="7657" y="1057"/>
                </a:lnTo>
                <a:lnTo>
                  <a:pt x="9062" y="695"/>
                </a:lnTo>
                <a:lnTo>
                  <a:pt x="10990" y="454"/>
                </a:lnTo>
                <a:lnTo>
                  <a:pt x="16475" y="67"/>
                </a:lnTo>
                <a:lnTo>
                  <a:pt x="19871" y="14"/>
                </a:lnTo>
                <a:lnTo>
                  <a:pt x="22165" y="0"/>
                </a:lnTo>
                <a:lnTo>
                  <a:pt x="23695" y="982"/>
                </a:lnTo>
                <a:lnTo>
                  <a:pt x="24715" y="2630"/>
                </a:lnTo>
                <a:lnTo>
                  <a:pt x="25394" y="4720"/>
                </a:lnTo>
                <a:lnTo>
                  <a:pt x="27832" y="6114"/>
                </a:lnTo>
                <a:lnTo>
                  <a:pt x="31442" y="7043"/>
                </a:lnTo>
                <a:lnTo>
                  <a:pt x="35832" y="7662"/>
                </a:lnTo>
                <a:lnTo>
                  <a:pt x="39752" y="9067"/>
                </a:lnTo>
                <a:lnTo>
                  <a:pt x="43356" y="10997"/>
                </a:lnTo>
                <a:lnTo>
                  <a:pt x="46752" y="13274"/>
                </a:lnTo>
                <a:lnTo>
                  <a:pt x="50008" y="14793"/>
                </a:lnTo>
                <a:lnTo>
                  <a:pt x="53171" y="15806"/>
                </a:lnTo>
                <a:lnTo>
                  <a:pt x="56271" y="16481"/>
                </a:lnTo>
                <a:lnTo>
                  <a:pt x="58339" y="17923"/>
                </a:lnTo>
                <a:lnTo>
                  <a:pt x="59717" y="19877"/>
                </a:lnTo>
                <a:lnTo>
                  <a:pt x="60636" y="22171"/>
                </a:lnTo>
                <a:lnTo>
                  <a:pt x="62240" y="23701"/>
                </a:lnTo>
                <a:lnTo>
                  <a:pt x="64302" y="24721"/>
                </a:lnTo>
                <a:lnTo>
                  <a:pt x="66669" y="25400"/>
                </a:lnTo>
                <a:lnTo>
                  <a:pt x="68247" y="26846"/>
                </a:lnTo>
                <a:lnTo>
                  <a:pt x="69299" y="28802"/>
                </a:lnTo>
                <a:lnTo>
                  <a:pt x="70000" y="31098"/>
                </a:lnTo>
                <a:lnTo>
                  <a:pt x="71460" y="32629"/>
                </a:lnTo>
                <a:lnTo>
                  <a:pt x="73425" y="33649"/>
                </a:lnTo>
                <a:lnTo>
                  <a:pt x="75728" y="34329"/>
                </a:lnTo>
                <a:lnTo>
                  <a:pt x="77262" y="35775"/>
                </a:lnTo>
                <a:lnTo>
                  <a:pt x="78286" y="37731"/>
                </a:lnTo>
                <a:lnTo>
                  <a:pt x="78968" y="40027"/>
                </a:lnTo>
                <a:lnTo>
                  <a:pt x="80415" y="41558"/>
                </a:lnTo>
                <a:lnTo>
                  <a:pt x="82372" y="42579"/>
                </a:lnTo>
                <a:lnTo>
                  <a:pt x="87901" y="44217"/>
                </a:lnTo>
                <a:lnTo>
                  <a:pt x="88355" y="45343"/>
                </a:lnTo>
                <a:lnTo>
                  <a:pt x="88859" y="49241"/>
                </a:lnTo>
                <a:lnTo>
                  <a:pt x="89985" y="51669"/>
                </a:lnTo>
                <a:lnTo>
                  <a:pt x="91729" y="54280"/>
                </a:lnTo>
                <a:lnTo>
                  <a:pt x="93883" y="57014"/>
                </a:lnTo>
                <a:lnTo>
                  <a:pt x="94327" y="59828"/>
                </a:lnTo>
                <a:lnTo>
                  <a:pt x="93631" y="62696"/>
                </a:lnTo>
                <a:lnTo>
                  <a:pt x="90125" y="69688"/>
                </a:lnTo>
                <a:lnTo>
                  <a:pt x="88845" y="70262"/>
                </a:lnTo>
                <a:lnTo>
                  <a:pt x="87000" y="70644"/>
                </a:lnTo>
                <a:lnTo>
                  <a:pt x="84777" y="70899"/>
                </a:lnTo>
                <a:lnTo>
                  <a:pt x="83296" y="72061"/>
                </a:lnTo>
                <a:lnTo>
                  <a:pt x="82308" y="73828"/>
                </a:lnTo>
                <a:lnTo>
                  <a:pt x="81649" y="75998"/>
                </a:lnTo>
                <a:lnTo>
                  <a:pt x="80218" y="77445"/>
                </a:lnTo>
                <a:lnTo>
                  <a:pt x="78272" y="78410"/>
                </a:lnTo>
                <a:lnTo>
                  <a:pt x="75982" y="79052"/>
                </a:lnTo>
                <a:lnTo>
                  <a:pt x="73463" y="79481"/>
                </a:lnTo>
                <a:lnTo>
                  <a:pt x="70792" y="79767"/>
                </a:lnTo>
                <a:lnTo>
                  <a:pt x="68019" y="79958"/>
                </a:lnTo>
                <a:lnTo>
                  <a:pt x="66170" y="81076"/>
                </a:lnTo>
                <a:lnTo>
                  <a:pt x="64938" y="82815"/>
                </a:lnTo>
                <a:lnTo>
                  <a:pt x="64116" y="84966"/>
                </a:lnTo>
                <a:lnTo>
                  <a:pt x="62576" y="86400"/>
                </a:lnTo>
                <a:lnTo>
                  <a:pt x="60558" y="87356"/>
                </a:lnTo>
                <a:lnTo>
                  <a:pt x="58219" y="87993"/>
                </a:lnTo>
                <a:lnTo>
                  <a:pt x="55669" y="89410"/>
                </a:lnTo>
                <a:lnTo>
                  <a:pt x="52976" y="91348"/>
                </a:lnTo>
                <a:lnTo>
                  <a:pt x="50189" y="93631"/>
                </a:lnTo>
                <a:lnTo>
                  <a:pt x="47338" y="95153"/>
                </a:lnTo>
                <a:lnTo>
                  <a:pt x="44445" y="96168"/>
                </a:lnTo>
                <a:lnTo>
                  <a:pt x="35684" y="9819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683"/>
          <p:cNvSpPr/>
          <p:nvPr/>
        </p:nvSpPr>
        <p:spPr>
          <a:xfrm>
            <a:off x="3554015" y="5509617"/>
            <a:ext cx="491134" cy="89298"/>
          </a:xfrm>
          <a:custGeom>
            <a:avLst/>
            <a:gdLst/>
            <a:ahLst/>
            <a:cxnLst/>
            <a:rect l="0" t="0" r="0" b="0"/>
            <a:pathLst>
              <a:path w="491134" h="89298">
                <a:moveTo>
                  <a:pt x="491133" y="0"/>
                </a:moveTo>
                <a:lnTo>
                  <a:pt x="466276" y="0"/>
                </a:lnTo>
                <a:lnTo>
                  <a:pt x="461663" y="992"/>
                </a:lnTo>
                <a:lnTo>
                  <a:pt x="457596" y="2646"/>
                </a:lnTo>
                <a:lnTo>
                  <a:pt x="453892" y="4740"/>
                </a:lnTo>
                <a:lnTo>
                  <a:pt x="444485" y="7067"/>
                </a:lnTo>
                <a:lnTo>
                  <a:pt x="431705" y="9094"/>
                </a:lnTo>
                <a:lnTo>
                  <a:pt x="412796" y="13302"/>
                </a:lnTo>
                <a:lnTo>
                  <a:pt x="404182" y="14821"/>
                </a:lnTo>
                <a:lnTo>
                  <a:pt x="389319" y="16509"/>
                </a:lnTo>
                <a:lnTo>
                  <a:pt x="382577" y="17951"/>
                </a:lnTo>
                <a:lnTo>
                  <a:pt x="376098" y="19905"/>
                </a:lnTo>
                <a:lnTo>
                  <a:pt x="369795" y="22199"/>
                </a:lnTo>
                <a:lnTo>
                  <a:pt x="360631" y="24721"/>
                </a:lnTo>
                <a:lnTo>
                  <a:pt x="349562" y="27395"/>
                </a:lnTo>
                <a:lnTo>
                  <a:pt x="337221" y="30170"/>
                </a:lnTo>
                <a:lnTo>
                  <a:pt x="327009" y="32019"/>
                </a:lnTo>
                <a:lnTo>
                  <a:pt x="318217" y="33252"/>
                </a:lnTo>
                <a:lnTo>
                  <a:pt x="310371" y="34074"/>
                </a:lnTo>
                <a:lnTo>
                  <a:pt x="301172" y="35614"/>
                </a:lnTo>
                <a:lnTo>
                  <a:pt x="291071" y="37634"/>
                </a:lnTo>
                <a:lnTo>
                  <a:pt x="280368" y="39972"/>
                </a:lnTo>
                <a:lnTo>
                  <a:pt x="270255" y="41530"/>
                </a:lnTo>
                <a:lnTo>
                  <a:pt x="260538" y="42570"/>
                </a:lnTo>
                <a:lnTo>
                  <a:pt x="251082" y="43263"/>
                </a:lnTo>
                <a:lnTo>
                  <a:pt x="242795" y="44717"/>
                </a:lnTo>
                <a:lnTo>
                  <a:pt x="235285" y="46678"/>
                </a:lnTo>
                <a:lnTo>
                  <a:pt x="228294" y="48978"/>
                </a:lnTo>
                <a:lnTo>
                  <a:pt x="215235" y="51533"/>
                </a:lnTo>
                <a:lnTo>
                  <a:pt x="201824" y="53661"/>
                </a:lnTo>
                <a:lnTo>
                  <a:pt x="194081" y="55618"/>
                </a:lnTo>
                <a:lnTo>
                  <a:pt x="185942" y="57915"/>
                </a:lnTo>
                <a:lnTo>
                  <a:pt x="171607" y="60467"/>
                </a:lnTo>
                <a:lnTo>
                  <a:pt x="159614" y="61600"/>
                </a:lnTo>
                <a:lnTo>
                  <a:pt x="146291" y="62239"/>
                </a:lnTo>
                <a:lnTo>
                  <a:pt x="123469" y="62472"/>
                </a:lnTo>
                <a:lnTo>
                  <a:pt x="108793" y="62497"/>
                </a:lnTo>
                <a:lnTo>
                  <a:pt x="97631" y="65149"/>
                </a:lnTo>
                <a:lnTo>
                  <a:pt x="91877" y="67245"/>
                </a:lnTo>
                <a:lnTo>
                  <a:pt x="80191" y="69574"/>
                </a:lnTo>
                <a:lnTo>
                  <a:pt x="65102" y="70885"/>
                </a:lnTo>
                <a:lnTo>
                  <a:pt x="61260" y="71069"/>
                </a:lnTo>
                <a:lnTo>
                  <a:pt x="57707" y="72184"/>
                </a:lnTo>
                <a:lnTo>
                  <a:pt x="54347" y="73920"/>
                </a:lnTo>
                <a:lnTo>
                  <a:pt x="51114" y="76069"/>
                </a:lnTo>
                <a:lnTo>
                  <a:pt x="42230" y="78457"/>
                </a:lnTo>
                <a:lnTo>
                  <a:pt x="37084" y="79093"/>
                </a:lnTo>
                <a:lnTo>
                  <a:pt x="32660" y="80510"/>
                </a:lnTo>
                <a:lnTo>
                  <a:pt x="28719" y="82447"/>
                </a:lnTo>
                <a:lnTo>
                  <a:pt x="25099" y="84730"/>
                </a:lnTo>
                <a:lnTo>
                  <a:pt x="18431" y="87267"/>
                </a:lnTo>
                <a:lnTo>
                  <a:pt x="9189" y="89030"/>
                </a:lnTo>
                <a:lnTo>
                  <a:pt x="0" y="8929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684"/>
          <p:cNvSpPr/>
          <p:nvPr/>
        </p:nvSpPr>
        <p:spPr>
          <a:xfrm>
            <a:off x="4161234" y="5518546"/>
            <a:ext cx="383977" cy="151806"/>
          </a:xfrm>
          <a:custGeom>
            <a:avLst/>
            <a:gdLst/>
            <a:ahLst/>
            <a:cxnLst/>
            <a:rect l="0" t="0" r="0" b="0"/>
            <a:pathLst>
              <a:path w="383977" h="151806">
                <a:moveTo>
                  <a:pt x="0" y="0"/>
                </a:moveTo>
                <a:lnTo>
                  <a:pt x="12429" y="0"/>
                </a:lnTo>
                <a:lnTo>
                  <a:pt x="15231" y="993"/>
                </a:lnTo>
                <a:lnTo>
                  <a:pt x="20990" y="4741"/>
                </a:lnTo>
                <a:lnTo>
                  <a:pt x="23915" y="7129"/>
                </a:lnTo>
                <a:lnTo>
                  <a:pt x="26858" y="9714"/>
                </a:lnTo>
                <a:lnTo>
                  <a:pt x="29811" y="12429"/>
                </a:lnTo>
                <a:lnTo>
                  <a:pt x="32773" y="14240"/>
                </a:lnTo>
                <a:lnTo>
                  <a:pt x="38709" y="16251"/>
                </a:lnTo>
                <a:lnTo>
                  <a:pt x="47629" y="17383"/>
                </a:lnTo>
                <a:lnTo>
                  <a:pt x="50605" y="18534"/>
                </a:lnTo>
                <a:lnTo>
                  <a:pt x="56556" y="22459"/>
                </a:lnTo>
                <a:lnTo>
                  <a:pt x="62508" y="24865"/>
                </a:lnTo>
                <a:lnTo>
                  <a:pt x="71438" y="26219"/>
                </a:lnTo>
                <a:lnTo>
                  <a:pt x="74414" y="26410"/>
                </a:lnTo>
                <a:lnTo>
                  <a:pt x="80367" y="28520"/>
                </a:lnTo>
                <a:lnTo>
                  <a:pt x="88305" y="31912"/>
                </a:lnTo>
                <a:lnTo>
                  <a:pt x="97565" y="36158"/>
                </a:lnTo>
                <a:lnTo>
                  <a:pt x="104731" y="39980"/>
                </a:lnTo>
                <a:lnTo>
                  <a:pt x="110500" y="43521"/>
                </a:lnTo>
                <a:lnTo>
                  <a:pt x="115339" y="46873"/>
                </a:lnTo>
                <a:lnTo>
                  <a:pt x="126007" y="50598"/>
                </a:lnTo>
                <a:lnTo>
                  <a:pt x="136370" y="52254"/>
                </a:lnTo>
                <a:lnTo>
                  <a:pt x="144283" y="52990"/>
                </a:lnTo>
                <a:lnTo>
                  <a:pt x="149767" y="54178"/>
                </a:lnTo>
                <a:lnTo>
                  <a:pt x="156399" y="55963"/>
                </a:lnTo>
                <a:lnTo>
                  <a:pt x="163797" y="58145"/>
                </a:lnTo>
                <a:lnTo>
                  <a:pt x="169722" y="60591"/>
                </a:lnTo>
                <a:lnTo>
                  <a:pt x="174664" y="63214"/>
                </a:lnTo>
                <a:lnTo>
                  <a:pt x="178950" y="65956"/>
                </a:lnTo>
                <a:lnTo>
                  <a:pt x="184784" y="68775"/>
                </a:lnTo>
                <a:lnTo>
                  <a:pt x="191651" y="71647"/>
                </a:lnTo>
                <a:lnTo>
                  <a:pt x="199204" y="74554"/>
                </a:lnTo>
                <a:lnTo>
                  <a:pt x="210244" y="77784"/>
                </a:lnTo>
                <a:lnTo>
                  <a:pt x="219450" y="80212"/>
                </a:lnTo>
                <a:lnTo>
                  <a:pt x="230156" y="84598"/>
                </a:lnTo>
                <a:lnTo>
                  <a:pt x="261561" y="97386"/>
                </a:lnTo>
                <a:lnTo>
                  <a:pt x="271608" y="100642"/>
                </a:lnTo>
                <a:lnTo>
                  <a:pt x="280291" y="102814"/>
                </a:lnTo>
                <a:lnTo>
                  <a:pt x="288064" y="104261"/>
                </a:lnTo>
                <a:lnTo>
                  <a:pt x="297214" y="107211"/>
                </a:lnTo>
                <a:lnTo>
                  <a:pt x="307283" y="111161"/>
                </a:lnTo>
                <a:lnTo>
                  <a:pt x="317965" y="115780"/>
                </a:lnTo>
                <a:lnTo>
                  <a:pt x="326078" y="119851"/>
                </a:lnTo>
                <a:lnTo>
                  <a:pt x="332479" y="123557"/>
                </a:lnTo>
                <a:lnTo>
                  <a:pt x="337739" y="127020"/>
                </a:lnTo>
                <a:lnTo>
                  <a:pt x="344221" y="130321"/>
                </a:lnTo>
                <a:lnTo>
                  <a:pt x="351520" y="133514"/>
                </a:lnTo>
                <a:lnTo>
                  <a:pt x="383976" y="15180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685"/>
          <p:cNvSpPr/>
          <p:nvPr/>
        </p:nvSpPr>
        <p:spPr>
          <a:xfrm>
            <a:off x="3411305" y="5715000"/>
            <a:ext cx="98063" cy="78610"/>
          </a:xfrm>
          <a:custGeom>
            <a:avLst/>
            <a:gdLst/>
            <a:ahLst/>
            <a:cxnLst/>
            <a:rect l="0" t="0" r="0" b="0"/>
            <a:pathLst>
              <a:path w="98063" h="78610">
                <a:moveTo>
                  <a:pt x="80202" y="0"/>
                </a:moveTo>
                <a:lnTo>
                  <a:pt x="52397" y="0"/>
                </a:lnTo>
                <a:lnTo>
                  <a:pt x="48767" y="992"/>
                </a:lnTo>
                <a:lnTo>
                  <a:pt x="45355" y="2645"/>
                </a:lnTo>
                <a:lnTo>
                  <a:pt x="42088" y="4740"/>
                </a:lnTo>
                <a:lnTo>
                  <a:pt x="37925" y="8121"/>
                </a:lnTo>
                <a:lnTo>
                  <a:pt x="33166" y="12359"/>
                </a:lnTo>
                <a:lnTo>
                  <a:pt x="28009" y="17169"/>
                </a:lnTo>
                <a:lnTo>
                  <a:pt x="23579" y="22360"/>
                </a:lnTo>
                <a:lnTo>
                  <a:pt x="19633" y="27805"/>
                </a:lnTo>
                <a:lnTo>
                  <a:pt x="16010" y="33419"/>
                </a:lnTo>
                <a:lnTo>
                  <a:pt x="12603" y="37162"/>
                </a:lnTo>
                <a:lnTo>
                  <a:pt x="9339" y="39658"/>
                </a:lnTo>
                <a:lnTo>
                  <a:pt x="6171" y="41321"/>
                </a:lnTo>
                <a:lnTo>
                  <a:pt x="4059" y="43422"/>
                </a:lnTo>
                <a:lnTo>
                  <a:pt x="2651" y="45815"/>
                </a:lnTo>
                <a:lnTo>
                  <a:pt x="1713" y="48403"/>
                </a:lnTo>
                <a:lnTo>
                  <a:pt x="1087" y="51120"/>
                </a:lnTo>
                <a:lnTo>
                  <a:pt x="670" y="53924"/>
                </a:lnTo>
                <a:lnTo>
                  <a:pt x="392" y="56785"/>
                </a:lnTo>
                <a:lnTo>
                  <a:pt x="206" y="59685"/>
                </a:lnTo>
                <a:lnTo>
                  <a:pt x="0" y="65552"/>
                </a:lnTo>
                <a:lnTo>
                  <a:pt x="937" y="68506"/>
                </a:lnTo>
                <a:lnTo>
                  <a:pt x="2554" y="71468"/>
                </a:lnTo>
                <a:lnTo>
                  <a:pt x="4624" y="74434"/>
                </a:lnTo>
                <a:lnTo>
                  <a:pt x="6997" y="76412"/>
                </a:lnTo>
                <a:lnTo>
                  <a:pt x="9571" y="77730"/>
                </a:lnTo>
                <a:lnTo>
                  <a:pt x="12279" y="78609"/>
                </a:lnTo>
                <a:lnTo>
                  <a:pt x="15076" y="78202"/>
                </a:lnTo>
                <a:lnTo>
                  <a:pt x="17933" y="76940"/>
                </a:lnTo>
                <a:lnTo>
                  <a:pt x="24908" y="72524"/>
                </a:lnTo>
                <a:lnTo>
                  <a:pt x="26472" y="72161"/>
                </a:lnTo>
                <a:lnTo>
                  <a:pt x="28507" y="71920"/>
                </a:lnTo>
                <a:lnTo>
                  <a:pt x="30856" y="71759"/>
                </a:lnTo>
                <a:lnTo>
                  <a:pt x="33414" y="70660"/>
                </a:lnTo>
                <a:lnTo>
                  <a:pt x="36112" y="68934"/>
                </a:lnTo>
                <a:lnTo>
                  <a:pt x="42830" y="63777"/>
                </a:lnTo>
                <a:lnTo>
                  <a:pt x="49040" y="57780"/>
                </a:lnTo>
                <a:lnTo>
                  <a:pt x="53474" y="53403"/>
                </a:lnTo>
                <a:lnTo>
                  <a:pt x="56431" y="49492"/>
                </a:lnTo>
                <a:lnTo>
                  <a:pt x="58401" y="45893"/>
                </a:lnTo>
                <a:lnTo>
                  <a:pt x="61564" y="37728"/>
                </a:lnTo>
                <a:lnTo>
                  <a:pt x="61824" y="36066"/>
                </a:lnTo>
                <a:lnTo>
                  <a:pt x="61997" y="33966"/>
                </a:lnTo>
                <a:lnTo>
                  <a:pt x="62112" y="31573"/>
                </a:lnTo>
                <a:lnTo>
                  <a:pt x="62241" y="26270"/>
                </a:lnTo>
                <a:lnTo>
                  <a:pt x="62323" y="14780"/>
                </a:lnTo>
                <a:lnTo>
                  <a:pt x="61337" y="12829"/>
                </a:lnTo>
                <a:lnTo>
                  <a:pt x="59688" y="11529"/>
                </a:lnTo>
                <a:lnTo>
                  <a:pt x="57597" y="10663"/>
                </a:lnTo>
                <a:lnTo>
                  <a:pt x="56202" y="9093"/>
                </a:lnTo>
                <a:lnTo>
                  <a:pt x="55272" y="7054"/>
                </a:lnTo>
                <a:lnTo>
                  <a:pt x="53522" y="412"/>
                </a:lnTo>
                <a:lnTo>
                  <a:pt x="56108" y="2829"/>
                </a:lnTo>
                <a:lnTo>
                  <a:pt x="58186" y="4862"/>
                </a:lnTo>
                <a:lnTo>
                  <a:pt x="59571" y="7210"/>
                </a:lnTo>
                <a:lnTo>
                  <a:pt x="60495" y="9768"/>
                </a:lnTo>
                <a:lnTo>
                  <a:pt x="61978" y="16260"/>
                </a:lnTo>
                <a:lnTo>
                  <a:pt x="64084" y="19770"/>
                </a:lnTo>
                <a:lnTo>
                  <a:pt x="71716" y="31606"/>
                </a:lnTo>
                <a:lnTo>
                  <a:pt x="76529" y="36946"/>
                </a:lnTo>
                <a:lnTo>
                  <a:pt x="81722" y="41498"/>
                </a:lnTo>
                <a:lnTo>
                  <a:pt x="98062" y="5357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686"/>
          <p:cNvSpPr/>
          <p:nvPr/>
        </p:nvSpPr>
        <p:spPr>
          <a:xfrm>
            <a:off x="3562945" y="5643562"/>
            <a:ext cx="71438" cy="103066"/>
          </a:xfrm>
          <a:custGeom>
            <a:avLst/>
            <a:gdLst/>
            <a:ahLst/>
            <a:cxnLst/>
            <a:rect l="0" t="0" r="0" b="0"/>
            <a:pathLst>
              <a:path w="71438" h="103066">
                <a:moveTo>
                  <a:pt x="0" y="8930"/>
                </a:moveTo>
                <a:lnTo>
                  <a:pt x="0" y="18411"/>
                </a:lnTo>
                <a:lnTo>
                  <a:pt x="992" y="22196"/>
                </a:lnTo>
                <a:lnTo>
                  <a:pt x="2646" y="25711"/>
                </a:lnTo>
                <a:lnTo>
                  <a:pt x="4741" y="29047"/>
                </a:lnTo>
                <a:lnTo>
                  <a:pt x="7129" y="33255"/>
                </a:lnTo>
                <a:lnTo>
                  <a:pt x="12429" y="43223"/>
                </a:lnTo>
                <a:lnTo>
                  <a:pt x="14239" y="47667"/>
                </a:lnTo>
                <a:lnTo>
                  <a:pt x="15446" y="51622"/>
                </a:lnTo>
                <a:lnTo>
                  <a:pt x="16250" y="55251"/>
                </a:lnTo>
                <a:lnTo>
                  <a:pt x="17779" y="59654"/>
                </a:lnTo>
                <a:lnTo>
                  <a:pt x="19790" y="64574"/>
                </a:lnTo>
                <a:lnTo>
                  <a:pt x="22123" y="69838"/>
                </a:lnTo>
                <a:lnTo>
                  <a:pt x="25663" y="76325"/>
                </a:lnTo>
                <a:lnTo>
                  <a:pt x="30007" y="83626"/>
                </a:lnTo>
                <a:lnTo>
                  <a:pt x="34887" y="91469"/>
                </a:lnTo>
                <a:lnTo>
                  <a:pt x="39133" y="96698"/>
                </a:lnTo>
                <a:lnTo>
                  <a:pt x="42956" y="100184"/>
                </a:lnTo>
                <a:lnTo>
                  <a:pt x="46497" y="102508"/>
                </a:lnTo>
                <a:lnTo>
                  <a:pt x="48857" y="103065"/>
                </a:lnTo>
                <a:lnTo>
                  <a:pt x="50431" y="102445"/>
                </a:lnTo>
                <a:lnTo>
                  <a:pt x="51480" y="101039"/>
                </a:lnTo>
                <a:lnTo>
                  <a:pt x="51187" y="99109"/>
                </a:lnTo>
                <a:lnTo>
                  <a:pt x="49999" y="96831"/>
                </a:lnTo>
                <a:lnTo>
                  <a:pt x="48216" y="94319"/>
                </a:lnTo>
                <a:lnTo>
                  <a:pt x="47027" y="90661"/>
                </a:lnTo>
                <a:lnTo>
                  <a:pt x="46234" y="86238"/>
                </a:lnTo>
                <a:lnTo>
                  <a:pt x="45705" y="81304"/>
                </a:lnTo>
                <a:lnTo>
                  <a:pt x="45353" y="77023"/>
                </a:lnTo>
                <a:lnTo>
                  <a:pt x="45118" y="73177"/>
                </a:lnTo>
                <a:lnTo>
                  <a:pt x="44962" y="69621"/>
                </a:lnTo>
                <a:lnTo>
                  <a:pt x="44676" y="40067"/>
                </a:lnTo>
                <a:lnTo>
                  <a:pt x="45659" y="37625"/>
                </a:lnTo>
                <a:lnTo>
                  <a:pt x="47306" y="35005"/>
                </a:lnTo>
                <a:lnTo>
                  <a:pt x="49397" y="32267"/>
                </a:lnTo>
                <a:lnTo>
                  <a:pt x="51783" y="28456"/>
                </a:lnTo>
                <a:lnTo>
                  <a:pt x="54365" y="23932"/>
                </a:lnTo>
                <a:lnTo>
                  <a:pt x="60899" y="11893"/>
                </a:lnTo>
                <a:lnTo>
                  <a:pt x="62428" y="9913"/>
                </a:lnTo>
                <a:lnTo>
                  <a:pt x="64439" y="7601"/>
                </a:lnTo>
                <a:lnTo>
                  <a:pt x="7143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687"/>
          <p:cNvSpPr/>
          <p:nvPr/>
        </p:nvSpPr>
        <p:spPr>
          <a:xfrm>
            <a:off x="3652242" y="5581054"/>
            <a:ext cx="62509" cy="187525"/>
          </a:xfrm>
          <a:custGeom>
            <a:avLst/>
            <a:gdLst/>
            <a:ahLst/>
            <a:cxnLst/>
            <a:rect l="0" t="0" r="0" b="0"/>
            <a:pathLst>
              <a:path w="62509" h="187525">
                <a:moveTo>
                  <a:pt x="0" y="0"/>
                </a:moveTo>
                <a:lnTo>
                  <a:pt x="0" y="12429"/>
                </a:lnTo>
                <a:lnTo>
                  <a:pt x="992" y="17216"/>
                </a:lnTo>
                <a:lnTo>
                  <a:pt x="2646" y="23383"/>
                </a:lnTo>
                <a:lnTo>
                  <a:pt x="4740" y="30472"/>
                </a:lnTo>
                <a:lnTo>
                  <a:pt x="9713" y="48931"/>
                </a:lnTo>
                <a:lnTo>
                  <a:pt x="12429" y="59410"/>
                </a:lnTo>
                <a:lnTo>
                  <a:pt x="15231" y="68380"/>
                </a:lnTo>
                <a:lnTo>
                  <a:pt x="18092" y="76344"/>
                </a:lnTo>
                <a:lnTo>
                  <a:pt x="20991" y="83638"/>
                </a:lnTo>
                <a:lnTo>
                  <a:pt x="26858" y="99681"/>
                </a:lnTo>
                <a:lnTo>
                  <a:pt x="29811" y="108125"/>
                </a:lnTo>
                <a:lnTo>
                  <a:pt x="31780" y="114748"/>
                </a:lnTo>
                <a:lnTo>
                  <a:pt x="33093" y="120155"/>
                </a:lnTo>
                <a:lnTo>
                  <a:pt x="33969" y="124752"/>
                </a:lnTo>
                <a:lnTo>
                  <a:pt x="35544" y="128809"/>
                </a:lnTo>
                <a:lnTo>
                  <a:pt x="37587" y="132506"/>
                </a:lnTo>
                <a:lnTo>
                  <a:pt x="39941" y="135962"/>
                </a:lnTo>
                <a:lnTo>
                  <a:pt x="41510" y="140251"/>
                </a:lnTo>
                <a:lnTo>
                  <a:pt x="42556" y="145094"/>
                </a:lnTo>
                <a:lnTo>
                  <a:pt x="43253" y="150308"/>
                </a:lnTo>
                <a:lnTo>
                  <a:pt x="44710" y="154776"/>
                </a:lnTo>
                <a:lnTo>
                  <a:pt x="46674" y="158746"/>
                </a:lnTo>
                <a:lnTo>
                  <a:pt x="48975" y="162386"/>
                </a:lnTo>
                <a:lnTo>
                  <a:pt x="50509" y="165804"/>
                </a:lnTo>
                <a:lnTo>
                  <a:pt x="51532" y="169075"/>
                </a:lnTo>
                <a:lnTo>
                  <a:pt x="52214" y="172248"/>
                </a:lnTo>
                <a:lnTo>
                  <a:pt x="53661" y="174364"/>
                </a:lnTo>
                <a:lnTo>
                  <a:pt x="55618" y="175774"/>
                </a:lnTo>
                <a:lnTo>
                  <a:pt x="57914" y="176713"/>
                </a:lnTo>
                <a:lnTo>
                  <a:pt x="59445" y="178332"/>
                </a:lnTo>
                <a:lnTo>
                  <a:pt x="60466" y="180404"/>
                </a:lnTo>
                <a:lnTo>
                  <a:pt x="62508" y="18752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688"/>
          <p:cNvSpPr/>
          <p:nvPr/>
        </p:nvSpPr>
        <p:spPr>
          <a:xfrm>
            <a:off x="3661171" y="5652492"/>
            <a:ext cx="71439" cy="35719"/>
          </a:xfrm>
          <a:custGeom>
            <a:avLst/>
            <a:gdLst/>
            <a:ahLst/>
            <a:cxnLst/>
            <a:rect l="0" t="0" r="0" b="0"/>
            <a:pathLst>
              <a:path w="71439" h="35719">
                <a:moveTo>
                  <a:pt x="71438" y="0"/>
                </a:moveTo>
                <a:lnTo>
                  <a:pt x="71438" y="7688"/>
                </a:lnTo>
                <a:lnTo>
                  <a:pt x="70446" y="9094"/>
                </a:lnTo>
                <a:lnTo>
                  <a:pt x="68792" y="11024"/>
                </a:lnTo>
                <a:lnTo>
                  <a:pt x="66697" y="13302"/>
                </a:lnTo>
                <a:lnTo>
                  <a:pt x="64309" y="14821"/>
                </a:lnTo>
                <a:lnTo>
                  <a:pt x="61724" y="15834"/>
                </a:lnTo>
                <a:lnTo>
                  <a:pt x="59009" y="16509"/>
                </a:lnTo>
                <a:lnTo>
                  <a:pt x="55214" y="17951"/>
                </a:lnTo>
                <a:lnTo>
                  <a:pt x="50700" y="19905"/>
                </a:lnTo>
                <a:lnTo>
                  <a:pt x="45707" y="22199"/>
                </a:lnTo>
                <a:lnTo>
                  <a:pt x="41385" y="23730"/>
                </a:lnTo>
                <a:lnTo>
                  <a:pt x="37512" y="24749"/>
                </a:lnTo>
                <a:lnTo>
                  <a:pt x="33938" y="25429"/>
                </a:lnTo>
                <a:lnTo>
                  <a:pt x="30563" y="26874"/>
                </a:lnTo>
                <a:lnTo>
                  <a:pt x="27321" y="28830"/>
                </a:lnTo>
                <a:lnTo>
                  <a:pt x="0" y="3571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689"/>
          <p:cNvSpPr/>
          <p:nvPr/>
        </p:nvSpPr>
        <p:spPr>
          <a:xfrm>
            <a:off x="4438054" y="5661421"/>
            <a:ext cx="124801" cy="142386"/>
          </a:xfrm>
          <a:custGeom>
            <a:avLst/>
            <a:gdLst/>
            <a:ahLst/>
            <a:cxnLst/>
            <a:rect l="0" t="0" r="0" b="0"/>
            <a:pathLst>
              <a:path w="124801" h="142386">
                <a:moveTo>
                  <a:pt x="0" y="89297"/>
                </a:moveTo>
                <a:lnTo>
                  <a:pt x="0" y="94038"/>
                </a:lnTo>
                <a:lnTo>
                  <a:pt x="992" y="96426"/>
                </a:lnTo>
                <a:lnTo>
                  <a:pt x="2646" y="99011"/>
                </a:lnTo>
                <a:lnTo>
                  <a:pt x="4741" y="101726"/>
                </a:lnTo>
                <a:lnTo>
                  <a:pt x="6137" y="104528"/>
                </a:lnTo>
                <a:lnTo>
                  <a:pt x="7068" y="107389"/>
                </a:lnTo>
                <a:lnTo>
                  <a:pt x="7688" y="110288"/>
                </a:lnTo>
                <a:lnTo>
                  <a:pt x="9095" y="113213"/>
                </a:lnTo>
                <a:lnTo>
                  <a:pt x="11024" y="116155"/>
                </a:lnTo>
                <a:lnTo>
                  <a:pt x="16510" y="123266"/>
                </a:lnTo>
                <a:lnTo>
                  <a:pt x="17260" y="126884"/>
                </a:lnTo>
                <a:lnTo>
                  <a:pt x="17460" y="129238"/>
                </a:lnTo>
                <a:lnTo>
                  <a:pt x="17593" y="131799"/>
                </a:lnTo>
                <a:lnTo>
                  <a:pt x="17741" y="137292"/>
                </a:lnTo>
                <a:lnTo>
                  <a:pt x="18773" y="139153"/>
                </a:lnTo>
                <a:lnTo>
                  <a:pt x="20453" y="140394"/>
                </a:lnTo>
                <a:lnTo>
                  <a:pt x="25538" y="142385"/>
                </a:lnTo>
                <a:lnTo>
                  <a:pt x="23587" y="140012"/>
                </a:lnTo>
                <a:lnTo>
                  <a:pt x="21678" y="137990"/>
                </a:lnTo>
                <a:lnTo>
                  <a:pt x="20406" y="135649"/>
                </a:lnTo>
                <a:lnTo>
                  <a:pt x="19557" y="133097"/>
                </a:lnTo>
                <a:lnTo>
                  <a:pt x="18991" y="130404"/>
                </a:lnTo>
                <a:lnTo>
                  <a:pt x="17622" y="126623"/>
                </a:lnTo>
                <a:lnTo>
                  <a:pt x="15717" y="122119"/>
                </a:lnTo>
                <a:lnTo>
                  <a:pt x="13454" y="117132"/>
                </a:lnTo>
                <a:lnTo>
                  <a:pt x="10954" y="112814"/>
                </a:lnTo>
                <a:lnTo>
                  <a:pt x="8295" y="108944"/>
                </a:lnTo>
                <a:lnTo>
                  <a:pt x="5530" y="105372"/>
                </a:lnTo>
                <a:lnTo>
                  <a:pt x="3687" y="101998"/>
                </a:lnTo>
                <a:lnTo>
                  <a:pt x="2458" y="98757"/>
                </a:lnTo>
                <a:lnTo>
                  <a:pt x="1639" y="95603"/>
                </a:lnTo>
                <a:lnTo>
                  <a:pt x="1092" y="92509"/>
                </a:lnTo>
                <a:lnTo>
                  <a:pt x="728" y="89454"/>
                </a:lnTo>
                <a:lnTo>
                  <a:pt x="485" y="86425"/>
                </a:lnTo>
                <a:lnTo>
                  <a:pt x="324" y="83414"/>
                </a:lnTo>
                <a:lnTo>
                  <a:pt x="43" y="73211"/>
                </a:lnTo>
                <a:lnTo>
                  <a:pt x="13" y="67223"/>
                </a:lnTo>
                <a:lnTo>
                  <a:pt x="1001" y="64659"/>
                </a:lnTo>
                <a:lnTo>
                  <a:pt x="2652" y="61958"/>
                </a:lnTo>
                <a:lnTo>
                  <a:pt x="4744" y="59165"/>
                </a:lnTo>
                <a:lnTo>
                  <a:pt x="6140" y="58295"/>
                </a:lnTo>
                <a:lnTo>
                  <a:pt x="7070" y="58707"/>
                </a:lnTo>
                <a:lnTo>
                  <a:pt x="7690" y="59974"/>
                </a:lnTo>
                <a:lnTo>
                  <a:pt x="9095" y="60819"/>
                </a:lnTo>
                <a:lnTo>
                  <a:pt x="11025" y="61382"/>
                </a:lnTo>
                <a:lnTo>
                  <a:pt x="13303" y="61757"/>
                </a:lnTo>
                <a:lnTo>
                  <a:pt x="14822" y="63000"/>
                </a:lnTo>
                <a:lnTo>
                  <a:pt x="15834" y="64820"/>
                </a:lnTo>
                <a:lnTo>
                  <a:pt x="16510" y="67027"/>
                </a:lnTo>
                <a:lnTo>
                  <a:pt x="17952" y="68497"/>
                </a:lnTo>
                <a:lnTo>
                  <a:pt x="19905" y="69478"/>
                </a:lnTo>
                <a:lnTo>
                  <a:pt x="22200" y="70131"/>
                </a:lnTo>
                <a:lnTo>
                  <a:pt x="24722" y="71559"/>
                </a:lnTo>
                <a:lnTo>
                  <a:pt x="27395" y="73503"/>
                </a:lnTo>
                <a:lnTo>
                  <a:pt x="30170" y="75791"/>
                </a:lnTo>
                <a:lnTo>
                  <a:pt x="34004" y="79301"/>
                </a:lnTo>
                <a:lnTo>
                  <a:pt x="47889" y="92729"/>
                </a:lnTo>
                <a:lnTo>
                  <a:pt x="65127" y="109801"/>
                </a:lnTo>
                <a:lnTo>
                  <a:pt x="68223" y="111896"/>
                </a:lnTo>
                <a:lnTo>
                  <a:pt x="71279" y="113293"/>
                </a:lnTo>
                <a:lnTo>
                  <a:pt x="78573" y="115535"/>
                </a:lnTo>
                <a:lnTo>
                  <a:pt x="82216" y="115841"/>
                </a:lnTo>
                <a:lnTo>
                  <a:pt x="84576" y="115923"/>
                </a:lnTo>
                <a:lnTo>
                  <a:pt x="116688" y="116072"/>
                </a:lnTo>
                <a:lnTo>
                  <a:pt x="119464" y="115084"/>
                </a:lnTo>
                <a:lnTo>
                  <a:pt x="121315" y="113434"/>
                </a:lnTo>
                <a:lnTo>
                  <a:pt x="122549" y="111342"/>
                </a:lnTo>
                <a:lnTo>
                  <a:pt x="123371" y="108955"/>
                </a:lnTo>
                <a:lnTo>
                  <a:pt x="123919" y="106371"/>
                </a:lnTo>
                <a:lnTo>
                  <a:pt x="124285" y="103656"/>
                </a:lnTo>
                <a:lnTo>
                  <a:pt x="124529" y="98870"/>
                </a:lnTo>
                <a:lnTo>
                  <a:pt x="124800" y="85615"/>
                </a:lnTo>
                <a:lnTo>
                  <a:pt x="123879" y="79897"/>
                </a:lnTo>
                <a:lnTo>
                  <a:pt x="122274" y="75093"/>
                </a:lnTo>
                <a:lnTo>
                  <a:pt x="120211" y="70898"/>
                </a:lnTo>
                <a:lnTo>
                  <a:pt x="116852" y="65125"/>
                </a:lnTo>
                <a:lnTo>
                  <a:pt x="107828" y="50773"/>
                </a:lnTo>
                <a:lnTo>
                  <a:pt x="103635" y="44763"/>
                </a:lnTo>
                <a:lnTo>
                  <a:pt x="99848" y="39764"/>
                </a:lnTo>
                <a:lnTo>
                  <a:pt x="96331" y="35439"/>
                </a:lnTo>
                <a:lnTo>
                  <a:pt x="93986" y="31564"/>
                </a:lnTo>
                <a:lnTo>
                  <a:pt x="92423" y="27988"/>
                </a:lnTo>
                <a:lnTo>
                  <a:pt x="91381" y="24612"/>
                </a:lnTo>
                <a:lnTo>
                  <a:pt x="89694" y="21369"/>
                </a:lnTo>
                <a:lnTo>
                  <a:pt x="87577" y="18215"/>
                </a:lnTo>
                <a:lnTo>
                  <a:pt x="85174" y="15120"/>
                </a:lnTo>
                <a:lnTo>
                  <a:pt x="82580" y="12064"/>
                </a:lnTo>
                <a:lnTo>
                  <a:pt x="79858" y="9035"/>
                </a:lnTo>
                <a:lnTo>
                  <a:pt x="7143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690"/>
          <p:cNvSpPr/>
          <p:nvPr/>
        </p:nvSpPr>
        <p:spPr>
          <a:xfrm>
            <a:off x="5402460" y="5235279"/>
            <a:ext cx="71439" cy="139116"/>
          </a:xfrm>
          <a:custGeom>
            <a:avLst/>
            <a:gdLst/>
            <a:ahLst/>
            <a:cxnLst/>
            <a:rect l="0" t="0" r="0" b="0"/>
            <a:pathLst>
              <a:path w="71439" h="139116">
                <a:moveTo>
                  <a:pt x="0" y="15377"/>
                </a:moveTo>
                <a:lnTo>
                  <a:pt x="0" y="0"/>
                </a:lnTo>
                <a:lnTo>
                  <a:pt x="0" y="12474"/>
                </a:lnTo>
                <a:lnTo>
                  <a:pt x="993" y="18403"/>
                </a:lnTo>
                <a:lnTo>
                  <a:pt x="2646" y="24339"/>
                </a:lnTo>
                <a:lnTo>
                  <a:pt x="4741" y="30282"/>
                </a:lnTo>
                <a:lnTo>
                  <a:pt x="7129" y="35235"/>
                </a:lnTo>
                <a:lnTo>
                  <a:pt x="9714" y="39530"/>
                </a:lnTo>
                <a:lnTo>
                  <a:pt x="12429" y="43385"/>
                </a:lnTo>
                <a:lnTo>
                  <a:pt x="14240" y="47940"/>
                </a:lnTo>
                <a:lnTo>
                  <a:pt x="15446" y="52961"/>
                </a:lnTo>
                <a:lnTo>
                  <a:pt x="16251" y="58292"/>
                </a:lnTo>
                <a:lnTo>
                  <a:pt x="18772" y="64823"/>
                </a:lnTo>
                <a:lnTo>
                  <a:pt x="22436" y="72153"/>
                </a:lnTo>
                <a:lnTo>
                  <a:pt x="26864" y="80017"/>
                </a:lnTo>
                <a:lnTo>
                  <a:pt x="29816" y="86251"/>
                </a:lnTo>
                <a:lnTo>
                  <a:pt x="31783" y="91400"/>
                </a:lnTo>
                <a:lnTo>
                  <a:pt x="33095" y="95825"/>
                </a:lnTo>
                <a:lnTo>
                  <a:pt x="34962" y="99767"/>
                </a:lnTo>
                <a:lnTo>
                  <a:pt x="37199" y="103387"/>
                </a:lnTo>
                <a:lnTo>
                  <a:pt x="39683" y="106792"/>
                </a:lnTo>
                <a:lnTo>
                  <a:pt x="42330" y="110055"/>
                </a:lnTo>
                <a:lnTo>
                  <a:pt x="45088" y="113222"/>
                </a:lnTo>
                <a:lnTo>
                  <a:pt x="51902" y="120694"/>
                </a:lnTo>
                <a:lnTo>
                  <a:pt x="61120" y="130060"/>
                </a:lnTo>
                <a:lnTo>
                  <a:pt x="62575" y="130527"/>
                </a:lnTo>
                <a:lnTo>
                  <a:pt x="64537" y="130839"/>
                </a:lnTo>
                <a:lnTo>
                  <a:pt x="66837" y="131047"/>
                </a:lnTo>
                <a:lnTo>
                  <a:pt x="68371" y="132178"/>
                </a:lnTo>
                <a:lnTo>
                  <a:pt x="69393" y="133924"/>
                </a:lnTo>
                <a:lnTo>
                  <a:pt x="71034" y="139115"/>
                </a:lnTo>
                <a:lnTo>
                  <a:pt x="71169" y="138549"/>
                </a:lnTo>
                <a:lnTo>
                  <a:pt x="71258" y="137179"/>
                </a:lnTo>
                <a:lnTo>
                  <a:pt x="71438" y="13146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691"/>
          <p:cNvSpPr/>
          <p:nvPr/>
        </p:nvSpPr>
        <p:spPr>
          <a:xfrm>
            <a:off x="1224763" y="4555394"/>
            <a:ext cx="391511" cy="320061"/>
          </a:xfrm>
          <a:custGeom>
            <a:avLst/>
            <a:gdLst/>
            <a:ahLst/>
            <a:cxnLst/>
            <a:rect l="0" t="0" r="0" b="0"/>
            <a:pathLst>
              <a:path w="391511" h="320061">
                <a:moveTo>
                  <a:pt x="391510" y="34465"/>
                </a:moveTo>
                <a:lnTo>
                  <a:pt x="382029" y="29725"/>
                </a:lnTo>
                <a:lnTo>
                  <a:pt x="376260" y="27336"/>
                </a:lnTo>
                <a:lnTo>
                  <a:pt x="369437" y="24752"/>
                </a:lnTo>
                <a:lnTo>
                  <a:pt x="361912" y="22036"/>
                </a:lnTo>
                <a:lnTo>
                  <a:pt x="350905" y="16373"/>
                </a:lnTo>
                <a:lnTo>
                  <a:pt x="346580" y="13474"/>
                </a:lnTo>
                <a:lnTo>
                  <a:pt x="336484" y="10253"/>
                </a:lnTo>
                <a:lnTo>
                  <a:pt x="326374" y="8821"/>
                </a:lnTo>
                <a:lnTo>
                  <a:pt x="318574" y="8185"/>
                </a:lnTo>
                <a:lnTo>
                  <a:pt x="309154" y="7902"/>
                </a:lnTo>
                <a:lnTo>
                  <a:pt x="303864" y="7827"/>
                </a:lnTo>
                <a:lnTo>
                  <a:pt x="292694" y="5097"/>
                </a:lnTo>
                <a:lnTo>
                  <a:pt x="281115" y="1569"/>
                </a:lnTo>
                <a:lnTo>
                  <a:pt x="269355" y="0"/>
                </a:lnTo>
                <a:lnTo>
                  <a:pt x="260464" y="575"/>
                </a:lnTo>
                <a:lnTo>
                  <a:pt x="249575" y="1949"/>
                </a:lnTo>
                <a:lnTo>
                  <a:pt x="237356" y="3858"/>
                </a:lnTo>
                <a:lnTo>
                  <a:pt x="225240" y="5131"/>
                </a:lnTo>
                <a:lnTo>
                  <a:pt x="213195" y="5979"/>
                </a:lnTo>
                <a:lnTo>
                  <a:pt x="201196" y="6545"/>
                </a:lnTo>
                <a:lnTo>
                  <a:pt x="191212" y="7914"/>
                </a:lnTo>
                <a:lnTo>
                  <a:pt x="182572" y="9819"/>
                </a:lnTo>
                <a:lnTo>
                  <a:pt x="174827" y="12081"/>
                </a:lnTo>
                <a:lnTo>
                  <a:pt x="144966" y="20005"/>
                </a:lnTo>
                <a:lnTo>
                  <a:pt x="135866" y="22841"/>
                </a:lnTo>
                <a:lnTo>
                  <a:pt x="127815" y="25723"/>
                </a:lnTo>
                <a:lnTo>
                  <a:pt x="120463" y="28637"/>
                </a:lnTo>
                <a:lnTo>
                  <a:pt x="113578" y="32564"/>
                </a:lnTo>
                <a:lnTo>
                  <a:pt x="107003" y="37167"/>
                </a:lnTo>
                <a:lnTo>
                  <a:pt x="100636" y="42219"/>
                </a:lnTo>
                <a:lnTo>
                  <a:pt x="94406" y="46580"/>
                </a:lnTo>
                <a:lnTo>
                  <a:pt x="82193" y="54071"/>
                </a:lnTo>
                <a:lnTo>
                  <a:pt x="70150" y="63353"/>
                </a:lnTo>
                <a:lnTo>
                  <a:pt x="59176" y="73101"/>
                </a:lnTo>
                <a:lnTo>
                  <a:pt x="50991" y="80741"/>
                </a:lnTo>
                <a:lnTo>
                  <a:pt x="44046" y="90089"/>
                </a:lnTo>
                <a:lnTo>
                  <a:pt x="37652" y="99867"/>
                </a:lnTo>
                <a:lnTo>
                  <a:pt x="31503" y="107519"/>
                </a:lnTo>
                <a:lnTo>
                  <a:pt x="22463" y="117406"/>
                </a:lnTo>
                <a:lnTo>
                  <a:pt x="16484" y="126229"/>
                </a:lnTo>
                <a:lnTo>
                  <a:pt x="13500" y="131359"/>
                </a:lnTo>
                <a:lnTo>
                  <a:pt x="11511" y="136764"/>
                </a:lnTo>
                <a:lnTo>
                  <a:pt x="10185" y="142352"/>
                </a:lnTo>
                <a:lnTo>
                  <a:pt x="9301" y="148062"/>
                </a:lnTo>
                <a:lnTo>
                  <a:pt x="5673" y="157051"/>
                </a:lnTo>
                <a:lnTo>
                  <a:pt x="3317" y="160838"/>
                </a:lnTo>
                <a:lnTo>
                  <a:pt x="1746" y="166339"/>
                </a:lnTo>
                <a:lnTo>
                  <a:pt x="698" y="172982"/>
                </a:lnTo>
                <a:lnTo>
                  <a:pt x="0" y="180388"/>
                </a:lnTo>
                <a:lnTo>
                  <a:pt x="527" y="187309"/>
                </a:lnTo>
                <a:lnTo>
                  <a:pt x="1870" y="193908"/>
                </a:lnTo>
                <a:lnTo>
                  <a:pt x="3758" y="200292"/>
                </a:lnTo>
                <a:lnTo>
                  <a:pt x="5855" y="210031"/>
                </a:lnTo>
                <a:lnTo>
                  <a:pt x="7780" y="218658"/>
                </a:lnTo>
                <a:lnTo>
                  <a:pt x="9682" y="223737"/>
                </a:lnTo>
                <a:lnTo>
                  <a:pt x="11943" y="229107"/>
                </a:lnTo>
                <a:lnTo>
                  <a:pt x="14442" y="235664"/>
                </a:lnTo>
                <a:lnTo>
                  <a:pt x="19864" y="250887"/>
                </a:lnTo>
                <a:lnTo>
                  <a:pt x="22699" y="257129"/>
                </a:lnTo>
                <a:lnTo>
                  <a:pt x="28495" y="266711"/>
                </a:lnTo>
                <a:lnTo>
                  <a:pt x="34378" y="274276"/>
                </a:lnTo>
                <a:lnTo>
                  <a:pt x="37336" y="277683"/>
                </a:lnTo>
                <a:lnTo>
                  <a:pt x="45915" y="284114"/>
                </a:lnTo>
                <a:lnTo>
                  <a:pt x="55349" y="290279"/>
                </a:lnTo>
                <a:lnTo>
                  <a:pt x="67231" y="299329"/>
                </a:lnTo>
                <a:lnTo>
                  <a:pt x="77391" y="305310"/>
                </a:lnTo>
                <a:lnTo>
                  <a:pt x="84863" y="308294"/>
                </a:lnTo>
                <a:lnTo>
                  <a:pt x="93813" y="311275"/>
                </a:lnTo>
                <a:lnTo>
                  <a:pt x="103749" y="314256"/>
                </a:lnTo>
                <a:lnTo>
                  <a:pt x="112357" y="316241"/>
                </a:lnTo>
                <a:lnTo>
                  <a:pt x="120080" y="317566"/>
                </a:lnTo>
                <a:lnTo>
                  <a:pt x="127213" y="318449"/>
                </a:lnTo>
                <a:lnTo>
                  <a:pt x="135937" y="319037"/>
                </a:lnTo>
                <a:lnTo>
                  <a:pt x="145722" y="319430"/>
                </a:lnTo>
                <a:lnTo>
                  <a:pt x="175809" y="319982"/>
                </a:lnTo>
                <a:lnTo>
                  <a:pt x="185201" y="320060"/>
                </a:lnTo>
                <a:lnTo>
                  <a:pt x="198408" y="318127"/>
                </a:lnTo>
                <a:lnTo>
                  <a:pt x="214158" y="314855"/>
                </a:lnTo>
                <a:lnTo>
                  <a:pt x="231604" y="310688"/>
                </a:lnTo>
                <a:lnTo>
                  <a:pt x="245218" y="307910"/>
                </a:lnTo>
                <a:lnTo>
                  <a:pt x="256279" y="306059"/>
                </a:lnTo>
                <a:lnTo>
                  <a:pt x="265637" y="304824"/>
                </a:lnTo>
                <a:lnTo>
                  <a:pt x="272868" y="303009"/>
                </a:lnTo>
                <a:lnTo>
                  <a:pt x="283549" y="298347"/>
                </a:lnTo>
                <a:lnTo>
                  <a:pt x="299880" y="290144"/>
                </a:lnTo>
                <a:lnTo>
                  <a:pt x="306611" y="285284"/>
                </a:lnTo>
                <a:lnTo>
                  <a:pt x="314075" y="279069"/>
                </a:lnTo>
                <a:lnTo>
                  <a:pt x="328321" y="266209"/>
                </a:lnTo>
                <a:lnTo>
                  <a:pt x="337960" y="257186"/>
                </a:lnTo>
                <a:lnTo>
                  <a:pt x="345551" y="247223"/>
                </a:lnTo>
                <a:lnTo>
                  <a:pt x="355791" y="23091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692"/>
          <p:cNvSpPr/>
          <p:nvPr/>
        </p:nvSpPr>
        <p:spPr>
          <a:xfrm>
            <a:off x="4232671" y="4018370"/>
            <a:ext cx="339330" cy="35709"/>
          </a:xfrm>
          <a:custGeom>
            <a:avLst/>
            <a:gdLst/>
            <a:ahLst/>
            <a:cxnLst/>
            <a:rect l="0" t="0" r="0" b="0"/>
            <a:pathLst>
              <a:path w="339330" h="35709">
                <a:moveTo>
                  <a:pt x="339329" y="35708"/>
                </a:moveTo>
                <a:lnTo>
                  <a:pt x="339329" y="26227"/>
                </a:lnTo>
                <a:lnTo>
                  <a:pt x="338336" y="22442"/>
                </a:lnTo>
                <a:lnTo>
                  <a:pt x="336683" y="18926"/>
                </a:lnTo>
                <a:lnTo>
                  <a:pt x="334588" y="15590"/>
                </a:lnTo>
                <a:lnTo>
                  <a:pt x="331207" y="13366"/>
                </a:lnTo>
                <a:lnTo>
                  <a:pt x="326969" y="11884"/>
                </a:lnTo>
                <a:lnTo>
                  <a:pt x="322159" y="10895"/>
                </a:lnTo>
                <a:lnTo>
                  <a:pt x="316968" y="9244"/>
                </a:lnTo>
                <a:lnTo>
                  <a:pt x="311523" y="7151"/>
                </a:lnTo>
                <a:lnTo>
                  <a:pt x="305909" y="4764"/>
                </a:lnTo>
                <a:lnTo>
                  <a:pt x="300182" y="3172"/>
                </a:lnTo>
                <a:lnTo>
                  <a:pt x="294379" y="2111"/>
                </a:lnTo>
                <a:lnTo>
                  <a:pt x="288527" y="1404"/>
                </a:lnTo>
                <a:lnTo>
                  <a:pt x="281648" y="932"/>
                </a:lnTo>
                <a:lnTo>
                  <a:pt x="274086" y="618"/>
                </a:lnTo>
                <a:lnTo>
                  <a:pt x="254769" y="268"/>
                </a:lnTo>
                <a:lnTo>
                  <a:pt x="154102" y="0"/>
                </a:lnTo>
                <a:lnTo>
                  <a:pt x="138454" y="988"/>
                </a:lnTo>
                <a:lnTo>
                  <a:pt x="97254" y="4733"/>
                </a:lnTo>
                <a:lnTo>
                  <a:pt x="78727" y="7120"/>
                </a:lnTo>
                <a:lnTo>
                  <a:pt x="62407" y="9704"/>
                </a:lnTo>
                <a:lnTo>
                  <a:pt x="0" y="1784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693"/>
          <p:cNvSpPr/>
          <p:nvPr/>
        </p:nvSpPr>
        <p:spPr>
          <a:xfrm>
            <a:off x="4313039" y="4098835"/>
            <a:ext cx="205383" cy="17751"/>
          </a:xfrm>
          <a:custGeom>
            <a:avLst/>
            <a:gdLst/>
            <a:ahLst/>
            <a:cxnLst/>
            <a:rect l="0" t="0" r="0" b="0"/>
            <a:pathLst>
              <a:path w="205383" h="17751">
                <a:moveTo>
                  <a:pt x="205382" y="8821"/>
                </a:moveTo>
                <a:lnTo>
                  <a:pt x="186421" y="4080"/>
                </a:lnTo>
                <a:lnTo>
                  <a:pt x="178851" y="2684"/>
                </a:lnTo>
                <a:lnTo>
                  <a:pt x="171819" y="1753"/>
                </a:lnTo>
                <a:lnTo>
                  <a:pt x="165148" y="1132"/>
                </a:lnTo>
                <a:lnTo>
                  <a:pt x="154747" y="719"/>
                </a:lnTo>
                <a:lnTo>
                  <a:pt x="114642" y="136"/>
                </a:lnTo>
                <a:lnTo>
                  <a:pt x="92624" y="0"/>
                </a:lnTo>
                <a:lnTo>
                  <a:pt x="81593" y="956"/>
                </a:lnTo>
                <a:lnTo>
                  <a:pt x="70270" y="2585"/>
                </a:lnTo>
                <a:lnTo>
                  <a:pt x="58753" y="4664"/>
                </a:lnTo>
                <a:lnTo>
                  <a:pt x="49090" y="7042"/>
                </a:lnTo>
                <a:lnTo>
                  <a:pt x="40664" y="9619"/>
                </a:lnTo>
                <a:lnTo>
                  <a:pt x="0" y="177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694"/>
          <p:cNvSpPr/>
          <p:nvPr/>
        </p:nvSpPr>
        <p:spPr>
          <a:xfrm>
            <a:off x="5250701" y="5411773"/>
            <a:ext cx="214268" cy="231668"/>
          </a:xfrm>
          <a:custGeom>
            <a:avLst/>
            <a:gdLst/>
            <a:ahLst/>
            <a:cxnLst/>
            <a:rect l="0" t="0" r="0" b="0"/>
            <a:pathLst>
              <a:path w="214268" h="231668">
                <a:moveTo>
                  <a:pt x="142830" y="35336"/>
                </a:moveTo>
                <a:lnTo>
                  <a:pt x="142830" y="25855"/>
                </a:lnTo>
                <a:lnTo>
                  <a:pt x="141838" y="22070"/>
                </a:lnTo>
                <a:lnTo>
                  <a:pt x="138090" y="15218"/>
                </a:lnTo>
                <a:lnTo>
                  <a:pt x="135701" y="12995"/>
                </a:lnTo>
                <a:lnTo>
                  <a:pt x="133116" y="11512"/>
                </a:lnTo>
                <a:lnTo>
                  <a:pt x="126579" y="9133"/>
                </a:lnTo>
                <a:lnTo>
                  <a:pt x="120707" y="3980"/>
                </a:lnTo>
                <a:lnTo>
                  <a:pt x="118159" y="2526"/>
                </a:lnTo>
                <a:lnTo>
                  <a:pt x="112683" y="910"/>
                </a:lnTo>
                <a:lnTo>
                  <a:pt x="108841" y="479"/>
                </a:lnTo>
                <a:lnTo>
                  <a:pt x="104296" y="192"/>
                </a:lnTo>
                <a:lnTo>
                  <a:pt x="99281" y="0"/>
                </a:lnTo>
                <a:lnTo>
                  <a:pt x="93954" y="865"/>
                </a:lnTo>
                <a:lnTo>
                  <a:pt x="88418" y="2433"/>
                </a:lnTo>
                <a:lnTo>
                  <a:pt x="82742" y="4471"/>
                </a:lnTo>
                <a:lnTo>
                  <a:pt x="76974" y="5830"/>
                </a:lnTo>
                <a:lnTo>
                  <a:pt x="71145" y="6736"/>
                </a:lnTo>
                <a:lnTo>
                  <a:pt x="65274" y="7339"/>
                </a:lnTo>
                <a:lnTo>
                  <a:pt x="60369" y="8734"/>
                </a:lnTo>
                <a:lnTo>
                  <a:pt x="56106" y="10656"/>
                </a:lnTo>
                <a:lnTo>
                  <a:pt x="52271" y="12930"/>
                </a:lnTo>
                <a:lnTo>
                  <a:pt x="48723" y="15437"/>
                </a:lnTo>
                <a:lnTo>
                  <a:pt x="42135" y="20870"/>
                </a:lnTo>
                <a:lnTo>
                  <a:pt x="38989" y="22715"/>
                </a:lnTo>
                <a:lnTo>
                  <a:pt x="32848" y="24766"/>
                </a:lnTo>
                <a:lnTo>
                  <a:pt x="26811" y="28323"/>
                </a:lnTo>
                <a:lnTo>
                  <a:pt x="23812" y="30661"/>
                </a:lnTo>
                <a:lnTo>
                  <a:pt x="20821" y="34203"/>
                </a:lnTo>
                <a:lnTo>
                  <a:pt x="17834" y="38550"/>
                </a:lnTo>
                <a:lnTo>
                  <a:pt x="14851" y="43432"/>
                </a:lnTo>
                <a:lnTo>
                  <a:pt x="11870" y="47679"/>
                </a:lnTo>
                <a:lnTo>
                  <a:pt x="8890" y="51502"/>
                </a:lnTo>
                <a:lnTo>
                  <a:pt x="5912" y="55043"/>
                </a:lnTo>
                <a:lnTo>
                  <a:pt x="2603" y="61623"/>
                </a:lnTo>
                <a:lnTo>
                  <a:pt x="1131" y="68847"/>
                </a:lnTo>
                <a:lnTo>
                  <a:pt x="739" y="73552"/>
                </a:lnTo>
                <a:lnTo>
                  <a:pt x="304" y="83078"/>
                </a:lnTo>
                <a:lnTo>
                  <a:pt x="110" y="90620"/>
                </a:lnTo>
                <a:lnTo>
                  <a:pt x="0" y="114665"/>
                </a:lnTo>
                <a:lnTo>
                  <a:pt x="978" y="123941"/>
                </a:lnTo>
                <a:lnTo>
                  <a:pt x="2621" y="133101"/>
                </a:lnTo>
                <a:lnTo>
                  <a:pt x="4708" y="142185"/>
                </a:lnTo>
                <a:lnTo>
                  <a:pt x="8085" y="151217"/>
                </a:lnTo>
                <a:lnTo>
                  <a:pt x="12320" y="160215"/>
                </a:lnTo>
                <a:lnTo>
                  <a:pt x="17128" y="169190"/>
                </a:lnTo>
                <a:lnTo>
                  <a:pt x="21326" y="176166"/>
                </a:lnTo>
                <a:lnTo>
                  <a:pt x="25116" y="181809"/>
                </a:lnTo>
                <a:lnTo>
                  <a:pt x="28635" y="186562"/>
                </a:lnTo>
                <a:lnTo>
                  <a:pt x="31973" y="190724"/>
                </a:lnTo>
                <a:lnTo>
                  <a:pt x="35191" y="194490"/>
                </a:lnTo>
                <a:lnTo>
                  <a:pt x="41413" y="201321"/>
                </a:lnTo>
                <a:lnTo>
                  <a:pt x="50493" y="210745"/>
                </a:lnTo>
                <a:lnTo>
                  <a:pt x="56482" y="216814"/>
                </a:lnTo>
                <a:lnTo>
                  <a:pt x="59467" y="218829"/>
                </a:lnTo>
                <a:lnTo>
                  <a:pt x="65431" y="221068"/>
                </a:lnTo>
                <a:lnTo>
                  <a:pt x="69402" y="222658"/>
                </a:lnTo>
                <a:lnTo>
                  <a:pt x="74035" y="224709"/>
                </a:lnTo>
                <a:lnTo>
                  <a:pt x="79107" y="227069"/>
                </a:lnTo>
                <a:lnTo>
                  <a:pt x="85465" y="228643"/>
                </a:lnTo>
                <a:lnTo>
                  <a:pt x="92680" y="229691"/>
                </a:lnTo>
                <a:lnTo>
                  <a:pt x="100467" y="230391"/>
                </a:lnTo>
                <a:lnTo>
                  <a:pt x="108635" y="230856"/>
                </a:lnTo>
                <a:lnTo>
                  <a:pt x="125648" y="231375"/>
                </a:lnTo>
                <a:lnTo>
                  <a:pt x="151960" y="231667"/>
                </a:lnTo>
                <a:lnTo>
                  <a:pt x="160823" y="230715"/>
                </a:lnTo>
                <a:lnTo>
                  <a:pt x="169708" y="229089"/>
                </a:lnTo>
                <a:lnTo>
                  <a:pt x="178608" y="227013"/>
                </a:lnTo>
                <a:lnTo>
                  <a:pt x="185533" y="225628"/>
                </a:lnTo>
                <a:lnTo>
                  <a:pt x="191143" y="224705"/>
                </a:lnTo>
                <a:lnTo>
                  <a:pt x="195874" y="224090"/>
                </a:lnTo>
                <a:lnTo>
                  <a:pt x="200021" y="222688"/>
                </a:lnTo>
                <a:lnTo>
                  <a:pt x="203778" y="220761"/>
                </a:lnTo>
                <a:lnTo>
                  <a:pt x="214267" y="21393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695"/>
          <p:cNvSpPr/>
          <p:nvPr/>
        </p:nvSpPr>
        <p:spPr>
          <a:xfrm>
            <a:off x="5527598" y="5527953"/>
            <a:ext cx="62387" cy="106680"/>
          </a:xfrm>
          <a:custGeom>
            <a:avLst/>
            <a:gdLst/>
            <a:ahLst/>
            <a:cxnLst/>
            <a:rect l="0" t="0" r="0" b="0"/>
            <a:pathLst>
              <a:path w="62387" h="106680">
                <a:moveTo>
                  <a:pt x="26667" y="17382"/>
                </a:moveTo>
                <a:lnTo>
                  <a:pt x="26667" y="12642"/>
                </a:lnTo>
                <a:lnTo>
                  <a:pt x="25675" y="10253"/>
                </a:lnTo>
                <a:lnTo>
                  <a:pt x="24022" y="7669"/>
                </a:lnTo>
                <a:lnTo>
                  <a:pt x="21927" y="4954"/>
                </a:lnTo>
                <a:lnTo>
                  <a:pt x="19538" y="3144"/>
                </a:lnTo>
                <a:lnTo>
                  <a:pt x="16954" y="1937"/>
                </a:lnTo>
                <a:lnTo>
                  <a:pt x="10417" y="0"/>
                </a:lnTo>
                <a:lnTo>
                  <a:pt x="8888" y="1825"/>
                </a:lnTo>
                <a:lnTo>
                  <a:pt x="6877" y="5027"/>
                </a:lnTo>
                <a:lnTo>
                  <a:pt x="4544" y="9145"/>
                </a:lnTo>
                <a:lnTo>
                  <a:pt x="2989" y="13875"/>
                </a:lnTo>
                <a:lnTo>
                  <a:pt x="1952" y="19013"/>
                </a:lnTo>
                <a:lnTo>
                  <a:pt x="1261" y="24423"/>
                </a:lnTo>
                <a:lnTo>
                  <a:pt x="800" y="30013"/>
                </a:lnTo>
                <a:lnTo>
                  <a:pt x="493" y="35725"/>
                </a:lnTo>
                <a:lnTo>
                  <a:pt x="60" y="50598"/>
                </a:lnTo>
                <a:lnTo>
                  <a:pt x="0" y="54409"/>
                </a:lnTo>
                <a:lnTo>
                  <a:pt x="951" y="57942"/>
                </a:lnTo>
                <a:lnTo>
                  <a:pt x="2578" y="61290"/>
                </a:lnTo>
                <a:lnTo>
                  <a:pt x="7577" y="69050"/>
                </a:lnTo>
                <a:lnTo>
                  <a:pt x="8979" y="70679"/>
                </a:lnTo>
                <a:lnTo>
                  <a:pt x="10906" y="72757"/>
                </a:lnTo>
                <a:lnTo>
                  <a:pt x="16686" y="78704"/>
                </a:lnTo>
                <a:lnTo>
                  <a:pt x="37455" y="99590"/>
                </a:lnTo>
                <a:lnTo>
                  <a:pt x="40805" y="101953"/>
                </a:lnTo>
                <a:lnTo>
                  <a:pt x="44030" y="103528"/>
                </a:lnTo>
                <a:lnTo>
                  <a:pt x="50663" y="105746"/>
                </a:lnTo>
                <a:lnTo>
                  <a:pt x="62386" y="10667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696"/>
          <p:cNvSpPr/>
          <p:nvPr/>
        </p:nvSpPr>
        <p:spPr>
          <a:xfrm>
            <a:off x="5619656" y="5563195"/>
            <a:ext cx="86248" cy="62387"/>
          </a:xfrm>
          <a:custGeom>
            <a:avLst/>
            <a:gdLst/>
            <a:ahLst/>
            <a:cxnLst/>
            <a:rect l="0" t="0" r="0" b="0"/>
            <a:pathLst>
              <a:path w="86248" h="62387">
                <a:moveTo>
                  <a:pt x="32836" y="35719"/>
                </a:moveTo>
                <a:lnTo>
                  <a:pt x="25147" y="28030"/>
                </a:lnTo>
                <a:lnTo>
                  <a:pt x="23741" y="27616"/>
                </a:lnTo>
                <a:lnTo>
                  <a:pt x="21812" y="27340"/>
                </a:lnTo>
                <a:lnTo>
                  <a:pt x="19533" y="27157"/>
                </a:lnTo>
                <a:lnTo>
                  <a:pt x="16030" y="27034"/>
                </a:lnTo>
                <a:lnTo>
                  <a:pt x="6846" y="26898"/>
                </a:lnTo>
                <a:lnTo>
                  <a:pt x="3603" y="27854"/>
                </a:lnTo>
                <a:lnTo>
                  <a:pt x="1441" y="29483"/>
                </a:lnTo>
                <a:lnTo>
                  <a:pt x="0" y="31562"/>
                </a:lnTo>
                <a:lnTo>
                  <a:pt x="31" y="32948"/>
                </a:lnTo>
                <a:lnTo>
                  <a:pt x="1044" y="33871"/>
                </a:lnTo>
                <a:lnTo>
                  <a:pt x="2712" y="34487"/>
                </a:lnTo>
                <a:lnTo>
                  <a:pt x="3824" y="35890"/>
                </a:lnTo>
                <a:lnTo>
                  <a:pt x="4565" y="37817"/>
                </a:lnTo>
                <a:lnTo>
                  <a:pt x="5058" y="40095"/>
                </a:lnTo>
                <a:lnTo>
                  <a:pt x="6380" y="42605"/>
                </a:lnTo>
                <a:lnTo>
                  <a:pt x="8253" y="45270"/>
                </a:lnTo>
                <a:lnTo>
                  <a:pt x="10494" y="48040"/>
                </a:lnTo>
                <a:lnTo>
                  <a:pt x="12980" y="49886"/>
                </a:lnTo>
                <a:lnTo>
                  <a:pt x="15631" y="51116"/>
                </a:lnTo>
                <a:lnTo>
                  <a:pt x="18389" y="51937"/>
                </a:lnTo>
                <a:lnTo>
                  <a:pt x="20228" y="53476"/>
                </a:lnTo>
                <a:lnTo>
                  <a:pt x="21454" y="55494"/>
                </a:lnTo>
                <a:lnTo>
                  <a:pt x="22272" y="57832"/>
                </a:lnTo>
                <a:lnTo>
                  <a:pt x="23808" y="59391"/>
                </a:lnTo>
                <a:lnTo>
                  <a:pt x="25826" y="60430"/>
                </a:lnTo>
                <a:lnTo>
                  <a:pt x="28162" y="61122"/>
                </a:lnTo>
                <a:lnTo>
                  <a:pt x="31704" y="61584"/>
                </a:lnTo>
                <a:lnTo>
                  <a:pt x="36050" y="61892"/>
                </a:lnTo>
                <a:lnTo>
                  <a:pt x="40932" y="62097"/>
                </a:lnTo>
                <a:lnTo>
                  <a:pt x="51648" y="62325"/>
                </a:lnTo>
                <a:lnTo>
                  <a:pt x="57283" y="62386"/>
                </a:lnTo>
                <a:lnTo>
                  <a:pt x="62033" y="61434"/>
                </a:lnTo>
                <a:lnTo>
                  <a:pt x="66191" y="59807"/>
                </a:lnTo>
                <a:lnTo>
                  <a:pt x="69955" y="57731"/>
                </a:lnTo>
                <a:lnTo>
                  <a:pt x="73457" y="56347"/>
                </a:lnTo>
                <a:lnTo>
                  <a:pt x="76784" y="55424"/>
                </a:lnTo>
                <a:lnTo>
                  <a:pt x="79994" y="54808"/>
                </a:lnTo>
                <a:lnTo>
                  <a:pt x="82134" y="53406"/>
                </a:lnTo>
                <a:lnTo>
                  <a:pt x="83560" y="51479"/>
                </a:lnTo>
                <a:lnTo>
                  <a:pt x="84512" y="49203"/>
                </a:lnTo>
                <a:lnTo>
                  <a:pt x="85146" y="46692"/>
                </a:lnTo>
                <a:lnTo>
                  <a:pt x="85569" y="44026"/>
                </a:lnTo>
                <a:lnTo>
                  <a:pt x="85850" y="41257"/>
                </a:lnTo>
                <a:lnTo>
                  <a:pt x="86038" y="37427"/>
                </a:lnTo>
                <a:lnTo>
                  <a:pt x="86247" y="27879"/>
                </a:lnTo>
                <a:lnTo>
                  <a:pt x="85310" y="24539"/>
                </a:lnTo>
                <a:lnTo>
                  <a:pt x="83693" y="22312"/>
                </a:lnTo>
                <a:lnTo>
                  <a:pt x="81624" y="20828"/>
                </a:lnTo>
                <a:lnTo>
                  <a:pt x="80244" y="18846"/>
                </a:lnTo>
                <a:lnTo>
                  <a:pt x="79324" y="16533"/>
                </a:lnTo>
                <a:lnTo>
                  <a:pt x="78711" y="13998"/>
                </a:lnTo>
                <a:lnTo>
                  <a:pt x="77310" y="11317"/>
                </a:lnTo>
                <a:lnTo>
                  <a:pt x="75383" y="8537"/>
                </a:lnTo>
                <a:lnTo>
                  <a:pt x="73107" y="5691"/>
                </a:lnTo>
                <a:lnTo>
                  <a:pt x="70597" y="3794"/>
                </a:lnTo>
                <a:lnTo>
                  <a:pt x="67932" y="2529"/>
                </a:lnTo>
                <a:lnTo>
                  <a:pt x="65163" y="1686"/>
                </a:lnTo>
                <a:lnTo>
                  <a:pt x="62325" y="1124"/>
                </a:lnTo>
                <a:lnTo>
                  <a:pt x="59441" y="749"/>
                </a:lnTo>
                <a:lnTo>
                  <a:pt x="50695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697"/>
          <p:cNvSpPr/>
          <p:nvPr/>
        </p:nvSpPr>
        <p:spPr>
          <a:xfrm>
            <a:off x="5438179" y="5732859"/>
            <a:ext cx="98228" cy="303610"/>
          </a:xfrm>
          <a:custGeom>
            <a:avLst/>
            <a:gdLst/>
            <a:ahLst/>
            <a:cxnLst/>
            <a:rect l="0" t="0" r="0" b="0"/>
            <a:pathLst>
              <a:path w="98228" h="303610">
                <a:moveTo>
                  <a:pt x="0" y="0"/>
                </a:moveTo>
                <a:lnTo>
                  <a:pt x="0" y="13302"/>
                </a:lnTo>
                <a:lnTo>
                  <a:pt x="993" y="19782"/>
                </a:lnTo>
                <a:lnTo>
                  <a:pt x="4741" y="40211"/>
                </a:lnTo>
                <a:lnTo>
                  <a:pt x="7129" y="48636"/>
                </a:lnTo>
                <a:lnTo>
                  <a:pt x="9714" y="55244"/>
                </a:lnTo>
                <a:lnTo>
                  <a:pt x="12429" y="60642"/>
                </a:lnTo>
                <a:lnTo>
                  <a:pt x="14240" y="66225"/>
                </a:lnTo>
                <a:lnTo>
                  <a:pt x="15446" y="71931"/>
                </a:lnTo>
                <a:lnTo>
                  <a:pt x="16251" y="77720"/>
                </a:lnTo>
                <a:lnTo>
                  <a:pt x="17779" y="83563"/>
                </a:lnTo>
                <a:lnTo>
                  <a:pt x="19790" y="89443"/>
                </a:lnTo>
                <a:lnTo>
                  <a:pt x="22123" y="95348"/>
                </a:lnTo>
                <a:lnTo>
                  <a:pt x="23679" y="101268"/>
                </a:lnTo>
                <a:lnTo>
                  <a:pt x="24715" y="107200"/>
                </a:lnTo>
                <a:lnTo>
                  <a:pt x="25406" y="113138"/>
                </a:lnTo>
                <a:lnTo>
                  <a:pt x="28844" y="124043"/>
                </a:lnTo>
                <a:lnTo>
                  <a:pt x="34112" y="138257"/>
                </a:lnTo>
                <a:lnTo>
                  <a:pt x="40601" y="154680"/>
                </a:lnTo>
                <a:lnTo>
                  <a:pt x="44927" y="167612"/>
                </a:lnTo>
                <a:lnTo>
                  <a:pt x="47811" y="178218"/>
                </a:lnTo>
                <a:lnTo>
                  <a:pt x="49733" y="187273"/>
                </a:lnTo>
                <a:lnTo>
                  <a:pt x="52007" y="194302"/>
                </a:lnTo>
                <a:lnTo>
                  <a:pt x="54515" y="199980"/>
                </a:lnTo>
                <a:lnTo>
                  <a:pt x="57179" y="204757"/>
                </a:lnTo>
                <a:lnTo>
                  <a:pt x="59948" y="210919"/>
                </a:lnTo>
                <a:lnTo>
                  <a:pt x="62786" y="218003"/>
                </a:lnTo>
                <a:lnTo>
                  <a:pt x="65670" y="225702"/>
                </a:lnTo>
                <a:lnTo>
                  <a:pt x="68584" y="231828"/>
                </a:lnTo>
                <a:lnTo>
                  <a:pt x="71520" y="236904"/>
                </a:lnTo>
                <a:lnTo>
                  <a:pt x="74469" y="241280"/>
                </a:lnTo>
                <a:lnTo>
                  <a:pt x="76435" y="246181"/>
                </a:lnTo>
                <a:lnTo>
                  <a:pt x="77746" y="251433"/>
                </a:lnTo>
                <a:lnTo>
                  <a:pt x="78620" y="256919"/>
                </a:lnTo>
                <a:lnTo>
                  <a:pt x="80195" y="263553"/>
                </a:lnTo>
                <a:lnTo>
                  <a:pt x="82237" y="270952"/>
                </a:lnTo>
                <a:lnTo>
                  <a:pt x="84590" y="278861"/>
                </a:lnTo>
                <a:lnTo>
                  <a:pt x="87151" y="284134"/>
                </a:lnTo>
                <a:lnTo>
                  <a:pt x="89851" y="287649"/>
                </a:lnTo>
                <a:lnTo>
                  <a:pt x="92643" y="289992"/>
                </a:lnTo>
                <a:lnTo>
                  <a:pt x="94504" y="292547"/>
                </a:lnTo>
                <a:lnTo>
                  <a:pt x="95745" y="295243"/>
                </a:lnTo>
                <a:lnTo>
                  <a:pt x="98227" y="30360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698"/>
          <p:cNvSpPr/>
          <p:nvPr/>
        </p:nvSpPr>
        <p:spPr>
          <a:xfrm>
            <a:off x="5375718" y="6100217"/>
            <a:ext cx="160689" cy="114724"/>
          </a:xfrm>
          <a:custGeom>
            <a:avLst/>
            <a:gdLst/>
            <a:ahLst/>
            <a:cxnLst/>
            <a:rect l="0" t="0" r="0" b="0"/>
            <a:pathLst>
              <a:path w="160689" h="114724">
                <a:moveTo>
                  <a:pt x="89250" y="7689"/>
                </a:moveTo>
                <a:lnTo>
                  <a:pt x="84510" y="7689"/>
                </a:lnTo>
                <a:lnTo>
                  <a:pt x="82121" y="6697"/>
                </a:lnTo>
                <a:lnTo>
                  <a:pt x="79537" y="5043"/>
                </a:lnTo>
                <a:lnTo>
                  <a:pt x="73000" y="0"/>
                </a:lnTo>
                <a:lnTo>
                  <a:pt x="71471" y="579"/>
                </a:lnTo>
                <a:lnTo>
                  <a:pt x="67127" y="3868"/>
                </a:lnTo>
                <a:lnTo>
                  <a:pt x="62595" y="5141"/>
                </a:lnTo>
                <a:lnTo>
                  <a:pt x="56598" y="5990"/>
                </a:lnTo>
                <a:lnTo>
                  <a:pt x="49622" y="6556"/>
                </a:lnTo>
                <a:lnTo>
                  <a:pt x="43981" y="7926"/>
                </a:lnTo>
                <a:lnTo>
                  <a:pt x="39227" y="9831"/>
                </a:lnTo>
                <a:lnTo>
                  <a:pt x="35066" y="12094"/>
                </a:lnTo>
                <a:lnTo>
                  <a:pt x="31299" y="14594"/>
                </a:lnTo>
                <a:lnTo>
                  <a:pt x="27796" y="17253"/>
                </a:lnTo>
                <a:lnTo>
                  <a:pt x="24468" y="20018"/>
                </a:lnTo>
                <a:lnTo>
                  <a:pt x="21258" y="22854"/>
                </a:lnTo>
                <a:lnTo>
                  <a:pt x="15044" y="28650"/>
                </a:lnTo>
                <a:lnTo>
                  <a:pt x="5968" y="37492"/>
                </a:lnTo>
                <a:lnTo>
                  <a:pt x="3963" y="40456"/>
                </a:lnTo>
                <a:lnTo>
                  <a:pt x="2627" y="43424"/>
                </a:lnTo>
                <a:lnTo>
                  <a:pt x="1735" y="46395"/>
                </a:lnTo>
                <a:lnTo>
                  <a:pt x="1142" y="50361"/>
                </a:lnTo>
                <a:lnTo>
                  <a:pt x="745" y="54988"/>
                </a:lnTo>
                <a:lnTo>
                  <a:pt x="305" y="64429"/>
                </a:lnTo>
                <a:lnTo>
                  <a:pt x="110" y="71933"/>
                </a:lnTo>
                <a:lnTo>
                  <a:pt x="0" y="81735"/>
                </a:lnTo>
                <a:lnTo>
                  <a:pt x="977" y="84834"/>
                </a:lnTo>
                <a:lnTo>
                  <a:pt x="2620" y="87892"/>
                </a:lnTo>
                <a:lnTo>
                  <a:pt x="4708" y="90924"/>
                </a:lnTo>
                <a:lnTo>
                  <a:pt x="7092" y="93937"/>
                </a:lnTo>
                <a:lnTo>
                  <a:pt x="9673" y="96937"/>
                </a:lnTo>
                <a:lnTo>
                  <a:pt x="12386" y="99930"/>
                </a:lnTo>
                <a:lnTo>
                  <a:pt x="15187" y="101925"/>
                </a:lnTo>
                <a:lnTo>
                  <a:pt x="18047" y="103255"/>
                </a:lnTo>
                <a:lnTo>
                  <a:pt x="20946" y="104142"/>
                </a:lnTo>
                <a:lnTo>
                  <a:pt x="23870" y="105725"/>
                </a:lnTo>
                <a:lnTo>
                  <a:pt x="26812" y="107773"/>
                </a:lnTo>
                <a:lnTo>
                  <a:pt x="29765" y="110130"/>
                </a:lnTo>
                <a:lnTo>
                  <a:pt x="33719" y="111702"/>
                </a:lnTo>
                <a:lnTo>
                  <a:pt x="38338" y="112749"/>
                </a:lnTo>
                <a:lnTo>
                  <a:pt x="43403" y="113448"/>
                </a:lnTo>
                <a:lnTo>
                  <a:pt x="47771" y="113914"/>
                </a:lnTo>
                <a:lnTo>
                  <a:pt x="51676" y="114224"/>
                </a:lnTo>
                <a:lnTo>
                  <a:pt x="55271" y="114431"/>
                </a:lnTo>
                <a:lnTo>
                  <a:pt x="61911" y="114661"/>
                </a:lnTo>
                <a:lnTo>
                  <a:pt x="65071" y="114723"/>
                </a:lnTo>
                <a:lnTo>
                  <a:pt x="68170" y="112779"/>
                </a:lnTo>
                <a:lnTo>
                  <a:pt x="71228" y="109499"/>
                </a:lnTo>
                <a:lnTo>
                  <a:pt x="74259" y="105328"/>
                </a:lnTo>
                <a:lnTo>
                  <a:pt x="77272" y="101555"/>
                </a:lnTo>
                <a:lnTo>
                  <a:pt x="80273" y="98047"/>
                </a:lnTo>
                <a:lnTo>
                  <a:pt x="83265" y="94717"/>
                </a:lnTo>
                <a:lnTo>
                  <a:pt x="89236" y="88370"/>
                </a:lnTo>
                <a:lnTo>
                  <a:pt x="92218" y="85289"/>
                </a:lnTo>
                <a:lnTo>
                  <a:pt x="94205" y="81251"/>
                </a:lnTo>
                <a:lnTo>
                  <a:pt x="95530" y="76574"/>
                </a:lnTo>
                <a:lnTo>
                  <a:pt x="96413" y="71471"/>
                </a:lnTo>
                <a:lnTo>
                  <a:pt x="97002" y="67078"/>
                </a:lnTo>
                <a:lnTo>
                  <a:pt x="97395" y="63156"/>
                </a:lnTo>
                <a:lnTo>
                  <a:pt x="97656" y="59550"/>
                </a:lnTo>
                <a:lnTo>
                  <a:pt x="97831" y="55161"/>
                </a:lnTo>
                <a:lnTo>
                  <a:pt x="98134" y="37594"/>
                </a:lnTo>
                <a:lnTo>
                  <a:pt x="99142" y="34570"/>
                </a:lnTo>
                <a:lnTo>
                  <a:pt x="100805" y="30571"/>
                </a:lnTo>
                <a:lnTo>
                  <a:pt x="102907" y="25920"/>
                </a:lnTo>
                <a:lnTo>
                  <a:pt x="104307" y="21827"/>
                </a:lnTo>
                <a:lnTo>
                  <a:pt x="105242" y="18107"/>
                </a:lnTo>
                <a:lnTo>
                  <a:pt x="105864" y="14634"/>
                </a:lnTo>
                <a:lnTo>
                  <a:pt x="106279" y="13311"/>
                </a:lnTo>
                <a:lnTo>
                  <a:pt x="106557" y="13421"/>
                </a:lnTo>
                <a:lnTo>
                  <a:pt x="107001" y="15987"/>
                </a:lnTo>
                <a:lnTo>
                  <a:pt x="107077" y="25913"/>
                </a:lnTo>
                <a:lnTo>
                  <a:pt x="108080" y="29759"/>
                </a:lnTo>
                <a:lnTo>
                  <a:pt x="109741" y="33317"/>
                </a:lnTo>
                <a:lnTo>
                  <a:pt x="111840" y="36681"/>
                </a:lnTo>
                <a:lnTo>
                  <a:pt x="114232" y="40908"/>
                </a:lnTo>
                <a:lnTo>
                  <a:pt x="119536" y="50895"/>
                </a:lnTo>
                <a:lnTo>
                  <a:pt x="121347" y="55345"/>
                </a:lnTo>
                <a:lnTo>
                  <a:pt x="122554" y="59303"/>
                </a:lnTo>
                <a:lnTo>
                  <a:pt x="123359" y="62935"/>
                </a:lnTo>
                <a:lnTo>
                  <a:pt x="124888" y="66348"/>
                </a:lnTo>
                <a:lnTo>
                  <a:pt x="126900" y="69615"/>
                </a:lnTo>
                <a:lnTo>
                  <a:pt x="129233" y="72786"/>
                </a:lnTo>
                <a:lnTo>
                  <a:pt x="131780" y="75891"/>
                </a:lnTo>
                <a:lnTo>
                  <a:pt x="134471" y="78954"/>
                </a:lnTo>
                <a:lnTo>
                  <a:pt x="137257" y="81988"/>
                </a:lnTo>
                <a:lnTo>
                  <a:pt x="142998" y="88005"/>
                </a:lnTo>
                <a:lnTo>
                  <a:pt x="145918" y="90998"/>
                </a:lnTo>
                <a:lnTo>
                  <a:pt x="148857" y="92994"/>
                </a:lnTo>
                <a:lnTo>
                  <a:pt x="151808" y="94325"/>
                </a:lnTo>
                <a:lnTo>
                  <a:pt x="160688" y="10591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699"/>
          <p:cNvSpPr/>
          <p:nvPr/>
        </p:nvSpPr>
        <p:spPr>
          <a:xfrm>
            <a:off x="5545335" y="6090552"/>
            <a:ext cx="142876" cy="88792"/>
          </a:xfrm>
          <a:custGeom>
            <a:avLst/>
            <a:gdLst/>
            <a:ahLst/>
            <a:cxnLst/>
            <a:rect l="0" t="0" r="0" b="0"/>
            <a:pathLst>
              <a:path w="142876" h="88792">
                <a:moveTo>
                  <a:pt x="0" y="17354"/>
                </a:moveTo>
                <a:lnTo>
                  <a:pt x="9482" y="22095"/>
                </a:lnTo>
                <a:lnTo>
                  <a:pt x="12274" y="24483"/>
                </a:lnTo>
                <a:lnTo>
                  <a:pt x="14136" y="27067"/>
                </a:lnTo>
                <a:lnTo>
                  <a:pt x="15377" y="29782"/>
                </a:lnTo>
                <a:lnTo>
                  <a:pt x="17197" y="32585"/>
                </a:lnTo>
                <a:lnTo>
                  <a:pt x="19402" y="35445"/>
                </a:lnTo>
                <a:lnTo>
                  <a:pt x="21865" y="38345"/>
                </a:lnTo>
                <a:lnTo>
                  <a:pt x="23506" y="41269"/>
                </a:lnTo>
                <a:lnTo>
                  <a:pt x="24600" y="44212"/>
                </a:lnTo>
                <a:lnTo>
                  <a:pt x="25330" y="47165"/>
                </a:lnTo>
                <a:lnTo>
                  <a:pt x="26809" y="50127"/>
                </a:lnTo>
                <a:lnTo>
                  <a:pt x="28787" y="53093"/>
                </a:lnTo>
                <a:lnTo>
                  <a:pt x="31098" y="56063"/>
                </a:lnTo>
                <a:lnTo>
                  <a:pt x="32638" y="59035"/>
                </a:lnTo>
                <a:lnTo>
                  <a:pt x="33665" y="62008"/>
                </a:lnTo>
                <a:lnTo>
                  <a:pt x="35314" y="69169"/>
                </a:lnTo>
                <a:lnTo>
                  <a:pt x="36441" y="70749"/>
                </a:lnTo>
                <a:lnTo>
                  <a:pt x="38185" y="72794"/>
                </a:lnTo>
                <a:lnTo>
                  <a:pt x="44271" y="79448"/>
                </a:lnTo>
                <a:lnTo>
                  <a:pt x="44481" y="77032"/>
                </a:lnTo>
                <a:lnTo>
                  <a:pt x="44536" y="74999"/>
                </a:lnTo>
                <a:lnTo>
                  <a:pt x="45566" y="69675"/>
                </a:lnTo>
                <a:lnTo>
                  <a:pt x="49356" y="53176"/>
                </a:lnTo>
                <a:lnTo>
                  <a:pt x="51756" y="44211"/>
                </a:lnTo>
                <a:lnTo>
                  <a:pt x="60896" y="13725"/>
                </a:lnTo>
                <a:lnTo>
                  <a:pt x="61434" y="10965"/>
                </a:lnTo>
                <a:lnTo>
                  <a:pt x="61792" y="8134"/>
                </a:lnTo>
                <a:lnTo>
                  <a:pt x="62031" y="5254"/>
                </a:lnTo>
                <a:lnTo>
                  <a:pt x="63182" y="3334"/>
                </a:lnTo>
                <a:lnTo>
                  <a:pt x="64942" y="2054"/>
                </a:lnTo>
                <a:lnTo>
                  <a:pt x="67107" y="1201"/>
                </a:lnTo>
                <a:lnTo>
                  <a:pt x="69543" y="632"/>
                </a:lnTo>
                <a:lnTo>
                  <a:pt x="72159" y="253"/>
                </a:lnTo>
                <a:lnTo>
                  <a:pt x="74895" y="0"/>
                </a:lnTo>
                <a:lnTo>
                  <a:pt x="76719" y="824"/>
                </a:lnTo>
                <a:lnTo>
                  <a:pt x="77936" y="2365"/>
                </a:lnTo>
                <a:lnTo>
                  <a:pt x="78746" y="4385"/>
                </a:lnTo>
                <a:lnTo>
                  <a:pt x="80279" y="7716"/>
                </a:lnTo>
                <a:lnTo>
                  <a:pt x="84627" y="16708"/>
                </a:lnTo>
                <a:lnTo>
                  <a:pt x="87177" y="20892"/>
                </a:lnTo>
                <a:lnTo>
                  <a:pt x="89868" y="24673"/>
                </a:lnTo>
                <a:lnTo>
                  <a:pt x="92654" y="28187"/>
                </a:lnTo>
                <a:lnTo>
                  <a:pt x="95504" y="31521"/>
                </a:lnTo>
                <a:lnTo>
                  <a:pt x="98396" y="34736"/>
                </a:lnTo>
                <a:lnTo>
                  <a:pt x="101316" y="37872"/>
                </a:lnTo>
                <a:lnTo>
                  <a:pt x="106240" y="44923"/>
                </a:lnTo>
                <a:lnTo>
                  <a:pt x="112499" y="54585"/>
                </a:lnTo>
                <a:lnTo>
                  <a:pt x="127591" y="78656"/>
                </a:lnTo>
                <a:lnTo>
                  <a:pt x="142875" y="8879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700"/>
          <p:cNvSpPr/>
          <p:nvPr/>
        </p:nvSpPr>
        <p:spPr>
          <a:xfrm>
            <a:off x="5724059" y="5957034"/>
            <a:ext cx="133817" cy="211949"/>
          </a:xfrm>
          <a:custGeom>
            <a:avLst/>
            <a:gdLst/>
            <a:ahLst/>
            <a:cxnLst/>
            <a:rect l="0" t="0" r="0" b="0"/>
            <a:pathLst>
              <a:path w="133817" h="211949">
                <a:moveTo>
                  <a:pt x="53448" y="124083"/>
                </a:moveTo>
                <a:lnTo>
                  <a:pt x="43967" y="119343"/>
                </a:lnTo>
                <a:lnTo>
                  <a:pt x="40182" y="117946"/>
                </a:lnTo>
                <a:lnTo>
                  <a:pt x="36667" y="117015"/>
                </a:lnTo>
                <a:lnTo>
                  <a:pt x="28636" y="115521"/>
                </a:lnTo>
                <a:lnTo>
                  <a:pt x="25993" y="116391"/>
                </a:lnTo>
                <a:lnTo>
                  <a:pt x="22246" y="117963"/>
                </a:lnTo>
                <a:lnTo>
                  <a:pt x="17764" y="120003"/>
                </a:lnTo>
                <a:lnTo>
                  <a:pt x="14776" y="122355"/>
                </a:lnTo>
                <a:lnTo>
                  <a:pt x="12784" y="124915"/>
                </a:lnTo>
                <a:lnTo>
                  <a:pt x="9579" y="130406"/>
                </a:lnTo>
                <a:lnTo>
                  <a:pt x="7335" y="133259"/>
                </a:lnTo>
                <a:lnTo>
                  <a:pt x="4846" y="136153"/>
                </a:lnTo>
                <a:lnTo>
                  <a:pt x="3188" y="139075"/>
                </a:lnTo>
                <a:lnTo>
                  <a:pt x="1345" y="144967"/>
                </a:lnTo>
                <a:lnTo>
                  <a:pt x="853" y="148920"/>
                </a:lnTo>
                <a:lnTo>
                  <a:pt x="525" y="153539"/>
                </a:lnTo>
                <a:lnTo>
                  <a:pt x="162" y="162971"/>
                </a:lnTo>
                <a:lnTo>
                  <a:pt x="0" y="170471"/>
                </a:lnTo>
                <a:lnTo>
                  <a:pt x="949" y="174852"/>
                </a:lnTo>
                <a:lnTo>
                  <a:pt x="2574" y="179757"/>
                </a:lnTo>
                <a:lnTo>
                  <a:pt x="4649" y="185012"/>
                </a:lnTo>
                <a:lnTo>
                  <a:pt x="7025" y="189506"/>
                </a:lnTo>
                <a:lnTo>
                  <a:pt x="9601" y="193496"/>
                </a:lnTo>
                <a:lnTo>
                  <a:pt x="16124" y="202286"/>
                </a:lnTo>
                <a:lnTo>
                  <a:pt x="18643" y="204000"/>
                </a:lnTo>
                <a:lnTo>
                  <a:pt x="22308" y="206134"/>
                </a:lnTo>
                <a:lnTo>
                  <a:pt x="26735" y="208550"/>
                </a:lnTo>
                <a:lnTo>
                  <a:pt x="30678" y="210160"/>
                </a:lnTo>
                <a:lnTo>
                  <a:pt x="34300" y="211233"/>
                </a:lnTo>
                <a:lnTo>
                  <a:pt x="37706" y="211948"/>
                </a:lnTo>
                <a:lnTo>
                  <a:pt x="39977" y="211433"/>
                </a:lnTo>
                <a:lnTo>
                  <a:pt x="41491" y="210098"/>
                </a:lnTo>
                <a:lnTo>
                  <a:pt x="44165" y="205968"/>
                </a:lnTo>
                <a:lnTo>
                  <a:pt x="46268" y="203477"/>
                </a:lnTo>
                <a:lnTo>
                  <a:pt x="48661" y="200825"/>
                </a:lnTo>
                <a:lnTo>
                  <a:pt x="50257" y="198065"/>
                </a:lnTo>
                <a:lnTo>
                  <a:pt x="52030" y="192351"/>
                </a:lnTo>
                <a:lnTo>
                  <a:pt x="52818" y="186505"/>
                </a:lnTo>
                <a:lnTo>
                  <a:pt x="53028" y="183557"/>
                </a:lnTo>
                <a:lnTo>
                  <a:pt x="54161" y="176631"/>
                </a:lnTo>
                <a:lnTo>
                  <a:pt x="58064" y="155706"/>
                </a:lnTo>
                <a:lnTo>
                  <a:pt x="59503" y="144173"/>
                </a:lnTo>
                <a:lnTo>
                  <a:pt x="60461" y="132516"/>
                </a:lnTo>
                <a:lnTo>
                  <a:pt x="61526" y="110963"/>
                </a:lnTo>
                <a:lnTo>
                  <a:pt x="62000" y="94770"/>
                </a:lnTo>
                <a:lnTo>
                  <a:pt x="61134" y="84697"/>
                </a:lnTo>
                <a:lnTo>
                  <a:pt x="59564" y="73021"/>
                </a:lnTo>
                <a:lnTo>
                  <a:pt x="57525" y="60276"/>
                </a:lnTo>
                <a:lnTo>
                  <a:pt x="56166" y="49795"/>
                </a:lnTo>
                <a:lnTo>
                  <a:pt x="55261" y="40823"/>
                </a:lnTo>
                <a:lnTo>
                  <a:pt x="54656" y="32858"/>
                </a:lnTo>
                <a:lnTo>
                  <a:pt x="53262" y="24571"/>
                </a:lnTo>
                <a:lnTo>
                  <a:pt x="51340" y="16070"/>
                </a:lnTo>
                <a:lnTo>
                  <a:pt x="49066" y="7425"/>
                </a:lnTo>
                <a:lnTo>
                  <a:pt x="46558" y="2655"/>
                </a:lnTo>
                <a:lnTo>
                  <a:pt x="43894" y="467"/>
                </a:lnTo>
                <a:lnTo>
                  <a:pt x="41125" y="0"/>
                </a:lnTo>
                <a:lnTo>
                  <a:pt x="39280" y="681"/>
                </a:lnTo>
                <a:lnTo>
                  <a:pt x="38050" y="2128"/>
                </a:lnTo>
                <a:lnTo>
                  <a:pt x="37230" y="4084"/>
                </a:lnTo>
                <a:lnTo>
                  <a:pt x="37675" y="8365"/>
                </a:lnTo>
                <a:lnTo>
                  <a:pt x="38964" y="14195"/>
                </a:lnTo>
                <a:lnTo>
                  <a:pt x="40815" y="21059"/>
                </a:lnTo>
                <a:lnTo>
                  <a:pt x="42050" y="26627"/>
                </a:lnTo>
                <a:lnTo>
                  <a:pt x="42873" y="31331"/>
                </a:lnTo>
                <a:lnTo>
                  <a:pt x="43421" y="35459"/>
                </a:lnTo>
                <a:lnTo>
                  <a:pt x="43787" y="40196"/>
                </a:lnTo>
                <a:lnTo>
                  <a:pt x="44031" y="45337"/>
                </a:lnTo>
                <a:lnTo>
                  <a:pt x="44302" y="56343"/>
                </a:lnTo>
                <a:lnTo>
                  <a:pt x="44422" y="67849"/>
                </a:lnTo>
                <a:lnTo>
                  <a:pt x="45447" y="73695"/>
                </a:lnTo>
                <a:lnTo>
                  <a:pt x="47122" y="79576"/>
                </a:lnTo>
                <a:lnTo>
                  <a:pt x="49230" y="85482"/>
                </a:lnTo>
                <a:lnTo>
                  <a:pt x="51629" y="91404"/>
                </a:lnTo>
                <a:lnTo>
                  <a:pt x="54220" y="97336"/>
                </a:lnTo>
                <a:lnTo>
                  <a:pt x="56939" y="103275"/>
                </a:lnTo>
                <a:lnTo>
                  <a:pt x="61729" y="111203"/>
                </a:lnTo>
                <a:lnTo>
                  <a:pt x="67898" y="120457"/>
                </a:lnTo>
                <a:lnTo>
                  <a:pt x="74988" y="130596"/>
                </a:lnTo>
                <a:lnTo>
                  <a:pt x="81699" y="139338"/>
                </a:lnTo>
                <a:lnTo>
                  <a:pt x="88157" y="147152"/>
                </a:lnTo>
                <a:lnTo>
                  <a:pt x="94447" y="154345"/>
                </a:lnTo>
                <a:lnTo>
                  <a:pt x="99632" y="161125"/>
                </a:lnTo>
                <a:lnTo>
                  <a:pt x="104082" y="167629"/>
                </a:lnTo>
                <a:lnTo>
                  <a:pt x="108040" y="173950"/>
                </a:lnTo>
                <a:lnTo>
                  <a:pt x="111671" y="179155"/>
                </a:lnTo>
                <a:lnTo>
                  <a:pt x="115084" y="183618"/>
                </a:lnTo>
                <a:lnTo>
                  <a:pt x="133816" y="2044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701"/>
          <p:cNvSpPr/>
          <p:nvPr/>
        </p:nvSpPr>
        <p:spPr>
          <a:xfrm>
            <a:off x="3573484" y="5866804"/>
            <a:ext cx="69829" cy="214314"/>
          </a:xfrm>
          <a:custGeom>
            <a:avLst/>
            <a:gdLst/>
            <a:ahLst/>
            <a:cxnLst/>
            <a:rect l="0" t="0" r="0" b="0"/>
            <a:pathLst>
              <a:path w="69829" h="214314">
                <a:moveTo>
                  <a:pt x="16250" y="0"/>
                </a:moveTo>
                <a:lnTo>
                  <a:pt x="11509" y="0"/>
                </a:lnTo>
                <a:lnTo>
                  <a:pt x="9121" y="993"/>
                </a:lnTo>
                <a:lnTo>
                  <a:pt x="6536" y="2646"/>
                </a:lnTo>
                <a:lnTo>
                  <a:pt x="0" y="7689"/>
                </a:lnTo>
                <a:lnTo>
                  <a:pt x="455" y="11079"/>
                </a:lnTo>
                <a:lnTo>
                  <a:pt x="1752" y="16316"/>
                </a:lnTo>
                <a:lnTo>
                  <a:pt x="3608" y="22783"/>
                </a:lnTo>
                <a:lnTo>
                  <a:pt x="5837" y="28088"/>
                </a:lnTo>
                <a:lnTo>
                  <a:pt x="8316" y="32616"/>
                </a:lnTo>
                <a:lnTo>
                  <a:pt x="10961" y="36626"/>
                </a:lnTo>
                <a:lnTo>
                  <a:pt x="12724" y="41285"/>
                </a:lnTo>
                <a:lnTo>
                  <a:pt x="13899" y="46375"/>
                </a:lnTo>
                <a:lnTo>
                  <a:pt x="14683" y="51752"/>
                </a:lnTo>
                <a:lnTo>
                  <a:pt x="16197" y="57322"/>
                </a:lnTo>
                <a:lnTo>
                  <a:pt x="18199" y="63020"/>
                </a:lnTo>
                <a:lnTo>
                  <a:pt x="20526" y="68803"/>
                </a:lnTo>
                <a:lnTo>
                  <a:pt x="23070" y="74642"/>
                </a:lnTo>
                <a:lnTo>
                  <a:pt x="28541" y="86422"/>
                </a:lnTo>
                <a:lnTo>
                  <a:pt x="31390" y="94325"/>
                </a:lnTo>
                <a:lnTo>
                  <a:pt x="34281" y="103564"/>
                </a:lnTo>
                <a:lnTo>
                  <a:pt x="37200" y="113691"/>
                </a:lnTo>
                <a:lnTo>
                  <a:pt x="40139" y="122426"/>
                </a:lnTo>
                <a:lnTo>
                  <a:pt x="43090" y="130235"/>
                </a:lnTo>
                <a:lnTo>
                  <a:pt x="46049" y="137425"/>
                </a:lnTo>
                <a:lnTo>
                  <a:pt x="49015" y="144203"/>
                </a:lnTo>
                <a:lnTo>
                  <a:pt x="54955" y="157025"/>
                </a:lnTo>
                <a:lnTo>
                  <a:pt x="56936" y="163223"/>
                </a:lnTo>
                <a:lnTo>
                  <a:pt x="58257" y="169339"/>
                </a:lnTo>
                <a:lnTo>
                  <a:pt x="69828" y="21431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702"/>
          <p:cNvSpPr/>
          <p:nvPr/>
        </p:nvSpPr>
        <p:spPr>
          <a:xfrm>
            <a:off x="3518296" y="6116835"/>
            <a:ext cx="80369" cy="178595"/>
          </a:xfrm>
          <a:custGeom>
            <a:avLst/>
            <a:gdLst/>
            <a:ahLst/>
            <a:cxnLst/>
            <a:rect l="0" t="0" r="0" b="0"/>
            <a:pathLst>
              <a:path w="80369" h="178595">
                <a:moveTo>
                  <a:pt x="0" y="0"/>
                </a:moveTo>
                <a:lnTo>
                  <a:pt x="4741" y="4741"/>
                </a:lnTo>
                <a:lnTo>
                  <a:pt x="7129" y="8122"/>
                </a:lnTo>
                <a:lnTo>
                  <a:pt x="9714" y="12360"/>
                </a:lnTo>
                <a:lnTo>
                  <a:pt x="12429" y="17170"/>
                </a:lnTo>
                <a:lnTo>
                  <a:pt x="15232" y="23353"/>
                </a:lnTo>
                <a:lnTo>
                  <a:pt x="18092" y="30452"/>
                </a:lnTo>
                <a:lnTo>
                  <a:pt x="20991" y="38161"/>
                </a:lnTo>
                <a:lnTo>
                  <a:pt x="24908" y="47269"/>
                </a:lnTo>
                <a:lnTo>
                  <a:pt x="34553" y="67972"/>
                </a:lnTo>
                <a:lnTo>
                  <a:pt x="37918" y="76073"/>
                </a:lnTo>
                <a:lnTo>
                  <a:pt x="40161" y="82466"/>
                </a:lnTo>
                <a:lnTo>
                  <a:pt x="41657" y="87720"/>
                </a:lnTo>
                <a:lnTo>
                  <a:pt x="46623" y="100151"/>
                </a:lnTo>
                <a:lnTo>
                  <a:pt x="80368" y="17859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703"/>
          <p:cNvSpPr/>
          <p:nvPr/>
        </p:nvSpPr>
        <p:spPr>
          <a:xfrm>
            <a:off x="3500437" y="6188273"/>
            <a:ext cx="178595" cy="35720"/>
          </a:xfrm>
          <a:custGeom>
            <a:avLst/>
            <a:gdLst/>
            <a:ahLst/>
            <a:cxnLst/>
            <a:rect l="0" t="0" r="0" b="0"/>
            <a:pathLst>
              <a:path w="178595" h="35720">
                <a:moveTo>
                  <a:pt x="178594" y="0"/>
                </a:moveTo>
                <a:lnTo>
                  <a:pt x="169113" y="0"/>
                </a:lnTo>
                <a:lnTo>
                  <a:pt x="163344" y="993"/>
                </a:lnTo>
                <a:lnTo>
                  <a:pt x="156521" y="2646"/>
                </a:lnTo>
                <a:lnTo>
                  <a:pt x="148996" y="4741"/>
                </a:lnTo>
                <a:lnTo>
                  <a:pt x="141002" y="6137"/>
                </a:lnTo>
                <a:lnTo>
                  <a:pt x="132697" y="7068"/>
                </a:lnTo>
                <a:lnTo>
                  <a:pt x="124184" y="7689"/>
                </a:lnTo>
                <a:lnTo>
                  <a:pt x="117516" y="9094"/>
                </a:lnTo>
                <a:lnTo>
                  <a:pt x="112078" y="11024"/>
                </a:lnTo>
                <a:lnTo>
                  <a:pt x="107461" y="13302"/>
                </a:lnTo>
                <a:lnTo>
                  <a:pt x="102398" y="14822"/>
                </a:lnTo>
                <a:lnTo>
                  <a:pt x="97039" y="15834"/>
                </a:lnTo>
                <a:lnTo>
                  <a:pt x="91482" y="16509"/>
                </a:lnTo>
                <a:lnTo>
                  <a:pt x="84800" y="17952"/>
                </a:lnTo>
                <a:lnTo>
                  <a:pt x="77370" y="19905"/>
                </a:lnTo>
                <a:lnTo>
                  <a:pt x="69439" y="22200"/>
                </a:lnTo>
                <a:lnTo>
                  <a:pt x="63160" y="23730"/>
                </a:lnTo>
                <a:lnTo>
                  <a:pt x="57982" y="24750"/>
                </a:lnTo>
                <a:lnTo>
                  <a:pt x="53537" y="25429"/>
                </a:lnTo>
                <a:lnTo>
                  <a:pt x="46606" y="26875"/>
                </a:lnTo>
                <a:lnTo>
                  <a:pt x="28320" y="31127"/>
                </a:lnTo>
                <a:lnTo>
                  <a:pt x="20865" y="32657"/>
                </a:lnTo>
                <a:lnTo>
                  <a:pt x="14902" y="33678"/>
                </a:lnTo>
                <a:lnTo>
                  <a:pt x="0" y="357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704"/>
          <p:cNvSpPr/>
          <p:nvPr/>
        </p:nvSpPr>
        <p:spPr>
          <a:xfrm>
            <a:off x="3634382" y="6090046"/>
            <a:ext cx="250033" cy="205384"/>
          </a:xfrm>
          <a:custGeom>
            <a:avLst/>
            <a:gdLst/>
            <a:ahLst/>
            <a:cxnLst/>
            <a:rect l="0" t="0" r="0" b="0"/>
            <a:pathLst>
              <a:path w="250033" h="205384">
                <a:moveTo>
                  <a:pt x="0" y="0"/>
                </a:moveTo>
                <a:lnTo>
                  <a:pt x="0" y="12429"/>
                </a:lnTo>
                <a:lnTo>
                  <a:pt x="993" y="16223"/>
                </a:lnTo>
                <a:lnTo>
                  <a:pt x="2646" y="20738"/>
                </a:lnTo>
                <a:lnTo>
                  <a:pt x="4741" y="25731"/>
                </a:lnTo>
                <a:lnTo>
                  <a:pt x="6137" y="30053"/>
                </a:lnTo>
                <a:lnTo>
                  <a:pt x="7068" y="33926"/>
                </a:lnTo>
                <a:lnTo>
                  <a:pt x="7689" y="37500"/>
                </a:lnTo>
                <a:lnTo>
                  <a:pt x="10087" y="42860"/>
                </a:lnTo>
                <a:lnTo>
                  <a:pt x="13670" y="49409"/>
                </a:lnTo>
                <a:lnTo>
                  <a:pt x="18043" y="56752"/>
                </a:lnTo>
                <a:lnTo>
                  <a:pt x="21951" y="65616"/>
                </a:lnTo>
                <a:lnTo>
                  <a:pt x="25548" y="75495"/>
                </a:lnTo>
                <a:lnTo>
                  <a:pt x="28938" y="86048"/>
                </a:lnTo>
                <a:lnTo>
                  <a:pt x="32191" y="97053"/>
                </a:lnTo>
                <a:lnTo>
                  <a:pt x="38450" y="119864"/>
                </a:lnTo>
                <a:lnTo>
                  <a:pt x="41509" y="129519"/>
                </a:lnTo>
                <a:lnTo>
                  <a:pt x="44540" y="137940"/>
                </a:lnTo>
                <a:lnTo>
                  <a:pt x="47552" y="145538"/>
                </a:lnTo>
                <a:lnTo>
                  <a:pt x="49561" y="151596"/>
                </a:lnTo>
                <a:lnTo>
                  <a:pt x="50900" y="156627"/>
                </a:lnTo>
                <a:lnTo>
                  <a:pt x="51793" y="160972"/>
                </a:lnTo>
                <a:lnTo>
                  <a:pt x="53380" y="162878"/>
                </a:lnTo>
                <a:lnTo>
                  <a:pt x="55431" y="163156"/>
                </a:lnTo>
                <a:lnTo>
                  <a:pt x="57790" y="162349"/>
                </a:lnTo>
                <a:lnTo>
                  <a:pt x="59363" y="160819"/>
                </a:lnTo>
                <a:lnTo>
                  <a:pt x="60411" y="158807"/>
                </a:lnTo>
                <a:lnTo>
                  <a:pt x="61576" y="153925"/>
                </a:lnTo>
                <a:lnTo>
                  <a:pt x="62094" y="148448"/>
                </a:lnTo>
                <a:lnTo>
                  <a:pt x="63224" y="143614"/>
                </a:lnTo>
                <a:lnTo>
                  <a:pt x="64970" y="137415"/>
                </a:lnTo>
                <a:lnTo>
                  <a:pt x="67126" y="130305"/>
                </a:lnTo>
                <a:lnTo>
                  <a:pt x="68563" y="123581"/>
                </a:lnTo>
                <a:lnTo>
                  <a:pt x="69522" y="117114"/>
                </a:lnTo>
                <a:lnTo>
                  <a:pt x="70160" y="110819"/>
                </a:lnTo>
                <a:lnTo>
                  <a:pt x="71579" y="104637"/>
                </a:lnTo>
                <a:lnTo>
                  <a:pt x="73516" y="98532"/>
                </a:lnTo>
                <a:lnTo>
                  <a:pt x="75800" y="92477"/>
                </a:lnTo>
                <a:lnTo>
                  <a:pt x="78315" y="87449"/>
                </a:lnTo>
                <a:lnTo>
                  <a:pt x="80983" y="83103"/>
                </a:lnTo>
                <a:lnTo>
                  <a:pt x="83755" y="79215"/>
                </a:lnTo>
                <a:lnTo>
                  <a:pt x="85602" y="77615"/>
                </a:lnTo>
                <a:lnTo>
                  <a:pt x="86834" y="77541"/>
                </a:lnTo>
                <a:lnTo>
                  <a:pt x="87655" y="78483"/>
                </a:lnTo>
                <a:lnTo>
                  <a:pt x="91213" y="84822"/>
                </a:lnTo>
                <a:lnTo>
                  <a:pt x="93551" y="89290"/>
                </a:lnTo>
                <a:lnTo>
                  <a:pt x="97094" y="94254"/>
                </a:lnTo>
                <a:lnTo>
                  <a:pt x="101441" y="99547"/>
                </a:lnTo>
                <a:lnTo>
                  <a:pt x="106323" y="105060"/>
                </a:lnTo>
                <a:lnTo>
                  <a:pt x="117039" y="116478"/>
                </a:lnTo>
                <a:lnTo>
                  <a:pt x="122674" y="122300"/>
                </a:lnTo>
                <a:lnTo>
                  <a:pt x="127424" y="126182"/>
                </a:lnTo>
                <a:lnTo>
                  <a:pt x="131582" y="128770"/>
                </a:lnTo>
                <a:lnTo>
                  <a:pt x="138848" y="132638"/>
                </a:lnTo>
                <a:lnTo>
                  <a:pt x="145385" y="137664"/>
                </a:lnTo>
                <a:lnTo>
                  <a:pt x="151598" y="140559"/>
                </a:lnTo>
                <a:lnTo>
                  <a:pt x="158930" y="142418"/>
                </a:lnTo>
                <a:lnTo>
                  <a:pt x="164940" y="142740"/>
                </a:lnTo>
                <a:lnTo>
                  <a:pt x="167507" y="141793"/>
                </a:lnTo>
                <a:lnTo>
                  <a:pt x="173005" y="138095"/>
                </a:lnTo>
                <a:lnTo>
                  <a:pt x="178756" y="133144"/>
                </a:lnTo>
                <a:lnTo>
                  <a:pt x="181679" y="130435"/>
                </a:lnTo>
                <a:lnTo>
                  <a:pt x="184619" y="128629"/>
                </a:lnTo>
                <a:lnTo>
                  <a:pt x="190532" y="126622"/>
                </a:lnTo>
                <a:lnTo>
                  <a:pt x="192506" y="124102"/>
                </a:lnTo>
                <a:lnTo>
                  <a:pt x="193822" y="120438"/>
                </a:lnTo>
                <a:lnTo>
                  <a:pt x="194699" y="116011"/>
                </a:lnTo>
                <a:lnTo>
                  <a:pt x="196276" y="112067"/>
                </a:lnTo>
                <a:lnTo>
                  <a:pt x="198320" y="108446"/>
                </a:lnTo>
                <a:lnTo>
                  <a:pt x="200674" y="105040"/>
                </a:lnTo>
                <a:lnTo>
                  <a:pt x="202244" y="101777"/>
                </a:lnTo>
                <a:lnTo>
                  <a:pt x="203988" y="95505"/>
                </a:lnTo>
                <a:lnTo>
                  <a:pt x="204453" y="91452"/>
                </a:lnTo>
                <a:lnTo>
                  <a:pt x="204763" y="86764"/>
                </a:lnTo>
                <a:lnTo>
                  <a:pt x="205108" y="77258"/>
                </a:lnTo>
                <a:lnTo>
                  <a:pt x="205261" y="69726"/>
                </a:lnTo>
                <a:lnTo>
                  <a:pt x="204310" y="67320"/>
                </a:lnTo>
                <a:lnTo>
                  <a:pt x="202683" y="65716"/>
                </a:lnTo>
                <a:lnTo>
                  <a:pt x="197684" y="63142"/>
                </a:lnTo>
                <a:lnTo>
                  <a:pt x="196282" y="63923"/>
                </a:lnTo>
                <a:lnTo>
                  <a:pt x="192078" y="67436"/>
                </a:lnTo>
                <a:lnTo>
                  <a:pt x="189567" y="70755"/>
                </a:lnTo>
                <a:lnTo>
                  <a:pt x="186902" y="74951"/>
                </a:lnTo>
                <a:lnTo>
                  <a:pt x="184132" y="79733"/>
                </a:lnTo>
                <a:lnTo>
                  <a:pt x="182286" y="84905"/>
                </a:lnTo>
                <a:lnTo>
                  <a:pt x="181056" y="90338"/>
                </a:lnTo>
                <a:lnTo>
                  <a:pt x="180235" y="95945"/>
                </a:lnTo>
                <a:lnTo>
                  <a:pt x="180680" y="100674"/>
                </a:lnTo>
                <a:lnTo>
                  <a:pt x="181969" y="104820"/>
                </a:lnTo>
                <a:lnTo>
                  <a:pt x="183821" y="108575"/>
                </a:lnTo>
                <a:lnTo>
                  <a:pt x="186047" y="115048"/>
                </a:lnTo>
                <a:lnTo>
                  <a:pt x="188524" y="123331"/>
                </a:lnTo>
                <a:lnTo>
                  <a:pt x="191167" y="132823"/>
                </a:lnTo>
                <a:lnTo>
                  <a:pt x="196750" y="151306"/>
                </a:lnTo>
                <a:lnTo>
                  <a:pt x="199628" y="160402"/>
                </a:lnTo>
                <a:lnTo>
                  <a:pt x="203531" y="167458"/>
                </a:lnTo>
                <a:lnTo>
                  <a:pt x="208117" y="173155"/>
                </a:lnTo>
                <a:lnTo>
                  <a:pt x="221407" y="185912"/>
                </a:lnTo>
                <a:lnTo>
                  <a:pt x="234786" y="199111"/>
                </a:lnTo>
                <a:lnTo>
                  <a:pt x="237883" y="201202"/>
                </a:lnTo>
                <a:lnTo>
                  <a:pt x="240941" y="202596"/>
                </a:lnTo>
                <a:lnTo>
                  <a:pt x="250032" y="20538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705"/>
          <p:cNvSpPr/>
          <p:nvPr/>
        </p:nvSpPr>
        <p:spPr>
          <a:xfrm>
            <a:off x="4527351" y="5879924"/>
            <a:ext cx="80368" cy="147616"/>
          </a:xfrm>
          <a:custGeom>
            <a:avLst/>
            <a:gdLst/>
            <a:ahLst/>
            <a:cxnLst/>
            <a:rect l="0" t="0" r="0" b="0"/>
            <a:pathLst>
              <a:path w="80368" h="147616">
                <a:moveTo>
                  <a:pt x="0" y="4740"/>
                </a:moveTo>
                <a:lnTo>
                  <a:pt x="0" y="0"/>
                </a:lnTo>
                <a:lnTo>
                  <a:pt x="0" y="6532"/>
                </a:lnTo>
                <a:lnTo>
                  <a:pt x="992" y="9903"/>
                </a:lnTo>
                <a:lnTo>
                  <a:pt x="2646" y="13143"/>
                </a:lnTo>
                <a:lnTo>
                  <a:pt x="4740" y="16295"/>
                </a:lnTo>
                <a:lnTo>
                  <a:pt x="7129" y="19389"/>
                </a:lnTo>
                <a:lnTo>
                  <a:pt x="9714" y="22443"/>
                </a:lnTo>
                <a:lnTo>
                  <a:pt x="12429" y="25472"/>
                </a:lnTo>
                <a:lnTo>
                  <a:pt x="14239" y="28483"/>
                </a:lnTo>
                <a:lnTo>
                  <a:pt x="15446" y="31482"/>
                </a:lnTo>
                <a:lnTo>
                  <a:pt x="16251" y="34475"/>
                </a:lnTo>
                <a:lnTo>
                  <a:pt x="18771" y="40438"/>
                </a:lnTo>
                <a:lnTo>
                  <a:pt x="26864" y="57647"/>
                </a:lnTo>
                <a:lnTo>
                  <a:pt x="37836" y="80168"/>
                </a:lnTo>
                <a:lnTo>
                  <a:pt x="42091" y="86775"/>
                </a:lnTo>
                <a:lnTo>
                  <a:pt x="46913" y="93164"/>
                </a:lnTo>
                <a:lnTo>
                  <a:pt x="52111" y="99408"/>
                </a:lnTo>
                <a:lnTo>
                  <a:pt x="55577" y="104563"/>
                </a:lnTo>
                <a:lnTo>
                  <a:pt x="57887" y="108992"/>
                </a:lnTo>
                <a:lnTo>
                  <a:pt x="59427" y="112936"/>
                </a:lnTo>
                <a:lnTo>
                  <a:pt x="61446" y="116558"/>
                </a:lnTo>
                <a:lnTo>
                  <a:pt x="63785" y="119965"/>
                </a:lnTo>
                <a:lnTo>
                  <a:pt x="66336" y="123228"/>
                </a:lnTo>
                <a:lnTo>
                  <a:pt x="69028" y="126396"/>
                </a:lnTo>
                <a:lnTo>
                  <a:pt x="71816" y="129500"/>
                </a:lnTo>
                <a:lnTo>
                  <a:pt x="74666" y="132562"/>
                </a:lnTo>
                <a:lnTo>
                  <a:pt x="76567" y="135595"/>
                </a:lnTo>
                <a:lnTo>
                  <a:pt x="77833" y="138610"/>
                </a:lnTo>
                <a:lnTo>
                  <a:pt x="80367" y="14761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706"/>
          <p:cNvSpPr/>
          <p:nvPr/>
        </p:nvSpPr>
        <p:spPr>
          <a:xfrm>
            <a:off x="4531136" y="6152689"/>
            <a:ext cx="192669" cy="114470"/>
          </a:xfrm>
          <a:custGeom>
            <a:avLst/>
            <a:gdLst/>
            <a:ahLst/>
            <a:cxnLst/>
            <a:rect l="0" t="0" r="0" b="0"/>
            <a:pathLst>
              <a:path w="192669" h="114470">
                <a:moveTo>
                  <a:pt x="5145" y="17725"/>
                </a:moveTo>
                <a:lnTo>
                  <a:pt x="404" y="12985"/>
                </a:lnTo>
                <a:lnTo>
                  <a:pt x="0" y="11588"/>
                </a:lnTo>
                <a:lnTo>
                  <a:pt x="723" y="10657"/>
                </a:lnTo>
                <a:lnTo>
                  <a:pt x="2197" y="10036"/>
                </a:lnTo>
                <a:lnTo>
                  <a:pt x="3180" y="10615"/>
                </a:lnTo>
                <a:lnTo>
                  <a:pt x="3835" y="11992"/>
                </a:lnTo>
                <a:lnTo>
                  <a:pt x="4271" y="13903"/>
                </a:lnTo>
                <a:lnTo>
                  <a:pt x="4563" y="16169"/>
                </a:lnTo>
                <a:lnTo>
                  <a:pt x="4757" y="18672"/>
                </a:lnTo>
                <a:lnTo>
                  <a:pt x="4886" y="21333"/>
                </a:lnTo>
                <a:lnTo>
                  <a:pt x="5964" y="25091"/>
                </a:lnTo>
                <a:lnTo>
                  <a:pt x="7676" y="29581"/>
                </a:lnTo>
                <a:lnTo>
                  <a:pt x="9808" y="34559"/>
                </a:lnTo>
                <a:lnTo>
                  <a:pt x="12223" y="40853"/>
                </a:lnTo>
                <a:lnTo>
                  <a:pt x="17551" y="55785"/>
                </a:lnTo>
                <a:lnTo>
                  <a:pt x="26129" y="80927"/>
                </a:lnTo>
                <a:lnTo>
                  <a:pt x="29056" y="87640"/>
                </a:lnTo>
                <a:lnTo>
                  <a:pt x="32000" y="93109"/>
                </a:lnTo>
                <a:lnTo>
                  <a:pt x="39112" y="104274"/>
                </a:lnTo>
                <a:lnTo>
                  <a:pt x="40689" y="106182"/>
                </a:lnTo>
                <a:lnTo>
                  <a:pt x="42731" y="108446"/>
                </a:lnTo>
                <a:lnTo>
                  <a:pt x="45085" y="110948"/>
                </a:lnTo>
                <a:lnTo>
                  <a:pt x="45662" y="112616"/>
                </a:lnTo>
                <a:lnTo>
                  <a:pt x="45055" y="113727"/>
                </a:lnTo>
                <a:lnTo>
                  <a:pt x="43658" y="114469"/>
                </a:lnTo>
                <a:lnTo>
                  <a:pt x="42727" y="113971"/>
                </a:lnTo>
                <a:lnTo>
                  <a:pt x="42106" y="112647"/>
                </a:lnTo>
                <a:lnTo>
                  <a:pt x="41691" y="110772"/>
                </a:lnTo>
                <a:lnTo>
                  <a:pt x="42408" y="105553"/>
                </a:lnTo>
                <a:lnTo>
                  <a:pt x="43878" y="98105"/>
                </a:lnTo>
                <a:lnTo>
                  <a:pt x="45849" y="89171"/>
                </a:lnTo>
                <a:lnTo>
                  <a:pt x="47164" y="81230"/>
                </a:lnTo>
                <a:lnTo>
                  <a:pt x="48041" y="73953"/>
                </a:lnTo>
                <a:lnTo>
                  <a:pt x="48625" y="67116"/>
                </a:lnTo>
                <a:lnTo>
                  <a:pt x="49014" y="60574"/>
                </a:lnTo>
                <a:lnTo>
                  <a:pt x="49447" y="48014"/>
                </a:lnTo>
                <a:lnTo>
                  <a:pt x="50555" y="40894"/>
                </a:lnTo>
                <a:lnTo>
                  <a:pt x="52285" y="33171"/>
                </a:lnTo>
                <a:lnTo>
                  <a:pt x="54431" y="25045"/>
                </a:lnTo>
                <a:lnTo>
                  <a:pt x="55861" y="18637"/>
                </a:lnTo>
                <a:lnTo>
                  <a:pt x="56815" y="13371"/>
                </a:lnTo>
                <a:lnTo>
                  <a:pt x="58346" y="2533"/>
                </a:lnTo>
                <a:lnTo>
                  <a:pt x="59464" y="1644"/>
                </a:lnTo>
                <a:lnTo>
                  <a:pt x="63352" y="656"/>
                </a:lnTo>
                <a:lnTo>
                  <a:pt x="64785" y="1385"/>
                </a:lnTo>
                <a:lnTo>
                  <a:pt x="65741" y="2862"/>
                </a:lnTo>
                <a:lnTo>
                  <a:pt x="66378" y="4840"/>
                </a:lnTo>
                <a:lnTo>
                  <a:pt x="67795" y="7150"/>
                </a:lnTo>
                <a:lnTo>
                  <a:pt x="69732" y="9683"/>
                </a:lnTo>
                <a:lnTo>
                  <a:pt x="72015" y="12364"/>
                </a:lnTo>
                <a:lnTo>
                  <a:pt x="74530" y="18119"/>
                </a:lnTo>
                <a:lnTo>
                  <a:pt x="77198" y="25925"/>
                </a:lnTo>
                <a:lnTo>
                  <a:pt x="79970" y="35098"/>
                </a:lnTo>
                <a:lnTo>
                  <a:pt x="81817" y="42206"/>
                </a:lnTo>
                <a:lnTo>
                  <a:pt x="83049" y="47936"/>
                </a:lnTo>
                <a:lnTo>
                  <a:pt x="83870" y="52748"/>
                </a:lnTo>
                <a:lnTo>
                  <a:pt x="85410" y="56949"/>
                </a:lnTo>
                <a:lnTo>
                  <a:pt x="87428" y="60741"/>
                </a:lnTo>
                <a:lnTo>
                  <a:pt x="93056" y="69217"/>
                </a:lnTo>
                <a:lnTo>
                  <a:pt x="94510" y="70904"/>
                </a:lnTo>
                <a:lnTo>
                  <a:pt x="96472" y="73022"/>
                </a:lnTo>
                <a:lnTo>
                  <a:pt x="102009" y="78808"/>
                </a:lnTo>
                <a:lnTo>
                  <a:pt x="102463" y="78291"/>
                </a:lnTo>
                <a:lnTo>
                  <a:pt x="102967" y="75070"/>
                </a:lnTo>
                <a:lnTo>
                  <a:pt x="103102" y="72822"/>
                </a:lnTo>
                <a:lnTo>
                  <a:pt x="103252" y="67679"/>
                </a:lnTo>
                <a:lnTo>
                  <a:pt x="104284" y="64918"/>
                </a:lnTo>
                <a:lnTo>
                  <a:pt x="105964" y="62085"/>
                </a:lnTo>
                <a:lnTo>
                  <a:pt x="108076" y="59205"/>
                </a:lnTo>
                <a:lnTo>
                  <a:pt x="109485" y="56292"/>
                </a:lnTo>
                <a:lnTo>
                  <a:pt x="110423" y="53358"/>
                </a:lnTo>
                <a:lnTo>
                  <a:pt x="111050" y="50410"/>
                </a:lnTo>
                <a:lnTo>
                  <a:pt x="111467" y="46460"/>
                </a:lnTo>
                <a:lnTo>
                  <a:pt x="111745" y="41842"/>
                </a:lnTo>
                <a:lnTo>
                  <a:pt x="111930" y="36780"/>
                </a:lnTo>
                <a:lnTo>
                  <a:pt x="113046" y="31421"/>
                </a:lnTo>
                <a:lnTo>
                  <a:pt x="114782" y="25863"/>
                </a:lnTo>
                <a:lnTo>
                  <a:pt x="119957" y="12166"/>
                </a:lnTo>
                <a:lnTo>
                  <a:pt x="121373" y="10051"/>
                </a:lnTo>
                <a:lnTo>
                  <a:pt x="123310" y="7648"/>
                </a:lnTo>
                <a:lnTo>
                  <a:pt x="128808" y="1403"/>
                </a:lnTo>
                <a:lnTo>
                  <a:pt x="130251" y="890"/>
                </a:lnTo>
                <a:lnTo>
                  <a:pt x="136030" y="169"/>
                </a:lnTo>
                <a:lnTo>
                  <a:pt x="137730" y="0"/>
                </a:lnTo>
                <a:lnTo>
                  <a:pt x="141132" y="2571"/>
                </a:lnTo>
                <a:lnTo>
                  <a:pt x="143428" y="4646"/>
                </a:lnTo>
                <a:lnTo>
                  <a:pt x="144958" y="7021"/>
                </a:lnTo>
                <a:lnTo>
                  <a:pt x="145979" y="9597"/>
                </a:lnTo>
                <a:lnTo>
                  <a:pt x="146659" y="12306"/>
                </a:lnTo>
                <a:lnTo>
                  <a:pt x="148105" y="15105"/>
                </a:lnTo>
                <a:lnTo>
                  <a:pt x="150061" y="17962"/>
                </a:lnTo>
                <a:lnTo>
                  <a:pt x="152357" y="20860"/>
                </a:lnTo>
                <a:lnTo>
                  <a:pt x="154880" y="25767"/>
                </a:lnTo>
                <a:lnTo>
                  <a:pt x="157554" y="32016"/>
                </a:lnTo>
                <a:lnTo>
                  <a:pt x="160329" y="39159"/>
                </a:lnTo>
                <a:lnTo>
                  <a:pt x="164163" y="46897"/>
                </a:lnTo>
                <a:lnTo>
                  <a:pt x="168704" y="55032"/>
                </a:lnTo>
                <a:lnTo>
                  <a:pt x="180769" y="75255"/>
                </a:lnTo>
                <a:lnTo>
                  <a:pt x="182751" y="76914"/>
                </a:lnTo>
                <a:lnTo>
                  <a:pt x="185064" y="78020"/>
                </a:lnTo>
                <a:lnTo>
                  <a:pt x="192668" y="8023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707"/>
          <p:cNvSpPr/>
          <p:nvPr/>
        </p:nvSpPr>
        <p:spPr>
          <a:xfrm>
            <a:off x="4750745" y="6125931"/>
            <a:ext cx="115935" cy="71273"/>
          </a:xfrm>
          <a:custGeom>
            <a:avLst/>
            <a:gdLst/>
            <a:ahLst/>
            <a:cxnLst/>
            <a:rect l="0" t="0" r="0" b="0"/>
            <a:pathLst>
              <a:path w="115935" h="71273">
                <a:moveTo>
                  <a:pt x="35567" y="53412"/>
                </a:moveTo>
                <a:lnTo>
                  <a:pt x="35567" y="43931"/>
                </a:lnTo>
                <a:lnTo>
                  <a:pt x="34575" y="39154"/>
                </a:lnTo>
                <a:lnTo>
                  <a:pt x="32921" y="33985"/>
                </a:lnTo>
                <a:lnTo>
                  <a:pt x="30827" y="28555"/>
                </a:lnTo>
                <a:lnTo>
                  <a:pt x="29430" y="23942"/>
                </a:lnTo>
                <a:lnTo>
                  <a:pt x="28499" y="19875"/>
                </a:lnTo>
                <a:lnTo>
                  <a:pt x="27878" y="16171"/>
                </a:lnTo>
                <a:lnTo>
                  <a:pt x="26473" y="12710"/>
                </a:lnTo>
                <a:lnTo>
                  <a:pt x="24543" y="9410"/>
                </a:lnTo>
                <a:lnTo>
                  <a:pt x="22265" y="6218"/>
                </a:lnTo>
                <a:lnTo>
                  <a:pt x="19754" y="4090"/>
                </a:lnTo>
                <a:lnTo>
                  <a:pt x="17088" y="2672"/>
                </a:lnTo>
                <a:lnTo>
                  <a:pt x="14318" y="1726"/>
                </a:lnTo>
                <a:lnTo>
                  <a:pt x="11479" y="1095"/>
                </a:lnTo>
                <a:lnTo>
                  <a:pt x="8594" y="675"/>
                </a:lnTo>
                <a:lnTo>
                  <a:pt x="1576" y="0"/>
                </a:lnTo>
                <a:lnTo>
                  <a:pt x="1000" y="937"/>
                </a:lnTo>
                <a:lnTo>
                  <a:pt x="616" y="2554"/>
                </a:lnTo>
                <a:lnTo>
                  <a:pt x="360" y="4624"/>
                </a:lnTo>
                <a:lnTo>
                  <a:pt x="189" y="8981"/>
                </a:lnTo>
                <a:lnTo>
                  <a:pt x="0" y="21758"/>
                </a:lnTo>
                <a:lnTo>
                  <a:pt x="942" y="28341"/>
                </a:lnTo>
                <a:lnTo>
                  <a:pt x="2561" y="34713"/>
                </a:lnTo>
                <a:lnTo>
                  <a:pt x="4634" y="40946"/>
                </a:lnTo>
                <a:lnTo>
                  <a:pt x="7007" y="46094"/>
                </a:lnTo>
                <a:lnTo>
                  <a:pt x="9582" y="50517"/>
                </a:lnTo>
                <a:lnTo>
                  <a:pt x="12291" y="54459"/>
                </a:lnTo>
                <a:lnTo>
                  <a:pt x="15089" y="58079"/>
                </a:lnTo>
                <a:lnTo>
                  <a:pt x="17946" y="61485"/>
                </a:lnTo>
                <a:lnTo>
                  <a:pt x="24920" y="69338"/>
                </a:lnTo>
                <a:lnTo>
                  <a:pt x="26485" y="69983"/>
                </a:lnTo>
                <a:lnTo>
                  <a:pt x="28521" y="70413"/>
                </a:lnTo>
                <a:lnTo>
                  <a:pt x="35154" y="71222"/>
                </a:lnTo>
                <a:lnTo>
                  <a:pt x="36284" y="70246"/>
                </a:lnTo>
                <a:lnTo>
                  <a:pt x="38029" y="68604"/>
                </a:lnTo>
                <a:lnTo>
                  <a:pt x="40186" y="66516"/>
                </a:lnTo>
                <a:lnTo>
                  <a:pt x="41622" y="64133"/>
                </a:lnTo>
                <a:lnTo>
                  <a:pt x="42581" y="61552"/>
                </a:lnTo>
                <a:lnTo>
                  <a:pt x="44118" y="55020"/>
                </a:lnTo>
                <a:lnTo>
                  <a:pt x="45236" y="52500"/>
                </a:lnTo>
                <a:lnTo>
                  <a:pt x="49125" y="44408"/>
                </a:lnTo>
                <a:lnTo>
                  <a:pt x="50559" y="39472"/>
                </a:lnTo>
                <a:lnTo>
                  <a:pt x="51515" y="34197"/>
                </a:lnTo>
                <a:lnTo>
                  <a:pt x="52152" y="28696"/>
                </a:lnTo>
                <a:lnTo>
                  <a:pt x="53569" y="24036"/>
                </a:lnTo>
                <a:lnTo>
                  <a:pt x="55506" y="19938"/>
                </a:lnTo>
                <a:lnTo>
                  <a:pt x="61003" y="10971"/>
                </a:lnTo>
                <a:lnTo>
                  <a:pt x="62446" y="10235"/>
                </a:lnTo>
                <a:lnTo>
                  <a:pt x="64401" y="9745"/>
                </a:lnTo>
                <a:lnTo>
                  <a:pt x="69926" y="8958"/>
                </a:lnTo>
                <a:lnTo>
                  <a:pt x="70379" y="9885"/>
                </a:lnTo>
                <a:lnTo>
                  <a:pt x="70681" y="11496"/>
                </a:lnTo>
                <a:lnTo>
                  <a:pt x="70883" y="13562"/>
                </a:lnTo>
                <a:lnTo>
                  <a:pt x="72009" y="15932"/>
                </a:lnTo>
                <a:lnTo>
                  <a:pt x="73753" y="18503"/>
                </a:lnTo>
                <a:lnTo>
                  <a:pt x="78939" y="25019"/>
                </a:lnTo>
                <a:lnTo>
                  <a:pt x="80357" y="26546"/>
                </a:lnTo>
                <a:lnTo>
                  <a:pt x="87093" y="33436"/>
                </a:lnTo>
                <a:lnTo>
                  <a:pt x="92533" y="38911"/>
                </a:lnTo>
                <a:lnTo>
                  <a:pt x="94380" y="41761"/>
                </a:lnTo>
                <a:lnTo>
                  <a:pt x="95611" y="44652"/>
                </a:lnTo>
                <a:lnTo>
                  <a:pt x="96433" y="47572"/>
                </a:lnTo>
                <a:lnTo>
                  <a:pt x="97972" y="50511"/>
                </a:lnTo>
                <a:lnTo>
                  <a:pt x="99991" y="53462"/>
                </a:lnTo>
                <a:lnTo>
                  <a:pt x="102329" y="56423"/>
                </a:lnTo>
                <a:lnTo>
                  <a:pt x="104879" y="59388"/>
                </a:lnTo>
                <a:lnTo>
                  <a:pt x="107572" y="62357"/>
                </a:lnTo>
                <a:lnTo>
                  <a:pt x="115934" y="7127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708"/>
          <p:cNvSpPr/>
          <p:nvPr/>
        </p:nvSpPr>
        <p:spPr>
          <a:xfrm>
            <a:off x="4902398" y="6130298"/>
            <a:ext cx="142876" cy="36307"/>
          </a:xfrm>
          <a:custGeom>
            <a:avLst/>
            <a:gdLst/>
            <a:ahLst/>
            <a:cxnLst/>
            <a:rect l="0" t="0" r="0" b="0"/>
            <a:pathLst>
              <a:path w="142876" h="36307">
                <a:moveTo>
                  <a:pt x="0" y="13327"/>
                </a:moveTo>
                <a:lnTo>
                  <a:pt x="4741" y="32289"/>
                </a:lnTo>
                <a:lnTo>
                  <a:pt x="8122" y="35889"/>
                </a:lnTo>
                <a:lnTo>
                  <a:pt x="12360" y="36306"/>
                </a:lnTo>
                <a:lnTo>
                  <a:pt x="17169" y="34599"/>
                </a:lnTo>
                <a:lnTo>
                  <a:pt x="25336" y="27509"/>
                </a:lnTo>
                <a:lnTo>
                  <a:pt x="35743" y="16828"/>
                </a:lnTo>
                <a:lnTo>
                  <a:pt x="47641" y="3755"/>
                </a:lnTo>
                <a:lnTo>
                  <a:pt x="62519" y="0"/>
                </a:lnTo>
                <a:lnTo>
                  <a:pt x="79382" y="2458"/>
                </a:lnTo>
                <a:lnTo>
                  <a:pt x="142875" y="3118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709"/>
          <p:cNvSpPr/>
          <p:nvPr/>
        </p:nvSpPr>
        <p:spPr>
          <a:xfrm>
            <a:off x="6063257" y="5134570"/>
            <a:ext cx="642939" cy="232173"/>
          </a:xfrm>
          <a:custGeom>
            <a:avLst/>
            <a:gdLst/>
            <a:ahLst/>
            <a:cxnLst/>
            <a:rect l="0" t="0" r="0" b="0"/>
            <a:pathLst>
              <a:path w="642939" h="232173">
                <a:moveTo>
                  <a:pt x="0" y="0"/>
                </a:moveTo>
                <a:lnTo>
                  <a:pt x="20118" y="0"/>
                </a:lnTo>
                <a:lnTo>
                  <a:pt x="23334" y="992"/>
                </a:lnTo>
                <a:lnTo>
                  <a:pt x="32600" y="6137"/>
                </a:lnTo>
                <a:lnTo>
                  <a:pt x="52347" y="13302"/>
                </a:lnTo>
                <a:lnTo>
                  <a:pt x="60638" y="18480"/>
                </a:lnTo>
                <a:lnTo>
                  <a:pt x="64238" y="21250"/>
                </a:lnTo>
                <a:lnTo>
                  <a:pt x="76176" y="26973"/>
                </a:lnTo>
                <a:lnTo>
                  <a:pt x="90411" y="32824"/>
                </a:lnTo>
                <a:lnTo>
                  <a:pt x="103352" y="38732"/>
                </a:lnTo>
                <a:lnTo>
                  <a:pt x="118364" y="44665"/>
                </a:lnTo>
                <a:lnTo>
                  <a:pt x="126534" y="47636"/>
                </a:lnTo>
                <a:lnTo>
                  <a:pt x="139919" y="53586"/>
                </a:lnTo>
                <a:lnTo>
                  <a:pt x="175957" y="70779"/>
                </a:lnTo>
                <a:lnTo>
                  <a:pt x="192711" y="77944"/>
                </a:lnTo>
                <a:lnTo>
                  <a:pt x="207849" y="83713"/>
                </a:lnTo>
                <a:lnTo>
                  <a:pt x="284849" y="109806"/>
                </a:lnTo>
                <a:lnTo>
                  <a:pt x="297056" y="114876"/>
                </a:lnTo>
                <a:lnTo>
                  <a:pt x="311147" y="121232"/>
                </a:lnTo>
                <a:lnTo>
                  <a:pt x="326494" y="128446"/>
                </a:lnTo>
                <a:lnTo>
                  <a:pt x="339702" y="134248"/>
                </a:lnTo>
                <a:lnTo>
                  <a:pt x="351484" y="139108"/>
                </a:lnTo>
                <a:lnTo>
                  <a:pt x="362315" y="143340"/>
                </a:lnTo>
                <a:lnTo>
                  <a:pt x="390225" y="153334"/>
                </a:lnTo>
                <a:lnTo>
                  <a:pt x="406001" y="158778"/>
                </a:lnTo>
                <a:lnTo>
                  <a:pt x="421480" y="163399"/>
                </a:lnTo>
                <a:lnTo>
                  <a:pt x="436760" y="167471"/>
                </a:lnTo>
                <a:lnTo>
                  <a:pt x="451908" y="171179"/>
                </a:lnTo>
                <a:lnTo>
                  <a:pt x="464984" y="174643"/>
                </a:lnTo>
                <a:lnTo>
                  <a:pt x="487449" y="181137"/>
                </a:lnTo>
                <a:lnTo>
                  <a:pt x="504709" y="187331"/>
                </a:lnTo>
                <a:lnTo>
                  <a:pt x="518995" y="192399"/>
                </a:lnTo>
                <a:lnTo>
                  <a:pt x="538195" y="195252"/>
                </a:lnTo>
                <a:lnTo>
                  <a:pt x="550414" y="195919"/>
                </a:lnTo>
                <a:lnTo>
                  <a:pt x="565105" y="201508"/>
                </a:lnTo>
                <a:lnTo>
                  <a:pt x="579572" y="208621"/>
                </a:lnTo>
                <a:lnTo>
                  <a:pt x="599590" y="215834"/>
                </a:lnTo>
                <a:lnTo>
                  <a:pt x="610774" y="219950"/>
                </a:lnTo>
                <a:lnTo>
                  <a:pt x="622358" y="221779"/>
                </a:lnTo>
                <a:lnTo>
                  <a:pt x="626242" y="223258"/>
                </a:lnTo>
                <a:lnTo>
                  <a:pt x="628831" y="225237"/>
                </a:lnTo>
                <a:lnTo>
                  <a:pt x="630556" y="227549"/>
                </a:lnTo>
                <a:lnTo>
                  <a:pt x="632700" y="229090"/>
                </a:lnTo>
                <a:lnTo>
                  <a:pt x="642938" y="23217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710"/>
          <p:cNvSpPr/>
          <p:nvPr/>
        </p:nvSpPr>
        <p:spPr>
          <a:xfrm>
            <a:off x="6724054" y="5143500"/>
            <a:ext cx="214187" cy="339203"/>
          </a:xfrm>
          <a:custGeom>
            <a:avLst/>
            <a:gdLst/>
            <a:ahLst/>
            <a:cxnLst/>
            <a:rect l="0" t="0" r="0" b="0"/>
            <a:pathLst>
              <a:path w="214187" h="339203">
                <a:moveTo>
                  <a:pt x="0" y="125015"/>
                </a:moveTo>
                <a:lnTo>
                  <a:pt x="24858" y="149873"/>
                </a:lnTo>
                <a:lnTo>
                  <a:pt x="29470" y="155478"/>
                </a:lnTo>
                <a:lnTo>
                  <a:pt x="33538" y="161199"/>
                </a:lnTo>
                <a:lnTo>
                  <a:pt x="37242" y="166997"/>
                </a:lnTo>
                <a:lnTo>
                  <a:pt x="40702" y="171855"/>
                </a:lnTo>
                <a:lnTo>
                  <a:pt x="47194" y="179898"/>
                </a:lnTo>
                <a:lnTo>
                  <a:pt x="53387" y="189426"/>
                </a:lnTo>
                <a:lnTo>
                  <a:pt x="56427" y="194745"/>
                </a:lnTo>
                <a:lnTo>
                  <a:pt x="60438" y="201267"/>
                </a:lnTo>
                <a:lnTo>
                  <a:pt x="70187" y="216452"/>
                </a:lnTo>
                <a:lnTo>
                  <a:pt x="74572" y="223676"/>
                </a:lnTo>
                <a:lnTo>
                  <a:pt x="78488" y="230477"/>
                </a:lnTo>
                <a:lnTo>
                  <a:pt x="82091" y="236995"/>
                </a:lnTo>
                <a:lnTo>
                  <a:pt x="88741" y="246883"/>
                </a:lnTo>
                <a:lnTo>
                  <a:pt x="95003" y="254585"/>
                </a:lnTo>
                <a:lnTo>
                  <a:pt x="101093" y="261315"/>
                </a:lnTo>
                <a:lnTo>
                  <a:pt x="105099" y="268468"/>
                </a:lnTo>
                <a:lnTo>
                  <a:pt x="109753" y="278197"/>
                </a:lnTo>
                <a:lnTo>
                  <a:pt x="114841" y="289644"/>
                </a:lnTo>
                <a:lnTo>
                  <a:pt x="119225" y="298268"/>
                </a:lnTo>
                <a:lnTo>
                  <a:pt x="123140" y="305009"/>
                </a:lnTo>
                <a:lnTo>
                  <a:pt x="129143" y="315145"/>
                </a:lnTo>
                <a:lnTo>
                  <a:pt x="132522" y="325438"/>
                </a:lnTo>
                <a:lnTo>
                  <a:pt x="133313" y="328193"/>
                </a:lnTo>
                <a:lnTo>
                  <a:pt x="133921" y="338690"/>
                </a:lnTo>
                <a:lnTo>
                  <a:pt x="133929" y="338902"/>
                </a:lnTo>
                <a:lnTo>
                  <a:pt x="129201" y="339202"/>
                </a:lnTo>
                <a:lnTo>
                  <a:pt x="127806" y="338252"/>
                </a:lnTo>
                <a:lnTo>
                  <a:pt x="126875" y="336626"/>
                </a:lnTo>
                <a:lnTo>
                  <a:pt x="122866" y="327213"/>
                </a:lnTo>
                <a:lnTo>
                  <a:pt x="111162" y="303185"/>
                </a:lnTo>
                <a:lnTo>
                  <a:pt x="90747" y="264726"/>
                </a:lnTo>
                <a:lnTo>
                  <a:pt x="59300" y="206099"/>
                </a:lnTo>
                <a:lnTo>
                  <a:pt x="35636" y="160214"/>
                </a:lnTo>
                <a:lnTo>
                  <a:pt x="30703" y="152449"/>
                </a:lnTo>
                <a:lnTo>
                  <a:pt x="25430" y="145289"/>
                </a:lnTo>
                <a:lnTo>
                  <a:pt x="19930" y="138531"/>
                </a:lnTo>
                <a:lnTo>
                  <a:pt x="13819" y="128376"/>
                </a:lnTo>
                <a:lnTo>
                  <a:pt x="12189" y="124280"/>
                </a:lnTo>
                <a:lnTo>
                  <a:pt x="12095" y="121548"/>
                </a:lnTo>
                <a:lnTo>
                  <a:pt x="13024" y="119727"/>
                </a:lnTo>
                <a:lnTo>
                  <a:pt x="14636" y="118514"/>
                </a:lnTo>
                <a:lnTo>
                  <a:pt x="15711" y="118696"/>
                </a:lnTo>
                <a:lnTo>
                  <a:pt x="16426" y="119810"/>
                </a:lnTo>
                <a:lnTo>
                  <a:pt x="16905" y="121546"/>
                </a:lnTo>
                <a:lnTo>
                  <a:pt x="20200" y="124686"/>
                </a:lnTo>
                <a:lnTo>
                  <a:pt x="25373" y="128765"/>
                </a:lnTo>
                <a:lnTo>
                  <a:pt x="31798" y="133468"/>
                </a:lnTo>
                <a:lnTo>
                  <a:pt x="37074" y="137596"/>
                </a:lnTo>
                <a:lnTo>
                  <a:pt x="41584" y="141340"/>
                </a:lnTo>
                <a:lnTo>
                  <a:pt x="45581" y="144828"/>
                </a:lnTo>
                <a:lnTo>
                  <a:pt x="57962" y="156641"/>
                </a:lnTo>
                <a:lnTo>
                  <a:pt x="96225" y="194478"/>
                </a:lnTo>
                <a:lnTo>
                  <a:pt x="101854" y="199105"/>
                </a:lnTo>
                <a:lnTo>
                  <a:pt x="107590" y="203182"/>
                </a:lnTo>
                <a:lnTo>
                  <a:pt x="113399" y="206892"/>
                </a:lnTo>
                <a:lnTo>
                  <a:pt x="118264" y="210357"/>
                </a:lnTo>
                <a:lnTo>
                  <a:pt x="122498" y="213660"/>
                </a:lnTo>
                <a:lnTo>
                  <a:pt x="126314" y="216854"/>
                </a:lnTo>
                <a:lnTo>
                  <a:pt x="130842" y="219975"/>
                </a:lnTo>
                <a:lnTo>
                  <a:pt x="135845" y="223049"/>
                </a:lnTo>
                <a:lnTo>
                  <a:pt x="141165" y="226090"/>
                </a:lnTo>
                <a:lnTo>
                  <a:pt x="145704" y="229109"/>
                </a:lnTo>
                <a:lnTo>
                  <a:pt x="149722" y="232114"/>
                </a:lnTo>
                <a:lnTo>
                  <a:pt x="153393" y="235110"/>
                </a:lnTo>
                <a:lnTo>
                  <a:pt x="157825" y="237107"/>
                </a:lnTo>
                <a:lnTo>
                  <a:pt x="162763" y="238438"/>
                </a:lnTo>
                <a:lnTo>
                  <a:pt x="168040" y="239326"/>
                </a:lnTo>
                <a:lnTo>
                  <a:pt x="173542" y="239918"/>
                </a:lnTo>
                <a:lnTo>
                  <a:pt x="179195" y="240312"/>
                </a:lnTo>
                <a:lnTo>
                  <a:pt x="189775" y="240751"/>
                </a:lnTo>
                <a:lnTo>
                  <a:pt x="203131" y="241055"/>
                </a:lnTo>
                <a:lnTo>
                  <a:pt x="207029" y="235789"/>
                </a:lnTo>
                <a:lnTo>
                  <a:pt x="211075" y="227826"/>
                </a:lnTo>
                <a:lnTo>
                  <a:pt x="212874" y="220980"/>
                </a:lnTo>
                <a:lnTo>
                  <a:pt x="213353" y="215781"/>
                </a:lnTo>
                <a:lnTo>
                  <a:pt x="213673" y="209338"/>
                </a:lnTo>
                <a:lnTo>
                  <a:pt x="214029" y="193250"/>
                </a:lnTo>
                <a:lnTo>
                  <a:pt x="214186" y="172870"/>
                </a:lnTo>
                <a:lnTo>
                  <a:pt x="212245" y="161880"/>
                </a:lnTo>
                <a:lnTo>
                  <a:pt x="208965" y="150584"/>
                </a:lnTo>
                <a:lnTo>
                  <a:pt x="204795" y="139084"/>
                </a:lnTo>
                <a:lnTo>
                  <a:pt x="201022" y="127449"/>
                </a:lnTo>
                <a:lnTo>
                  <a:pt x="197515" y="115724"/>
                </a:lnTo>
                <a:lnTo>
                  <a:pt x="194184" y="103939"/>
                </a:lnTo>
                <a:lnTo>
                  <a:pt x="189980" y="92112"/>
                </a:lnTo>
                <a:lnTo>
                  <a:pt x="185193" y="80260"/>
                </a:lnTo>
                <a:lnTo>
                  <a:pt x="180016" y="68389"/>
                </a:lnTo>
                <a:lnTo>
                  <a:pt x="174582" y="58491"/>
                </a:lnTo>
                <a:lnTo>
                  <a:pt x="168974" y="49908"/>
                </a:lnTo>
                <a:lnTo>
                  <a:pt x="163251" y="42201"/>
                </a:lnTo>
                <a:lnTo>
                  <a:pt x="158443" y="36071"/>
                </a:lnTo>
                <a:lnTo>
                  <a:pt x="154246" y="30993"/>
                </a:lnTo>
                <a:lnTo>
                  <a:pt x="150456" y="26615"/>
                </a:lnTo>
                <a:lnTo>
                  <a:pt x="146937" y="22704"/>
                </a:lnTo>
                <a:lnTo>
                  <a:pt x="140381" y="15712"/>
                </a:lnTo>
                <a:lnTo>
                  <a:pt x="131112" y="6199"/>
                </a:lnTo>
                <a:lnTo>
                  <a:pt x="128088" y="4133"/>
                </a:lnTo>
                <a:lnTo>
                  <a:pt x="125079" y="2755"/>
                </a:lnTo>
                <a:lnTo>
                  <a:pt x="116086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711"/>
          <p:cNvSpPr/>
          <p:nvPr/>
        </p:nvSpPr>
        <p:spPr>
          <a:xfrm>
            <a:off x="6965156" y="5116869"/>
            <a:ext cx="132162" cy="307300"/>
          </a:xfrm>
          <a:custGeom>
            <a:avLst/>
            <a:gdLst/>
            <a:ahLst/>
            <a:cxnLst/>
            <a:rect l="0" t="0" r="0" b="0"/>
            <a:pathLst>
              <a:path w="132162" h="307300">
                <a:moveTo>
                  <a:pt x="17859" y="89138"/>
                </a:moveTo>
                <a:lnTo>
                  <a:pt x="17859" y="93879"/>
                </a:lnTo>
                <a:lnTo>
                  <a:pt x="18851" y="96267"/>
                </a:lnTo>
                <a:lnTo>
                  <a:pt x="22600" y="101567"/>
                </a:lnTo>
                <a:lnTo>
                  <a:pt x="23996" y="104370"/>
                </a:lnTo>
                <a:lnTo>
                  <a:pt x="25548" y="110129"/>
                </a:lnTo>
                <a:lnTo>
                  <a:pt x="28883" y="118642"/>
                </a:lnTo>
                <a:lnTo>
                  <a:pt x="31161" y="123690"/>
                </a:lnTo>
                <a:lnTo>
                  <a:pt x="32681" y="129040"/>
                </a:lnTo>
                <a:lnTo>
                  <a:pt x="33693" y="134591"/>
                </a:lnTo>
                <a:lnTo>
                  <a:pt x="34368" y="140276"/>
                </a:lnTo>
                <a:lnTo>
                  <a:pt x="35811" y="146050"/>
                </a:lnTo>
                <a:lnTo>
                  <a:pt x="37765" y="151884"/>
                </a:lnTo>
                <a:lnTo>
                  <a:pt x="40059" y="157758"/>
                </a:lnTo>
                <a:lnTo>
                  <a:pt x="45254" y="172222"/>
                </a:lnTo>
                <a:lnTo>
                  <a:pt x="48029" y="180246"/>
                </a:lnTo>
                <a:lnTo>
                  <a:pt x="50871" y="187580"/>
                </a:lnTo>
                <a:lnTo>
                  <a:pt x="53758" y="194454"/>
                </a:lnTo>
                <a:lnTo>
                  <a:pt x="56674" y="201021"/>
                </a:lnTo>
                <a:lnTo>
                  <a:pt x="61595" y="214328"/>
                </a:lnTo>
                <a:lnTo>
                  <a:pt x="75001" y="252926"/>
                </a:lnTo>
                <a:lnTo>
                  <a:pt x="79765" y="268776"/>
                </a:lnTo>
                <a:lnTo>
                  <a:pt x="82943" y="281327"/>
                </a:lnTo>
                <a:lnTo>
                  <a:pt x="85060" y="291678"/>
                </a:lnTo>
                <a:lnTo>
                  <a:pt x="87465" y="298579"/>
                </a:lnTo>
                <a:lnTo>
                  <a:pt x="90060" y="303180"/>
                </a:lnTo>
                <a:lnTo>
                  <a:pt x="92782" y="306246"/>
                </a:lnTo>
                <a:lnTo>
                  <a:pt x="94597" y="307299"/>
                </a:lnTo>
                <a:lnTo>
                  <a:pt x="95807" y="307008"/>
                </a:lnTo>
                <a:lnTo>
                  <a:pt x="96613" y="305822"/>
                </a:lnTo>
                <a:lnTo>
                  <a:pt x="96159" y="304040"/>
                </a:lnTo>
                <a:lnTo>
                  <a:pt x="93008" y="299413"/>
                </a:lnTo>
                <a:lnTo>
                  <a:pt x="90779" y="293814"/>
                </a:lnTo>
                <a:lnTo>
                  <a:pt x="88301" y="286112"/>
                </a:lnTo>
                <a:lnTo>
                  <a:pt x="85656" y="277009"/>
                </a:lnTo>
                <a:lnTo>
                  <a:pt x="82901" y="268956"/>
                </a:lnTo>
                <a:lnTo>
                  <a:pt x="80072" y="261603"/>
                </a:lnTo>
                <a:lnTo>
                  <a:pt x="77193" y="254716"/>
                </a:lnTo>
                <a:lnTo>
                  <a:pt x="75275" y="248141"/>
                </a:lnTo>
                <a:lnTo>
                  <a:pt x="73995" y="241772"/>
                </a:lnTo>
                <a:lnTo>
                  <a:pt x="73143" y="235543"/>
                </a:lnTo>
                <a:lnTo>
                  <a:pt x="71582" y="228414"/>
                </a:lnTo>
                <a:lnTo>
                  <a:pt x="69550" y="220684"/>
                </a:lnTo>
                <a:lnTo>
                  <a:pt x="67203" y="212554"/>
                </a:lnTo>
                <a:lnTo>
                  <a:pt x="64645" y="205149"/>
                </a:lnTo>
                <a:lnTo>
                  <a:pt x="61949" y="198229"/>
                </a:lnTo>
                <a:lnTo>
                  <a:pt x="59158" y="191631"/>
                </a:lnTo>
                <a:lnTo>
                  <a:pt x="56306" y="184256"/>
                </a:lnTo>
                <a:lnTo>
                  <a:pt x="50491" y="168124"/>
                </a:lnTo>
                <a:lnTo>
                  <a:pt x="47551" y="157670"/>
                </a:lnTo>
                <a:lnTo>
                  <a:pt x="44599" y="145740"/>
                </a:lnTo>
                <a:lnTo>
                  <a:pt x="32733" y="95689"/>
                </a:lnTo>
                <a:lnTo>
                  <a:pt x="30751" y="85568"/>
                </a:lnTo>
                <a:lnTo>
                  <a:pt x="29431" y="76836"/>
                </a:lnTo>
                <a:lnTo>
                  <a:pt x="28550" y="69031"/>
                </a:lnTo>
                <a:lnTo>
                  <a:pt x="27963" y="62835"/>
                </a:lnTo>
                <a:lnTo>
                  <a:pt x="27311" y="53304"/>
                </a:lnTo>
                <a:lnTo>
                  <a:pt x="27021" y="43116"/>
                </a:lnTo>
                <a:lnTo>
                  <a:pt x="26803" y="15166"/>
                </a:lnTo>
                <a:lnTo>
                  <a:pt x="27790" y="12042"/>
                </a:lnTo>
                <a:lnTo>
                  <a:pt x="31533" y="5926"/>
                </a:lnTo>
                <a:lnTo>
                  <a:pt x="33920" y="3897"/>
                </a:lnTo>
                <a:lnTo>
                  <a:pt x="36504" y="2546"/>
                </a:lnTo>
                <a:lnTo>
                  <a:pt x="39219" y="1644"/>
                </a:lnTo>
                <a:lnTo>
                  <a:pt x="42021" y="1043"/>
                </a:lnTo>
                <a:lnTo>
                  <a:pt x="44881" y="643"/>
                </a:lnTo>
                <a:lnTo>
                  <a:pt x="51860" y="0"/>
                </a:lnTo>
                <a:lnTo>
                  <a:pt x="55461" y="2558"/>
                </a:lnTo>
                <a:lnTo>
                  <a:pt x="57809" y="4629"/>
                </a:lnTo>
                <a:lnTo>
                  <a:pt x="60368" y="7002"/>
                </a:lnTo>
                <a:lnTo>
                  <a:pt x="65856" y="12284"/>
                </a:lnTo>
                <a:lnTo>
                  <a:pt x="72677" y="18058"/>
                </a:lnTo>
                <a:lnTo>
                  <a:pt x="93486" y="35058"/>
                </a:lnTo>
                <a:lnTo>
                  <a:pt x="101019" y="42170"/>
                </a:lnTo>
                <a:lnTo>
                  <a:pt x="106041" y="47904"/>
                </a:lnTo>
                <a:lnTo>
                  <a:pt x="109389" y="52719"/>
                </a:lnTo>
                <a:lnTo>
                  <a:pt x="112614" y="56921"/>
                </a:lnTo>
                <a:lnTo>
                  <a:pt x="115755" y="60715"/>
                </a:lnTo>
                <a:lnTo>
                  <a:pt x="118842" y="64237"/>
                </a:lnTo>
                <a:lnTo>
                  <a:pt x="121892" y="67576"/>
                </a:lnTo>
                <a:lnTo>
                  <a:pt x="132161" y="78349"/>
                </a:lnTo>
                <a:lnTo>
                  <a:pt x="131765" y="79961"/>
                </a:lnTo>
                <a:lnTo>
                  <a:pt x="128676" y="84398"/>
                </a:lnTo>
                <a:lnTo>
                  <a:pt x="126464" y="86971"/>
                </a:lnTo>
                <a:lnTo>
                  <a:pt x="123997" y="89677"/>
                </a:lnTo>
                <a:lnTo>
                  <a:pt x="121360" y="92475"/>
                </a:lnTo>
                <a:lnTo>
                  <a:pt x="118610" y="94339"/>
                </a:lnTo>
                <a:lnTo>
                  <a:pt x="115783" y="95582"/>
                </a:lnTo>
                <a:lnTo>
                  <a:pt x="112908" y="96411"/>
                </a:lnTo>
                <a:lnTo>
                  <a:pt x="109998" y="96963"/>
                </a:lnTo>
                <a:lnTo>
                  <a:pt x="107067" y="97332"/>
                </a:lnTo>
                <a:lnTo>
                  <a:pt x="104121" y="97577"/>
                </a:lnTo>
                <a:lnTo>
                  <a:pt x="100171" y="97741"/>
                </a:lnTo>
                <a:lnTo>
                  <a:pt x="90492" y="97923"/>
                </a:lnTo>
                <a:lnTo>
                  <a:pt x="85133" y="98963"/>
                </a:lnTo>
                <a:lnTo>
                  <a:pt x="79575" y="100649"/>
                </a:lnTo>
                <a:lnTo>
                  <a:pt x="73886" y="102765"/>
                </a:lnTo>
                <a:lnTo>
                  <a:pt x="69101" y="103184"/>
                </a:lnTo>
                <a:lnTo>
                  <a:pt x="64919" y="102471"/>
                </a:lnTo>
                <a:lnTo>
                  <a:pt x="61139" y="101003"/>
                </a:lnTo>
                <a:lnTo>
                  <a:pt x="56634" y="100024"/>
                </a:lnTo>
                <a:lnTo>
                  <a:pt x="51646" y="99373"/>
                </a:lnTo>
                <a:lnTo>
                  <a:pt x="46337" y="98938"/>
                </a:lnTo>
                <a:lnTo>
                  <a:pt x="40814" y="98648"/>
                </a:lnTo>
                <a:lnTo>
                  <a:pt x="29384" y="98326"/>
                </a:lnTo>
                <a:lnTo>
                  <a:pt x="9664" y="98102"/>
                </a:lnTo>
                <a:lnTo>
                  <a:pt x="0" y="9806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712"/>
          <p:cNvSpPr/>
          <p:nvPr/>
        </p:nvSpPr>
        <p:spPr>
          <a:xfrm>
            <a:off x="6295429" y="5438179"/>
            <a:ext cx="383978" cy="80368"/>
          </a:xfrm>
          <a:custGeom>
            <a:avLst/>
            <a:gdLst/>
            <a:ahLst/>
            <a:cxnLst/>
            <a:rect l="0" t="0" r="0" b="0"/>
            <a:pathLst>
              <a:path w="383978" h="80368">
                <a:moveTo>
                  <a:pt x="383977" y="0"/>
                </a:moveTo>
                <a:lnTo>
                  <a:pt x="351431" y="0"/>
                </a:lnTo>
                <a:lnTo>
                  <a:pt x="346405" y="993"/>
                </a:lnTo>
                <a:lnTo>
                  <a:pt x="342061" y="2646"/>
                </a:lnTo>
                <a:lnTo>
                  <a:pt x="338174" y="4741"/>
                </a:lnTo>
                <a:lnTo>
                  <a:pt x="328562" y="7068"/>
                </a:lnTo>
                <a:lnTo>
                  <a:pt x="317676" y="9095"/>
                </a:lnTo>
                <a:lnTo>
                  <a:pt x="311995" y="11024"/>
                </a:lnTo>
                <a:lnTo>
                  <a:pt x="306223" y="13302"/>
                </a:lnTo>
                <a:lnTo>
                  <a:pt x="300391" y="14822"/>
                </a:lnTo>
                <a:lnTo>
                  <a:pt x="288619" y="16510"/>
                </a:lnTo>
                <a:lnTo>
                  <a:pt x="282702" y="17952"/>
                </a:lnTo>
                <a:lnTo>
                  <a:pt x="276772" y="19906"/>
                </a:lnTo>
                <a:lnTo>
                  <a:pt x="270836" y="22200"/>
                </a:lnTo>
                <a:lnTo>
                  <a:pt x="262909" y="24722"/>
                </a:lnTo>
                <a:lnTo>
                  <a:pt x="243518" y="30170"/>
                </a:lnTo>
                <a:lnTo>
                  <a:pt x="224853" y="34004"/>
                </a:lnTo>
                <a:lnTo>
                  <a:pt x="172364" y="43556"/>
                </a:lnTo>
                <a:lnTo>
                  <a:pt x="151621" y="46897"/>
                </a:lnTo>
                <a:lnTo>
                  <a:pt x="135807" y="49124"/>
                </a:lnTo>
                <a:lnTo>
                  <a:pt x="123280" y="50608"/>
                </a:lnTo>
                <a:lnTo>
                  <a:pt x="112944" y="52591"/>
                </a:lnTo>
                <a:lnTo>
                  <a:pt x="104070" y="54904"/>
                </a:lnTo>
                <a:lnTo>
                  <a:pt x="96169" y="57439"/>
                </a:lnTo>
                <a:lnTo>
                  <a:pt x="88918" y="59129"/>
                </a:lnTo>
                <a:lnTo>
                  <a:pt x="82099" y="60255"/>
                </a:lnTo>
                <a:lnTo>
                  <a:pt x="75568" y="61007"/>
                </a:lnTo>
                <a:lnTo>
                  <a:pt x="69231" y="62499"/>
                </a:lnTo>
                <a:lnTo>
                  <a:pt x="63021" y="64487"/>
                </a:lnTo>
                <a:lnTo>
                  <a:pt x="56897" y="66804"/>
                </a:lnTo>
                <a:lnTo>
                  <a:pt x="51822" y="68348"/>
                </a:lnTo>
                <a:lnTo>
                  <a:pt x="39939" y="70523"/>
                </a:lnTo>
                <a:lnTo>
                  <a:pt x="28150" y="72159"/>
                </a:lnTo>
                <a:lnTo>
                  <a:pt x="21743" y="73903"/>
                </a:lnTo>
                <a:lnTo>
                  <a:pt x="0" y="8036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713"/>
          <p:cNvSpPr/>
          <p:nvPr/>
        </p:nvSpPr>
        <p:spPr>
          <a:xfrm>
            <a:off x="6161897" y="5590352"/>
            <a:ext cx="124604" cy="88772"/>
          </a:xfrm>
          <a:custGeom>
            <a:avLst/>
            <a:gdLst/>
            <a:ahLst/>
            <a:cxnLst/>
            <a:rect l="0" t="0" r="0" b="0"/>
            <a:pathLst>
              <a:path w="124604" h="88772">
                <a:moveTo>
                  <a:pt x="62095" y="8562"/>
                </a:moveTo>
                <a:lnTo>
                  <a:pt x="54406" y="873"/>
                </a:lnTo>
                <a:lnTo>
                  <a:pt x="51071" y="183"/>
                </a:lnTo>
                <a:lnTo>
                  <a:pt x="48792" y="0"/>
                </a:lnTo>
                <a:lnTo>
                  <a:pt x="46281" y="869"/>
                </a:lnTo>
                <a:lnTo>
                  <a:pt x="43615" y="2441"/>
                </a:lnTo>
                <a:lnTo>
                  <a:pt x="40845" y="4482"/>
                </a:lnTo>
                <a:lnTo>
                  <a:pt x="38006" y="6834"/>
                </a:lnTo>
                <a:lnTo>
                  <a:pt x="35122" y="9394"/>
                </a:lnTo>
                <a:lnTo>
                  <a:pt x="29271" y="14884"/>
                </a:lnTo>
                <a:lnTo>
                  <a:pt x="23363" y="20632"/>
                </a:lnTo>
                <a:lnTo>
                  <a:pt x="20399" y="22561"/>
                </a:lnTo>
                <a:lnTo>
                  <a:pt x="17430" y="23848"/>
                </a:lnTo>
                <a:lnTo>
                  <a:pt x="14459" y="24706"/>
                </a:lnTo>
                <a:lnTo>
                  <a:pt x="12478" y="26270"/>
                </a:lnTo>
                <a:lnTo>
                  <a:pt x="11158" y="28305"/>
                </a:lnTo>
                <a:lnTo>
                  <a:pt x="10278" y="30653"/>
                </a:lnTo>
                <a:lnTo>
                  <a:pt x="8699" y="33211"/>
                </a:lnTo>
                <a:lnTo>
                  <a:pt x="6653" y="35909"/>
                </a:lnTo>
                <a:lnTo>
                  <a:pt x="4298" y="38699"/>
                </a:lnTo>
                <a:lnTo>
                  <a:pt x="2727" y="42544"/>
                </a:lnTo>
                <a:lnTo>
                  <a:pt x="1681" y="47091"/>
                </a:lnTo>
                <a:lnTo>
                  <a:pt x="983" y="52108"/>
                </a:lnTo>
                <a:lnTo>
                  <a:pt x="518" y="56444"/>
                </a:lnTo>
                <a:lnTo>
                  <a:pt x="207" y="60327"/>
                </a:lnTo>
                <a:lnTo>
                  <a:pt x="0" y="63908"/>
                </a:lnTo>
                <a:lnTo>
                  <a:pt x="855" y="67287"/>
                </a:lnTo>
                <a:lnTo>
                  <a:pt x="2417" y="70533"/>
                </a:lnTo>
                <a:lnTo>
                  <a:pt x="4450" y="73688"/>
                </a:lnTo>
                <a:lnTo>
                  <a:pt x="6798" y="76784"/>
                </a:lnTo>
                <a:lnTo>
                  <a:pt x="9355" y="79840"/>
                </a:lnTo>
                <a:lnTo>
                  <a:pt x="12052" y="82869"/>
                </a:lnTo>
                <a:lnTo>
                  <a:pt x="14843" y="84889"/>
                </a:lnTo>
                <a:lnTo>
                  <a:pt x="17695" y="86236"/>
                </a:lnTo>
                <a:lnTo>
                  <a:pt x="20588" y="87134"/>
                </a:lnTo>
                <a:lnTo>
                  <a:pt x="23510" y="87732"/>
                </a:lnTo>
                <a:lnTo>
                  <a:pt x="26450" y="88131"/>
                </a:lnTo>
                <a:lnTo>
                  <a:pt x="29401" y="88397"/>
                </a:lnTo>
                <a:lnTo>
                  <a:pt x="32362" y="88574"/>
                </a:lnTo>
                <a:lnTo>
                  <a:pt x="38297" y="88771"/>
                </a:lnTo>
                <a:lnTo>
                  <a:pt x="41269" y="87832"/>
                </a:lnTo>
                <a:lnTo>
                  <a:pt x="44242" y="86213"/>
                </a:lnTo>
                <a:lnTo>
                  <a:pt x="47216" y="84142"/>
                </a:lnTo>
                <a:lnTo>
                  <a:pt x="51183" y="81769"/>
                </a:lnTo>
                <a:lnTo>
                  <a:pt x="55813" y="79194"/>
                </a:lnTo>
                <a:lnTo>
                  <a:pt x="60883" y="76486"/>
                </a:lnTo>
                <a:lnTo>
                  <a:pt x="64264" y="73688"/>
                </a:lnTo>
                <a:lnTo>
                  <a:pt x="66517" y="70831"/>
                </a:lnTo>
                <a:lnTo>
                  <a:pt x="68020" y="67934"/>
                </a:lnTo>
                <a:lnTo>
                  <a:pt x="70013" y="65010"/>
                </a:lnTo>
                <a:lnTo>
                  <a:pt x="72335" y="62070"/>
                </a:lnTo>
                <a:lnTo>
                  <a:pt x="74875" y="59116"/>
                </a:lnTo>
                <a:lnTo>
                  <a:pt x="76568" y="55163"/>
                </a:lnTo>
                <a:lnTo>
                  <a:pt x="77696" y="50543"/>
                </a:lnTo>
                <a:lnTo>
                  <a:pt x="78449" y="45479"/>
                </a:lnTo>
                <a:lnTo>
                  <a:pt x="78951" y="41110"/>
                </a:lnTo>
                <a:lnTo>
                  <a:pt x="79285" y="37206"/>
                </a:lnTo>
                <a:lnTo>
                  <a:pt x="79508" y="33611"/>
                </a:lnTo>
                <a:lnTo>
                  <a:pt x="80649" y="33199"/>
                </a:lnTo>
                <a:lnTo>
                  <a:pt x="82402" y="34908"/>
                </a:lnTo>
                <a:lnTo>
                  <a:pt x="84562" y="38032"/>
                </a:lnTo>
                <a:lnTo>
                  <a:pt x="86995" y="41107"/>
                </a:lnTo>
                <a:lnTo>
                  <a:pt x="89609" y="44149"/>
                </a:lnTo>
                <a:lnTo>
                  <a:pt x="92344" y="47170"/>
                </a:lnTo>
                <a:lnTo>
                  <a:pt x="94167" y="50175"/>
                </a:lnTo>
                <a:lnTo>
                  <a:pt x="95383" y="53171"/>
                </a:lnTo>
                <a:lnTo>
                  <a:pt x="96193" y="56161"/>
                </a:lnTo>
                <a:lnTo>
                  <a:pt x="97725" y="59146"/>
                </a:lnTo>
                <a:lnTo>
                  <a:pt x="99739" y="62128"/>
                </a:lnTo>
                <a:lnTo>
                  <a:pt x="102074" y="65108"/>
                </a:lnTo>
                <a:lnTo>
                  <a:pt x="104622" y="68087"/>
                </a:lnTo>
                <a:lnTo>
                  <a:pt x="107314" y="71066"/>
                </a:lnTo>
                <a:lnTo>
                  <a:pt x="110100" y="74044"/>
                </a:lnTo>
                <a:lnTo>
                  <a:pt x="112950" y="76029"/>
                </a:lnTo>
                <a:lnTo>
                  <a:pt x="115842" y="77352"/>
                </a:lnTo>
                <a:lnTo>
                  <a:pt x="124603" y="7999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714"/>
          <p:cNvSpPr/>
          <p:nvPr/>
        </p:nvSpPr>
        <p:spPr>
          <a:xfrm>
            <a:off x="6313289" y="5554265"/>
            <a:ext cx="48864" cy="85233"/>
          </a:xfrm>
          <a:custGeom>
            <a:avLst/>
            <a:gdLst/>
            <a:ahLst/>
            <a:cxnLst/>
            <a:rect l="0" t="0" r="0" b="0"/>
            <a:pathLst>
              <a:path w="48864" h="85233">
                <a:moveTo>
                  <a:pt x="0" y="44649"/>
                </a:moveTo>
                <a:lnTo>
                  <a:pt x="17382" y="62031"/>
                </a:lnTo>
                <a:lnTo>
                  <a:pt x="1596" y="46245"/>
                </a:lnTo>
                <a:lnTo>
                  <a:pt x="1064" y="44721"/>
                </a:lnTo>
                <a:lnTo>
                  <a:pt x="709" y="42712"/>
                </a:lnTo>
                <a:lnTo>
                  <a:pt x="473" y="40381"/>
                </a:lnTo>
                <a:lnTo>
                  <a:pt x="1307" y="39819"/>
                </a:lnTo>
                <a:lnTo>
                  <a:pt x="2856" y="40436"/>
                </a:lnTo>
                <a:lnTo>
                  <a:pt x="4880" y="41841"/>
                </a:lnTo>
                <a:lnTo>
                  <a:pt x="7222" y="44761"/>
                </a:lnTo>
                <a:lnTo>
                  <a:pt x="9776" y="48692"/>
                </a:lnTo>
                <a:lnTo>
                  <a:pt x="12470" y="53298"/>
                </a:lnTo>
                <a:lnTo>
                  <a:pt x="15259" y="57360"/>
                </a:lnTo>
                <a:lnTo>
                  <a:pt x="18110" y="61060"/>
                </a:lnTo>
                <a:lnTo>
                  <a:pt x="21003" y="64519"/>
                </a:lnTo>
                <a:lnTo>
                  <a:pt x="23923" y="66826"/>
                </a:lnTo>
                <a:lnTo>
                  <a:pt x="26863" y="68363"/>
                </a:lnTo>
                <a:lnTo>
                  <a:pt x="29815" y="69388"/>
                </a:lnTo>
                <a:lnTo>
                  <a:pt x="31783" y="71063"/>
                </a:lnTo>
                <a:lnTo>
                  <a:pt x="33094" y="73172"/>
                </a:lnTo>
                <a:lnTo>
                  <a:pt x="33969" y="75571"/>
                </a:lnTo>
                <a:lnTo>
                  <a:pt x="35544" y="77170"/>
                </a:lnTo>
                <a:lnTo>
                  <a:pt x="37587" y="78236"/>
                </a:lnTo>
                <a:lnTo>
                  <a:pt x="39941" y="78946"/>
                </a:lnTo>
                <a:lnTo>
                  <a:pt x="42502" y="80412"/>
                </a:lnTo>
                <a:lnTo>
                  <a:pt x="45202" y="82382"/>
                </a:lnTo>
                <a:lnTo>
                  <a:pt x="47994" y="84687"/>
                </a:lnTo>
                <a:lnTo>
                  <a:pt x="48863" y="85232"/>
                </a:lnTo>
                <a:lnTo>
                  <a:pt x="48450" y="84602"/>
                </a:lnTo>
                <a:lnTo>
                  <a:pt x="45399" y="81204"/>
                </a:lnTo>
                <a:lnTo>
                  <a:pt x="44157" y="78940"/>
                </a:lnTo>
                <a:lnTo>
                  <a:pt x="40130" y="71135"/>
                </a:lnTo>
                <a:lnTo>
                  <a:pt x="37667" y="67267"/>
                </a:lnTo>
                <a:lnTo>
                  <a:pt x="35033" y="63696"/>
                </a:lnTo>
                <a:lnTo>
                  <a:pt x="32285" y="60324"/>
                </a:lnTo>
                <a:lnTo>
                  <a:pt x="29461" y="57083"/>
                </a:lnTo>
                <a:lnTo>
                  <a:pt x="26586" y="53930"/>
                </a:lnTo>
                <a:lnTo>
                  <a:pt x="23676" y="50837"/>
                </a:lnTo>
                <a:lnTo>
                  <a:pt x="20746" y="46790"/>
                </a:lnTo>
                <a:lnTo>
                  <a:pt x="17799" y="42107"/>
                </a:lnTo>
                <a:lnTo>
                  <a:pt x="10681" y="29815"/>
                </a:lnTo>
                <a:lnTo>
                  <a:pt x="11090" y="26822"/>
                </a:lnTo>
                <a:lnTo>
                  <a:pt x="12353" y="22842"/>
                </a:lnTo>
                <a:lnTo>
                  <a:pt x="14189" y="18205"/>
                </a:lnTo>
                <a:lnTo>
                  <a:pt x="16404" y="14121"/>
                </a:lnTo>
                <a:lnTo>
                  <a:pt x="18874" y="10406"/>
                </a:lnTo>
                <a:lnTo>
                  <a:pt x="21512" y="6937"/>
                </a:lnTo>
                <a:lnTo>
                  <a:pt x="24263" y="4625"/>
                </a:lnTo>
                <a:lnTo>
                  <a:pt x="27089" y="3083"/>
                </a:lnTo>
                <a:lnTo>
                  <a:pt x="29966" y="2055"/>
                </a:lnTo>
                <a:lnTo>
                  <a:pt x="32875" y="1370"/>
                </a:lnTo>
                <a:lnTo>
                  <a:pt x="35808" y="914"/>
                </a:lnTo>
                <a:lnTo>
                  <a:pt x="4464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715"/>
          <p:cNvSpPr/>
          <p:nvPr/>
        </p:nvSpPr>
        <p:spPr>
          <a:xfrm>
            <a:off x="6411515" y="5469158"/>
            <a:ext cx="62509" cy="192264"/>
          </a:xfrm>
          <a:custGeom>
            <a:avLst/>
            <a:gdLst/>
            <a:ahLst/>
            <a:cxnLst/>
            <a:rect l="0" t="0" r="0" b="0"/>
            <a:pathLst>
              <a:path w="62509" h="192264">
                <a:moveTo>
                  <a:pt x="0" y="4740"/>
                </a:moveTo>
                <a:lnTo>
                  <a:pt x="0" y="0"/>
                </a:lnTo>
                <a:lnTo>
                  <a:pt x="0" y="38206"/>
                </a:lnTo>
                <a:lnTo>
                  <a:pt x="993" y="46894"/>
                </a:lnTo>
                <a:lnTo>
                  <a:pt x="2646" y="54671"/>
                </a:lnTo>
                <a:lnTo>
                  <a:pt x="4741" y="61840"/>
                </a:lnTo>
                <a:lnTo>
                  <a:pt x="6137" y="68603"/>
                </a:lnTo>
                <a:lnTo>
                  <a:pt x="7068" y="75096"/>
                </a:lnTo>
                <a:lnTo>
                  <a:pt x="7689" y="81410"/>
                </a:lnTo>
                <a:lnTo>
                  <a:pt x="9095" y="86611"/>
                </a:lnTo>
                <a:lnTo>
                  <a:pt x="11024" y="91071"/>
                </a:lnTo>
                <a:lnTo>
                  <a:pt x="13302" y="95036"/>
                </a:lnTo>
                <a:lnTo>
                  <a:pt x="18480" y="104733"/>
                </a:lnTo>
                <a:lnTo>
                  <a:pt x="21250" y="110097"/>
                </a:lnTo>
                <a:lnTo>
                  <a:pt x="23096" y="115658"/>
                </a:lnTo>
                <a:lnTo>
                  <a:pt x="24327" y="121349"/>
                </a:lnTo>
                <a:lnTo>
                  <a:pt x="25148" y="127128"/>
                </a:lnTo>
                <a:lnTo>
                  <a:pt x="26687" y="132965"/>
                </a:lnTo>
                <a:lnTo>
                  <a:pt x="28705" y="138841"/>
                </a:lnTo>
                <a:lnTo>
                  <a:pt x="31044" y="144741"/>
                </a:lnTo>
                <a:lnTo>
                  <a:pt x="34586" y="151653"/>
                </a:lnTo>
                <a:lnTo>
                  <a:pt x="38933" y="159236"/>
                </a:lnTo>
                <a:lnTo>
                  <a:pt x="43815" y="167269"/>
                </a:lnTo>
                <a:lnTo>
                  <a:pt x="47069" y="173616"/>
                </a:lnTo>
                <a:lnTo>
                  <a:pt x="49239" y="178839"/>
                </a:lnTo>
                <a:lnTo>
                  <a:pt x="62508" y="19226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716"/>
          <p:cNvSpPr/>
          <p:nvPr/>
        </p:nvSpPr>
        <p:spPr>
          <a:xfrm>
            <a:off x="6393656" y="5549611"/>
            <a:ext cx="116087" cy="22515"/>
          </a:xfrm>
          <a:custGeom>
            <a:avLst/>
            <a:gdLst/>
            <a:ahLst/>
            <a:cxnLst/>
            <a:rect l="0" t="0" r="0" b="0"/>
            <a:pathLst>
              <a:path w="116087" h="22515">
                <a:moveTo>
                  <a:pt x="116086" y="22514"/>
                </a:moveTo>
                <a:lnTo>
                  <a:pt x="106605" y="13033"/>
                </a:lnTo>
                <a:lnTo>
                  <a:pt x="101827" y="10239"/>
                </a:lnTo>
                <a:lnTo>
                  <a:pt x="96658" y="8378"/>
                </a:lnTo>
                <a:lnTo>
                  <a:pt x="91228" y="7137"/>
                </a:lnTo>
                <a:lnTo>
                  <a:pt x="84631" y="5317"/>
                </a:lnTo>
                <a:lnTo>
                  <a:pt x="69364" y="649"/>
                </a:lnTo>
                <a:lnTo>
                  <a:pt x="62117" y="0"/>
                </a:lnTo>
                <a:lnTo>
                  <a:pt x="55302" y="559"/>
                </a:lnTo>
                <a:lnTo>
                  <a:pt x="48774" y="1924"/>
                </a:lnTo>
                <a:lnTo>
                  <a:pt x="43430" y="2834"/>
                </a:lnTo>
                <a:lnTo>
                  <a:pt x="38875" y="3441"/>
                </a:lnTo>
                <a:lnTo>
                  <a:pt x="34846" y="3845"/>
                </a:lnTo>
                <a:lnTo>
                  <a:pt x="30176" y="4115"/>
                </a:lnTo>
                <a:lnTo>
                  <a:pt x="19695" y="4414"/>
                </a:lnTo>
                <a:lnTo>
                  <a:pt x="15114" y="5486"/>
                </a:lnTo>
                <a:lnTo>
                  <a:pt x="11069" y="7194"/>
                </a:lnTo>
                <a:lnTo>
                  <a:pt x="0" y="1358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717"/>
          <p:cNvSpPr/>
          <p:nvPr/>
        </p:nvSpPr>
        <p:spPr>
          <a:xfrm>
            <a:off x="7188398" y="5402828"/>
            <a:ext cx="339329" cy="142508"/>
          </a:xfrm>
          <a:custGeom>
            <a:avLst/>
            <a:gdLst/>
            <a:ahLst/>
            <a:cxnLst/>
            <a:rect l="0" t="0" r="0" b="0"/>
            <a:pathLst>
              <a:path w="339329" h="142508">
                <a:moveTo>
                  <a:pt x="0" y="8562"/>
                </a:moveTo>
                <a:lnTo>
                  <a:pt x="4741" y="3822"/>
                </a:lnTo>
                <a:lnTo>
                  <a:pt x="7129" y="2425"/>
                </a:lnTo>
                <a:lnTo>
                  <a:pt x="12429" y="873"/>
                </a:lnTo>
                <a:lnTo>
                  <a:pt x="20991" y="0"/>
                </a:lnTo>
                <a:lnTo>
                  <a:pt x="24908" y="1862"/>
                </a:lnTo>
                <a:lnTo>
                  <a:pt x="29504" y="5088"/>
                </a:lnTo>
                <a:lnTo>
                  <a:pt x="34552" y="9222"/>
                </a:lnTo>
                <a:lnTo>
                  <a:pt x="38910" y="11979"/>
                </a:lnTo>
                <a:lnTo>
                  <a:pt x="46397" y="15042"/>
                </a:lnTo>
                <a:lnTo>
                  <a:pt x="53032" y="19049"/>
                </a:lnTo>
                <a:lnTo>
                  <a:pt x="56191" y="21506"/>
                </a:lnTo>
                <a:lnTo>
                  <a:pt x="60281" y="24137"/>
                </a:lnTo>
                <a:lnTo>
                  <a:pt x="64992" y="26883"/>
                </a:lnTo>
                <a:lnTo>
                  <a:pt x="70117" y="29706"/>
                </a:lnTo>
                <a:lnTo>
                  <a:pt x="78457" y="32842"/>
                </a:lnTo>
                <a:lnTo>
                  <a:pt x="82070" y="33678"/>
                </a:lnTo>
                <a:lnTo>
                  <a:pt x="88731" y="37254"/>
                </a:lnTo>
                <a:lnTo>
                  <a:pt x="91896" y="39596"/>
                </a:lnTo>
                <a:lnTo>
                  <a:pt x="95991" y="42150"/>
                </a:lnTo>
                <a:lnTo>
                  <a:pt x="100705" y="44844"/>
                </a:lnTo>
                <a:lnTo>
                  <a:pt x="111234" y="50485"/>
                </a:lnTo>
                <a:lnTo>
                  <a:pt x="159006" y="74631"/>
                </a:lnTo>
                <a:lnTo>
                  <a:pt x="171488" y="80389"/>
                </a:lnTo>
                <a:lnTo>
                  <a:pt x="182786" y="85220"/>
                </a:lnTo>
                <a:lnTo>
                  <a:pt x="193295" y="89434"/>
                </a:lnTo>
                <a:lnTo>
                  <a:pt x="202285" y="93234"/>
                </a:lnTo>
                <a:lnTo>
                  <a:pt x="217567" y="100103"/>
                </a:lnTo>
                <a:lnTo>
                  <a:pt x="237326" y="109548"/>
                </a:lnTo>
                <a:lnTo>
                  <a:pt x="255747" y="118631"/>
                </a:lnTo>
                <a:lnTo>
                  <a:pt x="262771" y="121628"/>
                </a:lnTo>
                <a:lnTo>
                  <a:pt x="270431" y="124620"/>
                </a:lnTo>
                <a:lnTo>
                  <a:pt x="278514" y="127605"/>
                </a:lnTo>
                <a:lnTo>
                  <a:pt x="285886" y="130588"/>
                </a:lnTo>
                <a:lnTo>
                  <a:pt x="292787" y="133570"/>
                </a:lnTo>
                <a:lnTo>
                  <a:pt x="299371" y="136548"/>
                </a:lnTo>
                <a:lnTo>
                  <a:pt x="309333" y="139859"/>
                </a:lnTo>
                <a:lnTo>
                  <a:pt x="317067" y="141331"/>
                </a:lnTo>
                <a:lnTo>
                  <a:pt x="326999" y="142159"/>
                </a:lnTo>
                <a:lnTo>
                  <a:pt x="339328" y="14250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718"/>
          <p:cNvSpPr/>
          <p:nvPr/>
        </p:nvSpPr>
        <p:spPr>
          <a:xfrm>
            <a:off x="7465218" y="5464968"/>
            <a:ext cx="187489" cy="244919"/>
          </a:xfrm>
          <a:custGeom>
            <a:avLst/>
            <a:gdLst/>
            <a:ahLst/>
            <a:cxnLst/>
            <a:rect l="0" t="0" r="0" b="0"/>
            <a:pathLst>
              <a:path w="187489" h="244919">
                <a:moveTo>
                  <a:pt x="0" y="151805"/>
                </a:moveTo>
                <a:lnTo>
                  <a:pt x="12429" y="176663"/>
                </a:lnTo>
                <a:lnTo>
                  <a:pt x="14240" y="181276"/>
                </a:lnTo>
                <a:lnTo>
                  <a:pt x="15447" y="185342"/>
                </a:lnTo>
                <a:lnTo>
                  <a:pt x="16250" y="189046"/>
                </a:lnTo>
                <a:lnTo>
                  <a:pt x="18771" y="194492"/>
                </a:lnTo>
                <a:lnTo>
                  <a:pt x="22436" y="201098"/>
                </a:lnTo>
                <a:lnTo>
                  <a:pt x="26864" y="208480"/>
                </a:lnTo>
                <a:lnTo>
                  <a:pt x="29815" y="214393"/>
                </a:lnTo>
                <a:lnTo>
                  <a:pt x="31784" y="219328"/>
                </a:lnTo>
                <a:lnTo>
                  <a:pt x="33095" y="223609"/>
                </a:lnTo>
                <a:lnTo>
                  <a:pt x="37199" y="231013"/>
                </a:lnTo>
                <a:lnTo>
                  <a:pt x="42330" y="237610"/>
                </a:lnTo>
                <a:lnTo>
                  <a:pt x="47917" y="243849"/>
                </a:lnTo>
                <a:lnTo>
                  <a:pt x="48812" y="244918"/>
                </a:lnTo>
                <a:lnTo>
                  <a:pt x="45393" y="241801"/>
                </a:lnTo>
                <a:lnTo>
                  <a:pt x="43160" y="236606"/>
                </a:lnTo>
                <a:lnTo>
                  <a:pt x="35388" y="217606"/>
                </a:lnTo>
                <a:lnTo>
                  <a:pt x="29546" y="204602"/>
                </a:lnTo>
                <a:lnTo>
                  <a:pt x="15116" y="174278"/>
                </a:lnTo>
                <a:lnTo>
                  <a:pt x="10077" y="160834"/>
                </a:lnTo>
                <a:lnTo>
                  <a:pt x="6718" y="148895"/>
                </a:lnTo>
                <a:lnTo>
                  <a:pt x="4479" y="137958"/>
                </a:lnTo>
                <a:lnTo>
                  <a:pt x="2986" y="127691"/>
                </a:lnTo>
                <a:lnTo>
                  <a:pt x="1991" y="117870"/>
                </a:lnTo>
                <a:lnTo>
                  <a:pt x="885" y="101004"/>
                </a:lnTo>
                <a:lnTo>
                  <a:pt x="394" y="90201"/>
                </a:lnTo>
                <a:lnTo>
                  <a:pt x="1255" y="86923"/>
                </a:lnTo>
                <a:lnTo>
                  <a:pt x="2821" y="84738"/>
                </a:lnTo>
                <a:lnTo>
                  <a:pt x="7723" y="81231"/>
                </a:lnTo>
                <a:lnTo>
                  <a:pt x="8125" y="81936"/>
                </a:lnTo>
                <a:lnTo>
                  <a:pt x="8573" y="85364"/>
                </a:lnTo>
                <a:lnTo>
                  <a:pt x="9683" y="86675"/>
                </a:lnTo>
                <a:lnTo>
                  <a:pt x="11417" y="87549"/>
                </a:lnTo>
                <a:lnTo>
                  <a:pt x="13565" y="88131"/>
                </a:lnTo>
                <a:lnTo>
                  <a:pt x="16981" y="90504"/>
                </a:lnTo>
                <a:lnTo>
                  <a:pt x="21242" y="94071"/>
                </a:lnTo>
                <a:lnTo>
                  <a:pt x="26068" y="98433"/>
                </a:lnTo>
                <a:lnTo>
                  <a:pt x="30277" y="103325"/>
                </a:lnTo>
                <a:lnTo>
                  <a:pt x="34076" y="108571"/>
                </a:lnTo>
                <a:lnTo>
                  <a:pt x="37600" y="114053"/>
                </a:lnTo>
                <a:lnTo>
                  <a:pt x="41934" y="119691"/>
                </a:lnTo>
                <a:lnTo>
                  <a:pt x="46807" y="125435"/>
                </a:lnTo>
                <a:lnTo>
                  <a:pt x="52040" y="131248"/>
                </a:lnTo>
                <a:lnTo>
                  <a:pt x="63148" y="143000"/>
                </a:lnTo>
                <a:lnTo>
                  <a:pt x="81707" y="161972"/>
                </a:lnTo>
                <a:lnTo>
                  <a:pt x="86221" y="165528"/>
                </a:lnTo>
                <a:lnTo>
                  <a:pt x="91215" y="168891"/>
                </a:lnTo>
                <a:lnTo>
                  <a:pt x="96529" y="172126"/>
                </a:lnTo>
                <a:lnTo>
                  <a:pt x="101064" y="175274"/>
                </a:lnTo>
                <a:lnTo>
                  <a:pt x="105079" y="178365"/>
                </a:lnTo>
                <a:lnTo>
                  <a:pt x="108748" y="181418"/>
                </a:lnTo>
                <a:lnTo>
                  <a:pt x="113179" y="184446"/>
                </a:lnTo>
                <a:lnTo>
                  <a:pt x="118116" y="187456"/>
                </a:lnTo>
                <a:lnTo>
                  <a:pt x="123393" y="190455"/>
                </a:lnTo>
                <a:lnTo>
                  <a:pt x="127903" y="192454"/>
                </a:lnTo>
                <a:lnTo>
                  <a:pt x="131902" y="193788"/>
                </a:lnTo>
                <a:lnTo>
                  <a:pt x="135559" y="194676"/>
                </a:lnTo>
                <a:lnTo>
                  <a:pt x="139982" y="196260"/>
                </a:lnTo>
                <a:lnTo>
                  <a:pt x="144915" y="198309"/>
                </a:lnTo>
                <a:lnTo>
                  <a:pt x="150189" y="200667"/>
                </a:lnTo>
                <a:lnTo>
                  <a:pt x="154696" y="202239"/>
                </a:lnTo>
                <a:lnTo>
                  <a:pt x="158694" y="203287"/>
                </a:lnTo>
                <a:lnTo>
                  <a:pt x="167497" y="204969"/>
                </a:lnTo>
                <a:lnTo>
                  <a:pt x="169212" y="204115"/>
                </a:lnTo>
                <a:lnTo>
                  <a:pt x="173763" y="200520"/>
                </a:lnTo>
                <a:lnTo>
                  <a:pt x="178632" y="196265"/>
                </a:lnTo>
                <a:lnTo>
                  <a:pt x="182911" y="192070"/>
                </a:lnTo>
                <a:lnTo>
                  <a:pt x="184448" y="189563"/>
                </a:lnTo>
                <a:lnTo>
                  <a:pt x="186157" y="184130"/>
                </a:lnTo>
                <a:lnTo>
                  <a:pt x="186917" y="178409"/>
                </a:lnTo>
                <a:lnTo>
                  <a:pt x="187254" y="172558"/>
                </a:lnTo>
                <a:lnTo>
                  <a:pt x="187404" y="166651"/>
                </a:lnTo>
                <a:lnTo>
                  <a:pt x="187488" y="153007"/>
                </a:lnTo>
                <a:lnTo>
                  <a:pt x="185516" y="143676"/>
                </a:lnTo>
                <a:lnTo>
                  <a:pt x="182216" y="131503"/>
                </a:lnTo>
                <a:lnTo>
                  <a:pt x="174251" y="104087"/>
                </a:lnTo>
                <a:lnTo>
                  <a:pt x="167403" y="78673"/>
                </a:lnTo>
                <a:lnTo>
                  <a:pt x="163196" y="67331"/>
                </a:lnTo>
                <a:lnTo>
                  <a:pt x="158407" y="56794"/>
                </a:lnTo>
                <a:lnTo>
                  <a:pt x="153230" y="46792"/>
                </a:lnTo>
                <a:lnTo>
                  <a:pt x="148786" y="39132"/>
                </a:lnTo>
                <a:lnTo>
                  <a:pt x="144832" y="33034"/>
                </a:lnTo>
                <a:lnTo>
                  <a:pt x="141203" y="27976"/>
                </a:lnTo>
                <a:lnTo>
                  <a:pt x="136800" y="22619"/>
                </a:lnTo>
                <a:lnTo>
                  <a:pt x="131879" y="17064"/>
                </a:lnTo>
                <a:lnTo>
                  <a:pt x="126615" y="11376"/>
                </a:lnTo>
                <a:lnTo>
                  <a:pt x="122113" y="7584"/>
                </a:lnTo>
                <a:lnTo>
                  <a:pt x="118119" y="5057"/>
                </a:lnTo>
                <a:lnTo>
                  <a:pt x="10715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719"/>
          <p:cNvSpPr/>
          <p:nvPr/>
        </p:nvSpPr>
        <p:spPr>
          <a:xfrm>
            <a:off x="6295429" y="5697140"/>
            <a:ext cx="142876" cy="339329"/>
          </a:xfrm>
          <a:custGeom>
            <a:avLst/>
            <a:gdLst/>
            <a:ahLst/>
            <a:cxnLst/>
            <a:rect l="0" t="0" r="0" b="0"/>
            <a:pathLst>
              <a:path w="142876" h="339329">
                <a:moveTo>
                  <a:pt x="0" y="0"/>
                </a:moveTo>
                <a:lnTo>
                  <a:pt x="0" y="20118"/>
                </a:lnTo>
                <a:lnTo>
                  <a:pt x="993" y="23334"/>
                </a:lnTo>
                <a:lnTo>
                  <a:pt x="4741" y="29553"/>
                </a:lnTo>
                <a:lnTo>
                  <a:pt x="7068" y="38270"/>
                </a:lnTo>
                <a:lnTo>
                  <a:pt x="9095" y="48759"/>
                </a:lnTo>
                <a:lnTo>
                  <a:pt x="11024" y="54334"/>
                </a:lnTo>
                <a:lnTo>
                  <a:pt x="25990" y="91762"/>
                </a:lnTo>
                <a:lnTo>
                  <a:pt x="30225" y="101854"/>
                </a:lnTo>
                <a:lnTo>
                  <a:pt x="37577" y="118359"/>
                </a:lnTo>
                <a:lnTo>
                  <a:pt x="61515" y="176732"/>
                </a:lnTo>
                <a:lnTo>
                  <a:pt x="74635" y="210508"/>
                </a:lnTo>
                <a:lnTo>
                  <a:pt x="79522" y="223683"/>
                </a:lnTo>
                <a:lnTo>
                  <a:pt x="86749" y="239411"/>
                </a:lnTo>
                <a:lnTo>
                  <a:pt x="95536" y="256842"/>
                </a:lnTo>
                <a:lnTo>
                  <a:pt x="105363" y="275408"/>
                </a:lnTo>
                <a:lnTo>
                  <a:pt x="112906" y="288777"/>
                </a:lnTo>
                <a:lnTo>
                  <a:pt x="118927" y="298683"/>
                </a:lnTo>
                <a:lnTo>
                  <a:pt x="123933" y="306278"/>
                </a:lnTo>
                <a:lnTo>
                  <a:pt x="127271" y="312334"/>
                </a:lnTo>
                <a:lnTo>
                  <a:pt x="129496" y="317363"/>
                </a:lnTo>
                <a:lnTo>
                  <a:pt x="142875" y="33932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720"/>
          <p:cNvSpPr/>
          <p:nvPr/>
        </p:nvSpPr>
        <p:spPr>
          <a:xfrm>
            <a:off x="6215062" y="6018609"/>
            <a:ext cx="151806" cy="232173"/>
          </a:xfrm>
          <a:custGeom>
            <a:avLst/>
            <a:gdLst/>
            <a:ahLst/>
            <a:cxnLst/>
            <a:rect l="0" t="0" r="0" b="0"/>
            <a:pathLst>
              <a:path w="151806" h="232173">
                <a:moveTo>
                  <a:pt x="0" y="0"/>
                </a:moveTo>
                <a:lnTo>
                  <a:pt x="0" y="20117"/>
                </a:lnTo>
                <a:lnTo>
                  <a:pt x="993" y="23333"/>
                </a:lnTo>
                <a:lnTo>
                  <a:pt x="4741" y="29553"/>
                </a:lnTo>
                <a:lnTo>
                  <a:pt x="7129" y="33592"/>
                </a:lnTo>
                <a:lnTo>
                  <a:pt x="9713" y="38270"/>
                </a:lnTo>
                <a:lnTo>
                  <a:pt x="12429" y="43372"/>
                </a:lnTo>
                <a:lnTo>
                  <a:pt x="15231" y="47766"/>
                </a:lnTo>
                <a:lnTo>
                  <a:pt x="18092" y="51689"/>
                </a:lnTo>
                <a:lnTo>
                  <a:pt x="20991" y="55295"/>
                </a:lnTo>
                <a:lnTo>
                  <a:pt x="23916" y="59683"/>
                </a:lnTo>
                <a:lnTo>
                  <a:pt x="26858" y="64594"/>
                </a:lnTo>
                <a:lnTo>
                  <a:pt x="29812" y="69851"/>
                </a:lnTo>
                <a:lnTo>
                  <a:pt x="33765" y="75341"/>
                </a:lnTo>
                <a:lnTo>
                  <a:pt x="38385" y="80985"/>
                </a:lnTo>
                <a:lnTo>
                  <a:pt x="43449" y="86733"/>
                </a:lnTo>
                <a:lnTo>
                  <a:pt x="47818" y="92548"/>
                </a:lnTo>
                <a:lnTo>
                  <a:pt x="51722" y="98409"/>
                </a:lnTo>
                <a:lnTo>
                  <a:pt x="55318" y="104302"/>
                </a:lnTo>
                <a:lnTo>
                  <a:pt x="60691" y="112199"/>
                </a:lnTo>
                <a:lnTo>
                  <a:pt x="74599" y="131556"/>
                </a:lnTo>
                <a:lnTo>
                  <a:pt x="81483" y="140290"/>
                </a:lnTo>
                <a:lnTo>
                  <a:pt x="88056" y="148097"/>
                </a:lnTo>
                <a:lnTo>
                  <a:pt x="94423" y="155286"/>
                </a:lnTo>
                <a:lnTo>
                  <a:pt x="99659" y="162063"/>
                </a:lnTo>
                <a:lnTo>
                  <a:pt x="104143" y="168566"/>
                </a:lnTo>
                <a:lnTo>
                  <a:pt x="108124" y="174885"/>
                </a:lnTo>
                <a:lnTo>
                  <a:pt x="112762" y="181082"/>
                </a:lnTo>
                <a:lnTo>
                  <a:pt x="117839" y="187198"/>
                </a:lnTo>
                <a:lnTo>
                  <a:pt x="123208" y="193260"/>
                </a:lnTo>
                <a:lnTo>
                  <a:pt x="126787" y="198292"/>
                </a:lnTo>
                <a:lnTo>
                  <a:pt x="129173" y="202641"/>
                </a:lnTo>
                <a:lnTo>
                  <a:pt x="130763" y="206531"/>
                </a:lnTo>
                <a:lnTo>
                  <a:pt x="135177" y="213500"/>
                </a:lnTo>
                <a:lnTo>
                  <a:pt x="137743" y="216747"/>
                </a:lnTo>
                <a:lnTo>
                  <a:pt x="140446" y="219904"/>
                </a:lnTo>
                <a:lnTo>
                  <a:pt x="143240" y="223001"/>
                </a:lnTo>
                <a:lnTo>
                  <a:pt x="151805" y="23217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721"/>
          <p:cNvSpPr/>
          <p:nvPr/>
        </p:nvSpPr>
        <p:spPr>
          <a:xfrm>
            <a:off x="6179343" y="6063625"/>
            <a:ext cx="196454" cy="17493"/>
          </a:xfrm>
          <a:custGeom>
            <a:avLst/>
            <a:gdLst/>
            <a:ahLst/>
            <a:cxnLst/>
            <a:rect l="0" t="0" r="0" b="0"/>
            <a:pathLst>
              <a:path w="196454" h="17493">
                <a:moveTo>
                  <a:pt x="196453" y="8562"/>
                </a:moveTo>
                <a:lnTo>
                  <a:pt x="182232" y="3822"/>
                </a:lnTo>
                <a:lnTo>
                  <a:pt x="177051" y="2425"/>
                </a:lnTo>
                <a:lnTo>
                  <a:pt x="172604" y="1494"/>
                </a:lnTo>
                <a:lnTo>
                  <a:pt x="168648" y="873"/>
                </a:lnTo>
                <a:lnTo>
                  <a:pt x="157080" y="460"/>
                </a:lnTo>
                <a:lnTo>
                  <a:pt x="120415" y="0"/>
                </a:lnTo>
                <a:lnTo>
                  <a:pt x="105081" y="870"/>
                </a:lnTo>
                <a:lnTo>
                  <a:pt x="92875" y="2442"/>
                </a:lnTo>
                <a:lnTo>
                  <a:pt x="82753" y="4482"/>
                </a:lnTo>
                <a:lnTo>
                  <a:pt x="72036" y="5842"/>
                </a:lnTo>
                <a:lnTo>
                  <a:pt x="60923" y="6749"/>
                </a:lnTo>
                <a:lnTo>
                  <a:pt x="49545" y="7353"/>
                </a:lnTo>
                <a:lnTo>
                  <a:pt x="39975" y="8748"/>
                </a:lnTo>
                <a:lnTo>
                  <a:pt x="0" y="1749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722"/>
          <p:cNvSpPr/>
          <p:nvPr/>
        </p:nvSpPr>
        <p:spPr>
          <a:xfrm>
            <a:off x="6277570" y="5973960"/>
            <a:ext cx="303610" cy="205202"/>
          </a:xfrm>
          <a:custGeom>
            <a:avLst/>
            <a:gdLst/>
            <a:ahLst/>
            <a:cxnLst/>
            <a:rect l="0" t="0" r="0" b="0"/>
            <a:pathLst>
              <a:path w="303610" h="205202">
                <a:moveTo>
                  <a:pt x="0" y="0"/>
                </a:moveTo>
                <a:lnTo>
                  <a:pt x="9481" y="9482"/>
                </a:lnTo>
                <a:lnTo>
                  <a:pt x="12274" y="13266"/>
                </a:lnTo>
                <a:lnTo>
                  <a:pt x="14135" y="16782"/>
                </a:lnTo>
                <a:lnTo>
                  <a:pt x="15377" y="20118"/>
                </a:lnTo>
                <a:lnTo>
                  <a:pt x="19402" y="26470"/>
                </a:lnTo>
                <a:lnTo>
                  <a:pt x="24498" y="32600"/>
                </a:lnTo>
                <a:lnTo>
                  <a:pt x="30070" y="38633"/>
                </a:lnTo>
                <a:lnTo>
                  <a:pt x="31953" y="42623"/>
                </a:lnTo>
                <a:lnTo>
                  <a:pt x="33208" y="47267"/>
                </a:lnTo>
                <a:lnTo>
                  <a:pt x="34045" y="52347"/>
                </a:lnTo>
                <a:lnTo>
                  <a:pt x="35595" y="57719"/>
                </a:lnTo>
                <a:lnTo>
                  <a:pt x="37621" y="63284"/>
                </a:lnTo>
                <a:lnTo>
                  <a:pt x="39963" y="68978"/>
                </a:lnTo>
                <a:lnTo>
                  <a:pt x="42517" y="74759"/>
                </a:lnTo>
                <a:lnTo>
                  <a:pt x="48001" y="86474"/>
                </a:lnTo>
                <a:lnTo>
                  <a:pt x="61406" y="113706"/>
                </a:lnTo>
                <a:lnTo>
                  <a:pt x="66734" y="123429"/>
                </a:lnTo>
                <a:lnTo>
                  <a:pt x="72271" y="132888"/>
                </a:lnTo>
                <a:lnTo>
                  <a:pt x="83714" y="151335"/>
                </a:lnTo>
                <a:lnTo>
                  <a:pt x="95415" y="169456"/>
                </a:lnTo>
                <a:lnTo>
                  <a:pt x="99328" y="176471"/>
                </a:lnTo>
                <a:lnTo>
                  <a:pt x="101937" y="182140"/>
                </a:lnTo>
                <a:lnTo>
                  <a:pt x="103677" y="186911"/>
                </a:lnTo>
                <a:lnTo>
                  <a:pt x="105829" y="191084"/>
                </a:lnTo>
                <a:lnTo>
                  <a:pt x="108256" y="194858"/>
                </a:lnTo>
                <a:lnTo>
                  <a:pt x="110866" y="198367"/>
                </a:lnTo>
                <a:lnTo>
                  <a:pt x="113598" y="200705"/>
                </a:lnTo>
                <a:lnTo>
                  <a:pt x="116412" y="202264"/>
                </a:lnTo>
                <a:lnTo>
                  <a:pt x="123316" y="204767"/>
                </a:lnTo>
                <a:lnTo>
                  <a:pt x="129252" y="205201"/>
                </a:lnTo>
                <a:lnTo>
                  <a:pt x="130817" y="204269"/>
                </a:lnTo>
                <a:lnTo>
                  <a:pt x="131859" y="202657"/>
                </a:lnTo>
                <a:lnTo>
                  <a:pt x="132555" y="200589"/>
                </a:lnTo>
                <a:lnTo>
                  <a:pt x="135973" y="195646"/>
                </a:lnTo>
                <a:lnTo>
                  <a:pt x="141512" y="189128"/>
                </a:lnTo>
                <a:lnTo>
                  <a:pt x="144915" y="182945"/>
                </a:lnTo>
                <a:lnTo>
                  <a:pt x="147212" y="178519"/>
                </a:lnTo>
                <a:lnTo>
                  <a:pt x="148743" y="174575"/>
                </a:lnTo>
                <a:lnTo>
                  <a:pt x="149764" y="170954"/>
                </a:lnTo>
                <a:lnTo>
                  <a:pt x="150444" y="167548"/>
                </a:lnTo>
                <a:lnTo>
                  <a:pt x="150897" y="162300"/>
                </a:lnTo>
                <a:lnTo>
                  <a:pt x="151199" y="155825"/>
                </a:lnTo>
                <a:lnTo>
                  <a:pt x="151536" y="140694"/>
                </a:lnTo>
                <a:lnTo>
                  <a:pt x="151685" y="124046"/>
                </a:lnTo>
                <a:lnTo>
                  <a:pt x="152717" y="118416"/>
                </a:lnTo>
                <a:lnTo>
                  <a:pt x="154397" y="114663"/>
                </a:lnTo>
                <a:lnTo>
                  <a:pt x="156510" y="112161"/>
                </a:lnTo>
                <a:lnTo>
                  <a:pt x="157918" y="111485"/>
                </a:lnTo>
                <a:lnTo>
                  <a:pt x="158856" y="112027"/>
                </a:lnTo>
                <a:lnTo>
                  <a:pt x="159483" y="113380"/>
                </a:lnTo>
                <a:lnTo>
                  <a:pt x="162824" y="117530"/>
                </a:lnTo>
                <a:lnTo>
                  <a:pt x="165104" y="120025"/>
                </a:lnTo>
                <a:lnTo>
                  <a:pt x="166624" y="122681"/>
                </a:lnTo>
                <a:lnTo>
                  <a:pt x="168313" y="128277"/>
                </a:lnTo>
                <a:lnTo>
                  <a:pt x="170748" y="132152"/>
                </a:lnTo>
                <a:lnTo>
                  <a:pt x="174355" y="136718"/>
                </a:lnTo>
                <a:lnTo>
                  <a:pt x="178745" y="141747"/>
                </a:lnTo>
                <a:lnTo>
                  <a:pt x="184647" y="146092"/>
                </a:lnTo>
                <a:lnTo>
                  <a:pt x="191559" y="149981"/>
                </a:lnTo>
                <a:lnTo>
                  <a:pt x="199143" y="153565"/>
                </a:lnTo>
                <a:lnTo>
                  <a:pt x="206185" y="155956"/>
                </a:lnTo>
                <a:lnTo>
                  <a:pt x="212862" y="157549"/>
                </a:lnTo>
                <a:lnTo>
                  <a:pt x="219299" y="158611"/>
                </a:lnTo>
                <a:lnTo>
                  <a:pt x="224582" y="159319"/>
                </a:lnTo>
                <a:lnTo>
                  <a:pt x="233098" y="160105"/>
                </a:lnTo>
                <a:lnTo>
                  <a:pt x="236758" y="159323"/>
                </a:lnTo>
                <a:lnTo>
                  <a:pt x="243470" y="155808"/>
                </a:lnTo>
                <a:lnTo>
                  <a:pt x="249761" y="153584"/>
                </a:lnTo>
                <a:lnTo>
                  <a:pt x="252828" y="152991"/>
                </a:lnTo>
                <a:lnTo>
                  <a:pt x="254872" y="151604"/>
                </a:lnTo>
                <a:lnTo>
                  <a:pt x="256235" y="149687"/>
                </a:lnTo>
                <a:lnTo>
                  <a:pt x="257749" y="144911"/>
                </a:lnTo>
                <a:lnTo>
                  <a:pt x="258422" y="139480"/>
                </a:lnTo>
                <a:lnTo>
                  <a:pt x="259594" y="135651"/>
                </a:lnTo>
                <a:lnTo>
                  <a:pt x="261368" y="131114"/>
                </a:lnTo>
                <a:lnTo>
                  <a:pt x="263542" y="126105"/>
                </a:lnTo>
                <a:lnTo>
                  <a:pt x="263999" y="121773"/>
                </a:lnTo>
                <a:lnTo>
                  <a:pt x="263312" y="117893"/>
                </a:lnTo>
                <a:lnTo>
                  <a:pt x="261861" y="114314"/>
                </a:lnTo>
                <a:lnTo>
                  <a:pt x="260895" y="109945"/>
                </a:lnTo>
                <a:lnTo>
                  <a:pt x="260251" y="105046"/>
                </a:lnTo>
                <a:lnTo>
                  <a:pt x="259820" y="99797"/>
                </a:lnTo>
                <a:lnTo>
                  <a:pt x="258541" y="95305"/>
                </a:lnTo>
                <a:lnTo>
                  <a:pt x="256697" y="91318"/>
                </a:lnTo>
                <a:lnTo>
                  <a:pt x="254475" y="87668"/>
                </a:lnTo>
                <a:lnTo>
                  <a:pt x="252001" y="85235"/>
                </a:lnTo>
                <a:lnTo>
                  <a:pt x="249360" y="83612"/>
                </a:lnTo>
                <a:lnTo>
                  <a:pt x="242732" y="81009"/>
                </a:lnTo>
                <a:lnTo>
                  <a:pt x="236844" y="75817"/>
                </a:lnTo>
                <a:lnTo>
                  <a:pt x="234295" y="75350"/>
                </a:lnTo>
                <a:lnTo>
                  <a:pt x="231603" y="76030"/>
                </a:lnTo>
                <a:lnTo>
                  <a:pt x="224893" y="79511"/>
                </a:lnTo>
                <a:lnTo>
                  <a:pt x="225335" y="81781"/>
                </a:lnTo>
                <a:lnTo>
                  <a:pt x="226622" y="85278"/>
                </a:lnTo>
                <a:lnTo>
                  <a:pt x="228471" y="89595"/>
                </a:lnTo>
                <a:lnTo>
                  <a:pt x="229705" y="94457"/>
                </a:lnTo>
                <a:lnTo>
                  <a:pt x="230528" y="99682"/>
                </a:lnTo>
                <a:lnTo>
                  <a:pt x="231076" y="105151"/>
                </a:lnTo>
                <a:lnTo>
                  <a:pt x="233425" y="111773"/>
                </a:lnTo>
                <a:lnTo>
                  <a:pt x="236976" y="119164"/>
                </a:lnTo>
                <a:lnTo>
                  <a:pt x="241328" y="127067"/>
                </a:lnTo>
                <a:lnTo>
                  <a:pt x="246213" y="134321"/>
                </a:lnTo>
                <a:lnTo>
                  <a:pt x="251455" y="141142"/>
                </a:lnTo>
                <a:lnTo>
                  <a:pt x="256933" y="147673"/>
                </a:lnTo>
                <a:lnTo>
                  <a:pt x="261578" y="153019"/>
                </a:lnTo>
                <a:lnTo>
                  <a:pt x="269384" y="161605"/>
                </a:lnTo>
                <a:lnTo>
                  <a:pt x="272855" y="164292"/>
                </a:lnTo>
                <a:lnTo>
                  <a:pt x="279357" y="167276"/>
                </a:lnTo>
                <a:lnTo>
                  <a:pt x="285554" y="171249"/>
                </a:lnTo>
                <a:lnTo>
                  <a:pt x="303609" y="17859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723"/>
          <p:cNvSpPr/>
          <p:nvPr/>
        </p:nvSpPr>
        <p:spPr>
          <a:xfrm>
            <a:off x="6590109" y="6152554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724"/>
          <p:cNvSpPr/>
          <p:nvPr/>
        </p:nvSpPr>
        <p:spPr>
          <a:xfrm>
            <a:off x="6599039" y="6054328"/>
            <a:ext cx="26790" cy="44649"/>
          </a:xfrm>
          <a:custGeom>
            <a:avLst/>
            <a:gdLst/>
            <a:ahLst/>
            <a:cxnLst/>
            <a:rect l="0" t="0" r="0" b="0"/>
            <a:pathLst>
              <a:path w="26790" h="44649">
                <a:moveTo>
                  <a:pt x="0" y="0"/>
                </a:moveTo>
                <a:lnTo>
                  <a:pt x="13302" y="26605"/>
                </a:lnTo>
                <a:lnTo>
                  <a:pt x="15813" y="30634"/>
                </a:lnTo>
                <a:lnTo>
                  <a:pt x="18480" y="34314"/>
                </a:lnTo>
                <a:lnTo>
                  <a:pt x="26789" y="4464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725"/>
          <p:cNvSpPr/>
          <p:nvPr/>
        </p:nvSpPr>
        <p:spPr>
          <a:xfrm>
            <a:off x="7509867" y="5688210"/>
            <a:ext cx="89298" cy="196455"/>
          </a:xfrm>
          <a:custGeom>
            <a:avLst/>
            <a:gdLst/>
            <a:ahLst/>
            <a:cxnLst/>
            <a:rect l="0" t="0" r="0" b="0"/>
            <a:pathLst>
              <a:path w="89298" h="196455">
                <a:moveTo>
                  <a:pt x="0" y="0"/>
                </a:moveTo>
                <a:lnTo>
                  <a:pt x="0" y="7689"/>
                </a:lnTo>
                <a:lnTo>
                  <a:pt x="2646" y="11025"/>
                </a:lnTo>
                <a:lnTo>
                  <a:pt x="4740" y="13303"/>
                </a:lnTo>
                <a:lnTo>
                  <a:pt x="7129" y="17798"/>
                </a:lnTo>
                <a:lnTo>
                  <a:pt x="9713" y="23772"/>
                </a:lnTo>
                <a:lnTo>
                  <a:pt x="12428" y="30731"/>
                </a:lnTo>
                <a:lnTo>
                  <a:pt x="15231" y="36363"/>
                </a:lnTo>
                <a:lnTo>
                  <a:pt x="18092" y="41109"/>
                </a:lnTo>
                <a:lnTo>
                  <a:pt x="20991" y="45265"/>
                </a:lnTo>
                <a:lnTo>
                  <a:pt x="22923" y="50021"/>
                </a:lnTo>
                <a:lnTo>
                  <a:pt x="24212" y="55175"/>
                </a:lnTo>
                <a:lnTo>
                  <a:pt x="25071" y="60596"/>
                </a:lnTo>
                <a:lnTo>
                  <a:pt x="26635" y="65202"/>
                </a:lnTo>
                <a:lnTo>
                  <a:pt x="28672" y="69266"/>
                </a:lnTo>
                <a:lnTo>
                  <a:pt x="31020" y="72966"/>
                </a:lnTo>
                <a:lnTo>
                  <a:pt x="33579" y="79402"/>
                </a:lnTo>
                <a:lnTo>
                  <a:pt x="36276" y="87661"/>
                </a:lnTo>
                <a:lnTo>
                  <a:pt x="39067" y="97136"/>
                </a:lnTo>
                <a:lnTo>
                  <a:pt x="41919" y="104445"/>
                </a:lnTo>
                <a:lnTo>
                  <a:pt x="44813" y="110310"/>
                </a:lnTo>
                <a:lnTo>
                  <a:pt x="47735" y="115212"/>
                </a:lnTo>
                <a:lnTo>
                  <a:pt x="50674" y="120464"/>
                </a:lnTo>
                <a:lnTo>
                  <a:pt x="56587" y="131592"/>
                </a:lnTo>
                <a:lnTo>
                  <a:pt x="67814" y="151090"/>
                </a:lnTo>
                <a:lnTo>
                  <a:pt x="74975" y="163235"/>
                </a:lnTo>
                <a:lnTo>
                  <a:pt x="79749" y="172323"/>
                </a:lnTo>
                <a:lnTo>
                  <a:pt x="82931" y="179375"/>
                </a:lnTo>
                <a:lnTo>
                  <a:pt x="89297" y="19645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726"/>
          <p:cNvSpPr/>
          <p:nvPr/>
        </p:nvSpPr>
        <p:spPr>
          <a:xfrm>
            <a:off x="7259835" y="5965031"/>
            <a:ext cx="177195" cy="168256"/>
          </a:xfrm>
          <a:custGeom>
            <a:avLst/>
            <a:gdLst/>
            <a:ahLst/>
            <a:cxnLst/>
            <a:rect l="0" t="0" r="0" b="0"/>
            <a:pathLst>
              <a:path w="177195" h="168256">
                <a:moveTo>
                  <a:pt x="0" y="62508"/>
                </a:moveTo>
                <a:lnTo>
                  <a:pt x="4741" y="71989"/>
                </a:lnTo>
                <a:lnTo>
                  <a:pt x="7129" y="74782"/>
                </a:lnTo>
                <a:lnTo>
                  <a:pt x="9714" y="76643"/>
                </a:lnTo>
                <a:lnTo>
                  <a:pt x="12429" y="77885"/>
                </a:lnTo>
                <a:lnTo>
                  <a:pt x="14240" y="79704"/>
                </a:lnTo>
                <a:lnTo>
                  <a:pt x="15447" y="81909"/>
                </a:lnTo>
                <a:lnTo>
                  <a:pt x="16251" y="84372"/>
                </a:lnTo>
                <a:lnTo>
                  <a:pt x="17779" y="87998"/>
                </a:lnTo>
                <a:lnTo>
                  <a:pt x="19791" y="92400"/>
                </a:lnTo>
                <a:lnTo>
                  <a:pt x="27362" y="108075"/>
                </a:lnTo>
                <a:lnTo>
                  <a:pt x="30147" y="113722"/>
                </a:lnTo>
                <a:lnTo>
                  <a:pt x="33989" y="119471"/>
                </a:lnTo>
                <a:lnTo>
                  <a:pt x="38535" y="125288"/>
                </a:lnTo>
                <a:lnTo>
                  <a:pt x="43549" y="131150"/>
                </a:lnTo>
                <a:lnTo>
                  <a:pt x="49869" y="138035"/>
                </a:lnTo>
                <a:lnTo>
                  <a:pt x="64828" y="153622"/>
                </a:lnTo>
                <a:lnTo>
                  <a:pt x="71000" y="158970"/>
                </a:lnTo>
                <a:lnTo>
                  <a:pt x="76107" y="162534"/>
                </a:lnTo>
                <a:lnTo>
                  <a:pt x="86692" y="168255"/>
                </a:lnTo>
                <a:lnTo>
                  <a:pt x="87560" y="167733"/>
                </a:lnTo>
                <a:lnTo>
                  <a:pt x="88140" y="166392"/>
                </a:lnTo>
                <a:lnTo>
                  <a:pt x="88525" y="164506"/>
                </a:lnTo>
                <a:lnTo>
                  <a:pt x="87790" y="162257"/>
                </a:lnTo>
                <a:lnTo>
                  <a:pt x="84329" y="157111"/>
                </a:lnTo>
                <a:lnTo>
                  <a:pt x="82016" y="151374"/>
                </a:lnTo>
                <a:lnTo>
                  <a:pt x="79482" y="143580"/>
                </a:lnTo>
                <a:lnTo>
                  <a:pt x="76801" y="134415"/>
                </a:lnTo>
                <a:lnTo>
                  <a:pt x="74021" y="126321"/>
                </a:lnTo>
                <a:lnTo>
                  <a:pt x="71176" y="118941"/>
                </a:lnTo>
                <a:lnTo>
                  <a:pt x="63016" y="99439"/>
                </a:lnTo>
                <a:lnTo>
                  <a:pt x="67399" y="103326"/>
                </a:lnTo>
                <a:lnTo>
                  <a:pt x="83512" y="119248"/>
                </a:lnTo>
                <a:lnTo>
                  <a:pt x="87425" y="122163"/>
                </a:lnTo>
                <a:lnTo>
                  <a:pt x="92018" y="125098"/>
                </a:lnTo>
                <a:lnTo>
                  <a:pt x="97064" y="128047"/>
                </a:lnTo>
                <a:lnTo>
                  <a:pt x="102413" y="131005"/>
                </a:lnTo>
                <a:lnTo>
                  <a:pt x="113648" y="136938"/>
                </a:lnTo>
                <a:lnTo>
                  <a:pt x="131129" y="145856"/>
                </a:lnTo>
                <a:lnTo>
                  <a:pt x="136036" y="147839"/>
                </a:lnTo>
                <a:lnTo>
                  <a:pt x="140300" y="149161"/>
                </a:lnTo>
                <a:lnTo>
                  <a:pt x="144136" y="150042"/>
                </a:lnTo>
                <a:lnTo>
                  <a:pt x="147684" y="150629"/>
                </a:lnTo>
                <a:lnTo>
                  <a:pt x="151042" y="151021"/>
                </a:lnTo>
                <a:lnTo>
                  <a:pt x="154273" y="151282"/>
                </a:lnTo>
                <a:lnTo>
                  <a:pt x="157420" y="150464"/>
                </a:lnTo>
                <a:lnTo>
                  <a:pt x="160508" y="148927"/>
                </a:lnTo>
                <a:lnTo>
                  <a:pt x="167856" y="144070"/>
                </a:lnTo>
                <a:lnTo>
                  <a:pt x="171507" y="140760"/>
                </a:lnTo>
                <a:lnTo>
                  <a:pt x="173869" y="138488"/>
                </a:lnTo>
                <a:lnTo>
                  <a:pt x="175444" y="135982"/>
                </a:lnTo>
                <a:lnTo>
                  <a:pt x="176494" y="133319"/>
                </a:lnTo>
                <a:lnTo>
                  <a:pt x="177194" y="130551"/>
                </a:lnTo>
                <a:lnTo>
                  <a:pt x="176669" y="124737"/>
                </a:lnTo>
                <a:lnTo>
                  <a:pt x="175326" y="116892"/>
                </a:lnTo>
                <a:lnTo>
                  <a:pt x="173439" y="107694"/>
                </a:lnTo>
                <a:lnTo>
                  <a:pt x="171188" y="98585"/>
                </a:lnTo>
                <a:lnTo>
                  <a:pt x="168696" y="89536"/>
                </a:lnTo>
                <a:lnTo>
                  <a:pt x="166042" y="80526"/>
                </a:lnTo>
                <a:lnTo>
                  <a:pt x="163281" y="72536"/>
                </a:lnTo>
                <a:lnTo>
                  <a:pt x="160448" y="65224"/>
                </a:lnTo>
                <a:lnTo>
                  <a:pt x="157567" y="58366"/>
                </a:lnTo>
                <a:lnTo>
                  <a:pt x="152670" y="49824"/>
                </a:lnTo>
                <a:lnTo>
                  <a:pt x="146429" y="40162"/>
                </a:lnTo>
                <a:lnTo>
                  <a:pt x="139291" y="29751"/>
                </a:lnTo>
                <a:lnTo>
                  <a:pt x="133541" y="21818"/>
                </a:lnTo>
                <a:lnTo>
                  <a:pt x="128714" y="15538"/>
                </a:lnTo>
                <a:lnTo>
                  <a:pt x="118581" y="3069"/>
                </a:lnTo>
                <a:lnTo>
                  <a:pt x="116758" y="2046"/>
                </a:lnTo>
                <a:lnTo>
                  <a:pt x="114549" y="1364"/>
                </a:lnTo>
                <a:lnTo>
                  <a:pt x="10715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727"/>
          <p:cNvSpPr/>
          <p:nvPr/>
        </p:nvSpPr>
        <p:spPr>
          <a:xfrm>
            <a:off x="7430644" y="5956469"/>
            <a:ext cx="78690" cy="123964"/>
          </a:xfrm>
          <a:custGeom>
            <a:avLst/>
            <a:gdLst/>
            <a:ahLst/>
            <a:cxnLst/>
            <a:rect l="0" t="0" r="0" b="0"/>
            <a:pathLst>
              <a:path w="78690" h="123964">
                <a:moveTo>
                  <a:pt x="43504" y="8562"/>
                </a:moveTo>
                <a:lnTo>
                  <a:pt x="38764" y="3822"/>
                </a:lnTo>
                <a:lnTo>
                  <a:pt x="36375" y="2425"/>
                </a:lnTo>
                <a:lnTo>
                  <a:pt x="33791" y="1494"/>
                </a:lnTo>
                <a:lnTo>
                  <a:pt x="27254" y="0"/>
                </a:lnTo>
                <a:lnTo>
                  <a:pt x="23741" y="1862"/>
                </a:lnTo>
                <a:lnTo>
                  <a:pt x="18423" y="5087"/>
                </a:lnTo>
                <a:lnTo>
                  <a:pt x="11900" y="9222"/>
                </a:lnTo>
                <a:lnTo>
                  <a:pt x="7552" y="14955"/>
                </a:lnTo>
                <a:lnTo>
                  <a:pt x="4653" y="21754"/>
                </a:lnTo>
                <a:lnTo>
                  <a:pt x="2721" y="29263"/>
                </a:lnTo>
                <a:lnTo>
                  <a:pt x="1432" y="35261"/>
                </a:lnTo>
                <a:lnTo>
                  <a:pt x="573" y="40252"/>
                </a:lnTo>
                <a:lnTo>
                  <a:pt x="0" y="44571"/>
                </a:lnTo>
                <a:lnTo>
                  <a:pt x="611" y="50427"/>
                </a:lnTo>
                <a:lnTo>
                  <a:pt x="2010" y="57308"/>
                </a:lnTo>
                <a:lnTo>
                  <a:pt x="3935" y="64872"/>
                </a:lnTo>
                <a:lnTo>
                  <a:pt x="7203" y="71899"/>
                </a:lnTo>
                <a:lnTo>
                  <a:pt x="11366" y="78568"/>
                </a:lnTo>
                <a:lnTo>
                  <a:pt x="16126" y="84998"/>
                </a:lnTo>
                <a:lnTo>
                  <a:pt x="20291" y="91269"/>
                </a:lnTo>
                <a:lnTo>
                  <a:pt x="24059" y="97435"/>
                </a:lnTo>
                <a:lnTo>
                  <a:pt x="27565" y="103529"/>
                </a:lnTo>
                <a:lnTo>
                  <a:pt x="31885" y="108584"/>
                </a:lnTo>
                <a:lnTo>
                  <a:pt x="36751" y="112946"/>
                </a:lnTo>
                <a:lnTo>
                  <a:pt x="41978" y="116847"/>
                </a:lnTo>
                <a:lnTo>
                  <a:pt x="46456" y="119448"/>
                </a:lnTo>
                <a:lnTo>
                  <a:pt x="50433" y="121181"/>
                </a:lnTo>
                <a:lnTo>
                  <a:pt x="54076" y="122336"/>
                </a:lnTo>
                <a:lnTo>
                  <a:pt x="57498" y="123107"/>
                </a:lnTo>
                <a:lnTo>
                  <a:pt x="60770" y="123620"/>
                </a:lnTo>
                <a:lnTo>
                  <a:pt x="63945" y="123963"/>
                </a:lnTo>
                <a:lnTo>
                  <a:pt x="67053" y="123199"/>
                </a:lnTo>
                <a:lnTo>
                  <a:pt x="70118" y="121697"/>
                </a:lnTo>
                <a:lnTo>
                  <a:pt x="73153" y="119704"/>
                </a:lnTo>
                <a:lnTo>
                  <a:pt x="75176" y="117384"/>
                </a:lnTo>
                <a:lnTo>
                  <a:pt x="76525" y="114844"/>
                </a:lnTo>
                <a:lnTo>
                  <a:pt x="77424" y="112159"/>
                </a:lnTo>
                <a:lnTo>
                  <a:pt x="78024" y="109377"/>
                </a:lnTo>
                <a:lnTo>
                  <a:pt x="78424" y="106529"/>
                </a:lnTo>
                <a:lnTo>
                  <a:pt x="78689" y="103639"/>
                </a:lnTo>
                <a:lnTo>
                  <a:pt x="77875" y="100720"/>
                </a:lnTo>
                <a:lnTo>
                  <a:pt x="76340" y="97782"/>
                </a:lnTo>
                <a:lnTo>
                  <a:pt x="74325" y="94831"/>
                </a:lnTo>
                <a:lnTo>
                  <a:pt x="71988" y="90880"/>
                </a:lnTo>
                <a:lnTo>
                  <a:pt x="69439" y="86260"/>
                </a:lnTo>
                <a:lnTo>
                  <a:pt x="63960" y="75837"/>
                </a:lnTo>
                <a:lnTo>
                  <a:pt x="58218" y="64589"/>
                </a:lnTo>
                <a:lnTo>
                  <a:pt x="55298" y="59804"/>
                </a:lnTo>
                <a:lnTo>
                  <a:pt x="52359" y="55622"/>
                </a:lnTo>
                <a:lnTo>
                  <a:pt x="34574" y="3535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728"/>
          <p:cNvSpPr/>
          <p:nvPr/>
        </p:nvSpPr>
        <p:spPr>
          <a:xfrm>
            <a:off x="7492007" y="5895972"/>
            <a:ext cx="142876" cy="116825"/>
          </a:xfrm>
          <a:custGeom>
            <a:avLst/>
            <a:gdLst/>
            <a:ahLst/>
            <a:cxnLst/>
            <a:rect l="0" t="0" r="0" b="0"/>
            <a:pathLst>
              <a:path w="142876" h="116825">
                <a:moveTo>
                  <a:pt x="0" y="33340"/>
                </a:moveTo>
                <a:lnTo>
                  <a:pt x="9482" y="42821"/>
                </a:lnTo>
                <a:lnTo>
                  <a:pt x="12274" y="46606"/>
                </a:lnTo>
                <a:lnTo>
                  <a:pt x="14136" y="50121"/>
                </a:lnTo>
                <a:lnTo>
                  <a:pt x="15377" y="53457"/>
                </a:lnTo>
                <a:lnTo>
                  <a:pt x="17197" y="57666"/>
                </a:lnTo>
                <a:lnTo>
                  <a:pt x="21865" y="67633"/>
                </a:lnTo>
                <a:lnTo>
                  <a:pt x="24499" y="72077"/>
                </a:lnTo>
                <a:lnTo>
                  <a:pt x="27247" y="76032"/>
                </a:lnTo>
                <a:lnTo>
                  <a:pt x="30071" y="79661"/>
                </a:lnTo>
                <a:lnTo>
                  <a:pt x="32946" y="84064"/>
                </a:lnTo>
                <a:lnTo>
                  <a:pt x="35855" y="88984"/>
                </a:lnTo>
                <a:lnTo>
                  <a:pt x="42912" y="101658"/>
                </a:lnTo>
                <a:lnTo>
                  <a:pt x="43491" y="103690"/>
                </a:lnTo>
                <a:lnTo>
                  <a:pt x="43877" y="106037"/>
                </a:lnTo>
                <a:lnTo>
                  <a:pt x="44306" y="109306"/>
                </a:lnTo>
                <a:lnTo>
                  <a:pt x="44420" y="108789"/>
                </a:lnTo>
                <a:lnTo>
                  <a:pt x="44496" y="107451"/>
                </a:lnTo>
                <a:lnTo>
                  <a:pt x="43555" y="106560"/>
                </a:lnTo>
                <a:lnTo>
                  <a:pt x="41935" y="105966"/>
                </a:lnTo>
                <a:lnTo>
                  <a:pt x="39864" y="105570"/>
                </a:lnTo>
                <a:lnTo>
                  <a:pt x="38482" y="104314"/>
                </a:lnTo>
                <a:lnTo>
                  <a:pt x="37562" y="102484"/>
                </a:lnTo>
                <a:lnTo>
                  <a:pt x="36947" y="100272"/>
                </a:lnTo>
                <a:lnTo>
                  <a:pt x="36538" y="96813"/>
                </a:lnTo>
                <a:lnTo>
                  <a:pt x="36266" y="92522"/>
                </a:lnTo>
                <a:lnTo>
                  <a:pt x="36083" y="87678"/>
                </a:lnTo>
                <a:lnTo>
                  <a:pt x="34969" y="82464"/>
                </a:lnTo>
                <a:lnTo>
                  <a:pt x="33235" y="77003"/>
                </a:lnTo>
                <a:lnTo>
                  <a:pt x="31087" y="71378"/>
                </a:lnTo>
                <a:lnTo>
                  <a:pt x="29654" y="64652"/>
                </a:lnTo>
                <a:lnTo>
                  <a:pt x="28699" y="57191"/>
                </a:lnTo>
                <a:lnTo>
                  <a:pt x="28062" y="49241"/>
                </a:lnTo>
                <a:lnTo>
                  <a:pt x="28630" y="44933"/>
                </a:lnTo>
                <a:lnTo>
                  <a:pt x="30002" y="43053"/>
                </a:lnTo>
                <a:lnTo>
                  <a:pt x="31907" y="42792"/>
                </a:lnTo>
                <a:lnTo>
                  <a:pt x="34170" y="44602"/>
                </a:lnTo>
                <a:lnTo>
                  <a:pt x="36671" y="47793"/>
                </a:lnTo>
                <a:lnTo>
                  <a:pt x="39330" y="51905"/>
                </a:lnTo>
                <a:lnTo>
                  <a:pt x="42095" y="56631"/>
                </a:lnTo>
                <a:lnTo>
                  <a:pt x="44931" y="61766"/>
                </a:lnTo>
                <a:lnTo>
                  <a:pt x="47813" y="67174"/>
                </a:lnTo>
                <a:lnTo>
                  <a:pt x="50727" y="71770"/>
                </a:lnTo>
                <a:lnTo>
                  <a:pt x="53662" y="75827"/>
                </a:lnTo>
                <a:lnTo>
                  <a:pt x="56611" y="79524"/>
                </a:lnTo>
                <a:lnTo>
                  <a:pt x="59569" y="82982"/>
                </a:lnTo>
                <a:lnTo>
                  <a:pt x="62533" y="86278"/>
                </a:lnTo>
                <a:lnTo>
                  <a:pt x="65502" y="89468"/>
                </a:lnTo>
                <a:lnTo>
                  <a:pt x="68472" y="93579"/>
                </a:lnTo>
                <a:lnTo>
                  <a:pt x="71446" y="98304"/>
                </a:lnTo>
                <a:lnTo>
                  <a:pt x="74419" y="103438"/>
                </a:lnTo>
                <a:lnTo>
                  <a:pt x="76402" y="107854"/>
                </a:lnTo>
                <a:lnTo>
                  <a:pt x="77724" y="111789"/>
                </a:lnTo>
                <a:lnTo>
                  <a:pt x="78605" y="115405"/>
                </a:lnTo>
                <a:lnTo>
                  <a:pt x="79192" y="116824"/>
                </a:lnTo>
                <a:lnTo>
                  <a:pt x="79585" y="116777"/>
                </a:lnTo>
                <a:lnTo>
                  <a:pt x="80019" y="114079"/>
                </a:lnTo>
                <a:lnTo>
                  <a:pt x="80135" y="111971"/>
                </a:lnTo>
                <a:lnTo>
                  <a:pt x="80212" y="109573"/>
                </a:lnTo>
                <a:lnTo>
                  <a:pt x="79272" y="105990"/>
                </a:lnTo>
                <a:lnTo>
                  <a:pt x="77653" y="101618"/>
                </a:lnTo>
                <a:lnTo>
                  <a:pt x="75581" y="96718"/>
                </a:lnTo>
                <a:lnTo>
                  <a:pt x="73208" y="88490"/>
                </a:lnTo>
                <a:lnTo>
                  <a:pt x="70634" y="78045"/>
                </a:lnTo>
                <a:lnTo>
                  <a:pt x="67925" y="66119"/>
                </a:lnTo>
                <a:lnTo>
                  <a:pt x="66120" y="56185"/>
                </a:lnTo>
                <a:lnTo>
                  <a:pt x="64916" y="47578"/>
                </a:lnTo>
                <a:lnTo>
                  <a:pt x="64113" y="39855"/>
                </a:lnTo>
                <a:lnTo>
                  <a:pt x="63579" y="32723"/>
                </a:lnTo>
                <a:lnTo>
                  <a:pt x="63221" y="25983"/>
                </a:lnTo>
                <a:lnTo>
                  <a:pt x="62984" y="19506"/>
                </a:lnTo>
                <a:lnTo>
                  <a:pt x="63817" y="14195"/>
                </a:lnTo>
                <a:lnTo>
                  <a:pt x="65365" y="9663"/>
                </a:lnTo>
                <a:lnTo>
                  <a:pt x="67390" y="5649"/>
                </a:lnTo>
                <a:lnTo>
                  <a:pt x="69732" y="2973"/>
                </a:lnTo>
                <a:lnTo>
                  <a:pt x="72285" y="1189"/>
                </a:lnTo>
                <a:lnTo>
                  <a:pt x="74979" y="0"/>
                </a:lnTo>
                <a:lnTo>
                  <a:pt x="76775" y="199"/>
                </a:lnTo>
                <a:lnTo>
                  <a:pt x="77972" y="1324"/>
                </a:lnTo>
                <a:lnTo>
                  <a:pt x="78771" y="3067"/>
                </a:lnTo>
                <a:lnTo>
                  <a:pt x="80295" y="4228"/>
                </a:lnTo>
                <a:lnTo>
                  <a:pt x="82304" y="5003"/>
                </a:lnTo>
                <a:lnTo>
                  <a:pt x="84635" y="5519"/>
                </a:lnTo>
                <a:lnTo>
                  <a:pt x="87181" y="7847"/>
                </a:lnTo>
                <a:lnTo>
                  <a:pt x="89871" y="11384"/>
                </a:lnTo>
                <a:lnTo>
                  <a:pt x="92656" y="15726"/>
                </a:lnTo>
                <a:lnTo>
                  <a:pt x="95505" y="19613"/>
                </a:lnTo>
                <a:lnTo>
                  <a:pt x="98397" y="23196"/>
                </a:lnTo>
                <a:lnTo>
                  <a:pt x="101317" y="26578"/>
                </a:lnTo>
                <a:lnTo>
                  <a:pt x="103264" y="29824"/>
                </a:lnTo>
                <a:lnTo>
                  <a:pt x="104561" y="32980"/>
                </a:lnTo>
                <a:lnTo>
                  <a:pt x="105426" y="36077"/>
                </a:lnTo>
                <a:lnTo>
                  <a:pt x="107988" y="40126"/>
                </a:lnTo>
                <a:lnTo>
                  <a:pt x="111680" y="44809"/>
                </a:lnTo>
                <a:lnTo>
                  <a:pt x="116125" y="49916"/>
                </a:lnTo>
                <a:lnTo>
                  <a:pt x="119089" y="54312"/>
                </a:lnTo>
                <a:lnTo>
                  <a:pt x="121064" y="58236"/>
                </a:lnTo>
                <a:lnTo>
                  <a:pt x="122382" y="61844"/>
                </a:lnTo>
                <a:lnTo>
                  <a:pt x="124252" y="65241"/>
                </a:lnTo>
                <a:lnTo>
                  <a:pt x="126491" y="68498"/>
                </a:lnTo>
                <a:lnTo>
                  <a:pt x="128976" y="71661"/>
                </a:lnTo>
                <a:lnTo>
                  <a:pt x="130633" y="74762"/>
                </a:lnTo>
                <a:lnTo>
                  <a:pt x="131737" y="77822"/>
                </a:lnTo>
                <a:lnTo>
                  <a:pt x="132473" y="80854"/>
                </a:lnTo>
                <a:lnTo>
                  <a:pt x="133956" y="83868"/>
                </a:lnTo>
                <a:lnTo>
                  <a:pt x="135937" y="86869"/>
                </a:lnTo>
                <a:lnTo>
                  <a:pt x="142875" y="9584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729"/>
          <p:cNvSpPr/>
          <p:nvPr/>
        </p:nvSpPr>
        <p:spPr>
          <a:xfrm>
            <a:off x="7635405" y="5849151"/>
            <a:ext cx="124494" cy="133740"/>
          </a:xfrm>
          <a:custGeom>
            <a:avLst/>
            <a:gdLst/>
            <a:ahLst/>
            <a:cxnLst/>
            <a:rect l="0" t="0" r="0" b="0"/>
            <a:pathLst>
              <a:path w="124494" h="133740">
                <a:moveTo>
                  <a:pt x="70915" y="35513"/>
                </a:moveTo>
                <a:lnTo>
                  <a:pt x="66175" y="21291"/>
                </a:lnTo>
                <a:lnTo>
                  <a:pt x="64778" y="16110"/>
                </a:lnTo>
                <a:lnTo>
                  <a:pt x="63847" y="11663"/>
                </a:lnTo>
                <a:lnTo>
                  <a:pt x="63226" y="7707"/>
                </a:lnTo>
                <a:lnTo>
                  <a:pt x="61821" y="5069"/>
                </a:lnTo>
                <a:lnTo>
                  <a:pt x="59891" y="3311"/>
                </a:lnTo>
                <a:lnTo>
                  <a:pt x="57613" y="2139"/>
                </a:lnTo>
                <a:lnTo>
                  <a:pt x="55102" y="1357"/>
                </a:lnTo>
                <a:lnTo>
                  <a:pt x="52435" y="836"/>
                </a:lnTo>
                <a:lnTo>
                  <a:pt x="49666" y="489"/>
                </a:lnTo>
                <a:lnTo>
                  <a:pt x="46826" y="257"/>
                </a:lnTo>
                <a:lnTo>
                  <a:pt x="43942" y="103"/>
                </a:lnTo>
                <a:lnTo>
                  <a:pt x="41027" y="0"/>
                </a:lnTo>
                <a:lnTo>
                  <a:pt x="38091" y="923"/>
                </a:lnTo>
                <a:lnTo>
                  <a:pt x="35142" y="2531"/>
                </a:lnTo>
                <a:lnTo>
                  <a:pt x="32183" y="4595"/>
                </a:lnTo>
                <a:lnTo>
                  <a:pt x="29219" y="6964"/>
                </a:lnTo>
                <a:lnTo>
                  <a:pt x="26251" y="9534"/>
                </a:lnTo>
                <a:lnTo>
                  <a:pt x="23279" y="12241"/>
                </a:lnTo>
                <a:lnTo>
                  <a:pt x="20306" y="14045"/>
                </a:lnTo>
                <a:lnTo>
                  <a:pt x="17332" y="15248"/>
                </a:lnTo>
                <a:lnTo>
                  <a:pt x="14357" y="16050"/>
                </a:lnTo>
                <a:lnTo>
                  <a:pt x="11381" y="17576"/>
                </a:lnTo>
                <a:lnTo>
                  <a:pt x="8406" y="19586"/>
                </a:lnTo>
                <a:lnTo>
                  <a:pt x="5430" y="21918"/>
                </a:lnTo>
                <a:lnTo>
                  <a:pt x="3445" y="25457"/>
                </a:lnTo>
                <a:lnTo>
                  <a:pt x="2123" y="29802"/>
                </a:lnTo>
                <a:lnTo>
                  <a:pt x="1241" y="34682"/>
                </a:lnTo>
                <a:lnTo>
                  <a:pt x="653" y="39920"/>
                </a:lnTo>
                <a:lnTo>
                  <a:pt x="261" y="45396"/>
                </a:lnTo>
                <a:lnTo>
                  <a:pt x="0" y="51032"/>
                </a:lnTo>
                <a:lnTo>
                  <a:pt x="818" y="56773"/>
                </a:lnTo>
                <a:lnTo>
                  <a:pt x="2355" y="62585"/>
                </a:lnTo>
                <a:lnTo>
                  <a:pt x="4372" y="68443"/>
                </a:lnTo>
                <a:lnTo>
                  <a:pt x="6709" y="73341"/>
                </a:lnTo>
                <a:lnTo>
                  <a:pt x="9260" y="77599"/>
                </a:lnTo>
                <a:lnTo>
                  <a:pt x="11952" y="81429"/>
                </a:lnTo>
                <a:lnTo>
                  <a:pt x="14739" y="83983"/>
                </a:lnTo>
                <a:lnTo>
                  <a:pt x="17589" y="85686"/>
                </a:lnTo>
                <a:lnTo>
                  <a:pt x="20482" y="86821"/>
                </a:lnTo>
                <a:lnTo>
                  <a:pt x="23402" y="86585"/>
                </a:lnTo>
                <a:lnTo>
                  <a:pt x="26342" y="85436"/>
                </a:lnTo>
                <a:lnTo>
                  <a:pt x="29293" y="83677"/>
                </a:lnTo>
                <a:lnTo>
                  <a:pt x="32253" y="82506"/>
                </a:lnTo>
                <a:lnTo>
                  <a:pt x="35219" y="81724"/>
                </a:lnTo>
                <a:lnTo>
                  <a:pt x="38187" y="81203"/>
                </a:lnTo>
                <a:lnTo>
                  <a:pt x="41159" y="79863"/>
                </a:lnTo>
                <a:lnTo>
                  <a:pt x="44132" y="77978"/>
                </a:lnTo>
                <a:lnTo>
                  <a:pt x="47107" y="75729"/>
                </a:lnTo>
                <a:lnTo>
                  <a:pt x="49090" y="73238"/>
                </a:lnTo>
                <a:lnTo>
                  <a:pt x="50411" y="70585"/>
                </a:lnTo>
                <a:lnTo>
                  <a:pt x="51293" y="67824"/>
                </a:lnTo>
                <a:lnTo>
                  <a:pt x="51880" y="64991"/>
                </a:lnTo>
                <a:lnTo>
                  <a:pt x="52273" y="62110"/>
                </a:lnTo>
                <a:lnTo>
                  <a:pt x="52533" y="59198"/>
                </a:lnTo>
                <a:lnTo>
                  <a:pt x="53700" y="57256"/>
                </a:lnTo>
                <a:lnTo>
                  <a:pt x="55469" y="55961"/>
                </a:lnTo>
                <a:lnTo>
                  <a:pt x="57641" y="55098"/>
                </a:lnTo>
                <a:lnTo>
                  <a:pt x="59089" y="55515"/>
                </a:lnTo>
                <a:lnTo>
                  <a:pt x="60055" y="56785"/>
                </a:lnTo>
                <a:lnTo>
                  <a:pt x="60698" y="58624"/>
                </a:lnTo>
                <a:lnTo>
                  <a:pt x="63111" y="61834"/>
                </a:lnTo>
                <a:lnTo>
                  <a:pt x="66705" y="65959"/>
                </a:lnTo>
                <a:lnTo>
                  <a:pt x="71085" y="70693"/>
                </a:lnTo>
                <a:lnTo>
                  <a:pt x="124493" y="13373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SMARTPenAnnotation730"/>
          <p:cNvSpPr/>
          <p:nvPr/>
        </p:nvSpPr>
        <p:spPr>
          <a:xfrm>
            <a:off x="7742039" y="5840015"/>
            <a:ext cx="142876" cy="107157"/>
          </a:xfrm>
          <a:custGeom>
            <a:avLst/>
            <a:gdLst/>
            <a:ahLst/>
            <a:cxnLst/>
            <a:rect l="0" t="0" r="0" b="0"/>
            <a:pathLst>
              <a:path w="142876" h="107157">
                <a:moveTo>
                  <a:pt x="0" y="0"/>
                </a:moveTo>
                <a:lnTo>
                  <a:pt x="4740" y="14221"/>
                </a:lnTo>
                <a:lnTo>
                  <a:pt x="7129" y="19403"/>
                </a:lnTo>
                <a:lnTo>
                  <a:pt x="9714" y="23849"/>
                </a:lnTo>
                <a:lnTo>
                  <a:pt x="12428" y="27806"/>
                </a:lnTo>
                <a:lnTo>
                  <a:pt x="14239" y="32428"/>
                </a:lnTo>
                <a:lnTo>
                  <a:pt x="15446" y="37494"/>
                </a:lnTo>
                <a:lnTo>
                  <a:pt x="16250" y="42855"/>
                </a:lnTo>
                <a:lnTo>
                  <a:pt x="16786" y="47422"/>
                </a:lnTo>
                <a:lnTo>
                  <a:pt x="17144" y="51458"/>
                </a:lnTo>
                <a:lnTo>
                  <a:pt x="17382" y="55141"/>
                </a:lnTo>
                <a:lnTo>
                  <a:pt x="18533" y="58589"/>
                </a:lnTo>
                <a:lnTo>
                  <a:pt x="20293" y="61880"/>
                </a:lnTo>
                <a:lnTo>
                  <a:pt x="22459" y="65066"/>
                </a:lnTo>
                <a:lnTo>
                  <a:pt x="23902" y="68182"/>
                </a:lnTo>
                <a:lnTo>
                  <a:pt x="24864" y="71252"/>
                </a:lnTo>
                <a:lnTo>
                  <a:pt x="25506" y="74290"/>
                </a:lnTo>
                <a:lnTo>
                  <a:pt x="25934" y="77308"/>
                </a:lnTo>
                <a:lnTo>
                  <a:pt x="26219" y="80312"/>
                </a:lnTo>
                <a:lnTo>
                  <a:pt x="26409" y="83307"/>
                </a:lnTo>
                <a:lnTo>
                  <a:pt x="26620" y="89281"/>
                </a:lnTo>
                <a:lnTo>
                  <a:pt x="26755" y="96460"/>
                </a:lnTo>
                <a:lnTo>
                  <a:pt x="26774" y="94796"/>
                </a:lnTo>
                <a:lnTo>
                  <a:pt x="26786" y="80902"/>
                </a:lnTo>
                <a:lnTo>
                  <a:pt x="27779" y="73779"/>
                </a:lnTo>
                <a:lnTo>
                  <a:pt x="29433" y="65061"/>
                </a:lnTo>
                <a:lnTo>
                  <a:pt x="31528" y="55280"/>
                </a:lnTo>
                <a:lnTo>
                  <a:pt x="32925" y="47768"/>
                </a:lnTo>
                <a:lnTo>
                  <a:pt x="33856" y="41767"/>
                </a:lnTo>
                <a:lnTo>
                  <a:pt x="34477" y="36775"/>
                </a:lnTo>
                <a:lnTo>
                  <a:pt x="36875" y="31462"/>
                </a:lnTo>
                <a:lnTo>
                  <a:pt x="40458" y="25936"/>
                </a:lnTo>
                <a:lnTo>
                  <a:pt x="44832" y="20267"/>
                </a:lnTo>
                <a:lnTo>
                  <a:pt x="48739" y="16488"/>
                </a:lnTo>
                <a:lnTo>
                  <a:pt x="52337" y="13969"/>
                </a:lnTo>
                <a:lnTo>
                  <a:pt x="55726" y="12289"/>
                </a:lnTo>
                <a:lnTo>
                  <a:pt x="58980" y="11169"/>
                </a:lnTo>
                <a:lnTo>
                  <a:pt x="62139" y="10423"/>
                </a:lnTo>
                <a:lnTo>
                  <a:pt x="65239" y="9925"/>
                </a:lnTo>
                <a:lnTo>
                  <a:pt x="67305" y="10586"/>
                </a:lnTo>
                <a:lnTo>
                  <a:pt x="68682" y="12018"/>
                </a:lnTo>
                <a:lnTo>
                  <a:pt x="69601" y="13965"/>
                </a:lnTo>
                <a:lnTo>
                  <a:pt x="72197" y="16255"/>
                </a:lnTo>
                <a:lnTo>
                  <a:pt x="75913" y="18775"/>
                </a:lnTo>
                <a:lnTo>
                  <a:pt x="80374" y="21446"/>
                </a:lnTo>
                <a:lnTo>
                  <a:pt x="84340" y="25211"/>
                </a:lnTo>
                <a:lnTo>
                  <a:pt x="87977" y="29706"/>
                </a:lnTo>
                <a:lnTo>
                  <a:pt x="91393" y="34687"/>
                </a:lnTo>
                <a:lnTo>
                  <a:pt x="94664" y="39000"/>
                </a:lnTo>
                <a:lnTo>
                  <a:pt x="97835" y="42867"/>
                </a:lnTo>
                <a:lnTo>
                  <a:pt x="100942" y="46437"/>
                </a:lnTo>
                <a:lnTo>
                  <a:pt x="104006" y="49810"/>
                </a:lnTo>
                <a:lnTo>
                  <a:pt x="110056" y="56203"/>
                </a:lnTo>
                <a:lnTo>
                  <a:pt x="119039" y="65380"/>
                </a:lnTo>
                <a:lnTo>
                  <a:pt x="121031" y="68391"/>
                </a:lnTo>
                <a:lnTo>
                  <a:pt x="122360" y="71391"/>
                </a:lnTo>
                <a:lnTo>
                  <a:pt x="123245" y="74384"/>
                </a:lnTo>
                <a:lnTo>
                  <a:pt x="131850" y="100783"/>
                </a:lnTo>
                <a:lnTo>
                  <a:pt x="142875" y="1071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>
              <a:defRPr/>
            </a:pPr>
            <a:r>
              <a:rPr lang="ar-SA" dirty="0">
                <a:solidFill>
                  <a:srgbClr val="C00000"/>
                </a:solidFill>
              </a:rPr>
              <a:t>  </a:t>
            </a:r>
            <a:r>
              <a:rPr lang="en-US" dirty="0">
                <a:solidFill>
                  <a:srgbClr val="C00000"/>
                </a:solidFill>
              </a:rPr>
              <a:t>Coordinate Noun Phrases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07504" y="2048405"/>
            <a:ext cx="8126860" cy="480131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That is, one overall noun phrase </a:t>
            </a:r>
            <a:r>
              <a:rPr lang="en-US" dirty="0" smtClean="0">
                <a:solidFill>
                  <a:srgbClr val="002060"/>
                </a:solidFill>
              </a:rPr>
              <a:t>( the man and the woman) </a:t>
            </a:r>
            <a:r>
              <a:rPr lang="en-US" dirty="0" smtClean="0"/>
              <a:t>consists of two smaller individual phrases </a:t>
            </a:r>
            <a:r>
              <a:rPr lang="en-US" dirty="0" smtClean="0">
                <a:solidFill>
                  <a:srgbClr val="002060"/>
                </a:solidFill>
              </a:rPr>
              <a:t>( the man, the woman) </a:t>
            </a:r>
            <a:r>
              <a:rPr lang="en-US" dirty="0" smtClean="0"/>
              <a:t>linked together by a coordinating conjunction. Such a noun phrase is known as a COORDINATE NOUN PHRASE. The rule that would allow noun phrases with this structure is the following:</a:t>
            </a:r>
          </a:p>
          <a:p>
            <a:endParaRPr lang="en-US" dirty="0" smtClean="0"/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NP -----&gt; NP  </a:t>
            </a:r>
            <a:r>
              <a:rPr lang="en-US" dirty="0" err="1" smtClean="0">
                <a:solidFill>
                  <a:srgbClr val="FF0000"/>
                </a:solidFill>
              </a:rPr>
              <a:t>C</a:t>
            </a:r>
            <a:r>
              <a:rPr lang="en-US" sz="1400" dirty="0" err="1" smtClean="0">
                <a:solidFill>
                  <a:srgbClr val="FF0000"/>
                </a:solidFill>
              </a:rPr>
              <a:t>co</a:t>
            </a:r>
            <a:r>
              <a:rPr lang="en-US" dirty="0" smtClean="0">
                <a:solidFill>
                  <a:srgbClr val="FF0000"/>
                </a:solidFill>
              </a:rPr>
              <a:t>  NP</a:t>
            </a:r>
          </a:p>
          <a:p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659"/>
          <p:cNvSpPr/>
          <p:nvPr/>
        </p:nvSpPr>
        <p:spPr>
          <a:xfrm>
            <a:off x="2849814" y="3468756"/>
            <a:ext cx="2702806" cy="826424"/>
          </a:xfrm>
          <a:custGeom>
            <a:avLst/>
            <a:gdLst/>
            <a:ahLst/>
            <a:cxnLst/>
            <a:rect l="0" t="0" r="0" b="0"/>
            <a:pathLst>
              <a:path w="2702806" h="826424">
                <a:moveTo>
                  <a:pt x="2499068" y="94189"/>
                </a:moveTo>
                <a:lnTo>
                  <a:pt x="2506757" y="117254"/>
                </a:lnTo>
                <a:lnTo>
                  <a:pt x="2521851" y="172019"/>
                </a:lnTo>
                <a:lnTo>
                  <a:pt x="2527156" y="189732"/>
                </a:lnTo>
                <a:lnTo>
                  <a:pt x="2535694" y="214705"/>
                </a:lnTo>
                <a:lnTo>
                  <a:pt x="2546081" y="239920"/>
                </a:lnTo>
                <a:lnTo>
                  <a:pt x="2560182" y="274180"/>
                </a:lnTo>
                <a:lnTo>
                  <a:pt x="2568563" y="296224"/>
                </a:lnTo>
                <a:lnTo>
                  <a:pt x="2576588" y="320904"/>
                </a:lnTo>
                <a:lnTo>
                  <a:pt x="2586769" y="358332"/>
                </a:lnTo>
                <a:lnTo>
                  <a:pt x="2595262" y="393487"/>
                </a:lnTo>
                <a:lnTo>
                  <a:pt x="2598916" y="409807"/>
                </a:lnTo>
                <a:lnTo>
                  <a:pt x="2605622" y="433232"/>
                </a:lnTo>
                <a:lnTo>
                  <a:pt x="2610918" y="450257"/>
                </a:lnTo>
                <a:lnTo>
                  <a:pt x="2615884" y="473975"/>
                </a:lnTo>
                <a:lnTo>
                  <a:pt x="2624077" y="497801"/>
                </a:lnTo>
                <a:lnTo>
                  <a:pt x="2629042" y="516989"/>
                </a:lnTo>
                <a:lnTo>
                  <a:pt x="2630366" y="524883"/>
                </a:lnTo>
                <a:lnTo>
                  <a:pt x="2639775" y="549531"/>
                </a:lnTo>
                <a:lnTo>
                  <a:pt x="2646451" y="564437"/>
                </a:lnTo>
                <a:lnTo>
                  <a:pt x="2660587" y="590158"/>
                </a:lnTo>
                <a:lnTo>
                  <a:pt x="2673260" y="613875"/>
                </a:lnTo>
                <a:lnTo>
                  <a:pt x="2677350" y="625752"/>
                </a:lnTo>
                <a:lnTo>
                  <a:pt x="2683412" y="635555"/>
                </a:lnTo>
                <a:lnTo>
                  <a:pt x="2686642" y="644744"/>
                </a:lnTo>
                <a:lnTo>
                  <a:pt x="2698897" y="664462"/>
                </a:lnTo>
                <a:lnTo>
                  <a:pt x="2701983" y="672750"/>
                </a:lnTo>
                <a:lnTo>
                  <a:pt x="2702805" y="676350"/>
                </a:lnTo>
                <a:lnTo>
                  <a:pt x="2702361" y="678749"/>
                </a:lnTo>
                <a:lnTo>
                  <a:pt x="2701073" y="680349"/>
                </a:lnTo>
                <a:lnTo>
                  <a:pt x="2696619" y="682916"/>
                </a:lnTo>
                <a:lnTo>
                  <a:pt x="2679362" y="698743"/>
                </a:lnTo>
                <a:lnTo>
                  <a:pt x="2653290" y="713355"/>
                </a:lnTo>
                <a:lnTo>
                  <a:pt x="2644340" y="716639"/>
                </a:lnTo>
                <a:lnTo>
                  <a:pt x="2640565" y="717515"/>
                </a:lnTo>
                <a:lnTo>
                  <a:pt x="2633724" y="721134"/>
                </a:lnTo>
                <a:lnTo>
                  <a:pt x="2630510" y="723488"/>
                </a:lnTo>
                <a:lnTo>
                  <a:pt x="2621649" y="726104"/>
                </a:lnTo>
                <a:lnTo>
                  <a:pt x="2611096" y="728259"/>
                </a:lnTo>
                <a:lnTo>
                  <a:pt x="2568048" y="740503"/>
                </a:lnTo>
                <a:lnTo>
                  <a:pt x="2488165" y="751868"/>
                </a:lnTo>
                <a:lnTo>
                  <a:pt x="2405572" y="761841"/>
                </a:lnTo>
                <a:lnTo>
                  <a:pt x="2330204" y="774760"/>
                </a:lnTo>
                <a:lnTo>
                  <a:pt x="2260660" y="785130"/>
                </a:lnTo>
                <a:lnTo>
                  <a:pt x="2187766" y="789970"/>
                </a:lnTo>
                <a:lnTo>
                  <a:pt x="2108750" y="797737"/>
                </a:lnTo>
                <a:lnTo>
                  <a:pt x="2024433" y="807843"/>
                </a:lnTo>
                <a:lnTo>
                  <a:pt x="1946300" y="811147"/>
                </a:lnTo>
                <a:lnTo>
                  <a:pt x="1862566" y="816658"/>
                </a:lnTo>
                <a:lnTo>
                  <a:pt x="1778993" y="818238"/>
                </a:lnTo>
                <a:lnTo>
                  <a:pt x="1723621" y="822124"/>
                </a:lnTo>
                <a:lnTo>
                  <a:pt x="1658662" y="824512"/>
                </a:lnTo>
                <a:lnTo>
                  <a:pt x="1520339" y="826255"/>
                </a:lnTo>
                <a:lnTo>
                  <a:pt x="1002469" y="826423"/>
                </a:lnTo>
                <a:lnTo>
                  <a:pt x="913931" y="820286"/>
                </a:lnTo>
                <a:lnTo>
                  <a:pt x="832820" y="818321"/>
                </a:lnTo>
                <a:lnTo>
                  <a:pt x="643990" y="817526"/>
                </a:lnTo>
                <a:lnTo>
                  <a:pt x="561819" y="809393"/>
                </a:lnTo>
                <a:lnTo>
                  <a:pt x="518833" y="806082"/>
                </a:lnTo>
                <a:lnTo>
                  <a:pt x="487881" y="801545"/>
                </a:lnTo>
                <a:lnTo>
                  <a:pt x="456221" y="797554"/>
                </a:lnTo>
                <a:lnTo>
                  <a:pt x="363340" y="773936"/>
                </a:lnTo>
                <a:lnTo>
                  <a:pt x="286149" y="749271"/>
                </a:lnTo>
                <a:lnTo>
                  <a:pt x="252372" y="734181"/>
                </a:lnTo>
                <a:lnTo>
                  <a:pt x="221934" y="708984"/>
                </a:lnTo>
                <a:lnTo>
                  <a:pt x="195784" y="686515"/>
                </a:lnTo>
                <a:lnTo>
                  <a:pt x="189640" y="682549"/>
                </a:lnTo>
                <a:lnTo>
                  <a:pt x="180166" y="672852"/>
                </a:lnTo>
                <a:lnTo>
                  <a:pt x="176251" y="667488"/>
                </a:lnTo>
                <a:lnTo>
                  <a:pt x="166609" y="658881"/>
                </a:lnTo>
                <a:lnTo>
                  <a:pt x="144250" y="640532"/>
                </a:lnTo>
                <a:lnTo>
                  <a:pt x="131382" y="623619"/>
                </a:lnTo>
                <a:lnTo>
                  <a:pt x="118146" y="600126"/>
                </a:lnTo>
                <a:lnTo>
                  <a:pt x="102979" y="570429"/>
                </a:lnTo>
                <a:lnTo>
                  <a:pt x="94356" y="550590"/>
                </a:lnTo>
                <a:lnTo>
                  <a:pt x="89278" y="538355"/>
                </a:lnTo>
                <a:lnTo>
                  <a:pt x="73053" y="493010"/>
                </a:lnTo>
                <a:lnTo>
                  <a:pt x="63170" y="464250"/>
                </a:lnTo>
                <a:lnTo>
                  <a:pt x="56582" y="442099"/>
                </a:lnTo>
                <a:lnTo>
                  <a:pt x="52189" y="424355"/>
                </a:lnTo>
                <a:lnTo>
                  <a:pt x="49261" y="409550"/>
                </a:lnTo>
                <a:lnTo>
                  <a:pt x="43361" y="387808"/>
                </a:lnTo>
                <a:lnTo>
                  <a:pt x="31490" y="352940"/>
                </a:lnTo>
                <a:lnTo>
                  <a:pt x="25541" y="329906"/>
                </a:lnTo>
                <a:lnTo>
                  <a:pt x="20582" y="305116"/>
                </a:lnTo>
                <a:lnTo>
                  <a:pt x="18378" y="284176"/>
                </a:lnTo>
                <a:lnTo>
                  <a:pt x="12397" y="260394"/>
                </a:lnTo>
                <a:lnTo>
                  <a:pt x="9082" y="240779"/>
                </a:lnTo>
                <a:lnTo>
                  <a:pt x="8099" y="217660"/>
                </a:lnTo>
                <a:lnTo>
                  <a:pt x="7767" y="196447"/>
                </a:lnTo>
                <a:lnTo>
                  <a:pt x="7722" y="185608"/>
                </a:lnTo>
                <a:lnTo>
                  <a:pt x="5056" y="174177"/>
                </a:lnTo>
                <a:lnTo>
                  <a:pt x="623" y="159230"/>
                </a:lnTo>
                <a:lnTo>
                  <a:pt x="0" y="155409"/>
                </a:lnTo>
                <a:lnTo>
                  <a:pt x="1955" y="145872"/>
                </a:lnTo>
                <a:lnTo>
                  <a:pt x="5139" y="135018"/>
                </a:lnTo>
                <a:lnTo>
                  <a:pt x="7923" y="118744"/>
                </a:lnTo>
                <a:lnTo>
                  <a:pt x="12091" y="110725"/>
                </a:lnTo>
                <a:lnTo>
                  <a:pt x="32801" y="87339"/>
                </a:lnTo>
                <a:lnTo>
                  <a:pt x="36335" y="83669"/>
                </a:lnTo>
                <a:lnTo>
                  <a:pt x="39684" y="81223"/>
                </a:lnTo>
                <a:lnTo>
                  <a:pt x="46050" y="78504"/>
                </a:lnTo>
                <a:lnTo>
                  <a:pt x="63866" y="73970"/>
                </a:lnTo>
                <a:lnTo>
                  <a:pt x="73334" y="70320"/>
                </a:lnTo>
                <a:lnTo>
                  <a:pt x="80850" y="68698"/>
                </a:lnTo>
                <a:lnTo>
                  <a:pt x="157746" y="64925"/>
                </a:lnTo>
                <a:lnTo>
                  <a:pt x="234924" y="59320"/>
                </a:lnTo>
                <a:lnTo>
                  <a:pt x="295768" y="55992"/>
                </a:lnTo>
                <a:lnTo>
                  <a:pt x="416390" y="47461"/>
                </a:lnTo>
                <a:lnTo>
                  <a:pt x="487166" y="41964"/>
                </a:lnTo>
                <a:lnTo>
                  <a:pt x="554247" y="38894"/>
                </a:lnTo>
                <a:lnTo>
                  <a:pt x="634909" y="31248"/>
                </a:lnTo>
                <a:lnTo>
                  <a:pt x="709785" y="26528"/>
                </a:lnTo>
                <a:lnTo>
                  <a:pt x="771175" y="23438"/>
                </a:lnTo>
                <a:lnTo>
                  <a:pt x="851008" y="16015"/>
                </a:lnTo>
                <a:lnTo>
                  <a:pt x="940860" y="13118"/>
                </a:lnTo>
                <a:lnTo>
                  <a:pt x="1013660" y="7770"/>
                </a:lnTo>
                <a:lnTo>
                  <a:pt x="1205377" y="531"/>
                </a:lnTo>
                <a:lnTo>
                  <a:pt x="1272475" y="0"/>
                </a:lnTo>
                <a:lnTo>
                  <a:pt x="1801646" y="4818"/>
                </a:lnTo>
                <a:lnTo>
                  <a:pt x="1942136" y="11950"/>
                </a:lnTo>
                <a:lnTo>
                  <a:pt x="2056895" y="13452"/>
                </a:lnTo>
                <a:lnTo>
                  <a:pt x="2116346" y="16303"/>
                </a:lnTo>
                <a:lnTo>
                  <a:pt x="2181133" y="20878"/>
                </a:lnTo>
                <a:lnTo>
                  <a:pt x="2260650" y="29253"/>
                </a:lnTo>
                <a:lnTo>
                  <a:pt x="2346551" y="32353"/>
                </a:lnTo>
                <a:lnTo>
                  <a:pt x="2423470" y="39327"/>
                </a:lnTo>
                <a:lnTo>
                  <a:pt x="2448271" y="42686"/>
                </a:lnTo>
                <a:lnTo>
                  <a:pt x="2481209" y="5847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660"/>
          <p:cNvSpPr/>
          <p:nvPr/>
        </p:nvSpPr>
        <p:spPr>
          <a:xfrm>
            <a:off x="4071937" y="4036586"/>
            <a:ext cx="250032" cy="8563"/>
          </a:xfrm>
          <a:custGeom>
            <a:avLst/>
            <a:gdLst/>
            <a:ahLst/>
            <a:cxnLst/>
            <a:rect l="0" t="0" r="0" b="0"/>
            <a:pathLst>
              <a:path w="250032" h="8563">
                <a:moveTo>
                  <a:pt x="0" y="8562"/>
                </a:moveTo>
                <a:lnTo>
                  <a:pt x="0" y="3822"/>
                </a:lnTo>
                <a:lnTo>
                  <a:pt x="992" y="2425"/>
                </a:lnTo>
                <a:lnTo>
                  <a:pt x="2646" y="1494"/>
                </a:lnTo>
                <a:lnTo>
                  <a:pt x="4740" y="874"/>
                </a:lnTo>
                <a:lnTo>
                  <a:pt x="7129" y="460"/>
                </a:lnTo>
                <a:lnTo>
                  <a:pt x="9714" y="184"/>
                </a:lnTo>
                <a:lnTo>
                  <a:pt x="12429" y="0"/>
                </a:lnTo>
                <a:lnTo>
                  <a:pt x="19200" y="870"/>
                </a:lnTo>
                <a:lnTo>
                  <a:pt x="28675" y="2442"/>
                </a:lnTo>
                <a:lnTo>
                  <a:pt x="39953" y="4482"/>
                </a:lnTo>
                <a:lnTo>
                  <a:pt x="51440" y="5842"/>
                </a:lnTo>
                <a:lnTo>
                  <a:pt x="63067" y="6748"/>
                </a:lnTo>
                <a:lnTo>
                  <a:pt x="74787" y="7353"/>
                </a:lnTo>
                <a:lnTo>
                  <a:pt x="95746" y="8025"/>
                </a:lnTo>
                <a:lnTo>
                  <a:pt x="128715" y="8456"/>
                </a:lnTo>
                <a:lnTo>
                  <a:pt x="250031" y="85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661"/>
          <p:cNvSpPr/>
          <p:nvPr/>
        </p:nvSpPr>
        <p:spPr>
          <a:xfrm>
            <a:off x="4580929" y="4063007"/>
            <a:ext cx="223243" cy="17861"/>
          </a:xfrm>
          <a:custGeom>
            <a:avLst/>
            <a:gdLst/>
            <a:ahLst/>
            <a:cxnLst/>
            <a:rect l="0" t="0" r="0" b="0"/>
            <a:pathLst>
              <a:path w="223243" h="17861">
                <a:moveTo>
                  <a:pt x="0" y="17860"/>
                </a:moveTo>
                <a:lnTo>
                  <a:pt x="20991" y="17860"/>
                </a:lnTo>
                <a:lnTo>
                  <a:pt x="27885" y="16868"/>
                </a:lnTo>
                <a:lnTo>
                  <a:pt x="57320" y="11723"/>
                </a:lnTo>
                <a:lnTo>
                  <a:pt x="64011" y="10792"/>
                </a:lnTo>
                <a:lnTo>
                  <a:pt x="69463" y="10171"/>
                </a:lnTo>
                <a:lnTo>
                  <a:pt x="75082" y="9757"/>
                </a:lnTo>
                <a:lnTo>
                  <a:pt x="80813" y="9482"/>
                </a:lnTo>
                <a:lnTo>
                  <a:pt x="86617" y="9298"/>
                </a:lnTo>
                <a:lnTo>
                  <a:pt x="135553" y="8978"/>
                </a:lnTo>
                <a:lnTo>
                  <a:pt x="180097" y="8933"/>
                </a:lnTo>
                <a:lnTo>
                  <a:pt x="184557" y="7940"/>
                </a:lnTo>
                <a:lnTo>
                  <a:pt x="189515" y="6286"/>
                </a:lnTo>
                <a:lnTo>
                  <a:pt x="194804" y="4190"/>
                </a:lnTo>
                <a:lnTo>
                  <a:pt x="199322" y="2794"/>
                </a:lnTo>
                <a:lnTo>
                  <a:pt x="203327" y="1863"/>
                </a:lnTo>
                <a:lnTo>
                  <a:pt x="223242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662"/>
          <p:cNvSpPr/>
          <p:nvPr/>
        </p:nvSpPr>
        <p:spPr>
          <a:xfrm>
            <a:off x="5054203" y="4089796"/>
            <a:ext cx="250032" cy="17861"/>
          </a:xfrm>
          <a:custGeom>
            <a:avLst/>
            <a:gdLst/>
            <a:ahLst/>
            <a:cxnLst/>
            <a:rect l="0" t="0" r="0" b="0"/>
            <a:pathLst>
              <a:path w="250032" h="17861">
                <a:moveTo>
                  <a:pt x="0" y="17860"/>
                </a:moveTo>
                <a:lnTo>
                  <a:pt x="14221" y="13119"/>
                </a:lnTo>
                <a:lnTo>
                  <a:pt x="27340" y="10731"/>
                </a:lnTo>
                <a:lnTo>
                  <a:pt x="45015" y="8146"/>
                </a:lnTo>
                <a:lnTo>
                  <a:pt x="65729" y="5431"/>
                </a:lnTo>
                <a:lnTo>
                  <a:pt x="91444" y="3621"/>
                </a:lnTo>
                <a:lnTo>
                  <a:pt x="120494" y="2414"/>
                </a:lnTo>
                <a:lnTo>
                  <a:pt x="250031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663"/>
          <p:cNvSpPr/>
          <p:nvPr/>
        </p:nvSpPr>
        <p:spPr>
          <a:xfrm>
            <a:off x="2518171" y="3616523"/>
            <a:ext cx="160736" cy="241066"/>
          </a:xfrm>
          <a:custGeom>
            <a:avLst/>
            <a:gdLst/>
            <a:ahLst/>
            <a:cxnLst/>
            <a:rect l="0" t="0" r="0" b="0"/>
            <a:pathLst>
              <a:path w="160736" h="241066">
                <a:moveTo>
                  <a:pt x="0" y="169664"/>
                </a:moveTo>
                <a:lnTo>
                  <a:pt x="0" y="182093"/>
                </a:lnTo>
                <a:lnTo>
                  <a:pt x="993" y="184895"/>
                </a:lnTo>
                <a:lnTo>
                  <a:pt x="4741" y="190655"/>
                </a:lnTo>
                <a:lnTo>
                  <a:pt x="7068" y="196522"/>
                </a:lnTo>
                <a:lnTo>
                  <a:pt x="8103" y="202437"/>
                </a:lnTo>
                <a:lnTo>
                  <a:pt x="8562" y="208373"/>
                </a:lnTo>
                <a:lnTo>
                  <a:pt x="8857" y="214131"/>
                </a:lnTo>
                <a:lnTo>
                  <a:pt x="8927" y="230517"/>
                </a:lnTo>
                <a:lnTo>
                  <a:pt x="11575" y="234082"/>
                </a:lnTo>
                <a:lnTo>
                  <a:pt x="16618" y="239715"/>
                </a:lnTo>
                <a:lnTo>
                  <a:pt x="18024" y="240177"/>
                </a:lnTo>
                <a:lnTo>
                  <a:pt x="22233" y="240691"/>
                </a:lnTo>
                <a:lnTo>
                  <a:pt x="26389" y="241065"/>
                </a:lnTo>
                <a:lnTo>
                  <a:pt x="31411" y="236350"/>
                </a:lnTo>
                <a:lnTo>
                  <a:pt x="33840" y="230989"/>
                </a:lnTo>
                <a:lnTo>
                  <a:pt x="36450" y="223446"/>
                </a:lnTo>
                <a:lnTo>
                  <a:pt x="39183" y="214448"/>
                </a:lnTo>
                <a:lnTo>
                  <a:pt x="41997" y="206466"/>
                </a:lnTo>
                <a:lnTo>
                  <a:pt x="44865" y="199159"/>
                </a:lnTo>
                <a:lnTo>
                  <a:pt x="51691" y="182773"/>
                </a:lnTo>
                <a:lnTo>
                  <a:pt x="61338" y="158954"/>
                </a:lnTo>
                <a:lnTo>
                  <a:pt x="68674" y="144664"/>
                </a:lnTo>
                <a:lnTo>
                  <a:pt x="77533" y="129185"/>
                </a:lnTo>
                <a:lnTo>
                  <a:pt x="115526" y="66308"/>
                </a:lnTo>
                <a:lnTo>
                  <a:pt x="124643" y="52143"/>
                </a:lnTo>
                <a:lnTo>
                  <a:pt x="133697" y="38731"/>
                </a:lnTo>
                <a:lnTo>
                  <a:pt x="16073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>
              <a:defRPr/>
            </a:pPr>
            <a:r>
              <a:rPr lang="ar-SA" dirty="0">
                <a:solidFill>
                  <a:srgbClr val="C00000"/>
                </a:solidFill>
              </a:rPr>
              <a:t>  </a:t>
            </a:r>
            <a:r>
              <a:rPr lang="en-US" dirty="0">
                <a:solidFill>
                  <a:srgbClr val="C00000"/>
                </a:solidFill>
              </a:rPr>
              <a:t>Coordinate Noun Phrases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07504" y="2060848"/>
            <a:ext cx="8136904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</a:t>
            </a:r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555"/>
          <p:cNvSpPr/>
          <p:nvPr/>
        </p:nvSpPr>
        <p:spPr>
          <a:xfrm>
            <a:off x="508992" y="1447850"/>
            <a:ext cx="304970" cy="70197"/>
          </a:xfrm>
          <a:custGeom>
            <a:avLst/>
            <a:gdLst/>
            <a:ahLst/>
            <a:cxnLst/>
            <a:rect l="0" t="0" r="0" b="0"/>
            <a:pathLst>
              <a:path w="304970" h="70197">
                <a:moveTo>
                  <a:pt x="294679" y="7689"/>
                </a:moveTo>
                <a:lnTo>
                  <a:pt x="304160" y="2948"/>
                </a:lnTo>
                <a:lnTo>
                  <a:pt x="304969" y="1552"/>
                </a:lnTo>
                <a:lnTo>
                  <a:pt x="303523" y="621"/>
                </a:lnTo>
                <a:lnTo>
                  <a:pt x="300575" y="0"/>
                </a:lnTo>
                <a:lnTo>
                  <a:pt x="297618" y="579"/>
                </a:lnTo>
                <a:lnTo>
                  <a:pt x="294654" y="1956"/>
                </a:lnTo>
                <a:lnTo>
                  <a:pt x="291686" y="3867"/>
                </a:lnTo>
                <a:lnTo>
                  <a:pt x="283754" y="6133"/>
                </a:lnTo>
                <a:lnTo>
                  <a:pt x="272513" y="8636"/>
                </a:lnTo>
                <a:lnTo>
                  <a:pt x="259066" y="11297"/>
                </a:lnTo>
                <a:lnTo>
                  <a:pt x="246132" y="13071"/>
                </a:lnTo>
                <a:lnTo>
                  <a:pt x="233541" y="14253"/>
                </a:lnTo>
                <a:lnTo>
                  <a:pt x="221178" y="15042"/>
                </a:lnTo>
                <a:lnTo>
                  <a:pt x="208968" y="16559"/>
                </a:lnTo>
                <a:lnTo>
                  <a:pt x="196859" y="18563"/>
                </a:lnTo>
                <a:lnTo>
                  <a:pt x="120465" y="33649"/>
                </a:lnTo>
                <a:lnTo>
                  <a:pt x="101146" y="37894"/>
                </a:lnTo>
                <a:lnTo>
                  <a:pt x="85290" y="41716"/>
                </a:lnTo>
                <a:lnTo>
                  <a:pt x="71743" y="45256"/>
                </a:lnTo>
                <a:lnTo>
                  <a:pt x="57750" y="49601"/>
                </a:lnTo>
                <a:lnTo>
                  <a:pt x="43461" y="54482"/>
                </a:lnTo>
                <a:lnTo>
                  <a:pt x="0" y="7019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556"/>
          <p:cNvSpPr/>
          <p:nvPr/>
        </p:nvSpPr>
        <p:spPr>
          <a:xfrm>
            <a:off x="679024" y="1491257"/>
            <a:ext cx="62141" cy="241103"/>
          </a:xfrm>
          <a:custGeom>
            <a:avLst/>
            <a:gdLst/>
            <a:ahLst/>
            <a:cxnLst/>
            <a:rect l="0" t="0" r="0" b="0"/>
            <a:pathLst>
              <a:path w="62141" h="241103">
                <a:moveTo>
                  <a:pt x="8561" y="0"/>
                </a:moveTo>
                <a:lnTo>
                  <a:pt x="3821" y="9481"/>
                </a:lnTo>
                <a:lnTo>
                  <a:pt x="2425" y="15251"/>
                </a:lnTo>
                <a:lnTo>
                  <a:pt x="1494" y="22073"/>
                </a:lnTo>
                <a:lnTo>
                  <a:pt x="873" y="29599"/>
                </a:lnTo>
                <a:lnTo>
                  <a:pt x="459" y="36600"/>
                </a:lnTo>
                <a:lnTo>
                  <a:pt x="0" y="49670"/>
                </a:lnTo>
                <a:lnTo>
                  <a:pt x="869" y="59903"/>
                </a:lnTo>
                <a:lnTo>
                  <a:pt x="2441" y="72677"/>
                </a:lnTo>
                <a:lnTo>
                  <a:pt x="4481" y="87147"/>
                </a:lnTo>
                <a:lnTo>
                  <a:pt x="6833" y="99770"/>
                </a:lnTo>
                <a:lnTo>
                  <a:pt x="9394" y="111162"/>
                </a:lnTo>
                <a:lnTo>
                  <a:pt x="12093" y="121733"/>
                </a:lnTo>
                <a:lnTo>
                  <a:pt x="14885" y="130765"/>
                </a:lnTo>
                <a:lnTo>
                  <a:pt x="17738" y="138771"/>
                </a:lnTo>
                <a:lnTo>
                  <a:pt x="20632" y="146092"/>
                </a:lnTo>
                <a:lnTo>
                  <a:pt x="23554" y="152957"/>
                </a:lnTo>
                <a:lnTo>
                  <a:pt x="29446" y="165877"/>
                </a:lnTo>
                <a:lnTo>
                  <a:pt x="38342" y="184307"/>
                </a:lnTo>
                <a:lnTo>
                  <a:pt x="40321" y="190340"/>
                </a:lnTo>
                <a:lnTo>
                  <a:pt x="41641" y="196347"/>
                </a:lnTo>
                <a:lnTo>
                  <a:pt x="42521" y="202335"/>
                </a:lnTo>
                <a:lnTo>
                  <a:pt x="44099" y="208312"/>
                </a:lnTo>
                <a:lnTo>
                  <a:pt x="46144" y="214281"/>
                </a:lnTo>
                <a:lnTo>
                  <a:pt x="48499" y="220245"/>
                </a:lnTo>
                <a:lnTo>
                  <a:pt x="51062" y="225213"/>
                </a:lnTo>
                <a:lnTo>
                  <a:pt x="53762" y="229517"/>
                </a:lnTo>
                <a:lnTo>
                  <a:pt x="62140" y="24110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557"/>
          <p:cNvSpPr/>
          <p:nvPr/>
        </p:nvSpPr>
        <p:spPr>
          <a:xfrm>
            <a:off x="776882" y="1544835"/>
            <a:ext cx="267892" cy="178595"/>
          </a:xfrm>
          <a:custGeom>
            <a:avLst/>
            <a:gdLst/>
            <a:ahLst/>
            <a:cxnLst/>
            <a:rect l="0" t="0" r="0" b="0"/>
            <a:pathLst>
              <a:path w="267892" h="178595">
                <a:moveTo>
                  <a:pt x="0" y="0"/>
                </a:moveTo>
                <a:lnTo>
                  <a:pt x="0" y="63300"/>
                </a:lnTo>
                <a:lnTo>
                  <a:pt x="1985" y="72958"/>
                </a:lnTo>
                <a:lnTo>
                  <a:pt x="5292" y="83366"/>
                </a:lnTo>
                <a:lnTo>
                  <a:pt x="9481" y="94272"/>
                </a:lnTo>
                <a:lnTo>
                  <a:pt x="13266" y="103528"/>
                </a:lnTo>
                <a:lnTo>
                  <a:pt x="16782" y="111683"/>
                </a:lnTo>
                <a:lnTo>
                  <a:pt x="20118" y="119104"/>
                </a:lnTo>
                <a:lnTo>
                  <a:pt x="22342" y="125043"/>
                </a:lnTo>
                <a:lnTo>
                  <a:pt x="23824" y="129995"/>
                </a:lnTo>
                <a:lnTo>
                  <a:pt x="24813" y="134289"/>
                </a:lnTo>
                <a:lnTo>
                  <a:pt x="26464" y="138143"/>
                </a:lnTo>
                <a:lnTo>
                  <a:pt x="28557" y="141705"/>
                </a:lnTo>
                <a:lnTo>
                  <a:pt x="30944" y="145072"/>
                </a:lnTo>
                <a:lnTo>
                  <a:pt x="32536" y="148308"/>
                </a:lnTo>
                <a:lnTo>
                  <a:pt x="33597" y="151458"/>
                </a:lnTo>
                <a:lnTo>
                  <a:pt x="34304" y="154551"/>
                </a:lnTo>
                <a:lnTo>
                  <a:pt x="35768" y="156612"/>
                </a:lnTo>
                <a:lnTo>
                  <a:pt x="37736" y="157986"/>
                </a:lnTo>
                <a:lnTo>
                  <a:pt x="40040" y="158902"/>
                </a:lnTo>
                <a:lnTo>
                  <a:pt x="42569" y="158521"/>
                </a:lnTo>
                <a:lnTo>
                  <a:pt x="48024" y="155451"/>
                </a:lnTo>
                <a:lnTo>
                  <a:pt x="49875" y="153244"/>
                </a:lnTo>
                <a:lnTo>
                  <a:pt x="51110" y="150780"/>
                </a:lnTo>
                <a:lnTo>
                  <a:pt x="51933" y="148145"/>
                </a:lnTo>
                <a:lnTo>
                  <a:pt x="54466" y="142420"/>
                </a:lnTo>
                <a:lnTo>
                  <a:pt x="62572" y="125475"/>
                </a:lnTo>
                <a:lnTo>
                  <a:pt x="66519" y="118377"/>
                </a:lnTo>
                <a:lnTo>
                  <a:pt x="70143" y="112652"/>
                </a:lnTo>
                <a:lnTo>
                  <a:pt x="73551" y="107844"/>
                </a:lnTo>
                <a:lnTo>
                  <a:pt x="76815" y="102654"/>
                </a:lnTo>
                <a:lnTo>
                  <a:pt x="79984" y="97210"/>
                </a:lnTo>
                <a:lnTo>
                  <a:pt x="87458" y="83695"/>
                </a:lnTo>
                <a:lnTo>
                  <a:pt x="89063" y="82586"/>
                </a:lnTo>
                <a:lnTo>
                  <a:pt x="96824" y="80660"/>
                </a:lnTo>
                <a:lnTo>
                  <a:pt x="97292" y="81555"/>
                </a:lnTo>
                <a:lnTo>
                  <a:pt x="97811" y="85195"/>
                </a:lnTo>
                <a:lnTo>
                  <a:pt x="98942" y="87554"/>
                </a:lnTo>
                <a:lnTo>
                  <a:pt x="102844" y="92822"/>
                </a:lnTo>
                <a:lnTo>
                  <a:pt x="105274" y="96608"/>
                </a:lnTo>
                <a:lnTo>
                  <a:pt x="107886" y="101117"/>
                </a:lnTo>
                <a:lnTo>
                  <a:pt x="110619" y="106106"/>
                </a:lnTo>
                <a:lnTo>
                  <a:pt x="112442" y="110425"/>
                </a:lnTo>
                <a:lnTo>
                  <a:pt x="113657" y="114297"/>
                </a:lnTo>
                <a:lnTo>
                  <a:pt x="114466" y="117870"/>
                </a:lnTo>
                <a:lnTo>
                  <a:pt x="116991" y="121244"/>
                </a:lnTo>
                <a:lnTo>
                  <a:pt x="120658" y="124486"/>
                </a:lnTo>
                <a:lnTo>
                  <a:pt x="125087" y="127639"/>
                </a:lnTo>
                <a:lnTo>
                  <a:pt x="128040" y="130734"/>
                </a:lnTo>
                <a:lnTo>
                  <a:pt x="130009" y="133789"/>
                </a:lnTo>
                <a:lnTo>
                  <a:pt x="131321" y="136818"/>
                </a:lnTo>
                <a:lnTo>
                  <a:pt x="134180" y="139829"/>
                </a:lnTo>
                <a:lnTo>
                  <a:pt x="138071" y="142829"/>
                </a:lnTo>
                <a:lnTo>
                  <a:pt x="149092" y="150032"/>
                </a:lnTo>
                <a:lnTo>
                  <a:pt x="150989" y="149631"/>
                </a:lnTo>
                <a:lnTo>
                  <a:pt x="155742" y="146539"/>
                </a:lnTo>
                <a:lnTo>
                  <a:pt x="163807" y="141858"/>
                </a:lnTo>
                <a:lnTo>
                  <a:pt x="168736" y="139221"/>
                </a:lnTo>
                <a:lnTo>
                  <a:pt x="174007" y="134486"/>
                </a:lnTo>
                <a:lnTo>
                  <a:pt x="179504" y="128353"/>
                </a:lnTo>
                <a:lnTo>
                  <a:pt x="185154" y="121287"/>
                </a:lnTo>
                <a:lnTo>
                  <a:pt x="189913" y="114593"/>
                </a:lnTo>
                <a:lnTo>
                  <a:pt x="194077" y="108145"/>
                </a:lnTo>
                <a:lnTo>
                  <a:pt x="197846" y="101863"/>
                </a:lnTo>
                <a:lnTo>
                  <a:pt x="200358" y="96682"/>
                </a:lnTo>
                <a:lnTo>
                  <a:pt x="202033" y="92236"/>
                </a:lnTo>
                <a:lnTo>
                  <a:pt x="203150" y="88280"/>
                </a:lnTo>
                <a:lnTo>
                  <a:pt x="204886" y="84650"/>
                </a:lnTo>
                <a:lnTo>
                  <a:pt x="207036" y="81239"/>
                </a:lnTo>
                <a:lnTo>
                  <a:pt x="209462" y="77972"/>
                </a:lnTo>
                <a:lnTo>
                  <a:pt x="211079" y="74802"/>
                </a:lnTo>
                <a:lnTo>
                  <a:pt x="212157" y="71696"/>
                </a:lnTo>
                <a:lnTo>
                  <a:pt x="212875" y="68633"/>
                </a:lnTo>
                <a:lnTo>
                  <a:pt x="212362" y="66592"/>
                </a:lnTo>
                <a:lnTo>
                  <a:pt x="211028" y="65230"/>
                </a:lnTo>
                <a:lnTo>
                  <a:pt x="209147" y="64323"/>
                </a:lnTo>
                <a:lnTo>
                  <a:pt x="207892" y="64710"/>
                </a:lnTo>
                <a:lnTo>
                  <a:pt x="207056" y="65961"/>
                </a:lnTo>
                <a:lnTo>
                  <a:pt x="205134" y="70988"/>
                </a:lnTo>
                <a:lnTo>
                  <a:pt x="200973" y="79837"/>
                </a:lnTo>
                <a:lnTo>
                  <a:pt x="199467" y="83983"/>
                </a:lnTo>
                <a:lnTo>
                  <a:pt x="198462" y="87738"/>
                </a:lnTo>
                <a:lnTo>
                  <a:pt x="197793" y="91235"/>
                </a:lnTo>
                <a:lnTo>
                  <a:pt x="198338" y="95550"/>
                </a:lnTo>
                <a:lnTo>
                  <a:pt x="199694" y="100411"/>
                </a:lnTo>
                <a:lnTo>
                  <a:pt x="201591" y="105636"/>
                </a:lnTo>
                <a:lnTo>
                  <a:pt x="202855" y="111104"/>
                </a:lnTo>
                <a:lnTo>
                  <a:pt x="203698" y="116733"/>
                </a:lnTo>
                <a:lnTo>
                  <a:pt x="204259" y="122471"/>
                </a:lnTo>
                <a:lnTo>
                  <a:pt x="205626" y="127288"/>
                </a:lnTo>
                <a:lnTo>
                  <a:pt x="207530" y="131492"/>
                </a:lnTo>
                <a:lnTo>
                  <a:pt x="209791" y="135286"/>
                </a:lnTo>
                <a:lnTo>
                  <a:pt x="212290" y="139800"/>
                </a:lnTo>
                <a:lnTo>
                  <a:pt x="217713" y="150108"/>
                </a:lnTo>
                <a:lnTo>
                  <a:pt x="221541" y="154642"/>
                </a:lnTo>
                <a:lnTo>
                  <a:pt x="226077" y="158657"/>
                </a:lnTo>
                <a:lnTo>
                  <a:pt x="231085" y="162327"/>
                </a:lnTo>
                <a:lnTo>
                  <a:pt x="239296" y="166403"/>
                </a:lnTo>
                <a:lnTo>
                  <a:pt x="247245" y="169207"/>
                </a:lnTo>
                <a:lnTo>
                  <a:pt x="252142" y="171344"/>
                </a:lnTo>
                <a:lnTo>
                  <a:pt x="267891" y="17859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558"/>
          <p:cNvSpPr/>
          <p:nvPr/>
        </p:nvSpPr>
        <p:spPr>
          <a:xfrm>
            <a:off x="1200363" y="1581119"/>
            <a:ext cx="514138" cy="138947"/>
          </a:xfrm>
          <a:custGeom>
            <a:avLst/>
            <a:gdLst/>
            <a:ahLst/>
            <a:cxnLst/>
            <a:rect l="0" t="0" r="0" b="0"/>
            <a:pathLst>
              <a:path w="514138" h="138947">
                <a:moveTo>
                  <a:pt x="5144" y="44084"/>
                </a:moveTo>
                <a:lnTo>
                  <a:pt x="404" y="53565"/>
                </a:lnTo>
                <a:lnTo>
                  <a:pt x="0" y="57349"/>
                </a:lnTo>
                <a:lnTo>
                  <a:pt x="722" y="60865"/>
                </a:lnTo>
                <a:lnTo>
                  <a:pt x="2196" y="64201"/>
                </a:lnTo>
                <a:lnTo>
                  <a:pt x="4171" y="69401"/>
                </a:lnTo>
                <a:lnTo>
                  <a:pt x="12574" y="93352"/>
                </a:lnTo>
                <a:lnTo>
                  <a:pt x="13074" y="95781"/>
                </a:lnTo>
                <a:lnTo>
                  <a:pt x="13407" y="98392"/>
                </a:lnTo>
                <a:lnTo>
                  <a:pt x="13630" y="101125"/>
                </a:lnTo>
                <a:lnTo>
                  <a:pt x="14770" y="102947"/>
                </a:lnTo>
                <a:lnTo>
                  <a:pt x="16522" y="104162"/>
                </a:lnTo>
                <a:lnTo>
                  <a:pt x="18683" y="104972"/>
                </a:lnTo>
                <a:lnTo>
                  <a:pt x="20123" y="104519"/>
                </a:lnTo>
                <a:lnTo>
                  <a:pt x="21083" y="103226"/>
                </a:lnTo>
                <a:lnTo>
                  <a:pt x="22150" y="99142"/>
                </a:lnTo>
                <a:lnTo>
                  <a:pt x="22435" y="96665"/>
                </a:lnTo>
                <a:lnTo>
                  <a:pt x="22624" y="94020"/>
                </a:lnTo>
                <a:lnTo>
                  <a:pt x="22835" y="83145"/>
                </a:lnTo>
                <a:lnTo>
                  <a:pt x="22970" y="61391"/>
                </a:lnTo>
                <a:lnTo>
                  <a:pt x="23974" y="56614"/>
                </a:lnTo>
                <a:lnTo>
                  <a:pt x="25635" y="51445"/>
                </a:lnTo>
                <a:lnTo>
                  <a:pt x="30689" y="38372"/>
                </a:lnTo>
                <a:lnTo>
                  <a:pt x="32096" y="36307"/>
                </a:lnTo>
                <a:lnTo>
                  <a:pt x="34026" y="33938"/>
                </a:lnTo>
                <a:lnTo>
                  <a:pt x="39513" y="27748"/>
                </a:lnTo>
                <a:lnTo>
                  <a:pt x="40955" y="28232"/>
                </a:lnTo>
                <a:lnTo>
                  <a:pt x="45203" y="31416"/>
                </a:lnTo>
                <a:lnTo>
                  <a:pt x="47725" y="33654"/>
                </a:lnTo>
                <a:lnTo>
                  <a:pt x="53173" y="38787"/>
                </a:lnTo>
                <a:lnTo>
                  <a:pt x="71300" y="56736"/>
                </a:lnTo>
                <a:lnTo>
                  <a:pt x="77029" y="63432"/>
                </a:lnTo>
                <a:lnTo>
                  <a:pt x="81841" y="69881"/>
                </a:lnTo>
                <a:lnTo>
                  <a:pt x="86041" y="76165"/>
                </a:lnTo>
                <a:lnTo>
                  <a:pt x="89833" y="82338"/>
                </a:lnTo>
                <a:lnTo>
                  <a:pt x="93354" y="88438"/>
                </a:lnTo>
                <a:lnTo>
                  <a:pt x="96693" y="94489"/>
                </a:lnTo>
                <a:lnTo>
                  <a:pt x="98919" y="99516"/>
                </a:lnTo>
                <a:lnTo>
                  <a:pt x="100403" y="103858"/>
                </a:lnTo>
                <a:lnTo>
                  <a:pt x="101392" y="107746"/>
                </a:lnTo>
                <a:lnTo>
                  <a:pt x="103044" y="111330"/>
                </a:lnTo>
                <a:lnTo>
                  <a:pt x="105137" y="114711"/>
                </a:lnTo>
                <a:lnTo>
                  <a:pt x="107525" y="117958"/>
                </a:lnTo>
                <a:lnTo>
                  <a:pt x="109117" y="121114"/>
                </a:lnTo>
                <a:lnTo>
                  <a:pt x="110178" y="124211"/>
                </a:lnTo>
                <a:lnTo>
                  <a:pt x="110886" y="127268"/>
                </a:lnTo>
                <a:lnTo>
                  <a:pt x="111357" y="130297"/>
                </a:lnTo>
                <a:lnTo>
                  <a:pt x="111672" y="133309"/>
                </a:lnTo>
                <a:lnTo>
                  <a:pt x="111881" y="136310"/>
                </a:lnTo>
                <a:lnTo>
                  <a:pt x="111029" y="137318"/>
                </a:lnTo>
                <a:lnTo>
                  <a:pt x="109468" y="136997"/>
                </a:lnTo>
                <a:lnTo>
                  <a:pt x="107436" y="135792"/>
                </a:lnTo>
                <a:lnTo>
                  <a:pt x="107073" y="134988"/>
                </a:lnTo>
                <a:lnTo>
                  <a:pt x="107823" y="134452"/>
                </a:lnTo>
                <a:lnTo>
                  <a:pt x="109316" y="134095"/>
                </a:lnTo>
                <a:lnTo>
                  <a:pt x="110311" y="131872"/>
                </a:lnTo>
                <a:lnTo>
                  <a:pt x="110974" y="128406"/>
                </a:lnTo>
                <a:lnTo>
                  <a:pt x="111416" y="124111"/>
                </a:lnTo>
                <a:lnTo>
                  <a:pt x="110719" y="120256"/>
                </a:lnTo>
                <a:lnTo>
                  <a:pt x="109262" y="116693"/>
                </a:lnTo>
                <a:lnTo>
                  <a:pt x="107298" y="113326"/>
                </a:lnTo>
                <a:lnTo>
                  <a:pt x="106981" y="109097"/>
                </a:lnTo>
                <a:lnTo>
                  <a:pt x="107762" y="104293"/>
                </a:lnTo>
                <a:lnTo>
                  <a:pt x="109275" y="99106"/>
                </a:lnTo>
                <a:lnTo>
                  <a:pt x="110283" y="93664"/>
                </a:lnTo>
                <a:lnTo>
                  <a:pt x="110956" y="88051"/>
                </a:lnTo>
                <a:lnTo>
                  <a:pt x="111404" y="82325"/>
                </a:lnTo>
                <a:lnTo>
                  <a:pt x="112695" y="74539"/>
                </a:lnTo>
                <a:lnTo>
                  <a:pt x="114548" y="65379"/>
                </a:lnTo>
                <a:lnTo>
                  <a:pt x="116775" y="55304"/>
                </a:lnTo>
                <a:lnTo>
                  <a:pt x="118260" y="47595"/>
                </a:lnTo>
                <a:lnTo>
                  <a:pt x="119250" y="41464"/>
                </a:lnTo>
                <a:lnTo>
                  <a:pt x="119910" y="36384"/>
                </a:lnTo>
                <a:lnTo>
                  <a:pt x="121343" y="32005"/>
                </a:lnTo>
                <a:lnTo>
                  <a:pt x="123290" y="28094"/>
                </a:lnTo>
                <a:lnTo>
                  <a:pt x="125580" y="24494"/>
                </a:lnTo>
                <a:lnTo>
                  <a:pt x="127106" y="21102"/>
                </a:lnTo>
                <a:lnTo>
                  <a:pt x="128124" y="17849"/>
                </a:lnTo>
                <a:lnTo>
                  <a:pt x="128803" y="14687"/>
                </a:lnTo>
                <a:lnTo>
                  <a:pt x="130247" y="12580"/>
                </a:lnTo>
                <a:lnTo>
                  <a:pt x="132203" y="11175"/>
                </a:lnTo>
                <a:lnTo>
                  <a:pt x="134498" y="10238"/>
                </a:lnTo>
                <a:lnTo>
                  <a:pt x="136029" y="10606"/>
                </a:lnTo>
                <a:lnTo>
                  <a:pt x="137049" y="11843"/>
                </a:lnTo>
                <a:lnTo>
                  <a:pt x="137729" y="13660"/>
                </a:lnTo>
                <a:lnTo>
                  <a:pt x="152908" y="49401"/>
                </a:lnTo>
                <a:lnTo>
                  <a:pt x="158224" y="60527"/>
                </a:lnTo>
                <a:lnTo>
                  <a:pt x="162760" y="68937"/>
                </a:lnTo>
                <a:lnTo>
                  <a:pt x="166776" y="75535"/>
                </a:lnTo>
                <a:lnTo>
                  <a:pt x="169453" y="81919"/>
                </a:lnTo>
                <a:lnTo>
                  <a:pt x="171238" y="88158"/>
                </a:lnTo>
                <a:lnTo>
                  <a:pt x="172428" y="94303"/>
                </a:lnTo>
                <a:lnTo>
                  <a:pt x="174214" y="99391"/>
                </a:lnTo>
                <a:lnTo>
                  <a:pt x="176396" y="103776"/>
                </a:lnTo>
                <a:lnTo>
                  <a:pt x="178844" y="107691"/>
                </a:lnTo>
                <a:lnTo>
                  <a:pt x="181467" y="111293"/>
                </a:lnTo>
                <a:lnTo>
                  <a:pt x="184209" y="114687"/>
                </a:lnTo>
                <a:lnTo>
                  <a:pt x="187028" y="117942"/>
                </a:lnTo>
                <a:lnTo>
                  <a:pt x="190892" y="121104"/>
                </a:lnTo>
                <a:lnTo>
                  <a:pt x="195453" y="124204"/>
                </a:lnTo>
                <a:lnTo>
                  <a:pt x="207549" y="131568"/>
                </a:lnTo>
                <a:lnTo>
                  <a:pt x="209534" y="131180"/>
                </a:lnTo>
                <a:lnTo>
                  <a:pt x="214385" y="128103"/>
                </a:lnTo>
                <a:lnTo>
                  <a:pt x="216076" y="124901"/>
                </a:lnTo>
                <a:lnTo>
                  <a:pt x="217203" y="120782"/>
                </a:lnTo>
                <a:lnTo>
                  <a:pt x="217954" y="116052"/>
                </a:lnTo>
                <a:lnTo>
                  <a:pt x="220440" y="111906"/>
                </a:lnTo>
                <a:lnTo>
                  <a:pt x="224081" y="108150"/>
                </a:lnTo>
                <a:lnTo>
                  <a:pt x="228493" y="104654"/>
                </a:lnTo>
                <a:lnTo>
                  <a:pt x="232426" y="100339"/>
                </a:lnTo>
                <a:lnTo>
                  <a:pt x="236040" y="95478"/>
                </a:lnTo>
                <a:lnTo>
                  <a:pt x="239442" y="90253"/>
                </a:lnTo>
                <a:lnTo>
                  <a:pt x="251160" y="73864"/>
                </a:lnTo>
                <a:lnTo>
                  <a:pt x="258451" y="63937"/>
                </a:lnTo>
                <a:lnTo>
                  <a:pt x="264305" y="56327"/>
                </a:lnTo>
                <a:lnTo>
                  <a:pt x="269199" y="50262"/>
                </a:lnTo>
                <a:lnTo>
                  <a:pt x="273454" y="45226"/>
                </a:lnTo>
                <a:lnTo>
                  <a:pt x="277283" y="39884"/>
                </a:lnTo>
                <a:lnTo>
                  <a:pt x="280828" y="34339"/>
                </a:lnTo>
                <a:lnTo>
                  <a:pt x="284184" y="28657"/>
                </a:lnTo>
                <a:lnTo>
                  <a:pt x="285428" y="23877"/>
                </a:lnTo>
                <a:lnTo>
                  <a:pt x="285266" y="19699"/>
                </a:lnTo>
                <a:lnTo>
                  <a:pt x="284165" y="15921"/>
                </a:lnTo>
                <a:lnTo>
                  <a:pt x="283432" y="12410"/>
                </a:lnTo>
                <a:lnTo>
                  <a:pt x="282943" y="9077"/>
                </a:lnTo>
                <a:lnTo>
                  <a:pt x="282617" y="5863"/>
                </a:lnTo>
                <a:lnTo>
                  <a:pt x="281407" y="3721"/>
                </a:lnTo>
                <a:lnTo>
                  <a:pt x="279609" y="2292"/>
                </a:lnTo>
                <a:lnTo>
                  <a:pt x="277418" y="1340"/>
                </a:lnTo>
                <a:lnTo>
                  <a:pt x="272337" y="282"/>
                </a:lnTo>
                <a:lnTo>
                  <a:pt x="269593" y="0"/>
                </a:lnTo>
                <a:lnTo>
                  <a:pt x="267764" y="804"/>
                </a:lnTo>
                <a:lnTo>
                  <a:pt x="266544" y="2332"/>
                </a:lnTo>
                <a:lnTo>
                  <a:pt x="265731" y="4343"/>
                </a:lnTo>
                <a:lnTo>
                  <a:pt x="264197" y="6676"/>
                </a:lnTo>
                <a:lnTo>
                  <a:pt x="262182" y="9223"/>
                </a:lnTo>
                <a:lnTo>
                  <a:pt x="259847" y="11914"/>
                </a:lnTo>
                <a:lnTo>
                  <a:pt x="257298" y="14699"/>
                </a:lnTo>
                <a:lnTo>
                  <a:pt x="251819" y="20441"/>
                </a:lnTo>
                <a:lnTo>
                  <a:pt x="248969" y="25345"/>
                </a:lnTo>
                <a:lnTo>
                  <a:pt x="246077" y="31591"/>
                </a:lnTo>
                <a:lnTo>
                  <a:pt x="243157" y="38732"/>
                </a:lnTo>
                <a:lnTo>
                  <a:pt x="241210" y="44485"/>
                </a:lnTo>
                <a:lnTo>
                  <a:pt x="239912" y="49312"/>
                </a:lnTo>
                <a:lnTo>
                  <a:pt x="239047" y="53522"/>
                </a:lnTo>
                <a:lnTo>
                  <a:pt x="238470" y="58314"/>
                </a:lnTo>
                <a:lnTo>
                  <a:pt x="238085" y="63492"/>
                </a:lnTo>
                <a:lnTo>
                  <a:pt x="237829" y="68929"/>
                </a:lnTo>
                <a:lnTo>
                  <a:pt x="236666" y="73545"/>
                </a:lnTo>
                <a:lnTo>
                  <a:pt x="234898" y="77616"/>
                </a:lnTo>
                <a:lnTo>
                  <a:pt x="232728" y="81321"/>
                </a:lnTo>
                <a:lnTo>
                  <a:pt x="232273" y="85776"/>
                </a:lnTo>
                <a:lnTo>
                  <a:pt x="232962" y="90730"/>
                </a:lnTo>
                <a:lnTo>
                  <a:pt x="234413" y="96017"/>
                </a:lnTo>
                <a:lnTo>
                  <a:pt x="236373" y="101526"/>
                </a:lnTo>
                <a:lnTo>
                  <a:pt x="238672" y="107183"/>
                </a:lnTo>
                <a:lnTo>
                  <a:pt x="241196" y="112939"/>
                </a:lnTo>
                <a:lnTo>
                  <a:pt x="243872" y="117769"/>
                </a:lnTo>
                <a:lnTo>
                  <a:pt x="246648" y="121980"/>
                </a:lnTo>
                <a:lnTo>
                  <a:pt x="249490" y="125780"/>
                </a:lnTo>
                <a:lnTo>
                  <a:pt x="253370" y="128314"/>
                </a:lnTo>
                <a:lnTo>
                  <a:pt x="262972" y="131129"/>
                </a:lnTo>
                <a:lnTo>
                  <a:pt x="266326" y="132871"/>
                </a:lnTo>
                <a:lnTo>
                  <a:pt x="268562" y="135026"/>
                </a:lnTo>
                <a:lnTo>
                  <a:pt x="270053" y="137454"/>
                </a:lnTo>
                <a:lnTo>
                  <a:pt x="272039" y="138080"/>
                </a:lnTo>
                <a:lnTo>
                  <a:pt x="274356" y="137506"/>
                </a:lnTo>
                <a:lnTo>
                  <a:pt x="276892" y="136131"/>
                </a:lnTo>
                <a:lnTo>
                  <a:pt x="282356" y="134603"/>
                </a:lnTo>
                <a:lnTo>
                  <a:pt x="293948" y="133622"/>
                </a:lnTo>
                <a:lnTo>
                  <a:pt x="295907" y="132549"/>
                </a:lnTo>
                <a:lnTo>
                  <a:pt x="297213" y="130842"/>
                </a:lnTo>
                <a:lnTo>
                  <a:pt x="298083" y="128712"/>
                </a:lnTo>
                <a:lnTo>
                  <a:pt x="298663" y="126299"/>
                </a:lnTo>
                <a:lnTo>
                  <a:pt x="299050" y="123699"/>
                </a:lnTo>
                <a:lnTo>
                  <a:pt x="299308" y="120973"/>
                </a:lnTo>
                <a:lnTo>
                  <a:pt x="300472" y="118163"/>
                </a:lnTo>
                <a:lnTo>
                  <a:pt x="302241" y="115298"/>
                </a:lnTo>
                <a:lnTo>
                  <a:pt x="304412" y="112396"/>
                </a:lnTo>
                <a:lnTo>
                  <a:pt x="305859" y="109469"/>
                </a:lnTo>
                <a:lnTo>
                  <a:pt x="306824" y="106526"/>
                </a:lnTo>
                <a:lnTo>
                  <a:pt x="307467" y="103571"/>
                </a:lnTo>
                <a:lnTo>
                  <a:pt x="307896" y="100609"/>
                </a:lnTo>
                <a:lnTo>
                  <a:pt x="308182" y="97642"/>
                </a:lnTo>
                <a:lnTo>
                  <a:pt x="308372" y="94672"/>
                </a:lnTo>
                <a:lnTo>
                  <a:pt x="308500" y="91700"/>
                </a:lnTo>
                <a:lnTo>
                  <a:pt x="308641" y="85752"/>
                </a:lnTo>
                <a:lnTo>
                  <a:pt x="308751" y="58966"/>
                </a:lnTo>
                <a:lnTo>
                  <a:pt x="307760" y="56982"/>
                </a:lnTo>
                <a:lnTo>
                  <a:pt x="306107" y="55659"/>
                </a:lnTo>
                <a:lnTo>
                  <a:pt x="304012" y="54777"/>
                </a:lnTo>
                <a:lnTo>
                  <a:pt x="302616" y="53197"/>
                </a:lnTo>
                <a:lnTo>
                  <a:pt x="301686" y="51151"/>
                </a:lnTo>
                <a:lnTo>
                  <a:pt x="301065" y="48796"/>
                </a:lnTo>
                <a:lnTo>
                  <a:pt x="300651" y="48217"/>
                </a:lnTo>
                <a:lnTo>
                  <a:pt x="300376" y="48824"/>
                </a:lnTo>
                <a:lnTo>
                  <a:pt x="299933" y="52186"/>
                </a:lnTo>
                <a:lnTo>
                  <a:pt x="299872" y="55291"/>
                </a:lnTo>
                <a:lnTo>
                  <a:pt x="299856" y="57509"/>
                </a:lnTo>
                <a:lnTo>
                  <a:pt x="301830" y="63948"/>
                </a:lnTo>
                <a:lnTo>
                  <a:pt x="305130" y="73201"/>
                </a:lnTo>
                <a:lnTo>
                  <a:pt x="309315" y="84331"/>
                </a:lnTo>
                <a:lnTo>
                  <a:pt x="313096" y="93736"/>
                </a:lnTo>
                <a:lnTo>
                  <a:pt x="316610" y="101990"/>
                </a:lnTo>
                <a:lnTo>
                  <a:pt x="324637" y="120014"/>
                </a:lnTo>
                <a:lnTo>
                  <a:pt x="326288" y="121493"/>
                </a:lnTo>
                <a:lnTo>
                  <a:pt x="328381" y="122479"/>
                </a:lnTo>
                <a:lnTo>
                  <a:pt x="330768" y="123136"/>
                </a:lnTo>
                <a:lnTo>
                  <a:pt x="333352" y="122582"/>
                </a:lnTo>
                <a:lnTo>
                  <a:pt x="338869" y="119321"/>
                </a:lnTo>
                <a:lnTo>
                  <a:pt x="344358" y="115279"/>
                </a:lnTo>
                <a:lnTo>
                  <a:pt x="348721" y="111114"/>
                </a:lnTo>
                <a:lnTo>
                  <a:pt x="351274" y="106630"/>
                </a:lnTo>
                <a:lnTo>
                  <a:pt x="353967" y="100664"/>
                </a:lnTo>
                <a:lnTo>
                  <a:pt x="356756" y="93710"/>
                </a:lnTo>
                <a:lnTo>
                  <a:pt x="359607" y="88082"/>
                </a:lnTo>
                <a:lnTo>
                  <a:pt x="362499" y="83338"/>
                </a:lnTo>
                <a:lnTo>
                  <a:pt x="365420" y="79183"/>
                </a:lnTo>
                <a:lnTo>
                  <a:pt x="367367" y="77405"/>
                </a:lnTo>
                <a:lnTo>
                  <a:pt x="368665" y="77212"/>
                </a:lnTo>
                <a:lnTo>
                  <a:pt x="369531" y="78076"/>
                </a:lnTo>
                <a:lnTo>
                  <a:pt x="371100" y="81628"/>
                </a:lnTo>
                <a:lnTo>
                  <a:pt x="373138" y="86972"/>
                </a:lnTo>
                <a:lnTo>
                  <a:pt x="375489" y="93512"/>
                </a:lnTo>
                <a:lnTo>
                  <a:pt x="378049" y="99856"/>
                </a:lnTo>
                <a:lnTo>
                  <a:pt x="380747" y="106070"/>
                </a:lnTo>
                <a:lnTo>
                  <a:pt x="386391" y="118266"/>
                </a:lnTo>
                <a:lnTo>
                  <a:pt x="392207" y="130301"/>
                </a:lnTo>
                <a:lnTo>
                  <a:pt x="395147" y="134304"/>
                </a:lnTo>
                <a:lnTo>
                  <a:pt x="398099" y="136973"/>
                </a:lnTo>
                <a:lnTo>
                  <a:pt x="401060" y="138752"/>
                </a:lnTo>
                <a:lnTo>
                  <a:pt x="404025" y="138946"/>
                </a:lnTo>
                <a:lnTo>
                  <a:pt x="406995" y="138083"/>
                </a:lnTo>
                <a:lnTo>
                  <a:pt x="409967" y="136516"/>
                </a:lnTo>
                <a:lnTo>
                  <a:pt x="411948" y="134478"/>
                </a:lnTo>
                <a:lnTo>
                  <a:pt x="413268" y="132128"/>
                </a:lnTo>
                <a:lnTo>
                  <a:pt x="414149" y="129569"/>
                </a:lnTo>
                <a:lnTo>
                  <a:pt x="415728" y="126871"/>
                </a:lnTo>
                <a:lnTo>
                  <a:pt x="417773" y="124080"/>
                </a:lnTo>
                <a:lnTo>
                  <a:pt x="420129" y="121227"/>
                </a:lnTo>
                <a:lnTo>
                  <a:pt x="422691" y="117341"/>
                </a:lnTo>
                <a:lnTo>
                  <a:pt x="425392" y="112765"/>
                </a:lnTo>
                <a:lnTo>
                  <a:pt x="428184" y="107731"/>
                </a:lnTo>
                <a:lnTo>
                  <a:pt x="431038" y="103382"/>
                </a:lnTo>
                <a:lnTo>
                  <a:pt x="433933" y="99491"/>
                </a:lnTo>
                <a:lnTo>
                  <a:pt x="436855" y="95905"/>
                </a:lnTo>
                <a:lnTo>
                  <a:pt x="439795" y="92522"/>
                </a:lnTo>
                <a:lnTo>
                  <a:pt x="442747" y="89274"/>
                </a:lnTo>
                <a:lnTo>
                  <a:pt x="445708" y="86117"/>
                </a:lnTo>
                <a:lnTo>
                  <a:pt x="448674" y="82028"/>
                </a:lnTo>
                <a:lnTo>
                  <a:pt x="451643" y="77317"/>
                </a:lnTo>
                <a:lnTo>
                  <a:pt x="454615" y="72192"/>
                </a:lnTo>
                <a:lnTo>
                  <a:pt x="458580" y="68776"/>
                </a:lnTo>
                <a:lnTo>
                  <a:pt x="463209" y="66498"/>
                </a:lnTo>
                <a:lnTo>
                  <a:pt x="475413" y="62843"/>
                </a:lnTo>
                <a:lnTo>
                  <a:pt x="477407" y="63535"/>
                </a:lnTo>
                <a:lnTo>
                  <a:pt x="482268" y="66950"/>
                </a:lnTo>
                <a:lnTo>
                  <a:pt x="483961" y="69250"/>
                </a:lnTo>
                <a:lnTo>
                  <a:pt x="485090" y="71775"/>
                </a:lnTo>
                <a:lnTo>
                  <a:pt x="485842" y="74451"/>
                </a:lnTo>
                <a:lnTo>
                  <a:pt x="487336" y="78219"/>
                </a:lnTo>
                <a:lnTo>
                  <a:pt x="489324" y="82716"/>
                </a:lnTo>
                <a:lnTo>
                  <a:pt x="491642" y="87698"/>
                </a:lnTo>
                <a:lnTo>
                  <a:pt x="494179" y="92011"/>
                </a:lnTo>
                <a:lnTo>
                  <a:pt x="496863" y="95879"/>
                </a:lnTo>
                <a:lnTo>
                  <a:pt x="499644" y="99450"/>
                </a:lnTo>
                <a:lnTo>
                  <a:pt x="501499" y="103815"/>
                </a:lnTo>
                <a:lnTo>
                  <a:pt x="502734" y="108709"/>
                </a:lnTo>
                <a:lnTo>
                  <a:pt x="503559" y="113956"/>
                </a:lnTo>
                <a:lnTo>
                  <a:pt x="505100" y="118447"/>
                </a:lnTo>
                <a:lnTo>
                  <a:pt x="507120" y="122433"/>
                </a:lnTo>
                <a:lnTo>
                  <a:pt x="514137" y="13338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559"/>
          <p:cNvSpPr/>
          <p:nvPr/>
        </p:nvSpPr>
        <p:spPr>
          <a:xfrm>
            <a:off x="1804374" y="1466394"/>
            <a:ext cx="499486" cy="274733"/>
          </a:xfrm>
          <a:custGeom>
            <a:avLst/>
            <a:gdLst/>
            <a:ahLst/>
            <a:cxnLst/>
            <a:rect l="0" t="0" r="0" b="0"/>
            <a:pathLst>
              <a:path w="499486" h="274733">
                <a:moveTo>
                  <a:pt x="142297" y="158809"/>
                </a:moveTo>
                <a:lnTo>
                  <a:pt x="132816" y="149328"/>
                </a:lnTo>
                <a:lnTo>
                  <a:pt x="129032" y="146535"/>
                </a:lnTo>
                <a:lnTo>
                  <a:pt x="122180" y="143432"/>
                </a:lnTo>
                <a:lnTo>
                  <a:pt x="112745" y="141685"/>
                </a:lnTo>
                <a:lnTo>
                  <a:pt x="103665" y="141167"/>
                </a:lnTo>
                <a:lnTo>
                  <a:pt x="95031" y="143692"/>
                </a:lnTo>
                <a:lnTo>
                  <a:pt x="84579" y="147129"/>
                </a:lnTo>
                <a:lnTo>
                  <a:pt x="73319" y="148657"/>
                </a:lnTo>
                <a:lnTo>
                  <a:pt x="66546" y="152041"/>
                </a:lnTo>
                <a:lnTo>
                  <a:pt x="59055" y="157273"/>
                </a:lnTo>
                <a:lnTo>
                  <a:pt x="51083" y="163738"/>
                </a:lnTo>
                <a:lnTo>
                  <a:pt x="43785" y="169040"/>
                </a:lnTo>
                <a:lnTo>
                  <a:pt x="30384" y="177577"/>
                </a:lnTo>
                <a:lnTo>
                  <a:pt x="20459" y="184679"/>
                </a:lnTo>
                <a:lnTo>
                  <a:pt x="16423" y="187962"/>
                </a:lnTo>
                <a:lnTo>
                  <a:pt x="12741" y="192135"/>
                </a:lnTo>
                <a:lnTo>
                  <a:pt x="9294" y="196901"/>
                </a:lnTo>
                <a:lnTo>
                  <a:pt x="6003" y="202063"/>
                </a:lnTo>
                <a:lnTo>
                  <a:pt x="2347" y="210444"/>
                </a:lnTo>
                <a:lnTo>
                  <a:pt x="722" y="217477"/>
                </a:lnTo>
                <a:lnTo>
                  <a:pt x="0" y="223909"/>
                </a:lnTo>
                <a:lnTo>
                  <a:pt x="800" y="227014"/>
                </a:lnTo>
                <a:lnTo>
                  <a:pt x="4334" y="233109"/>
                </a:lnTo>
                <a:lnTo>
                  <a:pt x="9212" y="239125"/>
                </a:lnTo>
                <a:lnTo>
                  <a:pt x="11902" y="242119"/>
                </a:lnTo>
                <a:lnTo>
                  <a:pt x="15680" y="244114"/>
                </a:lnTo>
                <a:lnTo>
                  <a:pt x="25169" y="246332"/>
                </a:lnTo>
                <a:lnTo>
                  <a:pt x="30477" y="245931"/>
                </a:lnTo>
                <a:lnTo>
                  <a:pt x="41667" y="242840"/>
                </a:lnTo>
                <a:lnTo>
                  <a:pt x="54383" y="240261"/>
                </a:lnTo>
                <a:lnTo>
                  <a:pt x="69175" y="234757"/>
                </a:lnTo>
                <a:lnTo>
                  <a:pt x="81385" y="226842"/>
                </a:lnTo>
                <a:lnTo>
                  <a:pt x="88105" y="218481"/>
                </a:lnTo>
                <a:lnTo>
                  <a:pt x="91287" y="213473"/>
                </a:lnTo>
                <a:lnTo>
                  <a:pt x="97467" y="205263"/>
                </a:lnTo>
                <a:lnTo>
                  <a:pt x="100504" y="201684"/>
                </a:lnTo>
                <a:lnTo>
                  <a:pt x="104513" y="196322"/>
                </a:lnTo>
                <a:lnTo>
                  <a:pt x="114260" y="182427"/>
                </a:lnTo>
                <a:lnTo>
                  <a:pt x="122560" y="174266"/>
                </a:lnTo>
                <a:lnTo>
                  <a:pt x="131233" y="169028"/>
                </a:lnTo>
                <a:lnTo>
                  <a:pt x="131945" y="170582"/>
                </a:lnTo>
                <a:lnTo>
                  <a:pt x="132735" y="177601"/>
                </a:lnTo>
                <a:lnTo>
                  <a:pt x="133938" y="183243"/>
                </a:lnTo>
                <a:lnTo>
                  <a:pt x="135732" y="189981"/>
                </a:lnTo>
                <a:lnTo>
                  <a:pt x="137921" y="197450"/>
                </a:lnTo>
                <a:lnTo>
                  <a:pt x="140372" y="204413"/>
                </a:lnTo>
                <a:lnTo>
                  <a:pt x="142998" y="211040"/>
                </a:lnTo>
                <a:lnTo>
                  <a:pt x="145741" y="217442"/>
                </a:lnTo>
                <a:lnTo>
                  <a:pt x="147570" y="222702"/>
                </a:lnTo>
                <a:lnTo>
                  <a:pt x="149602" y="231193"/>
                </a:lnTo>
                <a:lnTo>
                  <a:pt x="153150" y="238274"/>
                </a:lnTo>
                <a:lnTo>
                  <a:pt x="158773" y="246163"/>
                </a:lnTo>
                <a:lnTo>
                  <a:pt x="160226" y="246811"/>
                </a:lnTo>
                <a:lnTo>
                  <a:pt x="164487" y="247530"/>
                </a:lnTo>
                <a:lnTo>
                  <a:pt x="166020" y="246730"/>
                </a:lnTo>
                <a:lnTo>
                  <a:pt x="167042" y="245204"/>
                </a:lnTo>
                <a:lnTo>
                  <a:pt x="170162" y="236894"/>
                </a:lnTo>
                <a:lnTo>
                  <a:pt x="182083" y="206309"/>
                </a:lnTo>
                <a:lnTo>
                  <a:pt x="189084" y="186865"/>
                </a:lnTo>
                <a:lnTo>
                  <a:pt x="192340" y="180490"/>
                </a:lnTo>
                <a:lnTo>
                  <a:pt x="195503" y="176239"/>
                </a:lnTo>
                <a:lnTo>
                  <a:pt x="198604" y="173405"/>
                </a:lnTo>
                <a:lnTo>
                  <a:pt x="201663" y="171516"/>
                </a:lnTo>
                <a:lnTo>
                  <a:pt x="207708" y="169417"/>
                </a:lnTo>
                <a:lnTo>
                  <a:pt x="209717" y="169850"/>
                </a:lnTo>
                <a:lnTo>
                  <a:pt x="211056" y="171130"/>
                </a:lnTo>
                <a:lnTo>
                  <a:pt x="217946" y="185055"/>
                </a:lnTo>
                <a:lnTo>
                  <a:pt x="220511" y="191189"/>
                </a:lnTo>
                <a:lnTo>
                  <a:pt x="223213" y="198255"/>
                </a:lnTo>
                <a:lnTo>
                  <a:pt x="226007" y="205942"/>
                </a:lnTo>
                <a:lnTo>
                  <a:pt x="227869" y="212059"/>
                </a:lnTo>
                <a:lnTo>
                  <a:pt x="229111" y="217129"/>
                </a:lnTo>
                <a:lnTo>
                  <a:pt x="229939" y="221502"/>
                </a:lnTo>
                <a:lnTo>
                  <a:pt x="231483" y="224416"/>
                </a:lnTo>
                <a:lnTo>
                  <a:pt x="233504" y="226360"/>
                </a:lnTo>
                <a:lnTo>
                  <a:pt x="239137" y="229479"/>
                </a:lnTo>
                <a:lnTo>
                  <a:pt x="239600" y="228742"/>
                </a:lnTo>
                <a:lnTo>
                  <a:pt x="240113" y="225278"/>
                </a:lnTo>
                <a:lnTo>
                  <a:pt x="241242" y="222965"/>
                </a:lnTo>
                <a:lnTo>
                  <a:pt x="247572" y="214970"/>
                </a:lnTo>
                <a:lnTo>
                  <a:pt x="252917" y="209235"/>
                </a:lnTo>
                <a:lnTo>
                  <a:pt x="255731" y="207309"/>
                </a:lnTo>
                <a:lnTo>
                  <a:pt x="261504" y="205169"/>
                </a:lnTo>
                <a:lnTo>
                  <a:pt x="263440" y="203606"/>
                </a:lnTo>
                <a:lnTo>
                  <a:pt x="264731" y="201572"/>
                </a:lnTo>
                <a:lnTo>
                  <a:pt x="265592" y="199224"/>
                </a:lnTo>
                <a:lnTo>
                  <a:pt x="267158" y="197658"/>
                </a:lnTo>
                <a:lnTo>
                  <a:pt x="269194" y="196615"/>
                </a:lnTo>
                <a:lnTo>
                  <a:pt x="271544" y="195919"/>
                </a:lnTo>
                <a:lnTo>
                  <a:pt x="274102" y="196447"/>
                </a:lnTo>
                <a:lnTo>
                  <a:pt x="279591" y="199680"/>
                </a:lnTo>
                <a:lnTo>
                  <a:pt x="288259" y="207079"/>
                </a:lnTo>
                <a:lnTo>
                  <a:pt x="297111" y="215554"/>
                </a:lnTo>
                <a:lnTo>
                  <a:pt x="301069" y="217475"/>
                </a:lnTo>
                <a:lnTo>
                  <a:pt x="310759" y="219609"/>
                </a:lnTo>
                <a:lnTo>
                  <a:pt x="321679" y="225849"/>
                </a:lnTo>
                <a:lnTo>
                  <a:pt x="333148" y="234245"/>
                </a:lnTo>
                <a:lnTo>
                  <a:pt x="344859" y="241284"/>
                </a:lnTo>
                <a:lnTo>
                  <a:pt x="354033" y="245074"/>
                </a:lnTo>
                <a:lnTo>
                  <a:pt x="364776" y="247207"/>
                </a:lnTo>
                <a:lnTo>
                  <a:pt x="377295" y="247928"/>
                </a:lnTo>
                <a:lnTo>
                  <a:pt x="380322" y="246995"/>
                </a:lnTo>
                <a:lnTo>
                  <a:pt x="386331" y="243313"/>
                </a:lnTo>
                <a:lnTo>
                  <a:pt x="395292" y="235661"/>
                </a:lnTo>
                <a:lnTo>
                  <a:pt x="406544" y="227361"/>
                </a:lnTo>
                <a:lnTo>
                  <a:pt x="413712" y="222370"/>
                </a:lnTo>
                <a:lnTo>
                  <a:pt x="418490" y="217058"/>
                </a:lnTo>
                <a:lnTo>
                  <a:pt x="421676" y="211532"/>
                </a:lnTo>
                <a:lnTo>
                  <a:pt x="423800" y="205864"/>
                </a:lnTo>
                <a:lnTo>
                  <a:pt x="426208" y="201093"/>
                </a:lnTo>
                <a:lnTo>
                  <a:pt x="431529" y="193146"/>
                </a:lnTo>
                <a:lnTo>
                  <a:pt x="434556" y="186307"/>
                </a:lnTo>
                <a:lnTo>
                  <a:pt x="435901" y="179960"/>
                </a:lnTo>
                <a:lnTo>
                  <a:pt x="436499" y="173831"/>
                </a:lnTo>
                <a:lnTo>
                  <a:pt x="435666" y="170808"/>
                </a:lnTo>
                <a:lnTo>
                  <a:pt x="432095" y="164803"/>
                </a:lnTo>
                <a:lnTo>
                  <a:pt x="429754" y="162805"/>
                </a:lnTo>
                <a:lnTo>
                  <a:pt x="427201" y="161473"/>
                </a:lnTo>
                <a:lnTo>
                  <a:pt x="424506" y="160585"/>
                </a:lnTo>
                <a:lnTo>
                  <a:pt x="421718" y="160985"/>
                </a:lnTo>
                <a:lnTo>
                  <a:pt x="418867" y="162244"/>
                </a:lnTo>
                <a:lnTo>
                  <a:pt x="410114" y="168756"/>
                </a:lnTo>
                <a:lnTo>
                  <a:pt x="407162" y="171394"/>
                </a:lnTo>
                <a:lnTo>
                  <a:pt x="401236" y="179615"/>
                </a:lnTo>
                <a:lnTo>
                  <a:pt x="398267" y="184586"/>
                </a:lnTo>
                <a:lnTo>
                  <a:pt x="395295" y="190876"/>
                </a:lnTo>
                <a:lnTo>
                  <a:pt x="392322" y="198047"/>
                </a:lnTo>
                <a:lnTo>
                  <a:pt x="389348" y="205803"/>
                </a:lnTo>
                <a:lnTo>
                  <a:pt x="388357" y="213951"/>
                </a:lnTo>
                <a:lnTo>
                  <a:pt x="388689" y="222359"/>
                </a:lnTo>
                <a:lnTo>
                  <a:pt x="389902" y="230941"/>
                </a:lnTo>
                <a:lnTo>
                  <a:pt x="390711" y="237655"/>
                </a:lnTo>
                <a:lnTo>
                  <a:pt x="391250" y="243123"/>
                </a:lnTo>
                <a:lnTo>
                  <a:pt x="391610" y="247760"/>
                </a:lnTo>
                <a:lnTo>
                  <a:pt x="392842" y="251844"/>
                </a:lnTo>
                <a:lnTo>
                  <a:pt x="396856" y="259028"/>
                </a:lnTo>
                <a:lnTo>
                  <a:pt x="401948" y="265527"/>
                </a:lnTo>
                <a:lnTo>
                  <a:pt x="408560" y="273044"/>
                </a:lnTo>
                <a:lnTo>
                  <a:pt x="410095" y="273661"/>
                </a:lnTo>
                <a:lnTo>
                  <a:pt x="416996" y="274529"/>
                </a:lnTo>
                <a:lnTo>
                  <a:pt x="422474" y="274732"/>
                </a:lnTo>
                <a:lnTo>
                  <a:pt x="425324" y="273794"/>
                </a:lnTo>
                <a:lnTo>
                  <a:pt x="431137" y="270106"/>
                </a:lnTo>
                <a:lnTo>
                  <a:pt x="433084" y="266741"/>
                </a:lnTo>
                <a:lnTo>
                  <a:pt x="434381" y="262514"/>
                </a:lnTo>
                <a:lnTo>
                  <a:pt x="435247" y="257711"/>
                </a:lnTo>
                <a:lnTo>
                  <a:pt x="436816" y="252525"/>
                </a:lnTo>
                <a:lnTo>
                  <a:pt x="438854" y="247083"/>
                </a:lnTo>
                <a:lnTo>
                  <a:pt x="441205" y="241471"/>
                </a:lnTo>
                <a:lnTo>
                  <a:pt x="443764" y="235745"/>
                </a:lnTo>
                <a:lnTo>
                  <a:pt x="449254" y="224091"/>
                </a:lnTo>
                <a:lnTo>
                  <a:pt x="451115" y="215229"/>
                </a:lnTo>
                <a:lnTo>
                  <a:pt x="452356" y="204360"/>
                </a:lnTo>
                <a:lnTo>
                  <a:pt x="453182" y="192153"/>
                </a:lnTo>
                <a:lnTo>
                  <a:pt x="453734" y="180046"/>
                </a:lnTo>
                <a:lnTo>
                  <a:pt x="454346" y="156010"/>
                </a:lnTo>
                <a:lnTo>
                  <a:pt x="453518" y="143053"/>
                </a:lnTo>
                <a:lnTo>
                  <a:pt x="451973" y="129453"/>
                </a:lnTo>
                <a:lnTo>
                  <a:pt x="449951" y="115426"/>
                </a:lnTo>
                <a:lnTo>
                  <a:pt x="445058" y="86611"/>
                </a:lnTo>
                <a:lnTo>
                  <a:pt x="442365" y="71981"/>
                </a:lnTo>
                <a:lnTo>
                  <a:pt x="439577" y="61236"/>
                </a:lnTo>
                <a:lnTo>
                  <a:pt x="436726" y="53081"/>
                </a:lnTo>
                <a:lnTo>
                  <a:pt x="430912" y="40381"/>
                </a:lnTo>
                <a:lnTo>
                  <a:pt x="425021" y="28122"/>
                </a:lnTo>
                <a:lnTo>
                  <a:pt x="422061" y="23067"/>
                </a:lnTo>
                <a:lnTo>
                  <a:pt x="416126" y="14805"/>
                </a:lnTo>
                <a:lnTo>
                  <a:pt x="410181" y="7825"/>
                </a:lnTo>
                <a:lnTo>
                  <a:pt x="407207" y="4575"/>
                </a:lnTo>
                <a:lnTo>
                  <a:pt x="404232" y="2408"/>
                </a:lnTo>
                <a:lnTo>
                  <a:pt x="398280" y="0"/>
                </a:lnTo>
                <a:lnTo>
                  <a:pt x="396297" y="351"/>
                </a:lnTo>
                <a:lnTo>
                  <a:pt x="394974" y="1576"/>
                </a:lnTo>
                <a:lnTo>
                  <a:pt x="394092" y="3385"/>
                </a:lnTo>
                <a:lnTo>
                  <a:pt x="394497" y="7568"/>
                </a:lnTo>
                <a:lnTo>
                  <a:pt x="395758" y="13333"/>
                </a:lnTo>
                <a:lnTo>
                  <a:pt x="397591" y="20153"/>
                </a:lnTo>
                <a:lnTo>
                  <a:pt x="398814" y="26684"/>
                </a:lnTo>
                <a:lnTo>
                  <a:pt x="399629" y="33023"/>
                </a:lnTo>
                <a:lnTo>
                  <a:pt x="400172" y="39232"/>
                </a:lnTo>
                <a:lnTo>
                  <a:pt x="401526" y="45357"/>
                </a:lnTo>
                <a:lnTo>
                  <a:pt x="403421" y="51424"/>
                </a:lnTo>
                <a:lnTo>
                  <a:pt x="405677" y="57453"/>
                </a:lnTo>
                <a:lnTo>
                  <a:pt x="408173" y="63457"/>
                </a:lnTo>
                <a:lnTo>
                  <a:pt x="410829" y="69444"/>
                </a:lnTo>
                <a:lnTo>
                  <a:pt x="413592" y="75420"/>
                </a:lnTo>
                <a:lnTo>
                  <a:pt x="442239" y="140564"/>
                </a:lnTo>
                <a:lnTo>
                  <a:pt x="446439" y="149622"/>
                </a:lnTo>
                <a:lnTo>
                  <a:pt x="451222" y="156653"/>
                </a:lnTo>
                <a:lnTo>
                  <a:pt x="456396" y="162332"/>
                </a:lnTo>
                <a:lnTo>
                  <a:pt x="461829" y="167111"/>
                </a:lnTo>
                <a:lnTo>
                  <a:pt x="466443" y="172281"/>
                </a:lnTo>
                <a:lnTo>
                  <a:pt x="470512" y="177712"/>
                </a:lnTo>
                <a:lnTo>
                  <a:pt x="474217" y="183317"/>
                </a:lnTo>
                <a:lnTo>
                  <a:pt x="477678" y="189038"/>
                </a:lnTo>
                <a:lnTo>
                  <a:pt x="480979" y="194837"/>
                </a:lnTo>
                <a:lnTo>
                  <a:pt x="484171" y="200687"/>
                </a:lnTo>
                <a:lnTo>
                  <a:pt x="487291" y="205579"/>
                </a:lnTo>
                <a:lnTo>
                  <a:pt x="490364" y="209833"/>
                </a:lnTo>
                <a:lnTo>
                  <a:pt x="499485" y="22131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560"/>
          <p:cNvSpPr/>
          <p:nvPr/>
        </p:nvSpPr>
        <p:spPr>
          <a:xfrm>
            <a:off x="2446734" y="1535906"/>
            <a:ext cx="71438" cy="214313"/>
          </a:xfrm>
          <a:custGeom>
            <a:avLst/>
            <a:gdLst/>
            <a:ahLst/>
            <a:cxnLst/>
            <a:rect l="0" t="0" r="0" b="0"/>
            <a:pathLst>
              <a:path w="71438" h="214313">
                <a:moveTo>
                  <a:pt x="0" y="0"/>
                </a:moveTo>
                <a:lnTo>
                  <a:pt x="4740" y="9481"/>
                </a:lnTo>
                <a:lnTo>
                  <a:pt x="6137" y="13266"/>
                </a:lnTo>
                <a:lnTo>
                  <a:pt x="7068" y="16781"/>
                </a:lnTo>
                <a:lnTo>
                  <a:pt x="7688" y="20117"/>
                </a:lnTo>
                <a:lnTo>
                  <a:pt x="11024" y="34407"/>
                </a:lnTo>
                <a:lnTo>
                  <a:pt x="13302" y="43774"/>
                </a:lnTo>
                <a:lnTo>
                  <a:pt x="14821" y="52995"/>
                </a:lnTo>
                <a:lnTo>
                  <a:pt x="15834" y="62119"/>
                </a:lnTo>
                <a:lnTo>
                  <a:pt x="16509" y="71178"/>
                </a:lnTo>
                <a:lnTo>
                  <a:pt x="16959" y="79202"/>
                </a:lnTo>
                <a:lnTo>
                  <a:pt x="17459" y="93409"/>
                </a:lnTo>
                <a:lnTo>
                  <a:pt x="18585" y="99976"/>
                </a:lnTo>
                <a:lnTo>
                  <a:pt x="20327" y="106338"/>
                </a:lnTo>
                <a:lnTo>
                  <a:pt x="30253" y="135547"/>
                </a:lnTo>
                <a:lnTo>
                  <a:pt x="35052" y="144935"/>
                </a:lnTo>
                <a:lnTo>
                  <a:pt x="41227" y="155163"/>
                </a:lnTo>
                <a:lnTo>
                  <a:pt x="48321" y="165949"/>
                </a:lnTo>
                <a:lnTo>
                  <a:pt x="53050" y="175125"/>
                </a:lnTo>
                <a:lnTo>
                  <a:pt x="56202" y="183227"/>
                </a:lnTo>
                <a:lnTo>
                  <a:pt x="71437" y="21431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561"/>
          <p:cNvSpPr/>
          <p:nvPr/>
        </p:nvSpPr>
        <p:spPr>
          <a:xfrm>
            <a:off x="2437804" y="1571734"/>
            <a:ext cx="133947" cy="17751"/>
          </a:xfrm>
          <a:custGeom>
            <a:avLst/>
            <a:gdLst/>
            <a:ahLst/>
            <a:cxnLst/>
            <a:rect l="0" t="0" r="0" b="0"/>
            <a:pathLst>
              <a:path w="133947" h="17751">
                <a:moveTo>
                  <a:pt x="133946" y="8820"/>
                </a:moveTo>
                <a:lnTo>
                  <a:pt x="119724" y="4080"/>
                </a:lnTo>
                <a:lnTo>
                  <a:pt x="114543" y="2683"/>
                </a:lnTo>
                <a:lnTo>
                  <a:pt x="110096" y="1752"/>
                </a:lnTo>
                <a:lnTo>
                  <a:pt x="106140" y="1132"/>
                </a:lnTo>
                <a:lnTo>
                  <a:pt x="101518" y="718"/>
                </a:lnTo>
                <a:lnTo>
                  <a:pt x="96452" y="442"/>
                </a:lnTo>
                <a:lnTo>
                  <a:pt x="85532" y="136"/>
                </a:lnTo>
                <a:lnTo>
                  <a:pt x="74064" y="0"/>
                </a:lnTo>
                <a:lnTo>
                  <a:pt x="65251" y="955"/>
                </a:lnTo>
                <a:lnTo>
                  <a:pt x="54415" y="2585"/>
                </a:lnTo>
                <a:lnTo>
                  <a:pt x="42230" y="4663"/>
                </a:lnTo>
                <a:lnTo>
                  <a:pt x="32122" y="7041"/>
                </a:lnTo>
                <a:lnTo>
                  <a:pt x="23399" y="9618"/>
                </a:lnTo>
                <a:lnTo>
                  <a:pt x="0" y="177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562"/>
          <p:cNvSpPr/>
          <p:nvPr/>
        </p:nvSpPr>
        <p:spPr>
          <a:xfrm>
            <a:off x="2518171" y="1509117"/>
            <a:ext cx="250033" cy="223243"/>
          </a:xfrm>
          <a:custGeom>
            <a:avLst/>
            <a:gdLst/>
            <a:ahLst/>
            <a:cxnLst/>
            <a:rect l="0" t="0" r="0" b="0"/>
            <a:pathLst>
              <a:path w="250033" h="223243">
                <a:moveTo>
                  <a:pt x="0" y="0"/>
                </a:moveTo>
                <a:lnTo>
                  <a:pt x="9481" y="9481"/>
                </a:lnTo>
                <a:lnTo>
                  <a:pt x="12274" y="14258"/>
                </a:lnTo>
                <a:lnTo>
                  <a:pt x="14136" y="19427"/>
                </a:lnTo>
                <a:lnTo>
                  <a:pt x="15377" y="24857"/>
                </a:lnTo>
                <a:lnTo>
                  <a:pt x="21865" y="56203"/>
                </a:lnTo>
                <a:lnTo>
                  <a:pt x="23506" y="69218"/>
                </a:lnTo>
                <a:lnTo>
                  <a:pt x="24601" y="82856"/>
                </a:lnTo>
                <a:lnTo>
                  <a:pt x="25330" y="96909"/>
                </a:lnTo>
                <a:lnTo>
                  <a:pt x="26809" y="109255"/>
                </a:lnTo>
                <a:lnTo>
                  <a:pt x="28787" y="120461"/>
                </a:lnTo>
                <a:lnTo>
                  <a:pt x="31098" y="130909"/>
                </a:lnTo>
                <a:lnTo>
                  <a:pt x="32638" y="139859"/>
                </a:lnTo>
                <a:lnTo>
                  <a:pt x="33665" y="147809"/>
                </a:lnTo>
                <a:lnTo>
                  <a:pt x="34350" y="155094"/>
                </a:lnTo>
                <a:lnTo>
                  <a:pt x="36791" y="163919"/>
                </a:lnTo>
                <a:lnTo>
                  <a:pt x="40402" y="173772"/>
                </a:lnTo>
                <a:lnTo>
                  <a:pt x="44794" y="184309"/>
                </a:lnTo>
                <a:lnTo>
                  <a:pt x="48715" y="192326"/>
                </a:lnTo>
                <a:lnTo>
                  <a:pt x="52320" y="198662"/>
                </a:lnTo>
                <a:lnTo>
                  <a:pt x="55716" y="203879"/>
                </a:lnTo>
                <a:lnTo>
                  <a:pt x="57980" y="206364"/>
                </a:lnTo>
                <a:lnTo>
                  <a:pt x="59490" y="207029"/>
                </a:lnTo>
                <a:lnTo>
                  <a:pt x="60496" y="206480"/>
                </a:lnTo>
                <a:lnTo>
                  <a:pt x="66652" y="200967"/>
                </a:lnTo>
                <a:lnTo>
                  <a:pt x="68248" y="198470"/>
                </a:lnTo>
                <a:lnTo>
                  <a:pt x="70020" y="193050"/>
                </a:lnTo>
                <a:lnTo>
                  <a:pt x="70808" y="187334"/>
                </a:lnTo>
                <a:lnTo>
                  <a:pt x="71018" y="184420"/>
                </a:lnTo>
                <a:lnTo>
                  <a:pt x="73142" y="179502"/>
                </a:lnTo>
                <a:lnTo>
                  <a:pt x="76543" y="173246"/>
                </a:lnTo>
                <a:lnTo>
                  <a:pt x="80794" y="166099"/>
                </a:lnTo>
                <a:lnTo>
                  <a:pt x="83629" y="160342"/>
                </a:lnTo>
                <a:lnTo>
                  <a:pt x="85518" y="155512"/>
                </a:lnTo>
                <a:lnTo>
                  <a:pt x="86778" y="151299"/>
                </a:lnTo>
                <a:lnTo>
                  <a:pt x="88610" y="148491"/>
                </a:lnTo>
                <a:lnTo>
                  <a:pt x="90823" y="146619"/>
                </a:lnTo>
                <a:lnTo>
                  <a:pt x="96765" y="143614"/>
                </a:lnTo>
                <a:lnTo>
                  <a:pt x="97252" y="144360"/>
                </a:lnTo>
                <a:lnTo>
                  <a:pt x="97794" y="147834"/>
                </a:lnTo>
                <a:lnTo>
                  <a:pt x="99923" y="150150"/>
                </a:lnTo>
                <a:lnTo>
                  <a:pt x="111407" y="158149"/>
                </a:lnTo>
                <a:lnTo>
                  <a:pt x="118306" y="163885"/>
                </a:lnTo>
                <a:lnTo>
                  <a:pt x="121535" y="165811"/>
                </a:lnTo>
                <a:lnTo>
                  <a:pt x="127768" y="167952"/>
                </a:lnTo>
                <a:lnTo>
                  <a:pt x="133846" y="168903"/>
                </a:lnTo>
                <a:lnTo>
                  <a:pt x="140847" y="169326"/>
                </a:lnTo>
                <a:lnTo>
                  <a:pt x="154952" y="169563"/>
                </a:lnTo>
                <a:lnTo>
                  <a:pt x="172272" y="169651"/>
                </a:lnTo>
                <a:lnTo>
                  <a:pt x="176363" y="167671"/>
                </a:lnTo>
                <a:lnTo>
                  <a:pt x="181076" y="164366"/>
                </a:lnTo>
                <a:lnTo>
                  <a:pt x="186202" y="160179"/>
                </a:lnTo>
                <a:lnTo>
                  <a:pt x="190611" y="156395"/>
                </a:lnTo>
                <a:lnTo>
                  <a:pt x="198156" y="149545"/>
                </a:lnTo>
                <a:lnTo>
                  <a:pt x="204817" y="143194"/>
                </a:lnTo>
                <a:lnTo>
                  <a:pt x="207982" y="140111"/>
                </a:lnTo>
                <a:lnTo>
                  <a:pt x="209100" y="137063"/>
                </a:lnTo>
                <a:lnTo>
                  <a:pt x="208854" y="134040"/>
                </a:lnTo>
                <a:lnTo>
                  <a:pt x="207697" y="131031"/>
                </a:lnTo>
                <a:lnTo>
                  <a:pt x="205933" y="129026"/>
                </a:lnTo>
                <a:lnTo>
                  <a:pt x="203765" y="127689"/>
                </a:lnTo>
                <a:lnTo>
                  <a:pt x="197898" y="125543"/>
                </a:lnTo>
                <a:lnTo>
                  <a:pt x="191804" y="130542"/>
                </a:lnTo>
                <a:lnTo>
                  <a:pt x="183473" y="138386"/>
                </a:lnTo>
                <a:lnTo>
                  <a:pt x="176463" y="145179"/>
                </a:lnTo>
                <a:lnTo>
                  <a:pt x="174197" y="148380"/>
                </a:lnTo>
                <a:lnTo>
                  <a:pt x="171679" y="154582"/>
                </a:lnTo>
                <a:lnTo>
                  <a:pt x="171007" y="158617"/>
                </a:lnTo>
                <a:lnTo>
                  <a:pt x="170560" y="163291"/>
                </a:lnTo>
                <a:lnTo>
                  <a:pt x="170261" y="168392"/>
                </a:lnTo>
                <a:lnTo>
                  <a:pt x="171054" y="172785"/>
                </a:lnTo>
                <a:lnTo>
                  <a:pt x="172576" y="176705"/>
                </a:lnTo>
                <a:lnTo>
                  <a:pt x="174582" y="180311"/>
                </a:lnTo>
                <a:lnTo>
                  <a:pt x="179457" y="189610"/>
                </a:lnTo>
                <a:lnTo>
                  <a:pt x="182146" y="194867"/>
                </a:lnTo>
                <a:lnTo>
                  <a:pt x="185923" y="198372"/>
                </a:lnTo>
                <a:lnTo>
                  <a:pt x="190425" y="200709"/>
                </a:lnTo>
                <a:lnTo>
                  <a:pt x="195411" y="202267"/>
                </a:lnTo>
                <a:lnTo>
                  <a:pt x="199728" y="204298"/>
                </a:lnTo>
                <a:lnTo>
                  <a:pt x="211535" y="211896"/>
                </a:lnTo>
                <a:lnTo>
                  <a:pt x="216429" y="214686"/>
                </a:lnTo>
                <a:lnTo>
                  <a:pt x="221677" y="217538"/>
                </a:lnTo>
                <a:lnTo>
                  <a:pt x="226168" y="219439"/>
                </a:lnTo>
                <a:lnTo>
                  <a:pt x="230153" y="220707"/>
                </a:lnTo>
                <a:lnTo>
                  <a:pt x="250032" y="22324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563"/>
          <p:cNvSpPr/>
          <p:nvPr/>
        </p:nvSpPr>
        <p:spPr>
          <a:xfrm>
            <a:off x="3000483" y="1580554"/>
            <a:ext cx="186889" cy="106965"/>
          </a:xfrm>
          <a:custGeom>
            <a:avLst/>
            <a:gdLst/>
            <a:ahLst/>
            <a:cxnLst/>
            <a:rect l="0" t="0" r="0" b="0"/>
            <a:pathLst>
              <a:path w="186889" h="106965">
                <a:moveTo>
                  <a:pt x="8821" y="26789"/>
                </a:moveTo>
                <a:lnTo>
                  <a:pt x="4081" y="31530"/>
                </a:lnTo>
                <a:lnTo>
                  <a:pt x="2684" y="33918"/>
                </a:lnTo>
                <a:lnTo>
                  <a:pt x="1753" y="36503"/>
                </a:lnTo>
                <a:lnTo>
                  <a:pt x="1133" y="39218"/>
                </a:lnTo>
                <a:lnTo>
                  <a:pt x="719" y="44005"/>
                </a:lnTo>
                <a:lnTo>
                  <a:pt x="443" y="50173"/>
                </a:lnTo>
                <a:lnTo>
                  <a:pt x="0" y="71978"/>
                </a:lnTo>
                <a:lnTo>
                  <a:pt x="957" y="76759"/>
                </a:lnTo>
                <a:lnTo>
                  <a:pt x="2586" y="81930"/>
                </a:lnTo>
                <a:lnTo>
                  <a:pt x="4664" y="87362"/>
                </a:lnTo>
                <a:lnTo>
                  <a:pt x="6050" y="91976"/>
                </a:lnTo>
                <a:lnTo>
                  <a:pt x="6974" y="96044"/>
                </a:lnTo>
                <a:lnTo>
                  <a:pt x="7589" y="99748"/>
                </a:lnTo>
                <a:lnTo>
                  <a:pt x="8992" y="102218"/>
                </a:lnTo>
                <a:lnTo>
                  <a:pt x="10920" y="103864"/>
                </a:lnTo>
                <a:lnTo>
                  <a:pt x="13197" y="104961"/>
                </a:lnTo>
                <a:lnTo>
                  <a:pt x="18373" y="106181"/>
                </a:lnTo>
                <a:lnTo>
                  <a:pt x="23981" y="106723"/>
                </a:lnTo>
                <a:lnTo>
                  <a:pt x="29780" y="106964"/>
                </a:lnTo>
                <a:lnTo>
                  <a:pt x="33708" y="104051"/>
                </a:lnTo>
                <a:lnTo>
                  <a:pt x="38311" y="99133"/>
                </a:lnTo>
                <a:lnTo>
                  <a:pt x="43364" y="92878"/>
                </a:lnTo>
                <a:lnTo>
                  <a:pt x="47724" y="86723"/>
                </a:lnTo>
                <a:lnTo>
                  <a:pt x="51624" y="80636"/>
                </a:lnTo>
                <a:lnTo>
                  <a:pt x="55216" y="74593"/>
                </a:lnTo>
                <a:lnTo>
                  <a:pt x="57610" y="69573"/>
                </a:lnTo>
                <a:lnTo>
                  <a:pt x="59206" y="65233"/>
                </a:lnTo>
                <a:lnTo>
                  <a:pt x="60271" y="61348"/>
                </a:lnTo>
                <a:lnTo>
                  <a:pt x="60980" y="59751"/>
                </a:lnTo>
                <a:lnTo>
                  <a:pt x="61453" y="59678"/>
                </a:lnTo>
                <a:lnTo>
                  <a:pt x="61769" y="60621"/>
                </a:lnTo>
                <a:lnTo>
                  <a:pt x="63963" y="63234"/>
                </a:lnTo>
                <a:lnTo>
                  <a:pt x="67411" y="66961"/>
                </a:lnTo>
                <a:lnTo>
                  <a:pt x="82461" y="82459"/>
                </a:lnTo>
                <a:lnTo>
                  <a:pt x="91935" y="92012"/>
                </a:lnTo>
                <a:lnTo>
                  <a:pt x="95981" y="94083"/>
                </a:lnTo>
                <a:lnTo>
                  <a:pt x="100662" y="95465"/>
                </a:lnTo>
                <a:lnTo>
                  <a:pt x="105767" y="96385"/>
                </a:lnTo>
                <a:lnTo>
                  <a:pt x="111155" y="97991"/>
                </a:lnTo>
                <a:lnTo>
                  <a:pt x="116731" y="100054"/>
                </a:lnTo>
                <a:lnTo>
                  <a:pt x="122433" y="102421"/>
                </a:lnTo>
                <a:lnTo>
                  <a:pt x="128219" y="104000"/>
                </a:lnTo>
                <a:lnTo>
                  <a:pt x="134060" y="105052"/>
                </a:lnTo>
                <a:lnTo>
                  <a:pt x="139939" y="105754"/>
                </a:lnTo>
                <a:lnTo>
                  <a:pt x="144850" y="105229"/>
                </a:lnTo>
                <a:lnTo>
                  <a:pt x="149117" y="103887"/>
                </a:lnTo>
                <a:lnTo>
                  <a:pt x="152953" y="102000"/>
                </a:lnTo>
                <a:lnTo>
                  <a:pt x="156503" y="100742"/>
                </a:lnTo>
                <a:lnTo>
                  <a:pt x="159861" y="99904"/>
                </a:lnTo>
                <a:lnTo>
                  <a:pt x="163093" y="99345"/>
                </a:lnTo>
                <a:lnTo>
                  <a:pt x="166239" y="97980"/>
                </a:lnTo>
                <a:lnTo>
                  <a:pt x="169329" y="96078"/>
                </a:lnTo>
                <a:lnTo>
                  <a:pt x="172381" y="93818"/>
                </a:lnTo>
                <a:lnTo>
                  <a:pt x="175408" y="91319"/>
                </a:lnTo>
                <a:lnTo>
                  <a:pt x="178418" y="88660"/>
                </a:lnTo>
                <a:lnTo>
                  <a:pt x="181417" y="85896"/>
                </a:lnTo>
                <a:lnTo>
                  <a:pt x="183416" y="83061"/>
                </a:lnTo>
                <a:lnTo>
                  <a:pt x="184749" y="80179"/>
                </a:lnTo>
                <a:lnTo>
                  <a:pt x="185638" y="77265"/>
                </a:lnTo>
                <a:lnTo>
                  <a:pt x="186230" y="73338"/>
                </a:lnTo>
                <a:lnTo>
                  <a:pt x="186625" y="68736"/>
                </a:lnTo>
                <a:lnTo>
                  <a:pt x="186888" y="63683"/>
                </a:lnTo>
                <a:lnTo>
                  <a:pt x="186072" y="59323"/>
                </a:lnTo>
                <a:lnTo>
                  <a:pt x="184535" y="55424"/>
                </a:lnTo>
                <a:lnTo>
                  <a:pt x="182518" y="51832"/>
                </a:lnTo>
                <a:lnTo>
                  <a:pt x="181174" y="47453"/>
                </a:lnTo>
                <a:lnTo>
                  <a:pt x="180278" y="42550"/>
                </a:lnTo>
                <a:lnTo>
                  <a:pt x="179680" y="37296"/>
                </a:lnTo>
                <a:lnTo>
                  <a:pt x="177298" y="32802"/>
                </a:lnTo>
                <a:lnTo>
                  <a:pt x="173725" y="28813"/>
                </a:lnTo>
                <a:lnTo>
                  <a:pt x="169358" y="25162"/>
                </a:lnTo>
                <a:lnTo>
                  <a:pt x="165455" y="21736"/>
                </a:lnTo>
                <a:lnTo>
                  <a:pt x="161861" y="18459"/>
                </a:lnTo>
                <a:lnTo>
                  <a:pt x="14276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564"/>
          <p:cNvSpPr/>
          <p:nvPr/>
        </p:nvSpPr>
        <p:spPr>
          <a:xfrm>
            <a:off x="3234674" y="1607343"/>
            <a:ext cx="87170" cy="96345"/>
          </a:xfrm>
          <a:custGeom>
            <a:avLst/>
            <a:gdLst/>
            <a:ahLst/>
            <a:cxnLst/>
            <a:rect l="0" t="0" r="0" b="0"/>
            <a:pathLst>
              <a:path w="87170" h="96345">
                <a:moveTo>
                  <a:pt x="51451" y="0"/>
                </a:moveTo>
                <a:lnTo>
                  <a:pt x="46710" y="9481"/>
                </a:lnTo>
                <a:lnTo>
                  <a:pt x="44321" y="13266"/>
                </a:lnTo>
                <a:lnTo>
                  <a:pt x="41737" y="16782"/>
                </a:lnTo>
                <a:lnTo>
                  <a:pt x="39022" y="20117"/>
                </a:lnTo>
                <a:lnTo>
                  <a:pt x="36219" y="23334"/>
                </a:lnTo>
                <a:lnTo>
                  <a:pt x="33359" y="26470"/>
                </a:lnTo>
                <a:lnTo>
                  <a:pt x="30460" y="29553"/>
                </a:lnTo>
                <a:lnTo>
                  <a:pt x="5053" y="55295"/>
                </a:lnTo>
                <a:lnTo>
                  <a:pt x="2660" y="59684"/>
                </a:lnTo>
                <a:lnTo>
                  <a:pt x="1064" y="64594"/>
                </a:lnTo>
                <a:lnTo>
                  <a:pt x="0" y="69852"/>
                </a:lnTo>
                <a:lnTo>
                  <a:pt x="283" y="74349"/>
                </a:lnTo>
                <a:lnTo>
                  <a:pt x="1464" y="78340"/>
                </a:lnTo>
                <a:lnTo>
                  <a:pt x="3243" y="81992"/>
                </a:lnTo>
                <a:lnTo>
                  <a:pt x="5422" y="85419"/>
                </a:lnTo>
                <a:lnTo>
                  <a:pt x="7866" y="88696"/>
                </a:lnTo>
                <a:lnTo>
                  <a:pt x="10488" y="91873"/>
                </a:lnTo>
                <a:lnTo>
                  <a:pt x="14220" y="93991"/>
                </a:lnTo>
                <a:lnTo>
                  <a:pt x="18693" y="95403"/>
                </a:lnTo>
                <a:lnTo>
                  <a:pt x="23659" y="96344"/>
                </a:lnTo>
                <a:lnTo>
                  <a:pt x="27962" y="95979"/>
                </a:lnTo>
                <a:lnTo>
                  <a:pt x="31823" y="94744"/>
                </a:lnTo>
                <a:lnTo>
                  <a:pt x="35389" y="92929"/>
                </a:lnTo>
                <a:lnTo>
                  <a:pt x="39750" y="91718"/>
                </a:lnTo>
                <a:lnTo>
                  <a:pt x="44643" y="90911"/>
                </a:lnTo>
                <a:lnTo>
                  <a:pt x="49889" y="90373"/>
                </a:lnTo>
                <a:lnTo>
                  <a:pt x="54378" y="89022"/>
                </a:lnTo>
                <a:lnTo>
                  <a:pt x="58363" y="87130"/>
                </a:lnTo>
                <a:lnTo>
                  <a:pt x="62012" y="84875"/>
                </a:lnTo>
                <a:lnTo>
                  <a:pt x="65437" y="82381"/>
                </a:lnTo>
                <a:lnTo>
                  <a:pt x="68712" y="79725"/>
                </a:lnTo>
                <a:lnTo>
                  <a:pt x="71888" y="76963"/>
                </a:lnTo>
                <a:lnTo>
                  <a:pt x="74998" y="73137"/>
                </a:lnTo>
                <a:lnTo>
                  <a:pt x="78062" y="68601"/>
                </a:lnTo>
                <a:lnTo>
                  <a:pt x="87169" y="5357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565"/>
          <p:cNvSpPr/>
          <p:nvPr/>
        </p:nvSpPr>
        <p:spPr>
          <a:xfrm>
            <a:off x="3366492" y="1618219"/>
            <a:ext cx="250032" cy="105211"/>
          </a:xfrm>
          <a:custGeom>
            <a:avLst/>
            <a:gdLst/>
            <a:ahLst/>
            <a:cxnLst/>
            <a:rect l="0" t="0" r="0" b="0"/>
            <a:pathLst>
              <a:path w="250032" h="105211">
                <a:moveTo>
                  <a:pt x="0" y="33773"/>
                </a:moveTo>
                <a:lnTo>
                  <a:pt x="9481" y="38513"/>
                </a:lnTo>
                <a:lnTo>
                  <a:pt x="13266" y="40902"/>
                </a:lnTo>
                <a:lnTo>
                  <a:pt x="16781" y="43486"/>
                </a:lnTo>
                <a:lnTo>
                  <a:pt x="20117" y="46202"/>
                </a:lnTo>
                <a:lnTo>
                  <a:pt x="22341" y="49004"/>
                </a:lnTo>
                <a:lnTo>
                  <a:pt x="23823" y="51864"/>
                </a:lnTo>
                <a:lnTo>
                  <a:pt x="24812" y="54763"/>
                </a:lnTo>
                <a:lnTo>
                  <a:pt x="26463" y="58681"/>
                </a:lnTo>
                <a:lnTo>
                  <a:pt x="28556" y="63276"/>
                </a:lnTo>
                <a:lnTo>
                  <a:pt x="30944" y="68325"/>
                </a:lnTo>
                <a:lnTo>
                  <a:pt x="33527" y="72682"/>
                </a:lnTo>
                <a:lnTo>
                  <a:pt x="36242" y="76580"/>
                </a:lnTo>
                <a:lnTo>
                  <a:pt x="42988" y="85223"/>
                </a:lnTo>
                <a:lnTo>
                  <a:pt x="43541" y="84940"/>
                </a:lnTo>
                <a:lnTo>
                  <a:pt x="43910" y="83759"/>
                </a:lnTo>
                <a:lnTo>
                  <a:pt x="44503" y="79476"/>
                </a:lnTo>
                <a:lnTo>
                  <a:pt x="44583" y="76244"/>
                </a:lnTo>
                <a:lnTo>
                  <a:pt x="44605" y="73993"/>
                </a:lnTo>
                <a:lnTo>
                  <a:pt x="45612" y="69516"/>
                </a:lnTo>
                <a:lnTo>
                  <a:pt x="47275" y="63555"/>
                </a:lnTo>
                <a:lnTo>
                  <a:pt x="49376" y="56604"/>
                </a:lnTo>
                <a:lnTo>
                  <a:pt x="50777" y="50978"/>
                </a:lnTo>
                <a:lnTo>
                  <a:pt x="51710" y="46235"/>
                </a:lnTo>
                <a:lnTo>
                  <a:pt x="52333" y="42081"/>
                </a:lnTo>
                <a:lnTo>
                  <a:pt x="53740" y="38319"/>
                </a:lnTo>
                <a:lnTo>
                  <a:pt x="55670" y="34819"/>
                </a:lnTo>
                <a:lnTo>
                  <a:pt x="61157" y="26814"/>
                </a:lnTo>
                <a:lnTo>
                  <a:pt x="61607" y="27149"/>
                </a:lnTo>
                <a:lnTo>
                  <a:pt x="62108" y="30167"/>
                </a:lnTo>
                <a:lnTo>
                  <a:pt x="63233" y="32361"/>
                </a:lnTo>
                <a:lnTo>
                  <a:pt x="64976" y="34816"/>
                </a:lnTo>
                <a:lnTo>
                  <a:pt x="67130" y="37445"/>
                </a:lnTo>
                <a:lnTo>
                  <a:pt x="68565" y="43166"/>
                </a:lnTo>
                <a:lnTo>
                  <a:pt x="69523" y="50949"/>
                </a:lnTo>
                <a:lnTo>
                  <a:pt x="70586" y="67204"/>
                </a:lnTo>
                <a:lnTo>
                  <a:pt x="71059" y="77735"/>
                </a:lnTo>
                <a:lnTo>
                  <a:pt x="71325" y="89242"/>
                </a:lnTo>
                <a:lnTo>
                  <a:pt x="72355" y="90596"/>
                </a:lnTo>
                <a:lnTo>
                  <a:pt x="74033" y="90506"/>
                </a:lnTo>
                <a:lnTo>
                  <a:pt x="76145" y="89455"/>
                </a:lnTo>
                <a:lnTo>
                  <a:pt x="77552" y="87761"/>
                </a:lnTo>
                <a:lnTo>
                  <a:pt x="78490" y="85640"/>
                </a:lnTo>
                <a:lnTo>
                  <a:pt x="79116" y="83234"/>
                </a:lnTo>
                <a:lnTo>
                  <a:pt x="80525" y="79645"/>
                </a:lnTo>
                <a:lnTo>
                  <a:pt x="82457" y="75268"/>
                </a:lnTo>
                <a:lnTo>
                  <a:pt x="84737" y="70366"/>
                </a:lnTo>
                <a:lnTo>
                  <a:pt x="87249" y="64122"/>
                </a:lnTo>
                <a:lnTo>
                  <a:pt x="92686" y="49245"/>
                </a:lnTo>
                <a:lnTo>
                  <a:pt x="96517" y="42104"/>
                </a:lnTo>
                <a:lnTo>
                  <a:pt x="101056" y="35358"/>
                </a:lnTo>
                <a:lnTo>
                  <a:pt x="106066" y="28876"/>
                </a:lnTo>
                <a:lnTo>
                  <a:pt x="110398" y="23563"/>
                </a:lnTo>
                <a:lnTo>
                  <a:pt x="114278" y="19029"/>
                </a:lnTo>
                <a:lnTo>
                  <a:pt x="117857" y="15014"/>
                </a:lnTo>
                <a:lnTo>
                  <a:pt x="120244" y="11345"/>
                </a:lnTo>
                <a:lnTo>
                  <a:pt x="121834" y="7907"/>
                </a:lnTo>
                <a:lnTo>
                  <a:pt x="122895" y="4622"/>
                </a:lnTo>
                <a:lnTo>
                  <a:pt x="124594" y="2433"/>
                </a:lnTo>
                <a:lnTo>
                  <a:pt x="126719" y="973"/>
                </a:lnTo>
                <a:lnTo>
                  <a:pt x="129127" y="0"/>
                </a:lnTo>
                <a:lnTo>
                  <a:pt x="130733" y="344"/>
                </a:lnTo>
                <a:lnTo>
                  <a:pt x="131804" y="1565"/>
                </a:lnTo>
                <a:lnTo>
                  <a:pt x="132518" y="3371"/>
                </a:lnTo>
                <a:lnTo>
                  <a:pt x="133986" y="6560"/>
                </a:lnTo>
                <a:lnTo>
                  <a:pt x="138263" y="15394"/>
                </a:lnTo>
                <a:lnTo>
                  <a:pt x="139800" y="19536"/>
                </a:lnTo>
                <a:lnTo>
                  <a:pt x="140825" y="23289"/>
                </a:lnTo>
                <a:lnTo>
                  <a:pt x="141508" y="26784"/>
                </a:lnTo>
                <a:lnTo>
                  <a:pt x="141964" y="31098"/>
                </a:lnTo>
                <a:lnTo>
                  <a:pt x="142267" y="35958"/>
                </a:lnTo>
                <a:lnTo>
                  <a:pt x="142470" y="41183"/>
                </a:lnTo>
                <a:lnTo>
                  <a:pt x="143597" y="46650"/>
                </a:lnTo>
                <a:lnTo>
                  <a:pt x="145341" y="52280"/>
                </a:lnTo>
                <a:lnTo>
                  <a:pt x="147495" y="58017"/>
                </a:lnTo>
                <a:lnTo>
                  <a:pt x="148932" y="62834"/>
                </a:lnTo>
                <a:lnTo>
                  <a:pt x="149889" y="67038"/>
                </a:lnTo>
                <a:lnTo>
                  <a:pt x="150528" y="70832"/>
                </a:lnTo>
                <a:lnTo>
                  <a:pt x="151945" y="75346"/>
                </a:lnTo>
                <a:lnTo>
                  <a:pt x="153883" y="80340"/>
                </a:lnTo>
                <a:lnTo>
                  <a:pt x="160333" y="95348"/>
                </a:lnTo>
                <a:lnTo>
                  <a:pt x="162451" y="89705"/>
                </a:lnTo>
                <a:lnTo>
                  <a:pt x="170096" y="67561"/>
                </a:lnTo>
                <a:lnTo>
                  <a:pt x="173921" y="58283"/>
                </a:lnTo>
                <a:lnTo>
                  <a:pt x="177463" y="51105"/>
                </a:lnTo>
                <a:lnTo>
                  <a:pt x="180816" y="45327"/>
                </a:lnTo>
                <a:lnTo>
                  <a:pt x="184044" y="41476"/>
                </a:lnTo>
                <a:lnTo>
                  <a:pt x="187188" y="38908"/>
                </a:lnTo>
                <a:lnTo>
                  <a:pt x="194623" y="34787"/>
                </a:lnTo>
                <a:lnTo>
                  <a:pt x="196225" y="35441"/>
                </a:lnTo>
                <a:lnTo>
                  <a:pt x="198286" y="36869"/>
                </a:lnTo>
                <a:lnTo>
                  <a:pt x="200651" y="38814"/>
                </a:lnTo>
                <a:lnTo>
                  <a:pt x="203220" y="41102"/>
                </a:lnTo>
                <a:lnTo>
                  <a:pt x="208721" y="46291"/>
                </a:lnTo>
                <a:lnTo>
                  <a:pt x="212569" y="51048"/>
                </a:lnTo>
                <a:lnTo>
                  <a:pt x="217119" y="57196"/>
                </a:lnTo>
                <a:lnTo>
                  <a:pt x="222137" y="64271"/>
                </a:lnTo>
                <a:lnTo>
                  <a:pt x="226473" y="69980"/>
                </a:lnTo>
                <a:lnTo>
                  <a:pt x="230357" y="74778"/>
                </a:lnTo>
                <a:lnTo>
                  <a:pt x="233939" y="78969"/>
                </a:lnTo>
                <a:lnTo>
                  <a:pt x="236326" y="82755"/>
                </a:lnTo>
                <a:lnTo>
                  <a:pt x="237918" y="86271"/>
                </a:lnTo>
                <a:lnTo>
                  <a:pt x="238979" y="89608"/>
                </a:lnTo>
                <a:lnTo>
                  <a:pt x="240678" y="92824"/>
                </a:lnTo>
                <a:lnTo>
                  <a:pt x="242804" y="95961"/>
                </a:lnTo>
                <a:lnTo>
                  <a:pt x="250031" y="10521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566"/>
          <p:cNvSpPr/>
          <p:nvPr/>
        </p:nvSpPr>
        <p:spPr>
          <a:xfrm>
            <a:off x="3609368" y="1661398"/>
            <a:ext cx="123242" cy="124540"/>
          </a:xfrm>
          <a:custGeom>
            <a:avLst/>
            <a:gdLst/>
            <a:ahLst/>
            <a:cxnLst/>
            <a:rect l="0" t="0" r="0" b="0"/>
            <a:pathLst>
              <a:path w="123242" h="124540">
                <a:moveTo>
                  <a:pt x="105382" y="17383"/>
                </a:moveTo>
                <a:lnTo>
                  <a:pt x="95901" y="12642"/>
                </a:lnTo>
                <a:lnTo>
                  <a:pt x="92116" y="10254"/>
                </a:lnTo>
                <a:lnTo>
                  <a:pt x="88600" y="7669"/>
                </a:lnTo>
                <a:lnTo>
                  <a:pt x="85264" y="4954"/>
                </a:lnTo>
                <a:lnTo>
                  <a:pt x="81056" y="3144"/>
                </a:lnTo>
                <a:lnTo>
                  <a:pt x="76266" y="1937"/>
                </a:lnTo>
                <a:lnTo>
                  <a:pt x="71089" y="1132"/>
                </a:lnTo>
                <a:lnTo>
                  <a:pt x="66644" y="596"/>
                </a:lnTo>
                <a:lnTo>
                  <a:pt x="62690" y="239"/>
                </a:lnTo>
                <a:lnTo>
                  <a:pt x="59061" y="0"/>
                </a:lnTo>
                <a:lnTo>
                  <a:pt x="54657" y="834"/>
                </a:lnTo>
                <a:lnTo>
                  <a:pt x="49737" y="2381"/>
                </a:lnTo>
                <a:lnTo>
                  <a:pt x="44473" y="4405"/>
                </a:lnTo>
                <a:lnTo>
                  <a:pt x="39971" y="5754"/>
                </a:lnTo>
                <a:lnTo>
                  <a:pt x="35978" y="6654"/>
                </a:lnTo>
                <a:lnTo>
                  <a:pt x="32324" y="7254"/>
                </a:lnTo>
                <a:lnTo>
                  <a:pt x="28895" y="8646"/>
                </a:lnTo>
                <a:lnTo>
                  <a:pt x="25617" y="10566"/>
                </a:lnTo>
                <a:lnTo>
                  <a:pt x="22440" y="12838"/>
                </a:lnTo>
                <a:lnTo>
                  <a:pt x="19329" y="16337"/>
                </a:lnTo>
                <a:lnTo>
                  <a:pt x="16263" y="20655"/>
                </a:lnTo>
                <a:lnTo>
                  <a:pt x="13227" y="25517"/>
                </a:lnTo>
                <a:lnTo>
                  <a:pt x="10211" y="29751"/>
                </a:lnTo>
                <a:lnTo>
                  <a:pt x="7208" y="33566"/>
                </a:lnTo>
                <a:lnTo>
                  <a:pt x="4214" y="37101"/>
                </a:lnTo>
                <a:lnTo>
                  <a:pt x="2218" y="41442"/>
                </a:lnTo>
                <a:lnTo>
                  <a:pt x="887" y="46321"/>
                </a:lnTo>
                <a:lnTo>
                  <a:pt x="0" y="51558"/>
                </a:lnTo>
                <a:lnTo>
                  <a:pt x="400" y="56041"/>
                </a:lnTo>
                <a:lnTo>
                  <a:pt x="1660" y="60022"/>
                </a:lnTo>
                <a:lnTo>
                  <a:pt x="3492" y="63668"/>
                </a:lnTo>
                <a:lnTo>
                  <a:pt x="5705" y="66099"/>
                </a:lnTo>
                <a:lnTo>
                  <a:pt x="8172" y="67720"/>
                </a:lnTo>
                <a:lnTo>
                  <a:pt x="10810" y="68800"/>
                </a:lnTo>
                <a:lnTo>
                  <a:pt x="13560" y="70513"/>
                </a:lnTo>
                <a:lnTo>
                  <a:pt x="16386" y="72646"/>
                </a:lnTo>
                <a:lnTo>
                  <a:pt x="19262" y="75061"/>
                </a:lnTo>
                <a:lnTo>
                  <a:pt x="23164" y="76671"/>
                </a:lnTo>
                <a:lnTo>
                  <a:pt x="27749" y="77744"/>
                </a:lnTo>
                <a:lnTo>
                  <a:pt x="32791" y="78460"/>
                </a:lnTo>
                <a:lnTo>
                  <a:pt x="38136" y="77944"/>
                </a:lnTo>
                <a:lnTo>
                  <a:pt x="43684" y="76609"/>
                </a:lnTo>
                <a:lnTo>
                  <a:pt x="49367" y="74726"/>
                </a:lnTo>
                <a:lnTo>
                  <a:pt x="54148" y="73471"/>
                </a:lnTo>
                <a:lnTo>
                  <a:pt x="58327" y="72634"/>
                </a:lnTo>
                <a:lnTo>
                  <a:pt x="62106" y="72077"/>
                </a:lnTo>
                <a:lnTo>
                  <a:pt x="65617" y="70712"/>
                </a:lnTo>
                <a:lnTo>
                  <a:pt x="68950" y="68811"/>
                </a:lnTo>
                <a:lnTo>
                  <a:pt x="72164" y="66551"/>
                </a:lnTo>
                <a:lnTo>
                  <a:pt x="75299" y="65044"/>
                </a:lnTo>
                <a:lnTo>
                  <a:pt x="78381" y="64040"/>
                </a:lnTo>
                <a:lnTo>
                  <a:pt x="81428" y="63370"/>
                </a:lnTo>
                <a:lnTo>
                  <a:pt x="84452" y="61932"/>
                </a:lnTo>
                <a:lnTo>
                  <a:pt x="87460" y="59981"/>
                </a:lnTo>
                <a:lnTo>
                  <a:pt x="94676" y="54460"/>
                </a:lnTo>
                <a:lnTo>
                  <a:pt x="96260" y="55000"/>
                </a:lnTo>
                <a:lnTo>
                  <a:pt x="98308" y="56351"/>
                </a:lnTo>
                <a:lnTo>
                  <a:pt x="100666" y="58245"/>
                </a:lnTo>
                <a:lnTo>
                  <a:pt x="102238" y="60499"/>
                </a:lnTo>
                <a:lnTo>
                  <a:pt x="103286" y="62994"/>
                </a:lnTo>
                <a:lnTo>
                  <a:pt x="103984" y="65650"/>
                </a:lnTo>
                <a:lnTo>
                  <a:pt x="104450" y="68412"/>
                </a:lnTo>
                <a:lnTo>
                  <a:pt x="104761" y="71246"/>
                </a:lnTo>
                <a:lnTo>
                  <a:pt x="104968" y="74128"/>
                </a:lnTo>
                <a:lnTo>
                  <a:pt x="105106" y="77041"/>
                </a:lnTo>
                <a:lnTo>
                  <a:pt x="105259" y="82924"/>
                </a:lnTo>
                <a:lnTo>
                  <a:pt x="106292" y="85881"/>
                </a:lnTo>
                <a:lnTo>
                  <a:pt x="107973" y="88845"/>
                </a:lnTo>
                <a:lnTo>
                  <a:pt x="110085" y="91813"/>
                </a:lnTo>
                <a:lnTo>
                  <a:pt x="111494" y="94785"/>
                </a:lnTo>
                <a:lnTo>
                  <a:pt x="112433" y="97757"/>
                </a:lnTo>
                <a:lnTo>
                  <a:pt x="113059" y="100732"/>
                </a:lnTo>
                <a:lnTo>
                  <a:pt x="114469" y="103706"/>
                </a:lnTo>
                <a:lnTo>
                  <a:pt x="116401" y="106682"/>
                </a:lnTo>
                <a:lnTo>
                  <a:pt x="123241" y="12453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567"/>
          <p:cNvSpPr/>
          <p:nvPr/>
        </p:nvSpPr>
        <p:spPr>
          <a:xfrm>
            <a:off x="3812976" y="1707368"/>
            <a:ext cx="107157" cy="78570"/>
          </a:xfrm>
          <a:custGeom>
            <a:avLst/>
            <a:gdLst/>
            <a:ahLst/>
            <a:cxnLst/>
            <a:rect l="0" t="0" r="0" b="0"/>
            <a:pathLst>
              <a:path w="107157" h="78570">
                <a:moveTo>
                  <a:pt x="0" y="24991"/>
                </a:moveTo>
                <a:lnTo>
                  <a:pt x="0" y="76677"/>
                </a:lnTo>
                <a:lnTo>
                  <a:pt x="992" y="76316"/>
                </a:lnTo>
                <a:lnTo>
                  <a:pt x="2646" y="75082"/>
                </a:lnTo>
                <a:lnTo>
                  <a:pt x="4741" y="73268"/>
                </a:lnTo>
                <a:lnTo>
                  <a:pt x="6137" y="70074"/>
                </a:lnTo>
                <a:lnTo>
                  <a:pt x="7068" y="65960"/>
                </a:lnTo>
                <a:lnTo>
                  <a:pt x="7688" y="61234"/>
                </a:lnTo>
                <a:lnTo>
                  <a:pt x="9094" y="57090"/>
                </a:lnTo>
                <a:lnTo>
                  <a:pt x="11024" y="53336"/>
                </a:lnTo>
                <a:lnTo>
                  <a:pt x="13302" y="49841"/>
                </a:lnTo>
                <a:lnTo>
                  <a:pt x="15814" y="45526"/>
                </a:lnTo>
                <a:lnTo>
                  <a:pt x="18480" y="40665"/>
                </a:lnTo>
                <a:lnTo>
                  <a:pt x="21250" y="35441"/>
                </a:lnTo>
                <a:lnTo>
                  <a:pt x="24089" y="30965"/>
                </a:lnTo>
                <a:lnTo>
                  <a:pt x="26973" y="26989"/>
                </a:lnTo>
                <a:lnTo>
                  <a:pt x="29889" y="23347"/>
                </a:lnTo>
                <a:lnTo>
                  <a:pt x="32824" y="19926"/>
                </a:lnTo>
                <a:lnTo>
                  <a:pt x="35773" y="16653"/>
                </a:lnTo>
                <a:lnTo>
                  <a:pt x="41696" y="10371"/>
                </a:lnTo>
                <a:lnTo>
                  <a:pt x="47636" y="4272"/>
                </a:lnTo>
                <a:lnTo>
                  <a:pt x="50609" y="2249"/>
                </a:lnTo>
                <a:lnTo>
                  <a:pt x="53583" y="900"/>
                </a:lnTo>
                <a:lnTo>
                  <a:pt x="56558" y="0"/>
                </a:lnTo>
                <a:lnTo>
                  <a:pt x="59533" y="393"/>
                </a:lnTo>
                <a:lnTo>
                  <a:pt x="62509" y="1647"/>
                </a:lnTo>
                <a:lnTo>
                  <a:pt x="65485" y="3475"/>
                </a:lnTo>
                <a:lnTo>
                  <a:pt x="67470" y="5686"/>
                </a:lnTo>
                <a:lnTo>
                  <a:pt x="68792" y="8152"/>
                </a:lnTo>
                <a:lnTo>
                  <a:pt x="69674" y="10789"/>
                </a:lnTo>
                <a:lnTo>
                  <a:pt x="71254" y="13538"/>
                </a:lnTo>
                <a:lnTo>
                  <a:pt x="73299" y="16364"/>
                </a:lnTo>
                <a:lnTo>
                  <a:pt x="75656" y="19239"/>
                </a:lnTo>
                <a:lnTo>
                  <a:pt x="78218" y="23141"/>
                </a:lnTo>
                <a:lnTo>
                  <a:pt x="80919" y="27726"/>
                </a:lnTo>
                <a:lnTo>
                  <a:pt x="83712" y="32768"/>
                </a:lnTo>
                <a:lnTo>
                  <a:pt x="86566" y="37121"/>
                </a:lnTo>
                <a:lnTo>
                  <a:pt x="89460" y="41015"/>
                </a:lnTo>
                <a:lnTo>
                  <a:pt x="107156" y="7856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568"/>
          <p:cNvSpPr/>
          <p:nvPr/>
        </p:nvSpPr>
        <p:spPr>
          <a:xfrm>
            <a:off x="4152508" y="1575762"/>
            <a:ext cx="176596" cy="440398"/>
          </a:xfrm>
          <a:custGeom>
            <a:avLst/>
            <a:gdLst/>
            <a:ahLst/>
            <a:cxnLst/>
            <a:rect l="0" t="0" r="0" b="0"/>
            <a:pathLst>
              <a:path w="176596" h="440398">
                <a:moveTo>
                  <a:pt x="115882" y="49441"/>
                </a:moveTo>
                <a:lnTo>
                  <a:pt x="120623" y="39960"/>
                </a:lnTo>
                <a:lnTo>
                  <a:pt x="122950" y="32659"/>
                </a:lnTo>
                <a:lnTo>
                  <a:pt x="124444" y="19888"/>
                </a:lnTo>
                <a:lnTo>
                  <a:pt x="123574" y="16840"/>
                </a:lnTo>
                <a:lnTo>
                  <a:pt x="119962" y="10808"/>
                </a:lnTo>
                <a:lnTo>
                  <a:pt x="117610" y="8803"/>
                </a:lnTo>
                <a:lnTo>
                  <a:pt x="115050" y="7466"/>
                </a:lnTo>
                <a:lnTo>
                  <a:pt x="112351" y="6575"/>
                </a:lnTo>
                <a:lnTo>
                  <a:pt x="108567" y="4988"/>
                </a:lnTo>
                <a:lnTo>
                  <a:pt x="104060" y="2939"/>
                </a:lnTo>
                <a:lnTo>
                  <a:pt x="99071" y="580"/>
                </a:lnTo>
                <a:lnTo>
                  <a:pt x="93761" y="0"/>
                </a:lnTo>
                <a:lnTo>
                  <a:pt x="88236" y="605"/>
                </a:lnTo>
                <a:lnTo>
                  <a:pt x="82569" y="2001"/>
                </a:lnTo>
                <a:lnTo>
                  <a:pt x="75814" y="3923"/>
                </a:lnTo>
                <a:lnTo>
                  <a:pt x="60371" y="8706"/>
                </a:lnTo>
                <a:lnTo>
                  <a:pt x="53078" y="11370"/>
                </a:lnTo>
                <a:lnTo>
                  <a:pt x="46231" y="14138"/>
                </a:lnTo>
                <a:lnTo>
                  <a:pt x="39683" y="16976"/>
                </a:lnTo>
                <a:lnTo>
                  <a:pt x="27115" y="22775"/>
                </a:lnTo>
                <a:lnTo>
                  <a:pt x="20985" y="25710"/>
                </a:lnTo>
                <a:lnTo>
                  <a:pt x="15906" y="28660"/>
                </a:lnTo>
                <a:lnTo>
                  <a:pt x="11529" y="31618"/>
                </a:lnTo>
                <a:lnTo>
                  <a:pt x="7618" y="34582"/>
                </a:lnTo>
                <a:lnTo>
                  <a:pt x="5011" y="38543"/>
                </a:lnTo>
                <a:lnTo>
                  <a:pt x="2113" y="48235"/>
                </a:lnTo>
                <a:lnTo>
                  <a:pt x="483" y="60108"/>
                </a:lnTo>
                <a:lnTo>
                  <a:pt x="102" y="69395"/>
                </a:lnTo>
                <a:lnTo>
                  <a:pt x="0" y="74650"/>
                </a:lnTo>
                <a:lnTo>
                  <a:pt x="924" y="79145"/>
                </a:lnTo>
                <a:lnTo>
                  <a:pt x="4597" y="86786"/>
                </a:lnTo>
                <a:lnTo>
                  <a:pt x="9537" y="93489"/>
                </a:lnTo>
                <a:lnTo>
                  <a:pt x="15039" y="99776"/>
                </a:lnTo>
                <a:lnTo>
                  <a:pt x="20793" y="105877"/>
                </a:lnTo>
                <a:lnTo>
                  <a:pt x="29609" y="114890"/>
                </a:lnTo>
                <a:lnTo>
                  <a:pt x="33562" y="116886"/>
                </a:lnTo>
                <a:lnTo>
                  <a:pt x="38182" y="118217"/>
                </a:lnTo>
                <a:lnTo>
                  <a:pt x="43246" y="119104"/>
                </a:lnTo>
                <a:lnTo>
                  <a:pt x="47615" y="119695"/>
                </a:lnTo>
                <a:lnTo>
                  <a:pt x="51519" y="120090"/>
                </a:lnTo>
                <a:lnTo>
                  <a:pt x="55114" y="120352"/>
                </a:lnTo>
                <a:lnTo>
                  <a:pt x="58503" y="119535"/>
                </a:lnTo>
                <a:lnTo>
                  <a:pt x="61754" y="117999"/>
                </a:lnTo>
                <a:lnTo>
                  <a:pt x="64914" y="115982"/>
                </a:lnTo>
                <a:lnTo>
                  <a:pt x="69005" y="112653"/>
                </a:lnTo>
                <a:lnTo>
                  <a:pt x="73716" y="108449"/>
                </a:lnTo>
                <a:lnTo>
                  <a:pt x="78842" y="103663"/>
                </a:lnTo>
                <a:lnTo>
                  <a:pt x="83251" y="100471"/>
                </a:lnTo>
                <a:lnTo>
                  <a:pt x="87183" y="98344"/>
                </a:lnTo>
                <a:lnTo>
                  <a:pt x="90796" y="96926"/>
                </a:lnTo>
                <a:lnTo>
                  <a:pt x="93205" y="94988"/>
                </a:lnTo>
                <a:lnTo>
                  <a:pt x="94811" y="92704"/>
                </a:lnTo>
                <a:lnTo>
                  <a:pt x="95881" y="90189"/>
                </a:lnTo>
                <a:lnTo>
                  <a:pt x="97587" y="89505"/>
                </a:lnTo>
                <a:lnTo>
                  <a:pt x="99717" y="90041"/>
                </a:lnTo>
                <a:lnTo>
                  <a:pt x="104729" y="93282"/>
                </a:lnTo>
                <a:lnTo>
                  <a:pt x="107454" y="95535"/>
                </a:lnTo>
                <a:lnTo>
                  <a:pt x="110264" y="98030"/>
                </a:lnTo>
                <a:lnTo>
                  <a:pt x="112137" y="101677"/>
                </a:lnTo>
                <a:lnTo>
                  <a:pt x="115765" y="116291"/>
                </a:lnTo>
                <a:lnTo>
                  <a:pt x="125377" y="141653"/>
                </a:lnTo>
                <a:lnTo>
                  <a:pt x="128165" y="149611"/>
                </a:lnTo>
                <a:lnTo>
                  <a:pt x="132008" y="158885"/>
                </a:lnTo>
                <a:lnTo>
                  <a:pt x="136555" y="169036"/>
                </a:lnTo>
                <a:lnTo>
                  <a:pt x="141570" y="179773"/>
                </a:lnTo>
                <a:lnTo>
                  <a:pt x="145906" y="190899"/>
                </a:lnTo>
                <a:lnTo>
                  <a:pt x="149789" y="202285"/>
                </a:lnTo>
                <a:lnTo>
                  <a:pt x="153369" y="213845"/>
                </a:lnTo>
                <a:lnTo>
                  <a:pt x="156749" y="230481"/>
                </a:lnTo>
                <a:lnTo>
                  <a:pt x="159994" y="250501"/>
                </a:lnTo>
                <a:lnTo>
                  <a:pt x="163149" y="272778"/>
                </a:lnTo>
                <a:lnTo>
                  <a:pt x="166245" y="291598"/>
                </a:lnTo>
                <a:lnTo>
                  <a:pt x="169301" y="308113"/>
                </a:lnTo>
                <a:lnTo>
                  <a:pt x="172331" y="323092"/>
                </a:lnTo>
                <a:lnTo>
                  <a:pt x="174351" y="337047"/>
                </a:lnTo>
                <a:lnTo>
                  <a:pt x="175697" y="350319"/>
                </a:lnTo>
                <a:lnTo>
                  <a:pt x="176595" y="363135"/>
                </a:lnTo>
                <a:lnTo>
                  <a:pt x="176201" y="373664"/>
                </a:lnTo>
                <a:lnTo>
                  <a:pt x="174946" y="382668"/>
                </a:lnTo>
                <a:lnTo>
                  <a:pt x="173118" y="390655"/>
                </a:lnTo>
                <a:lnTo>
                  <a:pt x="170906" y="397964"/>
                </a:lnTo>
                <a:lnTo>
                  <a:pt x="165803" y="411376"/>
                </a:lnTo>
                <a:lnTo>
                  <a:pt x="163054" y="416739"/>
                </a:lnTo>
                <a:lnTo>
                  <a:pt x="160228" y="421306"/>
                </a:lnTo>
                <a:lnTo>
                  <a:pt x="157352" y="425343"/>
                </a:lnTo>
                <a:lnTo>
                  <a:pt x="153451" y="429027"/>
                </a:lnTo>
                <a:lnTo>
                  <a:pt x="148866" y="432475"/>
                </a:lnTo>
                <a:lnTo>
                  <a:pt x="143824" y="435765"/>
                </a:lnTo>
                <a:lnTo>
                  <a:pt x="139471" y="437959"/>
                </a:lnTo>
                <a:lnTo>
                  <a:pt x="135577" y="439422"/>
                </a:lnTo>
                <a:lnTo>
                  <a:pt x="131989" y="440397"/>
                </a:lnTo>
                <a:lnTo>
                  <a:pt x="128604" y="440055"/>
                </a:lnTo>
                <a:lnTo>
                  <a:pt x="125356" y="438834"/>
                </a:lnTo>
                <a:lnTo>
                  <a:pt x="122198" y="437029"/>
                </a:lnTo>
                <a:lnTo>
                  <a:pt x="119101" y="433840"/>
                </a:lnTo>
                <a:lnTo>
                  <a:pt x="116043" y="429731"/>
                </a:lnTo>
                <a:lnTo>
                  <a:pt x="113013" y="425006"/>
                </a:lnTo>
                <a:lnTo>
                  <a:pt x="110001" y="419872"/>
                </a:lnTo>
                <a:lnTo>
                  <a:pt x="107000" y="414466"/>
                </a:lnTo>
                <a:lnTo>
                  <a:pt x="104008" y="408876"/>
                </a:lnTo>
                <a:lnTo>
                  <a:pt x="101021" y="402174"/>
                </a:lnTo>
                <a:lnTo>
                  <a:pt x="98037" y="394729"/>
                </a:lnTo>
                <a:lnTo>
                  <a:pt x="95055" y="386789"/>
                </a:lnTo>
                <a:lnTo>
                  <a:pt x="93068" y="377527"/>
                </a:lnTo>
                <a:lnTo>
                  <a:pt x="91743" y="367384"/>
                </a:lnTo>
                <a:lnTo>
                  <a:pt x="90860" y="356653"/>
                </a:lnTo>
                <a:lnTo>
                  <a:pt x="90271" y="345530"/>
                </a:lnTo>
                <a:lnTo>
                  <a:pt x="89617" y="322588"/>
                </a:lnTo>
                <a:lnTo>
                  <a:pt x="89248" y="292100"/>
                </a:lnTo>
                <a:lnTo>
                  <a:pt x="90189" y="281659"/>
                </a:lnTo>
                <a:lnTo>
                  <a:pt x="91808" y="270729"/>
                </a:lnTo>
                <a:lnTo>
                  <a:pt x="98023" y="23696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569"/>
          <p:cNvSpPr/>
          <p:nvPr/>
        </p:nvSpPr>
        <p:spPr>
          <a:xfrm>
            <a:off x="4384511" y="1580554"/>
            <a:ext cx="80333" cy="133947"/>
          </a:xfrm>
          <a:custGeom>
            <a:avLst/>
            <a:gdLst/>
            <a:ahLst/>
            <a:cxnLst/>
            <a:rect l="0" t="0" r="0" b="0"/>
            <a:pathLst>
              <a:path w="80333" h="133947">
                <a:moveTo>
                  <a:pt x="17824" y="133946"/>
                </a:moveTo>
                <a:lnTo>
                  <a:pt x="13084" y="133946"/>
                </a:lnTo>
                <a:lnTo>
                  <a:pt x="11688" y="132953"/>
                </a:lnTo>
                <a:lnTo>
                  <a:pt x="10757" y="131300"/>
                </a:lnTo>
                <a:lnTo>
                  <a:pt x="10136" y="129205"/>
                </a:lnTo>
                <a:lnTo>
                  <a:pt x="8730" y="127809"/>
                </a:lnTo>
                <a:lnTo>
                  <a:pt x="6800" y="126878"/>
                </a:lnTo>
                <a:lnTo>
                  <a:pt x="4522" y="126257"/>
                </a:lnTo>
                <a:lnTo>
                  <a:pt x="3003" y="124851"/>
                </a:lnTo>
                <a:lnTo>
                  <a:pt x="1991" y="122922"/>
                </a:lnTo>
                <a:lnTo>
                  <a:pt x="1315" y="120643"/>
                </a:lnTo>
                <a:lnTo>
                  <a:pt x="865" y="118132"/>
                </a:lnTo>
                <a:lnTo>
                  <a:pt x="565" y="115466"/>
                </a:lnTo>
                <a:lnTo>
                  <a:pt x="365" y="112696"/>
                </a:lnTo>
                <a:lnTo>
                  <a:pt x="232" y="109857"/>
                </a:lnTo>
                <a:lnTo>
                  <a:pt x="84" y="104057"/>
                </a:lnTo>
                <a:lnTo>
                  <a:pt x="0" y="80993"/>
                </a:lnTo>
                <a:lnTo>
                  <a:pt x="981" y="73839"/>
                </a:lnTo>
                <a:lnTo>
                  <a:pt x="2627" y="68077"/>
                </a:lnTo>
                <a:lnTo>
                  <a:pt x="4716" y="63244"/>
                </a:lnTo>
                <a:lnTo>
                  <a:pt x="7101" y="57046"/>
                </a:lnTo>
                <a:lnTo>
                  <a:pt x="12397" y="42221"/>
                </a:lnTo>
                <a:lnTo>
                  <a:pt x="15199" y="36085"/>
                </a:lnTo>
                <a:lnTo>
                  <a:pt x="18058" y="31002"/>
                </a:lnTo>
                <a:lnTo>
                  <a:pt x="20957" y="26621"/>
                </a:lnTo>
                <a:lnTo>
                  <a:pt x="25866" y="22708"/>
                </a:lnTo>
                <a:lnTo>
                  <a:pt x="32115" y="19108"/>
                </a:lnTo>
                <a:lnTo>
                  <a:pt x="39258" y="15715"/>
                </a:lnTo>
                <a:lnTo>
                  <a:pt x="45012" y="12461"/>
                </a:lnTo>
                <a:lnTo>
                  <a:pt x="49840" y="9300"/>
                </a:lnTo>
                <a:lnTo>
                  <a:pt x="54051" y="6200"/>
                </a:lnTo>
                <a:lnTo>
                  <a:pt x="58843" y="4133"/>
                </a:lnTo>
                <a:lnTo>
                  <a:pt x="64022" y="2756"/>
                </a:lnTo>
                <a:lnTo>
                  <a:pt x="80332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570"/>
          <p:cNvSpPr/>
          <p:nvPr/>
        </p:nvSpPr>
        <p:spPr>
          <a:xfrm>
            <a:off x="4505177" y="1598933"/>
            <a:ext cx="84529" cy="106638"/>
          </a:xfrm>
          <a:custGeom>
            <a:avLst/>
            <a:gdLst/>
            <a:ahLst/>
            <a:cxnLst/>
            <a:rect l="0" t="0" r="0" b="0"/>
            <a:pathLst>
              <a:path w="84529" h="106638">
                <a:moveTo>
                  <a:pt x="22174" y="61988"/>
                </a:moveTo>
                <a:lnTo>
                  <a:pt x="31655" y="52507"/>
                </a:lnTo>
                <a:lnTo>
                  <a:pt x="34448" y="48723"/>
                </a:lnTo>
                <a:lnTo>
                  <a:pt x="36310" y="45207"/>
                </a:lnTo>
                <a:lnTo>
                  <a:pt x="37551" y="41871"/>
                </a:lnTo>
                <a:lnTo>
                  <a:pt x="39371" y="39647"/>
                </a:lnTo>
                <a:lnTo>
                  <a:pt x="41576" y="38164"/>
                </a:lnTo>
                <a:lnTo>
                  <a:pt x="44038" y="37176"/>
                </a:lnTo>
                <a:lnTo>
                  <a:pt x="45680" y="35525"/>
                </a:lnTo>
                <a:lnTo>
                  <a:pt x="46774" y="33432"/>
                </a:lnTo>
                <a:lnTo>
                  <a:pt x="47504" y="31045"/>
                </a:lnTo>
                <a:lnTo>
                  <a:pt x="47990" y="30445"/>
                </a:lnTo>
                <a:lnTo>
                  <a:pt x="48315" y="31038"/>
                </a:lnTo>
                <a:lnTo>
                  <a:pt x="48531" y="32425"/>
                </a:lnTo>
                <a:lnTo>
                  <a:pt x="47683" y="34342"/>
                </a:lnTo>
                <a:lnTo>
                  <a:pt x="46125" y="36612"/>
                </a:lnTo>
                <a:lnTo>
                  <a:pt x="41237" y="42644"/>
                </a:lnTo>
                <a:lnTo>
                  <a:pt x="39844" y="44131"/>
                </a:lnTo>
                <a:lnTo>
                  <a:pt x="31503" y="52652"/>
                </a:lnTo>
                <a:lnTo>
                  <a:pt x="33927" y="52878"/>
                </a:lnTo>
                <a:lnTo>
                  <a:pt x="38828" y="53023"/>
                </a:lnTo>
                <a:lnTo>
                  <a:pt x="40222" y="52043"/>
                </a:lnTo>
                <a:lnTo>
                  <a:pt x="42143" y="50397"/>
                </a:lnTo>
                <a:lnTo>
                  <a:pt x="44417" y="48308"/>
                </a:lnTo>
                <a:lnTo>
                  <a:pt x="49588" y="43340"/>
                </a:lnTo>
                <a:lnTo>
                  <a:pt x="52356" y="40627"/>
                </a:lnTo>
                <a:lnTo>
                  <a:pt x="55194" y="38818"/>
                </a:lnTo>
                <a:lnTo>
                  <a:pt x="58078" y="37611"/>
                </a:lnTo>
                <a:lnTo>
                  <a:pt x="60993" y="36807"/>
                </a:lnTo>
                <a:lnTo>
                  <a:pt x="63928" y="35279"/>
                </a:lnTo>
                <a:lnTo>
                  <a:pt x="66878" y="33268"/>
                </a:lnTo>
                <a:lnTo>
                  <a:pt x="69835" y="30935"/>
                </a:lnTo>
                <a:lnTo>
                  <a:pt x="72800" y="28388"/>
                </a:lnTo>
                <a:lnTo>
                  <a:pt x="75768" y="25697"/>
                </a:lnTo>
                <a:lnTo>
                  <a:pt x="78740" y="22912"/>
                </a:lnTo>
                <a:lnTo>
                  <a:pt x="80720" y="20062"/>
                </a:lnTo>
                <a:lnTo>
                  <a:pt x="82041" y="17170"/>
                </a:lnTo>
                <a:lnTo>
                  <a:pt x="82922" y="14250"/>
                </a:lnTo>
                <a:lnTo>
                  <a:pt x="83508" y="11311"/>
                </a:lnTo>
                <a:lnTo>
                  <a:pt x="83899" y="8360"/>
                </a:lnTo>
                <a:lnTo>
                  <a:pt x="84528" y="1234"/>
                </a:lnTo>
                <a:lnTo>
                  <a:pt x="83587" y="650"/>
                </a:lnTo>
                <a:lnTo>
                  <a:pt x="81968" y="260"/>
                </a:lnTo>
                <a:lnTo>
                  <a:pt x="79895" y="0"/>
                </a:lnTo>
                <a:lnTo>
                  <a:pt x="76530" y="819"/>
                </a:lnTo>
                <a:lnTo>
                  <a:pt x="72302" y="2357"/>
                </a:lnTo>
                <a:lnTo>
                  <a:pt x="67500" y="4375"/>
                </a:lnTo>
                <a:lnTo>
                  <a:pt x="60328" y="8697"/>
                </a:lnTo>
                <a:lnTo>
                  <a:pt x="51579" y="14554"/>
                </a:lnTo>
                <a:lnTo>
                  <a:pt x="41777" y="21436"/>
                </a:lnTo>
                <a:lnTo>
                  <a:pt x="33259" y="27016"/>
                </a:lnTo>
                <a:lnTo>
                  <a:pt x="25595" y="31728"/>
                </a:lnTo>
                <a:lnTo>
                  <a:pt x="18501" y="35862"/>
                </a:lnTo>
                <a:lnTo>
                  <a:pt x="13773" y="40602"/>
                </a:lnTo>
                <a:lnTo>
                  <a:pt x="10620" y="45746"/>
                </a:lnTo>
                <a:lnTo>
                  <a:pt x="8518" y="51160"/>
                </a:lnTo>
                <a:lnTo>
                  <a:pt x="6125" y="55762"/>
                </a:lnTo>
                <a:lnTo>
                  <a:pt x="3537" y="59822"/>
                </a:lnTo>
                <a:lnTo>
                  <a:pt x="820" y="63521"/>
                </a:lnTo>
                <a:lnTo>
                  <a:pt x="0" y="66979"/>
                </a:lnTo>
                <a:lnTo>
                  <a:pt x="446" y="70276"/>
                </a:lnTo>
                <a:lnTo>
                  <a:pt x="1736" y="73467"/>
                </a:lnTo>
                <a:lnTo>
                  <a:pt x="4580" y="77578"/>
                </a:lnTo>
                <a:lnTo>
                  <a:pt x="8460" y="82303"/>
                </a:lnTo>
                <a:lnTo>
                  <a:pt x="17071" y="91853"/>
                </a:lnTo>
                <a:lnTo>
                  <a:pt x="24206" y="99405"/>
                </a:lnTo>
                <a:lnTo>
                  <a:pt x="28489" y="101816"/>
                </a:lnTo>
                <a:lnTo>
                  <a:pt x="33330" y="103423"/>
                </a:lnTo>
                <a:lnTo>
                  <a:pt x="38541" y="104494"/>
                </a:lnTo>
                <a:lnTo>
                  <a:pt x="43999" y="105208"/>
                </a:lnTo>
                <a:lnTo>
                  <a:pt x="49623" y="105685"/>
                </a:lnTo>
                <a:lnTo>
                  <a:pt x="75752" y="10663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571"/>
          <p:cNvSpPr/>
          <p:nvPr/>
        </p:nvSpPr>
        <p:spPr>
          <a:xfrm>
            <a:off x="4643437" y="1616781"/>
            <a:ext cx="178595" cy="115046"/>
          </a:xfrm>
          <a:custGeom>
            <a:avLst/>
            <a:gdLst/>
            <a:ahLst/>
            <a:cxnLst/>
            <a:rect l="0" t="0" r="0" b="0"/>
            <a:pathLst>
              <a:path w="178595" h="115046">
                <a:moveTo>
                  <a:pt x="0" y="53070"/>
                </a:moveTo>
                <a:lnTo>
                  <a:pt x="14221" y="53070"/>
                </a:lnTo>
                <a:lnTo>
                  <a:pt x="20395" y="52078"/>
                </a:lnTo>
                <a:lnTo>
                  <a:pt x="26495" y="50424"/>
                </a:lnTo>
                <a:lnTo>
                  <a:pt x="32546" y="48330"/>
                </a:lnTo>
                <a:lnTo>
                  <a:pt x="57791" y="38065"/>
                </a:lnTo>
                <a:lnTo>
                  <a:pt x="74246" y="31160"/>
                </a:lnTo>
                <a:lnTo>
                  <a:pt x="86208" y="26557"/>
                </a:lnTo>
                <a:lnTo>
                  <a:pt x="95176" y="23489"/>
                </a:lnTo>
                <a:lnTo>
                  <a:pt x="102146" y="21443"/>
                </a:lnTo>
                <a:lnTo>
                  <a:pt x="106792" y="19087"/>
                </a:lnTo>
                <a:lnTo>
                  <a:pt x="109890" y="16524"/>
                </a:lnTo>
                <a:lnTo>
                  <a:pt x="111955" y="13823"/>
                </a:lnTo>
                <a:lnTo>
                  <a:pt x="113333" y="11031"/>
                </a:lnTo>
                <a:lnTo>
                  <a:pt x="114250" y="8176"/>
                </a:lnTo>
                <a:lnTo>
                  <a:pt x="114862" y="5282"/>
                </a:lnTo>
                <a:lnTo>
                  <a:pt x="114278" y="3352"/>
                </a:lnTo>
                <a:lnTo>
                  <a:pt x="112897" y="2065"/>
                </a:lnTo>
                <a:lnTo>
                  <a:pt x="110983" y="1207"/>
                </a:lnTo>
                <a:lnTo>
                  <a:pt x="106211" y="254"/>
                </a:lnTo>
                <a:lnTo>
                  <a:pt x="103550" y="0"/>
                </a:lnTo>
                <a:lnTo>
                  <a:pt x="99791" y="823"/>
                </a:lnTo>
                <a:lnTo>
                  <a:pt x="95301" y="2364"/>
                </a:lnTo>
                <a:lnTo>
                  <a:pt x="90323" y="4383"/>
                </a:lnTo>
                <a:lnTo>
                  <a:pt x="85020" y="6721"/>
                </a:lnTo>
                <a:lnTo>
                  <a:pt x="73836" y="11966"/>
                </a:lnTo>
                <a:lnTo>
                  <a:pt x="46903" y="25236"/>
                </a:lnTo>
                <a:lnTo>
                  <a:pt x="39206" y="29553"/>
                </a:lnTo>
                <a:lnTo>
                  <a:pt x="33082" y="33424"/>
                </a:lnTo>
                <a:lnTo>
                  <a:pt x="28008" y="36996"/>
                </a:lnTo>
                <a:lnTo>
                  <a:pt x="23633" y="41362"/>
                </a:lnTo>
                <a:lnTo>
                  <a:pt x="19724" y="46257"/>
                </a:lnTo>
                <a:lnTo>
                  <a:pt x="16126" y="51504"/>
                </a:lnTo>
                <a:lnTo>
                  <a:pt x="12735" y="55995"/>
                </a:lnTo>
                <a:lnTo>
                  <a:pt x="9482" y="59981"/>
                </a:lnTo>
                <a:lnTo>
                  <a:pt x="6322" y="63630"/>
                </a:lnTo>
                <a:lnTo>
                  <a:pt x="5207" y="68048"/>
                </a:lnTo>
                <a:lnTo>
                  <a:pt x="5456" y="72977"/>
                </a:lnTo>
                <a:lnTo>
                  <a:pt x="6614" y="78248"/>
                </a:lnTo>
                <a:lnTo>
                  <a:pt x="7386" y="82754"/>
                </a:lnTo>
                <a:lnTo>
                  <a:pt x="7900" y="86750"/>
                </a:lnTo>
                <a:lnTo>
                  <a:pt x="8244" y="90406"/>
                </a:lnTo>
                <a:lnTo>
                  <a:pt x="9465" y="93836"/>
                </a:lnTo>
                <a:lnTo>
                  <a:pt x="11271" y="97114"/>
                </a:lnTo>
                <a:lnTo>
                  <a:pt x="13467" y="100292"/>
                </a:lnTo>
                <a:lnTo>
                  <a:pt x="16915" y="103403"/>
                </a:lnTo>
                <a:lnTo>
                  <a:pt x="21199" y="106469"/>
                </a:lnTo>
                <a:lnTo>
                  <a:pt x="26039" y="109506"/>
                </a:lnTo>
                <a:lnTo>
                  <a:pt x="31250" y="111529"/>
                </a:lnTo>
                <a:lnTo>
                  <a:pt x="36709" y="112879"/>
                </a:lnTo>
                <a:lnTo>
                  <a:pt x="42332" y="113779"/>
                </a:lnTo>
                <a:lnTo>
                  <a:pt x="49057" y="114378"/>
                </a:lnTo>
                <a:lnTo>
                  <a:pt x="56517" y="114778"/>
                </a:lnTo>
                <a:lnTo>
                  <a:pt x="64467" y="115045"/>
                </a:lnTo>
                <a:lnTo>
                  <a:pt x="72744" y="114230"/>
                </a:lnTo>
                <a:lnTo>
                  <a:pt x="81238" y="112695"/>
                </a:lnTo>
                <a:lnTo>
                  <a:pt x="89877" y="110680"/>
                </a:lnTo>
                <a:lnTo>
                  <a:pt x="97622" y="108344"/>
                </a:lnTo>
                <a:lnTo>
                  <a:pt x="104768" y="105794"/>
                </a:lnTo>
                <a:lnTo>
                  <a:pt x="111518" y="103102"/>
                </a:lnTo>
                <a:lnTo>
                  <a:pt x="118001" y="100315"/>
                </a:lnTo>
                <a:lnTo>
                  <a:pt x="130497" y="94573"/>
                </a:lnTo>
                <a:lnTo>
                  <a:pt x="136608" y="90661"/>
                </a:lnTo>
                <a:lnTo>
                  <a:pt x="142666" y="86068"/>
                </a:lnTo>
                <a:lnTo>
                  <a:pt x="148688" y="81022"/>
                </a:lnTo>
                <a:lnTo>
                  <a:pt x="153696" y="76666"/>
                </a:lnTo>
                <a:lnTo>
                  <a:pt x="161906" y="69179"/>
                </a:lnTo>
                <a:lnTo>
                  <a:pt x="168862" y="62545"/>
                </a:lnTo>
                <a:lnTo>
                  <a:pt x="178594" y="5307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572"/>
          <p:cNvSpPr/>
          <p:nvPr/>
        </p:nvSpPr>
        <p:spPr>
          <a:xfrm>
            <a:off x="4795622" y="1468889"/>
            <a:ext cx="71058" cy="272401"/>
          </a:xfrm>
          <a:custGeom>
            <a:avLst/>
            <a:gdLst/>
            <a:ahLst/>
            <a:cxnLst/>
            <a:rect l="0" t="0" r="0" b="0"/>
            <a:pathLst>
              <a:path w="71058" h="272401">
                <a:moveTo>
                  <a:pt x="26409" y="40228"/>
                </a:moveTo>
                <a:lnTo>
                  <a:pt x="10158" y="7727"/>
                </a:lnTo>
                <a:lnTo>
                  <a:pt x="9264" y="3293"/>
                </a:lnTo>
                <a:lnTo>
                  <a:pt x="9026" y="722"/>
                </a:lnTo>
                <a:lnTo>
                  <a:pt x="7875" y="0"/>
                </a:lnTo>
                <a:lnTo>
                  <a:pt x="6115" y="511"/>
                </a:lnTo>
                <a:lnTo>
                  <a:pt x="3950" y="1843"/>
                </a:lnTo>
                <a:lnTo>
                  <a:pt x="2507" y="4716"/>
                </a:lnTo>
                <a:lnTo>
                  <a:pt x="903" y="13200"/>
                </a:lnTo>
                <a:lnTo>
                  <a:pt x="475" y="18241"/>
                </a:lnTo>
                <a:lnTo>
                  <a:pt x="190" y="23585"/>
                </a:lnTo>
                <a:lnTo>
                  <a:pt x="0" y="29133"/>
                </a:lnTo>
                <a:lnTo>
                  <a:pt x="865" y="37792"/>
                </a:lnTo>
                <a:lnTo>
                  <a:pt x="2435" y="48526"/>
                </a:lnTo>
                <a:lnTo>
                  <a:pt x="4472" y="60643"/>
                </a:lnTo>
                <a:lnTo>
                  <a:pt x="5832" y="72689"/>
                </a:lnTo>
                <a:lnTo>
                  <a:pt x="6738" y="84689"/>
                </a:lnTo>
                <a:lnTo>
                  <a:pt x="7342" y="96658"/>
                </a:lnTo>
                <a:lnTo>
                  <a:pt x="8736" y="107613"/>
                </a:lnTo>
                <a:lnTo>
                  <a:pt x="10659" y="117894"/>
                </a:lnTo>
                <a:lnTo>
                  <a:pt x="12932" y="127724"/>
                </a:lnTo>
                <a:lnTo>
                  <a:pt x="15440" y="137254"/>
                </a:lnTo>
                <a:lnTo>
                  <a:pt x="18104" y="146584"/>
                </a:lnTo>
                <a:lnTo>
                  <a:pt x="20872" y="155780"/>
                </a:lnTo>
                <a:lnTo>
                  <a:pt x="34249" y="197166"/>
                </a:lnTo>
                <a:lnTo>
                  <a:pt x="38581" y="209345"/>
                </a:lnTo>
                <a:lnTo>
                  <a:pt x="42461" y="219449"/>
                </a:lnTo>
                <a:lnTo>
                  <a:pt x="46040" y="228170"/>
                </a:lnTo>
                <a:lnTo>
                  <a:pt x="50410" y="236960"/>
                </a:lnTo>
                <a:lnTo>
                  <a:pt x="55308" y="245797"/>
                </a:lnTo>
                <a:lnTo>
                  <a:pt x="71057" y="27240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573"/>
          <p:cNvSpPr/>
          <p:nvPr/>
        </p:nvSpPr>
        <p:spPr>
          <a:xfrm>
            <a:off x="4830960" y="1600023"/>
            <a:ext cx="142876" cy="16251"/>
          </a:xfrm>
          <a:custGeom>
            <a:avLst/>
            <a:gdLst/>
            <a:ahLst/>
            <a:cxnLst/>
            <a:rect l="0" t="0" r="0" b="0"/>
            <a:pathLst>
              <a:path w="142876" h="16251">
                <a:moveTo>
                  <a:pt x="142875" y="16250"/>
                </a:moveTo>
                <a:lnTo>
                  <a:pt x="128654" y="11510"/>
                </a:lnTo>
                <a:lnTo>
                  <a:pt x="122481" y="9121"/>
                </a:lnTo>
                <a:lnTo>
                  <a:pt x="116381" y="6536"/>
                </a:lnTo>
                <a:lnTo>
                  <a:pt x="110329" y="3821"/>
                </a:lnTo>
                <a:lnTo>
                  <a:pt x="104311" y="2011"/>
                </a:lnTo>
                <a:lnTo>
                  <a:pt x="98314" y="804"/>
                </a:lnTo>
                <a:lnTo>
                  <a:pt x="92332" y="0"/>
                </a:lnTo>
                <a:lnTo>
                  <a:pt x="82391" y="456"/>
                </a:lnTo>
                <a:lnTo>
                  <a:pt x="69810" y="1752"/>
                </a:lnTo>
                <a:lnTo>
                  <a:pt x="0" y="732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574"/>
          <p:cNvSpPr/>
          <p:nvPr/>
        </p:nvSpPr>
        <p:spPr>
          <a:xfrm>
            <a:off x="4929719" y="1652153"/>
            <a:ext cx="115555" cy="106996"/>
          </a:xfrm>
          <a:custGeom>
            <a:avLst/>
            <a:gdLst/>
            <a:ahLst/>
            <a:cxnLst/>
            <a:rect l="0" t="0" r="0" b="0"/>
            <a:pathLst>
              <a:path w="115555" h="106996">
                <a:moveTo>
                  <a:pt x="8398" y="44487"/>
                </a:moveTo>
                <a:lnTo>
                  <a:pt x="22619" y="44487"/>
                </a:lnTo>
                <a:lnTo>
                  <a:pt x="27800" y="43495"/>
                </a:lnTo>
                <a:lnTo>
                  <a:pt x="32247" y="41841"/>
                </a:lnTo>
                <a:lnTo>
                  <a:pt x="36204" y="39747"/>
                </a:lnTo>
                <a:lnTo>
                  <a:pt x="39834" y="38350"/>
                </a:lnTo>
                <a:lnTo>
                  <a:pt x="43246" y="37419"/>
                </a:lnTo>
                <a:lnTo>
                  <a:pt x="46512" y="36799"/>
                </a:lnTo>
                <a:lnTo>
                  <a:pt x="49682" y="34401"/>
                </a:lnTo>
                <a:lnTo>
                  <a:pt x="52788" y="30817"/>
                </a:lnTo>
                <a:lnTo>
                  <a:pt x="55851" y="26444"/>
                </a:lnTo>
                <a:lnTo>
                  <a:pt x="58885" y="22537"/>
                </a:lnTo>
                <a:lnTo>
                  <a:pt x="61899" y="18939"/>
                </a:lnTo>
                <a:lnTo>
                  <a:pt x="64902" y="15549"/>
                </a:lnTo>
                <a:lnTo>
                  <a:pt x="66903" y="12297"/>
                </a:lnTo>
                <a:lnTo>
                  <a:pt x="68237" y="9136"/>
                </a:lnTo>
                <a:lnTo>
                  <a:pt x="69127" y="6037"/>
                </a:lnTo>
                <a:lnTo>
                  <a:pt x="68728" y="3971"/>
                </a:lnTo>
                <a:lnTo>
                  <a:pt x="67469" y="2594"/>
                </a:lnTo>
                <a:lnTo>
                  <a:pt x="65638" y="1675"/>
                </a:lnTo>
                <a:lnTo>
                  <a:pt x="63425" y="1063"/>
                </a:lnTo>
                <a:lnTo>
                  <a:pt x="60958" y="655"/>
                </a:lnTo>
                <a:lnTo>
                  <a:pt x="58320" y="383"/>
                </a:lnTo>
                <a:lnTo>
                  <a:pt x="55570" y="201"/>
                </a:lnTo>
                <a:lnTo>
                  <a:pt x="52745" y="81"/>
                </a:lnTo>
                <a:lnTo>
                  <a:pt x="49869" y="0"/>
                </a:lnTo>
                <a:lnTo>
                  <a:pt x="45967" y="938"/>
                </a:lnTo>
                <a:lnTo>
                  <a:pt x="41381" y="2556"/>
                </a:lnTo>
                <a:lnTo>
                  <a:pt x="36340" y="4627"/>
                </a:lnTo>
                <a:lnTo>
                  <a:pt x="31987" y="6007"/>
                </a:lnTo>
                <a:lnTo>
                  <a:pt x="28093" y="6928"/>
                </a:lnTo>
                <a:lnTo>
                  <a:pt x="24504" y="7541"/>
                </a:lnTo>
                <a:lnTo>
                  <a:pt x="21120" y="8943"/>
                </a:lnTo>
                <a:lnTo>
                  <a:pt x="17871" y="10869"/>
                </a:lnTo>
                <a:lnTo>
                  <a:pt x="14714" y="13145"/>
                </a:lnTo>
                <a:lnTo>
                  <a:pt x="11616" y="16647"/>
                </a:lnTo>
                <a:lnTo>
                  <a:pt x="8559" y="20966"/>
                </a:lnTo>
                <a:lnTo>
                  <a:pt x="5529" y="25830"/>
                </a:lnTo>
                <a:lnTo>
                  <a:pt x="3508" y="30065"/>
                </a:lnTo>
                <a:lnTo>
                  <a:pt x="2162" y="33880"/>
                </a:lnTo>
                <a:lnTo>
                  <a:pt x="1264" y="37416"/>
                </a:lnTo>
                <a:lnTo>
                  <a:pt x="666" y="41757"/>
                </a:lnTo>
                <a:lnTo>
                  <a:pt x="266" y="46636"/>
                </a:lnTo>
                <a:lnTo>
                  <a:pt x="0" y="51873"/>
                </a:lnTo>
                <a:lnTo>
                  <a:pt x="1807" y="57349"/>
                </a:lnTo>
                <a:lnTo>
                  <a:pt x="4996" y="62983"/>
                </a:lnTo>
                <a:lnTo>
                  <a:pt x="9107" y="68724"/>
                </a:lnTo>
                <a:lnTo>
                  <a:pt x="13831" y="73543"/>
                </a:lnTo>
                <a:lnTo>
                  <a:pt x="18966" y="77749"/>
                </a:lnTo>
                <a:lnTo>
                  <a:pt x="24372" y="81544"/>
                </a:lnTo>
                <a:lnTo>
                  <a:pt x="29961" y="85067"/>
                </a:lnTo>
                <a:lnTo>
                  <a:pt x="35672" y="88408"/>
                </a:lnTo>
                <a:lnTo>
                  <a:pt x="41464" y="91627"/>
                </a:lnTo>
                <a:lnTo>
                  <a:pt x="48301" y="94765"/>
                </a:lnTo>
                <a:lnTo>
                  <a:pt x="55836" y="97850"/>
                </a:lnTo>
                <a:lnTo>
                  <a:pt x="63835" y="100898"/>
                </a:lnTo>
                <a:lnTo>
                  <a:pt x="73138" y="102930"/>
                </a:lnTo>
                <a:lnTo>
                  <a:pt x="83307" y="104285"/>
                </a:lnTo>
                <a:lnTo>
                  <a:pt x="115554" y="10699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575"/>
          <p:cNvSpPr/>
          <p:nvPr/>
        </p:nvSpPr>
        <p:spPr>
          <a:xfrm>
            <a:off x="5045858" y="1548258"/>
            <a:ext cx="204799" cy="228750"/>
          </a:xfrm>
          <a:custGeom>
            <a:avLst/>
            <a:gdLst/>
            <a:ahLst/>
            <a:cxnLst/>
            <a:rect l="0" t="0" r="0" b="0"/>
            <a:pathLst>
              <a:path w="204799" h="228750">
                <a:moveTo>
                  <a:pt x="124431" y="139452"/>
                </a:moveTo>
                <a:lnTo>
                  <a:pt x="104313" y="119335"/>
                </a:lnTo>
                <a:lnTo>
                  <a:pt x="100105" y="117111"/>
                </a:lnTo>
                <a:lnTo>
                  <a:pt x="95315" y="115629"/>
                </a:lnTo>
                <a:lnTo>
                  <a:pt x="90138" y="114640"/>
                </a:lnTo>
                <a:lnTo>
                  <a:pt x="85693" y="114974"/>
                </a:lnTo>
                <a:lnTo>
                  <a:pt x="81739" y="116188"/>
                </a:lnTo>
                <a:lnTo>
                  <a:pt x="78110" y="117989"/>
                </a:lnTo>
                <a:lnTo>
                  <a:pt x="71722" y="120183"/>
                </a:lnTo>
                <a:lnTo>
                  <a:pt x="63495" y="122637"/>
                </a:lnTo>
                <a:lnTo>
                  <a:pt x="54041" y="125266"/>
                </a:lnTo>
                <a:lnTo>
                  <a:pt x="45754" y="128010"/>
                </a:lnTo>
                <a:lnTo>
                  <a:pt x="38245" y="130832"/>
                </a:lnTo>
                <a:lnTo>
                  <a:pt x="31255" y="133706"/>
                </a:lnTo>
                <a:lnTo>
                  <a:pt x="25603" y="136613"/>
                </a:lnTo>
                <a:lnTo>
                  <a:pt x="20842" y="139544"/>
                </a:lnTo>
                <a:lnTo>
                  <a:pt x="16676" y="142490"/>
                </a:lnTo>
                <a:lnTo>
                  <a:pt x="12907" y="146439"/>
                </a:lnTo>
                <a:lnTo>
                  <a:pt x="9402" y="151055"/>
                </a:lnTo>
                <a:lnTo>
                  <a:pt x="6073" y="156117"/>
                </a:lnTo>
                <a:lnTo>
                  <a:pt x="3853" y="160484"/>
                </a:lnTo>
                <a:lnTo>
                  <a:pt x="2374" y="164388"/>
                </a:lnTo>
                <a:lnTo>
                  <a:pt x="730" y="171371"/>
                </a:lnTo>
                <a:lnTo>
                  <a:pt x="0" y="177781"/>
                </a:lnTo>
                <a:lnTo>
                  <a:pt x="797" y="180880"/>
                </a:lnTo>
                <a:lnTo>
                  <a:pt x="4329" y="186969"/>
                </a:lnTo>
                <a:lnTo>
                  <a:pt x="9206" y="192982"/>
                </a:lnTo>
                <a:lnTo>
                  <a:pt x="11895" y="195975"/>
                </a:lnTo>
                <a:lnTo>
                  <a:pt x="15672" y="198962"/>
                </a:lnTo>
                <a:lnTo>
                  <a:pt x="20175" y="201946"/>
                </a:lnTo>
                <a:lnTo>
                  <a:pt x="25161" y="204927"/>
                </a:lnTo>
                <a:lnTo>
                  <a:pt x="30470" y="206915"/>
                </a:lnTo>
                <a:lnTo>
                  <a:pt x="35993" y="208240"/>
                </a:lnTo>
                <a:lnTo>
                  <a:pt x="41660" y="209123"/>
                </a:lnTo>
                <a:lnTo>
                  <a:pt x="46430" y="209712"/>
                </a:lnTo>
                <a:lnTo>
                  <a:pt x="50602" y="210105"/>
                </a:lnTo>
                <a:lnTo>
                  <a:pt x="54375" y="210367"/>
                </a:lnTo>
                <a:lnTo>
                  <a:pt x="58876" y="210541"/>
                </a:lnTo>
                <a:lnTo>
                  <a:pt x="74690" y="210786"/>
                </a:lnTo>
                <a:lnTo>
                  <a:pt x="86118" y="210844"/>
                </a:lnTo>
                <a:lnTo>
                  <a:pt x="91944" y="209867"/>
                </a:lnTo>
                <a:lnTo>
                  <a:pt x="97812" y="208224"/>
                </a:lnTo>
                <a:lnTo>
                  <a:pt x="103708" y="206136"/>
                </a:lnTo>
                <a:lnTo>
                  <a:pt x="109623" y="203752"/>
                </a:lnTo>
                <a:lnTo>
                  <a:pt x="115552" y="201170"/>
                </a:lnTo>
                <a:lnTo>
                  <a:pt x="121487" y="198457"/>
                </a:lnTo>
                <a:lnTo>
                  <a:pt x="126437" y="194664"/>
                </a:lnTo>
                <a:lnTo>
                  <a:pt x="130729" y="190151"/>
                </a:lnTo>
                <a:lnTo>
                  <a:pt x="134583" y="185158"/>
                </a:lnTo>
                <a:lnTo>
                  <a:pt x="139136" y="179844"/>
                </a:lnTo>
                <a:lnTo>
                  <a:pt x="144156" y="174318"/>
                </a:lnTo>
                <a:lnTo>
                  <a:pt x="149488" y="168649"/>
                </a:lnTo>
                <a:lnTo>
                  <a:pt x="154033" y="162886"/>
                </a:lnTo>
                <a:lnTo>
                  <a:pt x="158056" y="157059"/>
                </a:lnTo>
                <a:lnTo>
                  <a:pt x="161731" y="151190"/>
                </a:lnTo>
                <a:lnTo>
                  <a:pt x="164180" y="145293"/>
                </a:lnTo>
                <a:lnTo>
                  <a:pt x="165813" y="139378"/>
                </a:lnTo>
                <a:lnTo>
                  <a:pt x="166902" y="133449"/>
                </a:lnTo>
                <a:lnTo>
                  <a:pt x="167628" y="127513"/>
                </a:lnTo>
                <a:lnTo>
                  <a:pt x="168112" y="121571"/>
                </a:lnTo>
                <a:lnTo>
                  <a:pt x="168434" y="115625"/>
                </a:lnTo>
                <a:lnTo>
                  <a:pt x="168792" y="101081"/>
                </a:lnTo>
                <a:lnTo>
                  <a:pt x="169022" y="72232"/>
                </a:lnTo>
                <a:lnTo>
                  <a:pt x="168049" y="64873"/>
                </a:lnTo>
                <a:lnTo>
                  <a:pt x="166408" y="56991"/>
                </a:lnTo>
                <a:lnTo>
                  <a:pt x="164322" y="48759"/>
                </a:lnTo>
                <a:lnTo>
                  <a:pt x="162931" y="41287"/>
                </a:lnTo>
                <a:lnTo>
                  <a:pt x="162004" y="34321"/>
                </a:lnTo>
                <a:lnTo>
                  <a:pt x="161386" y="27693"/>
                </a:lnTo>
                <a:lnTo>
                  <a:pt x="158989" y="21290"/>
                </a:lnTo>
                <a:lnTo>
                  <a:pt x="155407" y="15037"/>
                </a:lnTo>
                <a:lnTo>
                  <a:pt x="144881" y="224"/>
                </a:lnTo>
                <a:lnTo>
                  <a:pt x="143025" y="0"/>
                </a:lnTo>
                <a:lnTo>
                  <a:pt x="140796" y="844"/>
                </a:lnTo>
                <a:lnTo>
                  <a:pt x="138317" y="2398"/>
                </a:lnTo>
                <a:lnTo>
                  <a:pt x="136665" y="4427"/>
                </a:lnTo>
                <a:lnTo>
                  <a:pt x="135563" y="6771"/>
                </a:lnTo>
                <a:lnTo>
                  <a:pt x="134829" y="9326"/>
                </a:lnTo>
                <a:lnTo>
                  <a:pt x="135331" y="15991"/>
                </a:lnTo>
                <a:lnTo>
                  <a:pt x="136659" y="25395"/>
                </a:lnTo>
                <a:lnTo>
                  <a:pt x="145918" y="80873"/>
                </a:lnTo>
                <a:lnTo>
                  <a:pt x="149670" y="96431"/>
                </a:lnTo>
                <a:lnTo>
                  <a:pt x="154155" y="111764"/>
                </a:lnTo>
                <a:lnTo>
                  <a:pt x="170872" y="162536"/>
                </a:lnTo>
                <a:lnTo>
                  <a:pt x="175235" y="171709"/>
                </a:lnTo>
                <a:lnTo>
                  <a:pt x="180128" y="179808"/>
                </a:lnTo>
                <a:lnTo>
                  <a:pt x="204798" y="22874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576"/>
          <p:cNvSpPr/>
          <p:nvPr/>
        </p:nvSpPr>
        <p:spPr>
          <a:xfrm>
            <a:off x="5456790" y="1438261"/>
            <a:ext cx="364712" cy="356547"/>
          </a:xfrm>
          <a:custGeom>
            <a:avLst/>
            <a:gdLst/>
            <a:ahLst/>
            <a:cxnLst/>
            <a:rect l="0" t="0" r="0" b="0"/>
            <a:pathLst>
              <a:path w="364712" h="356547">
                <a:moveTo>
                  <a:pt x="26038" y="70856"/>
                </a:moveTo>
                <a:lnTo>
                  <a:pt x="30778" y="75596"/>
                </a:lnTo>
                <a:lnTo>
                  <a:pt x="32174" y="77985"/>
                </a:lnTo>
                <a:lnTo>
                  <a:pt x="33726" y="83285"/>
                </a:lnTo>
                <a:lnTo>
                  <a:pt x="34416" y="91593"/>
                </a:lnTo>
                <a:lnTo>
                  <a:pt x="34600" y="96587"/>
                </a:lnTo>
                <a:lnTo>
                  <a:pt x="37450" y="107427"/>
                </a:lnTo>
                <a:lnTo>
                  <a:pt x="39599" y="113096"/>
                </a:lnTo>
                <a:lnTo>
                  <a:pt x="44633" y="127332"/>
                </a:lnTo>
                <a:lnTo>
                  <a:pt x="64776" y="187111"/>
                </a:lnTo>
                <a:lnTo>
                  <a:pt x="78643" y="223397"/>
                </a:lnTo>
                <a:lnTo>
                  <a:pt x="95059" y="264660"/>
                </a:lnTo>
                <a:lnTo>
                  <a:pt x="105661" y="289613"/>
                </a:lnTo>
                <a:lnTo>
                  <a:pt x="113682" y="307318"/>
                </a:lnTo>
                <a:lnTo>
                  <a:pt x="117209" y="314818"/>
                </a:lnTo>
                <a:lnTo>
                  <a:pt x="119561" y="318825"/>
                </a:lnTo>
                <a:lnTo>
                  <a:pt x="121129" y="320505"/>
                </a:lnTo>
                <a:lnTo>
                  <a:pt x="122174" y="320632"/>
                </a:lnTo>
                <a:lnTo>
                  <a:pt x="122870" y="319725"/>
                </a:lnTo>
                <a:lnTo>
                  <a:pt x="123644" y="316071"/>
                </a:lnTo>
                <a:lnTo>
                  <a:pt x="118697" y="305848"/>
                </a:lnTo>
                <a:lnTo>
                  <a:pt x="114600" y="298955"/>
                </a:lnTo>
                <a:lnTo>
                  <a:pt x="109884" y="288406"/>
                </a:lnTo>
                <a:lnTo>
                  <a:pt x="104756" y="275421"/>
                </a:lnTo>
                <a:lnTo>
                  <a:pt x="99352" y="260811"/>
                </a:lnTo>
                <a:lnTo>
                  <a:pt x="93766" y="248094"/>
                </a:lnTo>
                <a:lnTo>
                  <a:pt x="88057" y="236639"/>
                </a:lnTo>
                <a:lnTo>
                  <a:pt x="82266" y="226027"/>
                </a:lnTo>
                <a:lnTo>
                  <a:pt x="77414" y="214983"/>
                </a:lnTo>
                <a:lnTo>
                  <a:pt x="73187" y="203651"/>
                </a:lnTo>
                <a:lnTo>
                  <a:pt x="69377" y="192128"/>
                </a:lnTo>
                <a:lnTo>
                  <a:pt x="64852" y="181470"/>
                </a:lnTo>
                <a:lnTo>
                  <a:pt x="59851" y="171387"/>
                </a:lnTo>
                <a:lnTo>
                  <a:pt x="54533" y="161689"/>
                </a:lnTo>
                <a:lnTo>
                  <a:pt x="49996" y="151255"/>
                </a:lnTo>
                <a:lnTo>
                  <a:pt x="45978" y="140330"/>
                </a:lnTo>
                <a:lnTo>
                  <a:pt x="42308" y="129078"/>
                </a:lnTo>
                <a:lnTo>
                  <a:pt x="36885" y="115624"/>
                </a:lnTo>
                <a:lnTo>
                  <a:pt x="30293" y="100701"/>
                </a:lnTo>
                <a:lnTo>
                  <a:pt x="7806" y="52939"/>
                </a:lnTo>
                <a:lnTo>
                  <a:pt x="4953" y="45020"/>
                </a:lnTo>
                <a:lnTo>
                  <a:pt x="3052" y="37757"/>
                </a:lnTo>
                <a:lnTo>
                  <a:pt x="1784" y="30931"/>
                </a:lnTo>
                <a:lnTo>
                  <a:pt x="376" y="20700"/>
                </a:lnTo>
                <a:lnTo>
                  <a:pt x="0" y="16582"/>
                </a:lnTo>
                <a:lnTo>
                  <a:pt x="741" y="12845"/>
                </a:lnTo>
                <a:lnTo>
                  <a:pt x="4211" y="6047"/>
                </a:lnTo>
                <a:lnTo>
                  <a:pt x="6526" y="3838"/>
                </a:lnTo>
                <a:lnTo>
                  <a:pt x="9061" y="2364"/>
                </a:lnTo>
                <a:lnTo>
                  <a:pt x="14524" y="728"/>
                </a:lnTo>
                <a:lnTo>
                  <a:pt x="20259" y="0"/>
                </a:lnTo>
                <a:lnTo>
                  <a:pt x="31407" y="2323"/>
                </a:lnTo>
                <a:lnTo>
                  <a:pt x="38547" y="4331"/>
                </a:lnTo>
                <a:lnTo>
                  <a:pt x="54418" y="9208"/>
                </a:lnTo>
                <a:lnTo>
                  <a:pt x="62817" y="11898"/>
                </a:lnTo>
                <a:lnTo>
                  <a:pt x="72386" y="15676"/>
                </a:lnTo>
                <a:lnTo>
                  <a:pt x="82733" y="20178"/>
                </a:lnTo>
                <a:lnTo>
                  <a:pt x="93600" y="25165"/>
                </a:lnTo>
                <a:lnTo>
                  <a:pt x="105806" y="31465"/>
                </a:lnTo>
                <a:lnTo>
                  <a:pt x="118904" y="38642"/>
                </a:lnTo>
                <a:lnTo>
                  <a:pt x="132597" y="46404"/>
                </a:lnTo>
                <a:lnTo>
                  <a:pt x="145695" y="54554"/>
                </a:lnTo>
                <a:lnTo>
                  <a:pt x="158395" y="62965"/>
                </a:lnTo>
                <a:lnTo>
                  <a:pt x="170831" y="71548"/>
                </a:lnTo>
                <a:lnTo>
                  <a:pt x="184082" y="80247"/>
                </a:lnTo>
                <a:lnTo>
                  <a:pt x="212034" y="97850"/>
                </a:lnTo>
                <a:lnTo>
                  <a:pt x="226434" y="107703"/>
                </a:lnTo>
                <a:lnTo>
                  <a:pt x="240995" y="118241"/>
                </a:lnTo>
                <a:lnTo>
                  <a:pt x="255663" y="129235"/>
                </a:lnTo>
                <a:lnTo>
                  <a:pt x="268418" y="140533"/>
                </a:lnTo>
                <a:lnTo>
                  <a:pt x="279898" y="152034"/>
                </a:lnTo>
                <a:lnTo>
                  <a:pt x="290528" y="163670"/>
                </a:lnTo>
                <a:lnTo>
                  <a:pt x="312922" y="187182"/>
                </a:lnTo>
                <a:lnTo>
                  <a:pt x="324450" y="199008"/>
                </a:lnTo>
                <a:lnTo>
                  <a:pt x="333128" y="209869"/>
                </a:lnTo>
                <a:lnTo>
                  <a:pt x="339905" y="220086"/>
                </a:lnTo>
                <a:lnTo>
                  <a:pt x="345416" y="229874"/>
                </a:lnTo>
                <a:lnTo>
                  <a:pt x="350081" y="239375"/>
                </a:lnTo>
                <a:lnTo>
                  <a:pt x="354184" y="248687"/>
                </a:lnTo>
                <a:lnTo>
                  <a:pt x="357911" y="257871"/>
                </a:lnTo>
                <a:lnTo>
                  <a:pt x="360396" y="265977"/>
                </a:lnTo>
                <a:lnTo>
                  <a:pt x="362052" y="273367"/>
                </a:lnTo>
                <a:lnTo>
                  <a:pt x="363157" y="280277"/>
                </a:lnTo>
                <a:lnTo>
                  <a:pt x="363893" y="286868"/>
                </a:lnTo>
                <a:lnTo>
                  <a:pt x="364384" y="293247"/>
                </a:lnTo>
                <a:lnTo>
                  <a:pt x="364711" y="299484"/>
                </a:lnTo>
                <a:lnTo>
                  <a:pt x="363937" y="305626"/>
                </a:lnTo>
                <a:lnTo>
                  <a:pt x="362429" y="311705"/>
                </a:lnTo>
                <a:lnTo>
                  <a:pt x="360431" y="317742"/>
                </a:lnTo>
                <a:lnTo>
                  <a:pt x="357115" y="323751"/>
                </a:lnTo>
                <a:lnTo>
                  <a:pt x="352920" y="329742"/>
                </a:lnTo>
                <a:lnTo>
                  <a:pt x="342968" y="340698"/>
                </a:lnTo>
                <a:lnTo>
                  <a:pt x="331929" y="348874"/>
                </a:lnTo>
                <a:lnTo>
                  <a:pt x="325215" y="351451"/>
                </a:lnTo>
                <a:lnTo>
                  <a:pt x="317763" y="353169"/>
                </a:lnTo>
                <a:lnTo>
                  <a:pt x="309818" y="354315"/>
                </a:lnTo>
                <a:lnTo>
                  <a:pt x="302537" y="355078"/>
                </a:lnTo>
                <a:lnTo>
                  <a:pt x="295699" y="355588"/>
                </a:lnTo>
                <a:lnTo>
                  <a:pt x="289155" y="355927"/>
                </a:lnTo>
                <a:lnTo>
                  <a:pt x="276594" y="356304"/>
                </a:lnTo>
                <a:lnTo>
                  <a:pt x="252360" y="356546"/>
                </a:lnTo>
                <a:lnTo>
                  <a:pt x="245380" y="355574"/>
                </a:lnTo>
                <a:lnTo>
                  <a:pt x="237750" y="353933"/>
                </a:lnTo>
                <a:lnTo>
                  <a:pt x="220728" y="349530"/>
                </a:lnTo>
                <a:lnTo>
                  <a:pt x="204631" y="33874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577"/>
          <p:cNvSpPr/>
          <p:nvPr/>
        </p:nvSpPr>
        <p:spPr>
          <a:xfrm>
            <a:off x="5858283" y="1705570"/>
            <a:ext cx="106749" cy="78972"/>
          </a:xfrm>
          <a:custGeom>
            <a:avLst/>
            <a:gdLst/>
            <a:ahLst/>
            <a:cxnLst/>
            <a:rect l="0" t="0" r="0" b="0"/>
            <a:pathLst>
              <a:path w="106749" h="78972">
                <a:moveTo>
                  <a:pt x="88888" y="0"/>
                </a:moveTo>
                <a:lnTo>
                  <a:pt x="74667" y="4740"/>
                </a:lnTo>
                <a:lnTo>
                  <a:pt x="54456" y="12359"/>
                </a:lnTo>
                <a:lnTo>
                  <a:pt x="42121" y="17169"/>
                </a:lnTo>
                <a:lnTo>
                  <a:pt x="31913" y="21368"/>
                </a:lnTo>
                <a:lnTo>
                  <a:pt x="23123" y="25159"/>
                </a:lnTo>
                <a:lnTo>
                  <a:pt x="15280" y="28679"/>
                </a:lnTo>
                <a:lnTo>
                  <a:pt x="10050" y="32018"/>
                </a:lnTo>
                <a:lnTo>
                  <a:pt x="6564" y="35236"/>
                </a:lnTo>
                <a:lnTo>
                  <a:pt x="4240" y="38373"/>
                </a:lnTo>
                <a:lnTo>
                  <a:pt x="2691" y="41457"/>
                </a:lnTo>
                <a:lnTo>
                  <a:pt x="1658" y="44505"/>
                </a:lnTo>
                <a:lnTo>
                  <a:pt x="969" y="47529"/>
                </a:lnTo>
                <a:lnTo>
                  <a:pt x="510" y="50538"/>
                </a:lnTo>
                <a:lnTo>
                  <a:pt x="203" y="53535"/>
                </a:lnTo>
                <a:lnTo>
                  <a:pt x="0" y="56526"/>
                </a:lnTo>
                <a:lnTo>
                  <a:pt x="855" y="59512"/>
                </a:lnTo>
                <a:lnTo>
                  <a:pt x="2418" y="62495"/>
                </a:lnTo>
                <a:lnTo>
                  <a:pt x="4453" y="65476"/>
                </a:lnTo>
                <a:lnTo>
                  <a:pt x="6801" y="67463"/>
                </a:lnTo>
                <a:lnTo>
                  <a:pt x="9359" y="68788"/>
                </a:lnTo>
                <a:lnTo>
                  <a:pt x="12056" y="69671"/>
                </a:lnTo>
                <a:lnTo>
                  <a:pt x="15839" y="71252"/>
                </a:lnTo>
                <a:lnTo>
                  <a:pt x="20345" y="73298"/>
                </a:lnTo>
                <a:lnTo>
                  <a:pt x="25334" y="75654"/>
                </a:lnTo>
                <a:lnTo>
                  <a:pt x="30644" y="77225"/>
                </a:lnTo>
                <a:lnTo>
                  <a:pt x="36168" y="78273"/>
                </a:lnTo>
                <a:lnTo>
                  <a:pt x="41835" y="78971"/>
                </a:lnTo>
                <a:lnTo>
                  <a:pt x="46605" y="78444"/>
                </a:lnTo>
                <a:lnTo>
                  <a:pt x="50778" y="77101"/>
                </a:lnTo>
                <a:lnTo>
                  <a:pt x="54552" y="75213"/>
                </a:lnTo>
                <a:lnTo>
                  <a:pt x="59052" y="73954"/>
                </a:lnTo>
                <a:lnTo>
                  <a:pt x="64036" y="73115"/>
                </a:lnTo>
                <a:lnTo>
                  <a:pt x="69344" y="72556"/>
                </a:lnTo>
                <a:lnTo>
                  <a:pt x="73875" y="71191"/>
                </a:lnTo>
                <a:lnTo>
                  <a:pt x="77887" y="69289"/>
                </a:lnTo>
                <a:lnTo>
                  <a:pt x="81554" y="67028"/>
                </a:lnTo>
                <a:lnTo>
                  <a:pt x="84991" y="64529"/>
                </a:lnTo>
                <a:lnTo>
                  <a:pt x="88275" y="61871"/>
                </a:lnTo>
                <a:lnTo>
                  <a:pt x="91456" y="59107"/>
                </a:lnTo>
                <a:lnTo>
                  <a:pt x="93577" y="56272"/>
                </a:lnTo>
                <a:lnTo>
                  <a:pt x="94990" y="53389"/>
                </a:lnTo>
                <a:lnTo>
                  <a:pt x="95933" y="50476"/>
                </a:lnTo>
                <a:lnTo>
                  <a:pt x="97554" y="46549"/>
                </a:lnTo>
                <a:lnTo>
                  <a:pt x="99626" y="41946"/>
                </a:lnTo>
                <a:lnTo>
                  <a:pt x="106748" y="2678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578"/>
          <p:cNvSpPr/>
          <p:nvPr/>
        </p:nvSpPr>
        <p:spPr>
          <a:xfrm>
            <a:off x="5982890" y="1705570"/>
            <a:ext cx="196454" cy="80368"/>
          </a:xfrm>
          <a:custGeom>
            <a:avLst/>
            <a:gdLst/>
            <a:ahLst/>
            <a:cxnLst/>
            <a:rect l="0" t="0" r="0" b="0"/>
            <a:pathLst>
              <a:path w="196454" h="80368">
                <a:moveTo>
                  <a:pt x="0" y="0"/>
                </a:moveTo>
                <a:lnTo>
                  <a:pt x="4741" y="9481"/>
                </a:lnTo>
                <a:lnTo>
                  <a:pt x="7129" y="15250"/>
                </a:lnTo>
                <a:lnTo>
                  <a:pt x="9713" y="22073"/>
                </a:lnTo>
                <a:lnTo>
                  <a:pt x="12429" y="29598"/>
                </a:lnTo>
                <a:lnTo>
                  <a:pt x="14240" y="35607"/>
                </a:lnTo>
                <a:lnTo>
                  <a:pt x="15446" y="40605"/>
                </a:lnTo>
                <a:lnTo>
                  <a:pt x="16251" y="44929"/>
                </a:lnTo>
                <a:lnTo>
                  <a:pt x="17779" y="48804"/>
                </a:lnTo>
                <a:lnTo>
                  <a:pt x="19790" y="52380"/>
                </a:lnTo>
                <a:lnTo>
                  <a:pt x="22123" y="55756"/>
                </a:lnTo>
                <a:lnTo>
                  <a:pt x="23679" y="58999"/>
                </a:lnTo>
                <a:lnTo>
                  <a:pt x="24715" y="62153"/>
                </a:lnTo>
                <a:lnTo>
                  <a:pt x="25406" y="65248"/>
                </a:lnTo>
                <a:lnTo>
                  <a:pt x="26859" y="68303"/>
                </a:lnTo>
                <a:lnTo>
                  <a:pt x="28820" y="71332"/>
                </a:lnTo>
                <a:lnTo>
                  <a:pt x="34356" y="78582"/>
                </a:lnTo>
                <a:lnTo>
                  <a:pt x="35803" y="78185"/>
                </a:lnTo>
                <a:lnTo>
                  <a:pt x="37759" y="76928"/>
                </a:lnTo>
                <a:lnTo>
                  <a:pt x="40056" y="75098"/>
                </a:lnTo>
                <a:lnTo>
                  <a:pt x="43571" y="68917"/>
                </a:lnTo>
                <a:lnTo>
                  <a:pt x="47899" y="59835"/>
                </a:lnTo>
                <a:lnTo>
                  <a:pt x="52768" y="48820"/>
                </a:lnTo>
                <a:lnTo>
                  <a:pt x="57007" y="40484"/>
                </a:lnTo>
                <a:lnTo>
                  <a:pt x="60825" y="33935"/>
                </a:lnTo>
                <a:lnTo>
                  <a:pt x="64362" y="28576"/>
                </a:lnTo>
                <a:lnTo>
                  <a:pt x="67713" y="24012"/>
                </a:lnTo>
                <a:lnTo>
                  <a:pt x="70939" y="19977"/>
                </a:lnTo>
                <a:lnTo>
                  <a:pt x="74082" y="16294"/>
                </a:lnTo>
                <a:lnTo>
                  <a:pt x="77169" y="12847"/>
                </a:lnTo>
                <a:lnTo>
                  <a:pt x="83245" y="6371"/>
                </a:lnTo>
                <a:lnTo>
                  <a:pt x="86255" y="4247"/>
                </a:lnTo>
                <a:lnTo>
                  <a:pt x="92244" y="1888"/>
                </a:lnTo>
                <a:lnTo>
                  <a:pt x="98214" y="839"/>
                </a:lnTo>
                <a:lnTo>
                  <a:pt x="104174" y="373"/>
                </a:lnTo>
                <a:lnTo>
                  <a:pt x="110131" y="166"/>
                </a:lnTo>
                <a:lnTo>
                  <a:pt x="113108" y="1102"/>
                </a:lnTo>
                <a:lnTo>
                  <a:pt x="116085" y="2719"/>
                </a:lnTo>
                <a:lnTo>
                  <a:pt x="119062" y="4789"/>
                </a:lnTo>
                <a:lnTo>
                  <a:pt x="125016" y="7089"/>
                </a:lnTo>
                <a:lnTo>
                  <a:pt x="127992" y="7703"/>
                </a:lnTo>
                <a:lnTo>
                  <a:pt x="131961" y="10096"/>
                </a:lnTo>
                <a:lnTo>
                  <a:pt x="136591" y="13676"/>
                </a:lnTo>
                <a:lnTo>
                  <a:pt x="141662" y="18047"/>
                </a:lnTo>
                <a:lnTo>
                  <a:pt x="146035" y="21953"/>
                </a:lnTo>
                <a:lnTo>
                  <a:pt x="153540" y="28939"/>
                </a:lnTo>
                <a:lnTo>
                  <a:pt x="163343" y="38450"/>
                </a:lnTo>
                <a:lnTo>
                  <a:pt x="177272" y="52293"/>
                </a:lnTo>
                <a:lnTo>
                  <a:pt x="180689" y="56690"/>
                </a:lnTo>
                <a:lnTo>
                  <a:pt x="182968" y="60614"/>
                </a:lnTo>
                <a:lnTo>
                  <a:pt x="184486" y="64221"/>
                </a:lnTo>
                <a:lnTo>
                  <a:pt x="186491" y="67619"/>
                </a:lnTo>
                <a:lnTo>
                  <a:pt x="188820" y="70876"/>
                </a:lnTo>
                <a:lnTo>
                  <a:pt x="196453" y="8036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579"/>
          <p:cNvSpPr/>
          <p:nvPr/>
        </p:nvSpPr>
        <p:spPr>
          <a:xfrm>
            <a:off x="6188431" y="1715741"/>
            <a:ext cx="133788" cy="88056"/>
          </a:xfrm>
          <a:custGeom>
            <a:avLst/>
            <a:gdLst/>
            <a:ahLst/>
            <a:cxnLst/>
            <a:rect l="0" t="0" r="0" b="0"/>
            <a:pathLst>
              <a:path w="133788" h="88056">
                <a:moveTo>
                  <a:pt x="89139" y="7688"/>
                </a:moveTo>
                <a:lnTo>
                  <a:pt x="79658" y="2948"/>
                </a:lnTo>
                <a:lnTo>
                  <a:pt x="75873" y="1551"/>
                </a:lnTo>
                <a:lnTo>
                  <a:pt x="72358" y="620"/>
                </a:lnTo>
                <a:lnTo>
                  <a:pt x="69021" y="0"/>
                </a:lnTo>
                <a:lnTo>
                  <a:pt x="64813" y="578"/>
                </a:lnTo>
                <a:lnTo>
                  <a:pt x="60024" y="1956"/>
                </a:lnTo>
                <a:lnTo>
                  <a:pt x="54846" y="3867"/>
                </a:lnTo>
                <a:lnTo>
                  <a:pt x="49410" y="5141"/>
                </a:lnTo>
                <a:lnTo>
                  <a:pt x="43801" y="5990"/>
                </a:lnTo>
                <a:lnTo>
                  <a:pt x="38078" y="6556"/>
                </a:lnTo>
                <a:lnTo>
                  <a:pt x="33270" y="7926"/>
                </a:lnTo>
                <a:lnTo>
                  <a:pt x="29073" y="9831"/>
                </a:lnTo>
                <a:lnTo>
                  <a:pt x="25282" y="12093"/>
                </a:lnTo>
                <a:lnTo>
                  <a:pt x="21763" y="14594"/>
                </a:lnTo>
                <a:lnTo>
                  <a:pt x="18425" y="17253"/>
                </a:lnTo>
                <a:lnTo>
                  <a:pt x="15207" y="20018"/>
                </a:lnTo>
                <a:lnTo>
                  <a:pt x="12069" y="21861"/>
                </a:lnTo>
                <a:lnTo>
                  <a:pt x="8986" y="23090"/>
                </a:lnTo>
                <a:lnTo>
                  <a:pt x="5938" y="23909"/>
                </a:lnTo>
                <a:lnTo>
                  <a:pt x="3906" y="25447"/>
                </a:lnTo>
                <a:lnTo>
                  <a:pt x="2551" y="27465"/>
                </a:lnTo>
                <a:lnTo>
                  <a:pt x="1648" y="29803"/>
                </a:lnTo>
                <a:lnTo>
                  <a:pt x="1046" y="32353"/>
                </a:lnTo>
                <a:lnTo>
                  <a:pt x="645" y="35045"/>
                </a:lnTo>
                <a:lnTo>
                  <a:pt x="377" y="37832"/>
                </a:lnTo>
                <a:lnTo>
                  <a:pt x="199" y="40683"/>
                </a:lnTo>
                <a:lnTo>
                  <a:pt x="0" y="46496"/>
                </a:lnTo>
                <a:lnTo>
                  <a:pt x="940" y="48443"/>
                </a:lnTo>
                <a:lnTo>
                  <a:pt x="2558" y="49741"/>
                </a:lnTo>
                <a:lnTo>
                  <a:pt x="4629" y="50606"/>
                </a:lnTo>
                <a:lnTo>
                  <a:pt x="7002" y="52175"/>
                </a:lnTo>
                <a:lnTo>
                  <a:pt x="9577" y="54213"/>
                </a:lnTo>
                <a:lnTo>
                  <a:pt x="12285" y="56564"/>
                </a:lnTo>
                <a:lnTo>
                  <a:pt x="15082" y="58132"/>
                </a:lnTo>
                <a:lnTo>
                  <a:pt x="17940" y="59177"/>
                </a:lnTo>
                <a:lnTo>
                  <a:pt x="20837" y="59873"/>
                </a:lnTo>
                <a:lnTo>
                  <a:pt x="25745" y="60338"/>
                </a:lnTo>
                <a:lnTo>
                  <a:pt x="31993" y="60647"/>
                </a:lnTo>
                <a:lnTo>
                  <a:pt x="49717" y="61083"/>
                </a:lnTo>
                <a:lnTo>
                  <a:pt x="53928" y="61144"/>
                </a:lnTo>
                <a:lnTo>
                  <a:pt x="58720" y="60193"/>
                </a:lnTo>
                <a:lnTo>
                  <a:pt x="63899" y="58566"/>
                </a:lnTo>
                <a:lnTo>
                  <a:pt x="69335" y="56490"/>
                </a:lnTo>
                <a:lnTo>
                  <a:pt x="74944" y="55105"/>
                </a:lnTo>
                <a:lnTo>
                  <a:pt x="80668" y="54182"/>
                </a:lnTo>
                <a:lnTo>
                  <a:pt x="86468" y="53567"/>
                </a:lnTo>
                <a:lnTo>
                  <a:pt x="91327" y="53157"/>
                </a:lnTo>
                <a:lnTo>
                  <a:pt x="95559" y="52883"/>
                </a:lnTo>
                <a:lnTo>
                  <a:pt x="99372" y="52701"/>
                </a:lnTo>
                <a:lnTo>
                  <a:pt x="101914" y="53572"/>
                </a:lnTo>
                <a:lnTo>
                  <a:pt x="103609" y="55145"/>
                </a:lnTo>
                <a:lnTo>
                  <a:pt x="104739" y="57185"/>
                </a:lnTo>
                <a:lnTo>
                  <a:pt x="106484" y="59538"/>
                </a:lnTo>
                <a:lnTo>
                  <a:pt x="108640" y="62098"/>
                </a:lnTo>
                <a:lnTo>
                  <a:pt x="111070" y="64797"/>
                </a:lnTo>
                <a:lnTo>
                  <a:pt x="116415" y="70442"/>
                </a:lnTo>
                <a:lnTo>
                  <a:pt x="133787" y="8805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580"/>
          <p:cNvSpPr/>
          <p:nvPr/>
        </p:nvSpPr>
        <p:spPr>
          <a:xfrm>
            <a:off x="6304359" y="1509117"/>
            <a:ext cx="80368" cy="285751"/>
          </a:xfrm>
          <a:custGeom>
            <a:avLst/>
            <a:gdLst/>
            <a:ahLst/>
            <a:cxnLst/>
            <a:rect l="0" t="0" r="0" b="0"/>
            <a:pathLst>
              <a:path w="80368" h="285751">
                <a:moveTo>
                  <a:pt x="0" y="0"/>
                </a:moveTo>
                <a:lnTo>
                  <a:pt x="14221" y="75847"/>
                </a:lnTo>
                <a:lnTo>
                  <a:pt x="24364" y="113072"/>
                </a:lnTo>
                <a:lnTo>
                  <a:pt x="80367" y="2857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581"/>
          <p:cNvSpPr/>
          <p:nvPr/>
        </p:nvSpPr>
        <p:spPr>
          <a:xfrm>
            <a:off x="6438578" y="1504973"/>
            <a:ext cx="106883" cy="324211"/>
          </a:xfrm>
          <a:custGeom>
            <a:avLst/>
            <a:gdLst/>
            <a:ahLst/>
            <a:cxnLst/>
            <a:rect l="0" t="0" r="0" b="0"/>
            <a:pathLst>
              <a:path w="106883" h="324211">
                <a:moveTo>
                  <a:pt x="71164" y="227386"/>
                </a:moveTo>
                <a:lnTo>
                  <a:pt x="86540" y="212009"/>
                </a:lnTo>
                <a:lnTo>
                  <a:pt x="87368" y="210189"/>
                </a:lnTo>
                <a:lnTo>
                  <a:pt x="88287" y="205522"/>
                </a:lnTo>
                <a:lnTo>
                  <a:pt x="87541" y="203880"/>
                </a:lnTo>
                <a:lnTo>
                  <a:pt x="86050" y="202786"/>
                </a:lnTo>
                <a:lnTo>
                  <a:pt x="84065" y="202056"/>
                </a:lnTo>
                <a:lnTo>
                  <a:pt x="81748" y="200577"/>
                </a:lnTo>
                <a:lnTo>
                  <a:pt x="79213" y="198600"/>
                </a:lnTo>
                <a:lnTo>
                  <a:pt x="76529" y="196289"/>
                </a:lnTo>
                <a:lnTo>
                  <a:pt x="72757" y="194748"/>
                </a:lnTo>
                <a:lnTo>
                  <a:pt x="68257" y="193721"/>
                </a:lnTo>
                <a:lnTo>
                  <a:pt x="63273" y="193036"/>
                </a:lnTo>
                <a:lnTo>
                  <a:pt x="58958" y="193572"/>
                </a:lnTo>
                <a:lnTo>
                  <a:pt x="55089" y="194922"/>
                </a:lnTo>
                <a:lnTo>
                  <a:pt x="47152" y="199067"/>
                </a:lnTo>
                <a:lnTo>
                  <a:pt x="37010" y="204216"/>
                </a:lnTo>
                <a:lnTo>
                  <a:pt x="32520" y="206979"/>
                </a:lnTo>
                <a:lnTo>
                  <a:pt x="28534" y="209812"/>
                </a:lnTo>
                <a:lnTo>
                  <a:pt x="24884" y="212694"/>
                </a:lnTo>
                <a:lnTo>
                  <a:pt x="20467" y="216599"/>
                </a:lnTo>
                <a:lnTo>
                  <a:pt x="10267" y="226230"/>
                </a:lnTo>
                <a:lnTo>
                  <a:pt x="6754" y="231576"/>
                </a:lnTo>
                <a:lnTo>
                  <a:pt x="4411" y="237125"/>
                </a:lnTo>
                <a:lnTo>
                  <a:pt x="2849" y="242808"/>
                </a:lnTo>
                <a:lnTo>
                  <a:pt x="1114" y="251769"/>
                </a:lnTo>
                <a:lnTo>
                  <a:pt x="343" y="261043"/>
                </a:lnTo>
                <a:lnTo>
                  <a:pt x="0" y="275087"/>
                </a:lnTo>
                <a:lnTo>
                  <a:pt x="901" y="281015"/>
                </a:lnTo>
                <a:lnTo>
                  <a:pt x="2494" y="285959"/>
                </a:lnTo>
                <a:lnTo>
                  <a:pt x="4548" y="290247"/>
                </a:lnTo>
                <a:lnTo>
                  <a:pt x="6909" y="294098"/>
                </a:lnTo>
                <a:lnTo>
                  <a:pt x="9476" y="297657"/>
                </a:lnTo>
                <a:lnTo>
                  <a:pt x="12179" y="301023"/>
                </a:lnTo>
                <a:lnTo>
                  <a:pt x="14974" y="304258"/>
                </a:lnTo>
                <a:lnTo>
                  <a:pt x="17829" y="307408"/>
                </a:lnTo>
                <a:lnTo>
                  <a:pt x="20725" y="310499"/>
                </a:lnTo>
                <a:lnTo>
                  <a:pt x="23647" y="312561"/>
                </a:lnTo>
                <a:lnTo>
                  <a:pt x="26587" y="313935"/>
                </a:lnTo>
                <a:lnTo>
                  <a:pt x="29540" y="314851"/>
                </a:lnTo>
                <a:lnTo>
                  <a:pt x="32501" y="316454"/>
                </a:lnTo>
                <a:lnTo>
                  <a:pt x="35466" y="318514"/>
                </a:lnTo>
                <a:lnTo>
                  <a:pt x="42615" y="324210"/>
                </a:lnTo>
                <a:lnTo>
                  <a:pt x="44194" y="323685"/>
                </a:lnTo>
                <a:lnTo>
                  <a:pt x="46238" y="322343"/>
                </a:lnTo>
                <a:lnTo>
                  <a:pt x="48594" y="320457"/>
                </a:lnTo>
                <a:lnTo>
                  <a:pt x="51156" y="319198"/>
                </a:lnTo>
                <a:lnTo>
                  <a:pt x="53857" y="318360"/>
                </a:lnTo>
                <a:lnTo>
                  <a:pt x="56649" y="317801"/>
                </a:lnTo>
                <a:lnTo>
                  <a:pt x="59503" y="315444"/>
                </a:lnTo>
                <a:lnTo>
                  <a:pt x="62398" y="311888"/>
                </a:lnTo>
                <a:lnTo>
                  <a:pt x="65320" y="307533"/>
                </a:lnTo>
                <a:lnTo>
                  <a:pt x="68567" y="300048"/>
                </a:lnTo>
                <a:lnTo>
                  <a:pt x="75391" y="272938"/>
                </a:lnTo>
                <a:lnTo>
                  <a:pt x="76959" y="261723"/>
                </a:lnTo>
                <a:lnTo>
                  <a:pt x="78004" y="249285"/>
                </a:lnTo>
                <a:lnTo>
                  <a:pt x="78700" y="236032"/>
                </a:lnTo>
                <a:lnTo>
                  <a:pt x="79474" y="205432"/>
                </a:lnTo>
                <a:lnTo>
                  <a:pt x="79681" y="188937"/>
                </a:lnTo>
                <a:lnTo>
                  <a:pt x="78826" y="173972"/>
                </a:lnTo>
                <a:lnTo>
                  <a:pt x="77264" y="160027"/>
                </a:lnTo>
                <a:lnTo>
                  <a:pt x="75231" y="146761"/>
                </a:lnTo>
                <a:lnTo>
                  <a:pt x="72883" y="133949"/>
                </a:lnTo>
                <a:lnTo>
                  <a:pt x="67629" y="109129"/>
                </a:lnTo>
                <a:lnTo>
                  <a:pt x="59092" y="72843"/>
                </a:lnTo>
                <a:lnTo>
                  <a:pt x="56170" y="61850"/>
                </a:lnTo>
                <a:lnTo>
                  <a:pt x="50279" y="41697"/>
                </a:lnTo>
                <a:lnTo>
                  <a:pt x="47318" y="34140"/>
                </a:lnTo>
                <a:lnTo>
                  <a:pt x="44353" y="28110"/>
                </a:lnTo>
                <a:lnTo>
                  <a:pt x="37205" y="16044"/>
                </a:lnTo>
                <a:lnTo>
                  <a:pt x="36227" y="11748"/>
                </a:lnTo>
                <a:lnTo>
                  <a:pt x="35967" y="9213"/>
                </a:lnTo>
                <a:lnTo>
                  <a:pt x="34800" y="6531"/>
                </a:lnTo>
                <a:lnTo>
                  <a:pt x="33031" y="3751"/>
                </a:lnTo>
                <a:lnTo>
                  <a:pt x="30859" y="905"/>
                </a:lnTo>
                <a:lnTo>
                  <a:pt x="29411" y="0"/>
                </a:lnTo>
                <a:lnTo>
                  <a:pt x="28446" y="389"/>
                </a:lnTo>
                <a:lnTo>
                  <a:pt x="27803" y="1641"/>
                </a:lnTo>
                <a:lnTo>
                  <a:pt x="29733" y="10969"/>
                </a:lnTo>
                <a:lnTo>
                  <a:pt x="31637" y="17623"/>
                </a:lnTo>
                <a:lnTo>
                  <a:pt x="39058" y="45951"/>
                </a:lnTo>
                <a:lnTo>
                  <a:pt x="49949" y="81264"/>
                </a:lnTo>
                <a:lnTo>
                  <a:pt x="57020" y="103182"/>
                </a:lnTo>
                <a:lnTo>
                  <a:pt x="61735" y="120771"/>
                </a:lnTo>
                <a:lnTo>
                  <a:pt x="64878" y="135473"/>
                </a:lnTo>
                <a:lnTo>
                  <a:pt x="66973" y="148251"/>
                </a:lnTo>
                <a:lnTo>
                  <a:pt x="71347" y="163716"/>
                </a:lnTo>
                <a:lnTo>
                  <a:pt x="77239" y="180970"/>
                </a:lnTo>
                <a:lnTo>
                  <a:pt x="94461" y="227854"/>
                </a:lnTo>
                <a:lnTo>
                  <a:pt x="106882" y="27203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582"/>
          <p:cNvSpPr/>
          <p:nvPr/>
        </p:nvSpPr>
        <p:spPr>
          <a:xfrm>
            <a:off x="3018234" y="1919892"/>
            <a:ext cx="237205" cy="285741"/>
          </a:xfrm>
          <a:custGeom>
            <a:avLst/>
            <a:gdLst/>
            <a:ahLst/>
            <a:cxnLst/>
            <a:rect l="0" t="0" r="0" b="0"/>
            <a:pathLst>
              <a:path w="237205" h="285741">
                <a:moveTo>
                  <a:pt x="178594" y="8920"/>
                </a:moveTo>
                <a:lnTo>
                  <a:pt x="178594" y="1232"/>
                </a:lnTo>
                <a:lnTo>
                  <a:pt x="177601" y="818"/>
                </a:lnTo>
                <a:lnTo>
                  <a:pt x="171464" y="236"/>
                </a:lnTo>
                <a:lnTo>
                  <a:pt x="166165" y="99"/>
                </a:lnTo>
                <a:lnTo>
                  <a:pt x="148782" y="0"/>
                </a:lnTo>
                <a:lnTo>
                  <a:pt x="144829" y="989"/>
                </a:lnTo>
                <a:lnTo>
                  <a:pt x="140209" y="2641"/>
                </a:lnTo>
                <a:lnTo>
                  <a:pt x="135144" y="4734"/>
                </a:lnTo>
                <a:lnTo>
                  <a:pt x="129784" y="6129"/>
                </a:lnTo>
                <a:lnTo>
                  <a:pt x="124225" y="7059"/>
                </a:lnTo>
                <a:lnTo>
                  <a:pt x="118536" y="7680"/>
                </a:lnTo>
                <a:lnTo>
                  <a:pt x="113750" y="9085"/>
                </a:lnTo>
                <a:lnTo>
                  <a:pt x="109568" y="11014"/>
                </a:lnTo>
                <a:lnTo>
                  <a:pt x="105788" y="13293"/>
                </a:lnTo>
                <a:lnTo>
                  <a:pt x="99298" y="15804"/>
                </a:lnTo>
                <a:lnTo>
                  <a:pt x="91003" y="18470"/>
                </a:lnTo>
                <a:lnTo>
                  <a:pt x="72196" y="24079"/>
                </a:lnTo>
                <a:lnTo>
                  <a:pt x="53915" y="29879"/>
                </a:lnTo>
                <a:lnTo>
                  <a:pt x="45865" y="33806"/>
                </a:lnTo>
                <a:lnTo>
                  <a:pt x="38514" y="38409"/>
                </a:lnTo>
                <a:lnTo>
                  <a:pt x="31629" y="43462"/>
                </a:lnTo>
                <a:lnTo>
                  <a:pt x="26047" y="47823"/>
                </a:lnTo>
                <a:lnTo>
                  <a:pt x="21333" y="51723"/>
                </a:lnTo>
                <a:lnTo>
                  <a:pt x="11380" y="60370"/>
                </a:lnTo>
                <a:lnTo>
                  <a:pt x="10563" y="62071"/>
                </a:lnTo>
                <a:lnTo>
                  <a:pt x="9655" y="66608"/>
                </a:lnTo>
                <a:lnTo>
                  <a:pt x="9145" y="74740"/>
                </a:lnTo>
                <a:lnTo>
                  <a:pt x="8993" y="83434"/>
                </a:lnTo>
                <a:lnTo>
                  <a:pt x="9964" y="85385"/>
                </a:lnTo>
                <a:lnTo>
                  <a:pt x="11604" y="86686"/>
                </a:lnTo>
                <a:lnTo>
                  <a:pt x="13689" y="87553"/>
                </a:lnTo>
                <a:lnTo>
                  <a:pt x="18652" y="91162"/>
                </a:lnTo>
                <a:lnTo>
                  <a:pt x="21364" y="93514"/>
                </a:lnTo>
                <a:lnTo>
                  <a:pt x="24165" y="95081"/>
                </a:lnTo>
                <a:lnTo>
                  <a:pt x="33839" y="98280"/>
                </a:lnTo>
                <a:lnTo>
                  <a:pt x="38434" y="100243"/>
                </a:lnTo>
                <a:lnTo>
                  <a:pt x="43482" y="102545"/>
                </a:lnTo>
                <a:lnTo>
                  <a:pt x="47840" y="105071"/>
                </a:lnTo>
                <a:lnTo>
                  <a:pt x="51737" y="107747"/>
                </a:lnTo>
                <a:lnTo>
                  <a:pt x="55327" y="110523"/>
                </a:lnTo>
                <a:lnTo>
                  <a:pt x="59705" y="112375"/>
                </a:lnTo>
                <a:lnTo>
                  <a:pt x="64608" y="113608"/>
                </a:lnTo>
                <a:lnTo>
                  <a:pt x="69861" y="114431"/>
                </a:lnTo>
                <a:lnTo>
                  <a:pt x="75347" y="115972"/>
                </a:lnTo>
                <a:lnTo>
                  <a:pt x="80990" y="117991"/>
                </a:lnTo>
                <a:lnTo>
                  <a:pt x="118524" y="133101"/>
                </a:lnTo>
                <a:lnTo>
                  <a:pt x="128625" y="136356"/>
                </a:lnTo>
                <a:lnTo>
                  <a:pt x="137344" y="138526"/>
                </a:lnTo>
                <a:lnTo>
                  <a:pt x="145141" y="139972"/>
                </a:lnTo>
                <a:lnTo>
                  <a:pt x="155300" y="143913"/>
                </a:lnTo>
                <a:lnTo>
                  <a:pt x="167033" y="149517"/>
                </a:lnTo>
                <a:lnTo>
                  <a:pt x="179816" y="156229"/>
                </a:lnTo>
                <a:lnTo>
                  <a:pt x="189331" y="161697"/>
                </a:lnTo>
                <a:lnTo>
                  <a:pt x="196666" y="166334"/>
                </a:lnTo>
                <a:lnTo>
                  <a:pt x="202548" y="170417"/>
                </a:lnTo>
                <a:lnTo>
                  <a:pt x="207462" y="173139"/>
                </a:lnTo>
                <a:lnTo>
                  <a:pt x="211730" y="174954"/>
                </a:lnTo>
                <a:lnTo>
                  <a:pt x="215567" y="176164"/>
                </a:lnTo>
                <a:lnTo>
                  <a:pt x="222477" y="180155"/>
                </a:lnTo>
                <a:lnTo>
                  <a:pt x="225709" y="182608"/>
                </a:lnTo>
                <a:lnTo>
                  <a:pt x="227863" y="185235"/>
                </a:lnTo>
                <a:lnTo>
                  <a:pt x="229299" y="187979"/>
                </a:lnTo>
                <a:lnTo>
                  <a:pt x="230895" y="193674"/>
                </a:lnTo>
                <a:lnTo>
                  <a:pt x="231604" y="199512"/>
                </a:lnTo>
                <a:lnTo>
                  <a:pt x="232786" y="202458"/>
                </a:lnTo>
                <a:lnTo>
                  <a:pt x="236744" y="208377"/>
                </a:lnTo>
                <a:lnTo>
                  <a:pt x="237204" y="211344"/>
                </a:lnTo>
                <a:lnTo>
                  <a:pt x="236519" y="214315"/>
                </a:lnTo>
                <a:lnTo>
                  <a:pt x="234104" y="220261"/>
                </a:lnTo>
                <a:lnTo>
                  <a:pt x="233031" y="226211"/>
                </a:lnTo>
                <a:lnTo>
                  <a:pt x="231752" y="229187"/>
                </a:lnTo>
                <a:lnTo>
                  <a:pt x="227686" y="235140"/>
                </a:lnTo>
                <a:lnTo>
                  <a:pt x="225212" y="237124"/>
                </a:lnTo>
                <a:lnTo>
                  <a:pt x="222571" y="238446"/>
                </a:lnTo>
                <a:lnTo>
                  <a:pt x="215999" y="240908"/>
                </a:lnTo>
                <a:lnTo>
                  <a:pt x="211468" y="242954"/>
                </a:lnTo>
                <a:lnTo>
                  <a:pt x="201142" y="247872"/>
                </a:lnTo>
                <a:lnTo>
                  <a:pt x="189938" y="253366"/>
                </a:lnTo>
                <a:lnTo>
                  <a:pt x="185165" y="255228"/>
                </a:lnTo>
                <a:lnTo>
                  <a:pt x="180990" y="256469"/>
                </a:lnTo>
                <a:lnTo>
                  <a:pt x="177214" y="257296"/>
                </a:lnTo>
                <a:lnTo>
                  <a:pt x="169737" y="259832"/>
                </a:lnTo>
                <a:lnTo>
                  <a:pt x="148199" y="267942"/>
                </a:lnTo>
                <a:lnTo>
                  <a:pt x="135510" y="271890"/>
                </a:lnTo>
                <a:lnTo>
                  <a:pt x="122090" y="275515"/>
                </a:lnTo>
                <a:lnTo>
                  <a:pt x="108182" y="278923"/>
                </a:lnTo>
                <a:lnTo>
                  <a:pt x="97919" y="281196"/>
                </a:lnTo>
                <a:lnTo>
                  <a:pt x="90084" y="282710"/>
                </a:lnTo>
                <a:lnTo>
                  <a:pt x="83868" y="283720"/>
                </a:lnTo>
                <a:lnTo>
                  <a:pt x="76748" y="284394"/>
                </a:lnTo>
                <a:lnTo>
                  <a:pt x="69025" y="284843"/>
                </a:lnTo>
                <a:lnTo>
                  <a:pt x="60899" y="285142"/>
                </a:lnTo>
                <a:lnTo>
                  <a:pt x="22319" y="285622"/>
                </a:lnTo>
                <a:lnTo>
                  <a:pt x="0" y="28574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583"/>
          <p:cNvSpPr/>
          <p:nvPr/>
        </p:nvSpPr>
        <p:spPr>
          <a:xfrm>
            <a:off x="1187648" y="2241351"/>
            <a:ext cx="1705571" cy="160735"/>
          </a:xfrm>
          <a:custGeom>
            <a:avLst/>
            <a:gdLst/>
            <a:ahLst/>
            <a:cxnLst/>
            <a:rect l="0" t="0" r="0" b="0"/>
            <a:pathLst>
              <a:path w="1705571" h="160735">
                <a:moveTo>
                  <a:pt x="1705570" y="0"/>
                </a:moveTo>
                <a:lnTo>
                  <a:pt x="1700830" y="4740"/>
                </a:lnTo>
                <a:lnTo>
                  <a:pt x="1698441" y="6137"/>
                </a:lnTo>
                <a:lnTo>
                  <a:pt x="1693142" y="7689"/>
                </a:lnTo>
                <a:lnTo>
                  <a:pt x="1643802" y="8881"/>
                </a:lnTo>
                <a:lnTo>
                  <a:pt x="1513631" y="8927"/>
                </a:lnTo>
                <a:lnTo>
                  <a:pt x="1472641" y="13669"/>
                </a:lnTo>
                <a:lnTo>
                  <a:pt x="1430620" y="16618"/>
                </a:lnTo>
                <a:lnTo>
                  <a:pt x="1391491" y="17492"/>
                </a:lnTo>
                <a:lnTo>
                  <a:pt x="1351005" y="20342"/>
                </a:lnTo>
                <a:lnTo>
                  <a:pt x="1304900" y="23924"/>
                </a:lnTo>
                <a:lnTo>
                  <a:pt x="1267872" y="25516"/>
                </a:lnTo>
                <a:lnTo>
                  <a:pt x="1241131" y="27925"/>
                </a:lnTo>
                <a:lnTo>
                  <a:pt x="1067949" y="46795"/>
                </a:lnTo>
                <a:lnTo>
                  <a:pt x="1017040" y="50563"/>
                </a:lnTo>
                <a:lnTo>
                  <a:pt x="996519" y="51568"/>
                </a:lnTo>
                <a:lnTo>
                  <a:pt x="960018" y="55215"/>
                </a:lnTo>
                <a:lnTo>
                  <a:pt x="808545" y="72584"/>
                </a:lnTo>
                <a:lnTo>
                  <a:pt x="715879" y="81207"/>
                </a:lnTo>
                <a:lnTo>
                  <a:pt x="657497" y="85702"/>
                </a:lnTo>
                <a:lnTo>
                  <a:pt x="605752" y="89683"/>
                </a:lnTo>
                <a:lnTo>
                  <a:pt x="485517" y="101097"/>
                </a:lnTo>
                <a:lnTo>
                  <a:pt x="385917" y="108605"/>
                </a:lnTo>
                <a:lnTo>
                  <a:pt x="358481" y="111099"/>
                </a:lnTo>
                <a:lnTo>
                  <a:pt x="337214" y="113754"/>
                </a:lnTo>
                <a:lnTo>
                  <a:pt x="320059" y="116515"/>
                </a:lnTo>
                <a:lnTo>
                  <a:pt x="290085" y="122230"/>
                </a:lnTo>
                <a:lnTo>
                  <a:pt x="256919" y="128077"/>
                </a:lnTo>
                <a:lnTo>
                  <a:pt x="208507" y="132786"/>
                </a:lnTo>
                <a:lnTo>
                  <a:pt x="179519" y="134594"/>
                </a:lnTo>
                <a:lnTo>
                  <a:pt x="161146" y="138533"/>
                </a:lnTo>
                <a:lnTo>
                  <a:pt x="116140" y="142303"/>
                </a:lnTo>
                <a:lnTo>
                  <a:pt x="93290" y="144605"/>
                </a:lnTo>
                <a:lnTo>
                  <a:pt x="76084" y="147997"/>
                </a:lnTo>
                <a:lnTo>
                  <a:pt x="0" y="16073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584"/>
          <p:cNvSpPr/>
          <p:nvPr/>
        </p:nvSpPr>
        <p:spPr>
          <a:xfrm>
            <a:off x="866179" y="2471938"/>
            <a:ext cx="214258" cy="233456"/>
          </a:xfrm>
          <a:custGeom>
            <a:avLst/>
            <a:gdLst/>
            <a:ahLst/>
            <a:cxnLst/>
            <a:rect l="0" t="0" r="0" b="0"/>
            <a:pathLst>
              <a:path w="214258" h="233456">
                <a:moveTo>
                  <a:pt x="0" y="73022"/>
                </a:moveTo>
                <a:lnTo>
                  <a:pt x="0" y="89273"/>
                </a:lnTo>
                <a:lnTo>
                  <a:pt x="5292" y="95458"/>
                </a:lnTo>
                <a:lnTo>
                  <a:pt x="9481" y="99886"/>
                </a:lnTo>
                <a:lnTo>
                  <a:pt x="13266" y="105814"/>
                </a:lnTo>
                <a:lnTo>
                  <a:pt x="16782" y="112743"/>
                </a:lnTo>
                <a:lnTo>
                  <a:pt x="20118" y="120339"/>
                </a:lnTo>
                <a:lnTo>
                  <a:pt x="22341" y="126395"/>
                </a:lnTo>
                <a:lnTo>
                  <a:pt x="23824" y="131424"/>
                </a:lnTo>
                <a:lnTo>
                  <a:pt x="24812" y="135770"/>
                </a:lnTo>
                <a:lnTo>
                  <a:pt x="26463" y="139658"/>
                </a:lnTo>
                <a:lnTo>
                  <a:pt x="30944" y="146626"/>
                </a:lnTo>
                <a:lnTo>
                  <a:pt x="36243" y="153029"/>
                </a:lnTo>
                <a:lnTo>
                  <a:pt x="39045" y="156126"/>
                </a:lnTo>
                <a:lnTo>
                  <a:pt x="42897" y="163151"/>
                </a:lnTo>
                <a:lnTo>
                  <a:pt x="47450" y="172796"/>
                </a:lnTo>
                <a:lnTo>
                  <a:pt x="52469" y="184187"/>
                </a:lnTo>
                <a:lnTo>
                  <a:pt x="55815" y="192772"/>
                </a:lnTo>
                <a:lnTo>
                  <a:pt x="58046" y="199489"/>
                </a:lnTo>
                <a:lnTo>
                  <a:pt x="59534" y="204958"/>
                </a:lnTo>
                <a:lnTo>
                  <a:pt x="61517" y="210589"/>
                </a:lnTo>
                <a:lnTo>
                  <a:pt x="63832" y="216327"/>
                </a:lnTo>
                <a:lnTo>
                  <a:pt x="66367" y="222137"/>
                </a:lnTo>
                <a:lnTo>
                  <a:pt x="69050" y="226010"/>
                </a:lnTo>
                <a:lnTo>
                  <a:pt x="71830" y="228592"/>
                </a:lnTo>
                <a:lnTo>
                  <a:pt x="74676" y="230314"/>
                </a:lnTo>
                <a:lnTo>
                  <a:pt x="75581" y="231461"/>
                </a:lnTo>
                <a:lnTo>
                  <a:pt x="75192" y="232227"/>
                </a:lnTo>
                <a:lnTo>
                  <a:pt x="72179" y="233455"/>
                </a:lnTo>
                <a:lnTo>
                  <a:pt x="71767" y="228331"/>
                </a:lnTo>
                <a:lnTo>
                  <a:pt x="71657" y="224186"/>
                </a:lnTo>
                <a:lnTo>
                  <a:pt x="69600" y="217455"/>
                </a:lnTo>
                <a:lnTo>
                  <a:pt x="66244" y="208998"/>
                </a:lnTo>
                <a:lnTo>
                  <a:pt x="58215" y="191003"/>
                </a:lnTo>
                <a:lnTo>
                  <a:pt x="51340" y="176391"/>
                </a:lnTo>
                <a:lnTo>
                  <a:pt x="48117" y="170708"/>
                </a:lnTo>
                <a:lnTo>
                  <a:pt x="44977" y="165927"/>
                </a:lnTo>
                <a:lnTo>
                  <a:pt x="41891" y="161748"/>
                </a:lnTo>
                <a:lnTo>
                  <a:pt x="39834" y="156978"/>
                </a:lnTo>
                <a:lnTo>
                  <a:pt x="38462" y="151813"/>
                </a:lnTo>
                <a:lnTo>
                  <a:pt x="37548" y="146386"/>
                </a:lnTo>
                <a:lnTo>
                  <a:pt x="35946" y="139790"/>
                </a:lnTo>
                <a:lnTo>
                  <a:pt x="33886" y="132417"/>
                </a:lnTo>
                <a:lnTo>
                  <a:pt x="31520" y="124525"/>
                </a:lnTo>
                <a:lnTo>
                  <a:pt x="28951" y="118272"/>
                </a:lnTo>
                <a:lnTo>
                  <a:pt x="26246" y="113111"/>
                </a:lnTo>
                <a:lnTo>
                  <a:pt x="23451" y="108678"/>
                </a:lnTo>
                <a:lnTo>
                  <a:pt x="20595" y="103738"/>
                </a:lnTo>
                <a:lnTo>
                  <a:pt x="14776" y="92957"/>
                </a:lnTo>
                <a:lnTo>
                  <a:pt x="13819" y="89289"/>
                </a:lnTo>
                <a:lnTo>
                  <a:pt x="14174" y="86843"/>
                </a:lnTo>
                <a:lnTo>
                  <a:pt x="15402" y="85213"/>
                </a:lnTo>
                <a:lnTo>
                  <a:pt x="18206" y="85118"/>
                </a:lnTo>
                <a:lnTo>
                  <a:pt x="22059" y="86047"/>
                </a:lnTo>
                <a:lnTo>
                  <a:pt x="26612" y="87659"/>
                </a:lnTo>
                <a:lnTo>
                  <a:pt x="30640" y="89725"/>
                </a:lnTo>
                <a:lnTo>
                  <a:pt x="34317" y="92095"/>
                </a:lnTo>
                <a:lnTo>
                  <a:pt x="37761" y="94667"/>
                </a:lnTo>
                <a:lnTo>
                  <a:pt x="75791" y="126730"/>
                </a:lnTo>
                <a:lnTo>
                  <a:pt x="88231" y="136609"/>
                </a:lnTo>
                <a:lnTo>
                  <a:pt x="98508" y="144187"/>
                </a:lnTo>
                <a:lnTo>
                  <a:pt x="134001" y="168218"/>
                </a:lnTo>
                <a:lnTo>
                  <a:pt x="141920" y="173198"/>
                </a:lnTo>
                <a:lnTo>
                  <a:pt x="149184" y="177509"/>
                </a:lnTo>
                <a:lnTo>
                  <a:pt x="156011" y="181375"/>
                </a:lnTo>
                <a:lnTo>
                  <a:pt x="161554" y="183953"/>
                </a:lnTo>
                <a:lnTo>
                  <a:pt x="166242" y="185671"/>
                </a:lnTo>
                <a:lnTo>
                  <a:pt x="170359" y="186817"/>
                </a:lnTo>
                <a:lnTo>
                  <a:pt x="174096" y="187581"/>
                </a:lnTo>
                <a:lnTo>
                  <a:pt x="177580" y="188090"/>
                </a:lnTo>
                <a:lnTo>
                  <a:pt x="180894" y="188430"/>
                </a:lnTo>
                <a:lnTo>
                  <a:pt x="185089" y="189648"/>
                </a:lnTo>
                <a:lnTo>
                  <a:pt x="189869" y="191453"/>
                </a:lnTo>
                <a:lnTo>
                  <a:pt x="195040" y="193648"/>
                </a:lnTo>
                <a:lnTo>
                  <a:pt x="199480" y="195111"/>
                </a:lnTo>
                <a:lnTo>
                  <a:pt x="203432" y="196087"/>
                </a:lnTo>
                <a:lnTo>
                  <a:pt x="207059" y="196737"/>
                </a:lnTo>
                <a:lnTo>
                  <a:pt x="209477" y="196179"/>
                </a:lnTo>
                <a:lnTo>
                  <a:pt x="211089" y="194814"/>
                </a:lnTo>
                <a:lnTo>
                  <a:pt x="212163" y="192912"/>
                </a:lnTo>
                <a:lnTo>
                  <a:pt x="213357" y="188153"/>
                </a:lnTo>
                <a:lnTo>
                  <a:pt x="214124" y="181754"/>
                </a:lnTo>
                <a:lnTo>
                  <a:pt x="214257" y="175905"/>
                </a:lnTo>
                <a:lnTo>
                  <a:pt x="213283" y="173361"/>
                </a:lnTo>
                <a:lnTo>
                  <a:pt x="209556" y="167888"/>
                </a:lnTo>
                <a:lnTo>
                  <a:pt x="208165" y="164048"/>
                </a:lnTo>
                <a:lnTo>
                  <a:pt x="207238" y="159503"/>
                </a:lnTo>
                <a:lnTo>
                  <a:pt x="206619" y="154488"/>
                </a:lnTo>
                <a:lnTo>
                  <a:pt x="205215" y="150154"/>
                </a:lnTo>
                <a:lnTo>
                  <a:pt x="203287" y="146271"/>
                </a:lnTo>
                <a:lnTo>
                  <a:pt x="201009" y="142691"/>
                </a:lnTo>
                <a:lnTo>
                  <a:pt x="197506" y="135343"/>
                </a:lnTo>
                <a:lnTo>
                  <a:pt x="188322" y="113950"/>
                </a:lnTo>
                <a:lnTo>
                  <a:pt x="184087" y="103284"/>
                </a:lnTo>
                <a:lnTo>
                  <a:pt x="176736" y="83495"/>
                </a:lnTo>
                <a:lnTo>
                  <a:pt x="172394" y="73059"/>
                </a:lnTo>
                <a:lnTo>
                  <a:pt x="167516" y="62133"/>
                </a:lnTo>
                <a:lnTo>
                  <a:pt x="162279" y="50880"/>
                </a:lnTo>
                <a:lnTo>
                  <a:pt x="157795" y="42386"/>
                </a:lnTo>
                <a:lnTo>
                  <a:pt x="153814" y="35731"/>
                </a:lnTo>
                <a:lnTo>
                  <a:pt x="150168" y="30302"/>
                </a:lnTo>
                <a:lnTo>
                  <a:pt x="145753" y="25691"/>
                </a:lnTo>
                <a:lnTo>
                  <a:pt x="140825" y="21624"/>
                </a:lnTo>
                <a:lnTo>
                  <a:pt x="135555" y="17921"/>
                </a:lnTo>
                <a:lnTo>
                  <a:pt x="130058" y="13468"/>
                </a:lnTo>
                <a:lnTo>
                  <a:pt x="124408" y="8515"/>
                </a:lnTo>
                <a:lnTo>
                  <a:pt x="118658" y="3228"/>
                </a:lnTo>
                <a:lnTo>
                  <a:pt x="114824" y="696"/>
                </a:lnTo>
                <a:lnTo>
                  <a:pt x="112268" y="0"/>
                </a:lnTo>
                <a:lnTo>
                  <a:pt x="110564" y="528"/>
                </a:lnTo>
                <a:lnTo>
                  <a:pt x="110420" y="1873"/>
                </a:lnTo>
                <a:lnTo>
                  <a:pt x="111317" y="3761"/>
                </a:lnTo>
                <a:lnTo>
                  <a:pt x="116086" y="1051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585"/>
          <p:cNvSpPr/>
          <p:nvPr/>
        </p:nvSpPr>
        <p:spPr>
          <a:xfrm>
            <a:off x="1099716" y="2411067"/>
            <a:ext cx="114592" cy="236932"/>
          </a:xfrm>
          <a:custGeom>
            <a:avLst/>
            <a:gdLst/>
            <a:ahLst/>
            <a:cxnLst/>
            <a:rect l="0" t="0" r="0" b="0"/>
            <a:pathLst>
              <a:path w="114592" h="236932">
                <a:moveTo>
                  <a:pt x="7565" y="71386"/>
                </a:moveTo>
                <a:lnTo>
                  <a:pt x="2420" y="71386"/>
                </a:lnTo>
                <a:lnTo>
                  <a:pt x="4617" y="71386"/>
                </a:lnTo>
                <a:lnTo>
                  <a:pt x="5599" y="72378"/>
                </a:lnTo>
                <a:lnTo>
                  <a:pt x="6255" y="74031"/>
                </a:lnTo>
                <a:lnTo>
                  <a:pt x="6691" y="76126"/>
                </a:lnTo>
                <a:lnTo>
                  <a:pt x="9822" y="81099"/>
                </a:lnTo>
                <a:lnTo>
                  <a:pt x="12046" y="83815"/>
                </a:lnTo>
                <a:lnTo>
                  <a:pt x="14521" y="87609"/>
                </a:lnTo>
                <a:lnTo>
                  <a:pt x="17163" y="92123"/>
                </a:lnTo>
                <a:lnTo>
                  <a:pt x="19917" y="97117"/>
                </a:lnTo>
                <a:lnTo>
                  <a:pt x="22745" y="101438"/>
                </a:lnTo>
                <a:lnTo>
                  <a:pt x="25622" y="105311"/>
                </a:lnTo>
                <a:lnTo>
                  <a:pt x="28533" y="108885"/>
                </a:lnTo>
                <a:lnTo>
                  <a:pt x="30473" y="113253"/>
                </a:lnTo>
                <a:lnTo>
                  <a:pt x="31767" y="118149"/>
                </a:lnTo>
                <a:lnTo>
                  <a:pt x="32629" y="123397"/>
                </a:lnTo>
                <a:lnTo>
                  <a:pt x="34196" y="127888"/>
                </a:lnTo>
                <a:lnTo>
                  <a:pt x="36233" y="131874"/>
                </a:lnTo>
                <a:lnTo>
                  <a:pt x="38583" y="135524"/>
                </a:lnTo>
                <a:lnTo>
                  <a:pt x="41142" y="138949"/>
                </a:lnTo>
                <a:lnTo>
                  <a:pt x="43840" y="142225"/>
                </a:lnTo>
                <a:lnTo>
                  <a:pt x="46631" y="145401"/>
                </a:lnTo>
                <a:lnTo>
                  <a:pt x="50476" y="150495"/>
                </a:lnTo>
                <a:lnTo>
                  <a:pt x="60040" y="164092"/>
                </a:lnTo>
                <a:lnTo>
                  <a:pt x="63384" y="169901"/>
                </a:lnTo>
                <a:lnTo>
                  <a:pt x="65614" y="174766"/>
                </a:lnTo>
                <a:lnTo>
                  <a:pt x="67100" y="179001"/>
                </a:lnTo>
                <a:lnTo>
                  <a:pt x="69083" y="182817"/>
                </a:lnTo>
                <a:lnTo>
                  <a:pt x="71397" y="186353"/>
                </a:lnTo>
                <a:lnTo>
                  <a:pt x="73932" y="189702"/>
                </a:lnTo>
                <a:lnTo>
                  <a:pt x="76615" y="193920"/>
                </a:lnTo>
                <a:lnTo>
                  <a:pt x="79395" y="198716"/>
                </a:lnTo>
                <a:lnTo>
                  <a:pt x="86246" y="211190"/>
                </a:lnTo>
                <a:lnTo>
                  <a:pt x="87183" y="215542"/>
                </a:lnTo>
                <a:lnTo>
                  <a:pt x="87599" y="220783"/>
                </a:lnTo>
                <a:lnTo>
                  <a:pt x="87784" y="226420"/>
                </a:lnTo>
                <a:lnTo>
                  <a:pt x="88825" y="228320"/>
                </a:lnTo>
                <a:lnTo>
                  <a:pt x="90512" y="229587"/>
                </a:lnTo>
                <a:lnTo>
                  <a:pt x="92629" y="230431"/>
                </a:lnTo>
                <a:lnTo>
                  <a:pt x="94040" y="231986"/>
                </a:lnTo>
                <a:lnTo>
                  <a:pt x="94980" y="234015"/>
                </a:lnTo>
                <a:lnTo>
                  <a:pt x="95607" y="236360"/>
                </a:lnTo>
                <a:lnTo>
                  <a:pt x="96025" y="236931"/>
                </a:lnTo>
                <a:lnTo>
                  <a:pt x="96304" y="236320"/>
                </a:lnTo>
                <a:lnTo>
                  <a:pt x="96697" y="230719"/>
                </a:lnTo>
                <a:lnTo>
                  <a:pt x="96813" y="222775"/>
                </a:lnTo>
                <a:lnTo>
                  <a:pt x="96829" y="219937"/>
                </a:lnTo>
                <a:lnTo>
                  <a:pt x="95848" y="217053"/>
                </a:lnTo>
                <a:lnTo>
                  <a:pt x="94201" y="214138"/>
                </a:lnTo>
                <a:lnTo>
                  <a:pt x="92111" y="211202"/>
                </a:lnTo>
                <a:lnTo>
                  <a:pt x="89726" y="205276"/>
                </a:lnTo>
                <a:lnTo>
                  <a:pt x="87144" y="197357"/>
                </a:lnTo>
                <a:lnTo>
                  <a:pt x="84430" y="188109"/>
                </a:lnTo>
                <a:lnTo>
                  <a:pt x="80636" y="178967"/>
                </a:lnTo>
                <a:lnTo>
                  <a:pt x="76123" y="169895"/>
                </a:lnTo>
                <a:lnTo>
                  <a:pt x="71129" y="160871"/>
                </a:lnTo>
                <a:lnTo>
                  <a:pt x="67801" y="152871"/>
                </a:lnTo>
                <a:lnTo>
                  <a:pt x="65581" y="145553"/>
                </a:lnTo>
                <a:lnTo>
                  <a:pt x="64102" y="138690"/>
                </a:lnTo>
                <a:lnTo>
                  <a:pt x="62123" y="132130"/>
                </a:lnTo>
                <a:lnTo>
                  <a:pt x="59812" y="125773"/>
                </a:lnTo>
                <a:lnTo>
                  <a:pt x="57279" y="119550"/>
                </a:lnTo>
                <a:lnTo>
                  <a:pt x="54598" y="112425"/>
                </a:lnTo>
                <a:lnTo>
                  <a:pt x="48974" y="96571"/>
                </a:lnTo>
                <a:lnTo>
                  <a:pt x="45093" y="89168"/>
                </a:lnTo>
                <a:lnTo>
                  <a:pt x="40521" y="82248"/>
                </a:lnTo>
                <a:lnTo>
                  <a:pt x="35489" y="75651"/>
                </a:lnTo>
                <a:lnTo>
                  <a:pt x="29157" y="65299"/>
                </a:lnTo>
                <a:lnTo>
                  <a:pt x="21960" y="52446"/>
                </a:lnTo>
                <a:lnTo>
                  <a:pt x="3242" y="17484"/>
                </a:lnTo>
                <a:lnTo>
                  <a:pt x="1707" y="13623"/>
                </a:lnTo>
                <a:lnTo>
                  <a:pt x="0" y="6687"/>
                </a:lnTo>
                <a:lnTo>
                  <a:pt x="537" y="4441"/>
                </a:lnTo>
                <a:lnTo>
                  <a:pt x="1888" y="2943"/>
                </a:lnTo>
                <a:lnTo>
                  <a:pt x="3780" y="1945"/>
                </a:lnTo>
                <a:lnTo>
                  <a:pt x="6034" y="1279"/>
                </a:lnTo>
                <a:lnTo>
                  <a:pt x="8528" y="836"/>
                </a:lnTo>
                <a:lnTo>
                  <a:pt x="11184" y="540"/>
                </a:lnTo>
                <a:lnTo>
                  <a:pt x="14938" y="343"/>
                </a:lnTo>
                <a:lnTo>
                  <a:pt x="24402" y="124"/>
                </a:lnTo>
                <a:lnTo>
                  <a:pt x="40886" y="0"/>
                </a:lnTo>
                <a:lnTo>
                  <a:pt x="45654" y="975"/>
                </a:lnTo>
                <a:lnTo>
                  <a:pt x="49825" y="2617"/>
                </a:lnTo>
                <a:lnTo>
                  <a:pt x="53597" y="4704"/>
                </a:lnTo>
                <a:lnTo>
                  <a:pt x="58097" y="6095"/>
                </a:lnTo>
                <a:lnTo>
                  <a:pt x="63081" y="7023"/>
                </a:lnTo>
                <a:lnTo>
                  <a:pt x="68388" y="7641"/>
                </a:lnTo>
                <a:lnTo>
                  <a:pt x="72918" y="9046"/>
                </a:lnTo>
                <a:lnTo>
                  <a:pt x="76931" y="10974"/>
                </a:lnTo>
                <a:lnTo>
                  <a:pt x="85759" y="16458"/>
                </a:lnTo>
                <a:lnTo>
                  <a:pt x="88468" y="18892"/>
                </a:lnTo>
                <a:lnTo>
                  <a:pt x="103118" y="33066"/>
                </a:lnTo>
                <a:lnTo>
                  <a:pt x="105001" y="35917"/>
                </a:lnTo>
                <a:lnTo>
                  <a:pt x="107249" y="39802"/>
                </a:lnTo>
                <a:lnTo>
                  <a:pt x="109740" y="44377"/>
                </a:lnTo>
                <a:lnTo>
                  <a:pt x="111400" y="48419"/>
                </a:lnTo>
                <a:lnTo>
                  <a:pt x="113245" y="55556"/>
                </a:lnTo>
                <a:lnTo>
                  <a:pt x="114065" y="62035"/>
                </a:lnTo>
                <a:lnTo>
                  <a:pt x="114429" y="68222"/>
                </a:lnTo>
                <a:lnTo>
                  <a:pt x="114591" y="74279"/>
                </a:lnTo>
                <a:lnTo>
                  <a:pt x="113642" y="77283"/>
                </a:lnTo>
                <a:lnTo>
                  <a:pt x="112018" y="80278"/>
                </a:lnTo>
                <a:lnTo>
                  <a:pt x="109942" y="83267"/>
                </a:lnTo>
                <a:lnTo>
                  <a:pt x="105582" y="87244"/>
                </a:lnTo>
                <a:lnTo>
                  <a:pt x="99699" y="91880"/>
                </a:lnTo>
                <a:lnTo>
                  <a:pt x="92800" y="96955"/>
                </a:lnTo>
                <a:lnTo>
                  <a:pt x="85224" y="101330"/>
                </a:lnTo>
                <a:lnTo>
                  <a:pt x="77197" y="105239"/>
                </a:lnTo>
                <a:lnTo>
                  <a:pt x="52213" y="12496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586"/>
          <p:cNvSpPr/>
          <p:nvPr/>
        </p:nvSpPr>
        <p:spPr>
          <a:xfrm>
            <a:off x="571500" y="2857500"/>
            <a:ext cx="410766" cy="160735"/>
          </a:xfrm>
          <a:custGeom>
            <a:avLst/>
            <a:gdLst/>
            <a:ahLst/>
            <a:cxnLst/>
            <a:rect l="0" t="0" r="0" b="0"/>
            <a:pathLst>
              <a:path w="410766" h="160735">
                <a:moveTo>
                  <a:pt x="410765" y="0"/>
                </a:moveTo>
                <a:lnTo>
                  <a:pt x="401284" y="4740"/>
                </a:lnTo>
                <a:lnTo>
                  <a:pt x="395515" y="8121"/>
                </a:lnTo>
                <a:lnTo>
                  <a:pt x="381167" y="17169"/>
                </a:lnTo>
                <a:lnTo>
                  <a:pt x="372181" y="23352"/>
                </a:lnTo>
                <a:lnTo>
                  <a:pt x="351614" y="38160"/>
                </a:lnTo>
                <a:lnTo>
                  <a:pt x="341566" y="44291"/>
                </a:lnTo>
                <a:lnTo>
                  <a:pt x="331890" y="49371"/>
                </a:lnTo>
                <a:lnTo>
                  <a:pt x="322463" y="53750"/>
                </a:lnTo>
                <a:lnTo>
                  <a:pt x="313202" y="57661"/>
                </a:lnTo>
                <a:lnTo>
                  <a:pt x="304051" y="61261"/>
                </a:lnTo>
                <a:lnTo>
                  <a:pt x="285946" y="67907"/>
                </a:lnTo>
                <a:lnTo>
                  <a:pt x="267977" y="74168"/>
                </a:lnTo>
                <a:lnTo>
                  <a:pt x="256042" y="79210"/>
                </a:lnTo>
                <a:lnTo>
                  <a:pt x="242132" y="85549"/>
                </a:lnTo>
                <a:lnTo>
                  <a:pt x="226906" y="92751"/>
                </a:lnTo>
                <a:lnTo>
                  <a:pt x="213778" y="98545"/>
                </a:lnTo>
                <a:lnTo>
                  <a:pt x="202050" y="103400"/>
                </a:lnTo>
                <a:lnTo>
                  <a:pt x="191254" y="107628"/>
                </a:lnTo>
                <a:lnTo>
                  <a:pt x="174136" y="112432"/>
                </a:lnTo>
                <a:lnTo>
                  <a:pt x="152801" y="117618"/>
                </a:lnTo>
                <a:lnTo>
                  <a:pt x="128656" y="123060"/>
                </a:lnTo>
                <a:lnTo>
                  <a:pt x="110575" y="127681"/>
                </a:lnTo>
                <a:lnTo>
                  <a:pt x="96537" y="131753"/>
                </a:lnTo>
                <a:lnTo>
                  <a:pt x="85194" y="135460"/>
                </a:lnTo>
                <a:lnTo>
                  <a:pt x="73663" y="138924"/>
                </a:lnTo>
                <a:lnTo>
                  <a:pt x="0" y="16073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587"/>
          <p:cNvSpPr/>
          <p:nvPr/>
        </p:nvSpPr>
        <p:spPr>
          <a:xfrm>
            <a:off x="563811" y="3214687"/>
            <a:ext cx="167881" cy="191416"/>
          </a:xfrm>
          <a:custGeom>
            <a:avLst/>
            <a:gdLst/>
            <a:ahLst/>
            <a:cxnLst/>
            <a:rect l="0" t="0" r="0" b="0"/>
            <a:pathLst>
              <a:path w="167881" h="191416">
                <a:moveTo>
                  <a:pt x="7689" y="17859"/>
                </a:moveTo>
                <a:lnTo>
                  <a:pt x="0" y="25548"/>
                </a:lnTo>
                <a:lnTo>
                  <a:pt x="1956" y="31529"/>
                </a:lnTo>
                <a:lnTo>
                  <a:pt x="3867" y="35902"/>
                </a:lnTo>
                <a:lnTo>
                  <a:pt x="5141" y="40802"/>
                </a:lnTo>
                <a:lnTo>
                  <a:pt x="5990" y="46053"/>
                </a:lnTo>
                <a:lnTo>
                  <a:pt x="6556" y="51538"/>
                </a:lnTo>
                <a:lnTo>
                  <a:pt x="7926" y="57179"/>
                </a:lnTo>
                <a:lnTo>
                  <a:pt x="9831" y="62924"/>
                </a:lnTo>
                <a:lnTo>
                  <a:pt x="12093" y="68738"/>
                </a:lnTo>
                <a:lnTo>
                  <a:pt x="16578" y="78568"/>
                </a:lnTo>
                <a:lnTo>
                  <a:pt x="29499" y="105364"/>
                </a:lnTo>
                <a:lnTo>
                  <a:pt x="35127" y="117868"/>
                </a:lnTo>
                <a:lnTo>
                  <a:pt x="39872" y="129180"/>
                </a:lnTo>
                <a:lnTo>
                  <a:pt x="44027" y="139698"/>
                </a:lnTo>
                <a:lnTo>
                  <a:pt x="47789" y="147703"/>
                </a:lnTo>
                <a:lnTo>
                  <a:pt x="51289" y="154031"/>
                </a:lnTo>
                <a:lnTo>
                  <a:pt x="54615" y="159242"/>
                </a:lnTo>
                <a:lnTo>
                  <a:pt x="57824" y="163708"/>
                </a:lnTo>
                <a:lnTo>
                  <a:pt x="60956" y="167678"/>
                </a:lnTo>
                <a:lnTo>
                  <a:pt x="64036" y="171316"/>
                </a:lnTo>
                <a:lnTo>
                  <a:pt x="66090" y="174734"/>
                </a:lnTo>
                <a:lnTo>
                  <a:pt x="67458" y="178005"/>
                </a:lnTo>
                <a:lnTo>
                  <a:pt x="68371" y="181178"/>
                </a:lnTo>
                <a:lnTo>
                  <a:pt x="68980" y="184285"/>
                </a:lnTo>
                <a:lnTo>
                  <a:pt x="69385" y="187349"/>
                </a:lnTo>
                <a:lnTo>
                  <a:pt x="69836" y="191415"/>
                </a:lnTo>
                <a:lnTo>
                  <a:pt x="69956" y="191110"/>
                </a:lnTo>
                <a:lnTo>
                  <a:pt x="70036" y="189914"/>
                </a:lnTo>
                <a:lnTo>
                  <a:pt x="66121" y="180188"/>
                </a:lnTo>
                <a:lnTo>
                  <a:pt x="51187" y="145568"/>
                </a:lnTo>
                <a:lnTo>
                  <a:pt x="45617" y="129787"/>
                </a:lnTo>
                <a:lnTo>
                  <a:pt x="41904" y="116291"/>
                </a:lnTo>
                <a:lnTo>
                  <a:pt x="39429" y="104316"/>
                </a:lnTo>
                <a:lnTo>
                  <a:pt x="36786" y="95341"/>
                </a:lnTo>
                <a:lnTo>
                  <a:pt x="34032" y="88366"/>
                </a:lnTo>
                <a:lnTo>
                  <a:pt x="31204" y="82723"/>
                </a:lnTo>
                <a:lnTo>
                  <a:pt x="29319" y="77969"/>
                </a:lnTo>
                <a:lnTo>
                  <a:pt x="28062" y="73807"/>
                </a:lnTo>
                <a:lnTo>
                  <a:pt x="27224" y="70041"/>
                </a:lnTo>
                <a:lnTo>
                  <a:pt x="26665" y="66538"/>
                </a:lnTo>
                <a:lnTo>
                  <a:pt x="26293" y="63210"/>
                </a:lnTo>
                <a:lnTo>
                  <a:pt x="25591" y="54142"/>
                </a:lnTo>
                <a:lnTo>
                  <a:pt x="30301" y="58486"/>
                </a:lnTo>
                <a:lnTo>
                  <a:pt x="47462" y="75538"/>
                </a:lnTo>
                <a:lnTo>
                  <a:pt x="54048" y="81116"/>
                </a:lnTo>
                <a:lnTo>
                  <a:pt x="60423" y="85828"/>
                </a:lnTo>
                <a:lnTo>
                  <a:pt x="66657" y="89960"/>
                </a:lnTo>
                <a:lnTo>
                  <a:pt x="71806" y="94700"/>
                </a:lnTo>
                <a:lnTo>
                  <a:pt x="76230" y="99844"/>
                </a:lnTo>
                <a:lnTo>
                  <a:pt x="80172" y="105258"/>
                </a:lnTo>
                <a:lnTo>
                  <a:pt x="84784" y="109860"/>
                </a:lnTo>
                <a:lnTo>
                  <a:pt x="89844" y="113919"/>
                </a:lnTo>
                <a:lnTo>
                  <a:pt x="95201" y="117618"/>
                </a:lnTo>
                <a:lnTo>
                  <a:pt x="99764" y="121076"/>
                </a:lnTo>
                <a:lnTo>
                  <a:pt x="103799" y="124374"/>
                </a:lnTo>
                <a:lnTo>
                  <a:pt x="107481" y="127564"/>
                </a:lnTo>
                <a:lnTo>
                  <a:pt x="112912" y="130683"/>
                </a:lnTo>
                <a:lnTo>
                  <a:pt x="119509" y="133755"/>
                </a:lnTo>
                <a:lnTo>
                  <a:pt x="126884" y="136795"/>
                </a:lnTo>
                <a:lnTo>
                  <a:pt x="132793" y="139814"/>
                </a:lnTo>
                <a:lnTo>
                  <a:pt x="137724" y="142818"/>
                </a:lnTo>
                <a:lnTo>
                  <a:pt x="142004" y="145814"/>
                </a:lnTo>
                <a:lnTo>
                  <a:pt x="145849" y="147811"/>
                </a:lnTo>
                <a:lnTo>
                  <a:pt x="149405" y="149142"/>
                </a:lnTo>
                <a:lnTo>
                  <a:pt x="152768" y="150030"/>
                </a:lnTo>
                <a:lnTo>
                  <a:pt x="156002" y="151614"/>
                </a:lnTo>
                <a:lnTo>
                  <a:pt x="159150" y="153662"/>
                </a:lnTo>
                <a:lnTo>
                  <a:pt x="162241" y="156020"/>
                </a:lnTo>
                <a:lnTo>
                  <a:pt x="164302" y="156599"/>
                </a:lnTo>
                <a:lnTo>
                  <a:pt x="165675" y="155993"/>
                </a:lnTo>
                <a:lnTo>
                  <a:pt x="166591" y="154597"/>
                </a:lnTo>
                <a:lnTo>
                  <a:pt x="167609" y="150400"/>
                </a:lnTo>
                <a:lnTo>
                  <a:pt x="167880" y="147891"/>
                </a:lnTo>
                <a:lnTo>
                  <a:pt x="167069" y="145227"/>
                </a:lnTo>
                <a:lnTo>
                  <a:pt x="163522" y="139621"/>
                </a:lnTo>
                <a:lnTo>
                  <a:pt x="161284" y="133822"/>
                </a:lnTo>
                <a:lnTo>
                  <a:pt x="160687" y="130887"/>
                </a:lnTo>
                <a:lnTo>
                  <a:pt x="160289" y="126945"/>
                </a:lnTo>
                <a:lnTo>
                  <a:pt x="160024" y="122333"/>
                </a:lnTo>
                <a:lnTo>
                  <a:pt x="159847" y="117274"/>
                </a:lnTo>
                <a:lnTo>
                  <a:pt x="158737" y="112909"/>
                </a:lnTo>
                <a:lnTo>
                  <a:pt x="157005" y="109007"/>
                </a:lnTo>
                <a:lnTo>
                  <a:pt x="154858" y="105414"/>
                </a:lnTo>
                <a:lnTo>
                  <a:pt x="152434" y="101034"/>
                </a:lnTo>
                <a:lnTo>
                  <a:pt x="147095" y="90875"/>
                </a:lnTo>
                <a:lnTo>
                  <a:pt x="129684" y="56432"/>
                </a:lnTo>
                <a:lnTo>
                  <a:pt x="125730" y="51512"/>
                </a:lnTo>
                <a:lnTo>
                  <a:pt x="121109" y="47240"/>
                </a:lnTo>
                <a:lnTo>
                  <a:pt x="116045" y="43400"/>
                </a:lnTo>
                <a:lnTo>
                  <a:pt x="111676" y="39847"/>
                </a:lnTo>
                <a:lnTo>
                  <a:pt x="107771" y="36487"/>
                </a:lnTo>
                <a:lnTo>
                  <a:pt x="104176" y="33254"/>
                </a:lnTo>
                <a:lnTo>
                  <a:pt x="99795" y="28123"/>
                </a:lnTo>
                <a:lnTo>
                  <a:pt x="94890" y="21725"/>
                </a:lnTo>
                <a:lnTo>
                  <a:pt x="7912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588"/>
          <p:cNvSpPr/>
          <p:nvPr/>
        </p:nvSpPr>
        <p:spPr>
          <a:xfrm>
            <a:off x="759023" y="3188536"/>
            <a:ext cx="124115" cy="211870"/>
          </a:xfrm>
          <a:custGeom>
            <a:avLst/>
            <a:gdLst/>
            <a:ahLst/>
            <a:cxnLst/>
            <a:rect l="0" t="0" r="0" b="0"/>
            <a:pathLst>
              <a:path w="124115" h="211870">
                <a:moveTo>
                  <a:pt x="17859" y="61870"/>
                </a:moveTo>
                <a:lnTo>
                  <a:pt x="17859" y="57129"/>
                </a:lnTo>
                <a:lnTo>
                  <a:pt x="16867" y="55733"/>
                </a:lnTo>
                <a:lnTo>
                  <a:pt x="15213" y="54802"/>
                </a:lnTo>
                <a:lnTo>
                  <a:pt x="10171" y="53308"/>
                </a:lnTo>
                <a:lnTo>
                  <a:pt x="12127" y="55749"/>
                </a:lnTo>
                <a:lnTo>
                  <a:pt x="14038" y="57789"/>
                </a:lnTo>
                <a:lnTo>
                  <a:pt x="15312" y="60142"/>
                </a:lnTo>
                <a:lnTo>
                  <a:pt x="16727" y="65401"/>
                </a:lnTo>
                <a:lnTo>
                  <a:pt x="19089" y="70177"/>
                </a:lnTo>
                <a:lnTo>
                  <a:pt x="22648" y="76338"/>
                </a:lnTo>
                <a:lnTo>
                  <a:pt x="27005" y="83422"/>
                </a:lnTo>
                <a:lnTo>
                  <a:pt x="30902" y="90128"/>
                </a:lnTo>
                <a:lnTo>
                  <a:pt x="37877" y="102872"/>
                </a:lnTo>
                <a:lnTo>
                  <a:pt x="41126" y="108056"/>
                </a:lnTo>
                <a:lnTo>
                  <a:pt x="44285" y="112505"/>
                </a:lnTo>
                <a:lnTo>
                  <a:pt x="47383" y="116462"/>
                </a:lnTo>
                <a:lnTo>
                  <a:pt x="51432" y="123069"/>
                </a:lnTo>
                <a:lnTo>
                  <a:pt x="56116" y="131443"/>
                </a:lnTo>
                <a:lnTo>
                  <a:pt x="61223" y="140994"/>
                </a:lnTo>
                <a:lnTo>
                  <a:pt x="65620" y="148354"/>
                </a:lnTo>
                <a:lnTo>
                  <a:pt x="69544" y="154252"/>
                </a:lnTo>
                <a:lnTo>
                  <a:pt x="73151" y="159177"/>
                </a:lnTo>
                <a:lnTo>
                  <a:pt x="76549" y="164444"/>
                </a:lnTo>
                <a:lnTo>
                  <a:pt x="79806" y="169940"/>
                </a:lnTo>
                <a:lnTo>
                  <a:pt x="82970" y="175589"/>
                </a:lnTo>
                <a:lnTo>
                  <a:pt x="85079" y="180347"/>
                </a:lnTo>
                <a:lnTo>
                  <a:pt x="86485" y="184510"/>
                </a:lnTo>
                <a:lnTo>
                  <a:pt x="87422" y="188279"/>
                </a:lnTo>
                <a:lnTo>
                  <a:pt x="89039" y="191783"/>
                </a:lnTo>
                <a:lnTo>
                  <a:pt x="91109" y="195112"/>
                </a:lnTo>
                <a:lnTo>
                  <a:pt x="93482" y="198322"/>
                </a:lnTo>
                <a:lnTo>
                  <a:pt x="96056" y="201455"/>
                </a:lnTo>
                <a:lnTo>
                  <a:pt x="98764" y="204536"/>
                </a:lnTo>
                <a:lnTo>
                  <a:pt x="105498" y="211869"/>
                </a:lnTo>
                <a:lnTo>
                  <a:pt x="106051" y="211479"/>
                </a:lnTo>
                <a:lnTo>
                  <a:pt x="106419" y="210226"/>
                </a:lnTo>
                <a:lnTo>
                  <a:pt x="106938" y="203723"/>
                </a:lnTo>
                <a:lnTo>
                  <a:pt x="107011" y="201087"/>
                </a:lnTo>
                <a:lnTo>
                  <a:pt x="106067" y="198337"/>
                </a:lnTo>
                <a:lnTo>
                  <a:pt x="102373" y="192637"/>
                </a:lnTo>
                <a:lnTo>
                  <a:pt x="98014" y="184766"/>
                </a:lnTo>
                <a:lnTo>
                  <a:pt x="85234" y="160147"/>
                </a:lnTo>
                <a:lnTo>
                  <a:pt x="79643" y="147232"/>
                </a:lnTo>
                <a:lnTo>
                  <a:pt x="74923" y="134653"/>
                </a:lnTo>
                <a:lnTo>
                  <a:pt x="70785" y="122298"/>
                </a:lnTo>
                <a:lnTo>
                  <a:pt x="66041" y="110093"/>
                </a:lnTo>
                <a:lnTo>
                  <a:pt x="60895" y="97987"/>
                </a:lnTo>
                <a:lnTo>
                  <a:pt x="55479" y="85948"/>
                </a:lnTo>
                <a:lnTo>
                  <a:pt x="51869" y="75937"/>
                </a:lnTo>
                <a:lnTo>
                  <a:pt x="49462" y="67279"/>
                </a:lnTo>
                <a:lnTo>
                  <a:pt x="47858" y="59523"/>
                </a:lnTo>
                <a:lnTo>
                  <a:pt x="45796" y="53360"/>
                </a:lnTo>
                <a:lnTo>
                  <a:pt x="43429" y="48259"/>
                </a:lnTo>
                <a:lnTo>
                  <a:pt x="40859" y="43866"/>
                </a:lnTo>
                <a:lnTo>
                  <a:pt x="39145" y="39946"/>
                </a:lnTo>
                <a:lnTo>
                  <a:pt x="38003" y="36340"/>
                </a:lnTo>
                <a:lnTo>
                  <a:pt x="37242" y="32943"/>
                </a:lnTo>
                <a:lnTo>
                  <a:pt x="35742" y="28695"/>
                </a:lnTo>
                <a:lnTo>
                  <a:pt x="33750" y="23878"/>
                </a:lnTo>
                <a:lnTo>
                  <a:pt x="31429" y="18682"/>
                </a:lnTo>
                <a:lnTo>
                  <a:pt x="29883" y="14227"/>
                </a:lnTo>
                <a:lnTo>
                  <a:pt x="28851" y="10264"/>
                </a:lnTo>
                <a:lnTo>
                  <a:pt x="28164" y="6630"/>
                </a:lnTo>
                <a:lnTo>
                  <a:pt x="28698" y="4208"/>
                </a:lnTo>
                <a:lnTo>
                  <a:pt x="30046" y="2592"/>
                </a:lnTo>
                <a:lnTo>
                  <a:pt x="34598" y="0"/>
                </a:lnTo>
                <a:lnTo>
                  <a:pt x="37948" y="779"/>
                </a:lnTo>
                <a:lnTo>
                  <a:pt x="43158" y="2291"/>
                </a:lnTo>
                <a:lnTo>
                  <a:pt x="49608" y="4292"/>
                </a:lnTo>
                <a:lnTo>
                  <a:pt x="54900" y="6617"/>
                </a:lnTo>
                <a:lnTo>
                  <a:pt x="59420" y="9160"/>
                </a:lnTo>
                <a:lnTo>
                  <a:pt x="63426" y="11847"/>
                </a:lnTo>
                <a:lnTo>
                  <a:pt x="68081" y="13638"/>
                </a:lnTo>
                <a:lnTo>
                  <a:pt x="73169" y="14833"/>
                </a:lnTo>
                <a:lnTo>
                  <a:pt x="78545" y="15629"/>
                </a:lnTo>
                <a:lnTo>
                  <a:pt x="83121" y="17152"/>
                </a:lnTo>
                <a:lnTo>
                  <a:pt x="87164" y="19159"/>
                </a:lnTo>
                <a:lnTo>
                  <a:pt x="90851" y="21490"/>
                </a:lnTo>
                <a:lnTo>
                  <a:pt x="94302" y="24036"/>
                </a:lnTo>
                <a:lnTo>
                  <a:pt x="97595" y="26725"/>
                </a:lnTo>
                <a:lnTo>
                  <a:pt x="100782" y="29510"/>
                </a:lnTo>
                <a:lnTo>
                  <a:pt x="104891" y="33352"/>
                </a:lnTo>
                <a:lnTo>
                  <a:pt x="114748" y="42911"/>
                </a:lnTo>
                <a:lnTo>
                  <a:pt x="118171" y="48238"/>
                </a:lnTo>
                <a:lnTo>
                  <a:pt x="120452" y="53775"/>
                </a:lnTo>
                <a:lnTo>
                  <a:pt x="121973" y="59450"/>
                </a:lnTo>
                <a:lnTo>
                  <a:pt x="122987" y="64225"/>
                </a:lnTo>
                <a:lnTo>
                  <a:pt x="123664" y="68401"/>
                </a:lnTo>
                <a:lnTo>
                  <a:pt x="124114" y="72177"/>
                </a:lnTo>
                <a:lnTo>
                  <a:pt x="123422" y="76679"/>
                </a:lnTo>
                <a:lnTo>
                  <a:pt x="121969" y="81664"/>
                </a:lnTo>
                <a:lnTo>
                  <a:pt x="120008" y="86972"/>
                </a:lnTo>
                <a:lnTo>
                  <a:pt x="117708" y="91503"/>
                </a:lnTo>
                <a:lnTo>
                  <a:pt x="115183" y="95516"/>
                </a:lnTo>
                <a:lnTo>
                  <a:pt x="112508" y="99183"/>
                </a:lnTo>
                <a:lnTo>
                  <a:pt x="109732" y="102621"/>
                </a:lnTo>
                <a:lnTo>
                  <a:pt x="106889" y="105904"/>
                </a:lnTo>
                <a:lnTo>
                  <a:pt x="104001" y="109085"/>
                </a:lnTo>
                <a:lnTo>
                  <a:pt x="100092" y="112198"/>
                </a:lnTo>
                <a:lnTo>
                  <a:pt x="95501" y="115266"/>
                </a:lnTo>
                <a:lnTo>
                  <a:pt x="90457" y="118303"/>
                </a:lnTo>
                <a:lnTo>
                  <a:pt x="85109" y="121320"/>
                </a:lnTo>
                <a:lnTo>
                  <a:pt x="73876" y="127318"/>
                </a:lnTo>
                <a:lnTo>
                  <a:pt x="38648" y="145210"/>
                </a:lnTo>
                <a:lnTo>
                  <a:pt x="31718" y="148188"/>
                </a:lnTo>
                <a:lnTo>
                  <a:pt x="24122" y="151165"/>
                </a:lnTo>
                <a:lnTo>
                  <a:pt x="0" y="16009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589"/>
          <p:cNvSpPr/>
          <p:nvPr/>
        </p:nvSpPr>
        <p:spPr>
          <a:xfrm>
            <a:off x="1321593" y="2812851"/>
            <a:ext cx="571501" cy="151806"/>
          </a:xfrm>
          <a:custGeom>
            <a:avLst/>
            <a:gdLst/>
            <a:ahLst/>
            <a:cxnLst/>
            <a:rect l="0" t="0" r="0" b="0"/>
            <a:pathLst>
              <a:path w="571501" h="151806">
                <a:moveTo>
                  <a:pt x="0" y="0"/>
                </a:moveTo>
                <a:lnTo>
                  <a:pt x="27806" y="0"/>
                </a:lnTo>
                <a:lnTo>
                  <a:pt x="36397" y="992"/>
                </a:lnTo>
                <a:lnTo>
                  <a:pt x="61817" y="4741"/>
                </a:lnTo>
                <a:lnTo>
                  <a:pt x="138040" y="17169"/>
                </a:lnTo>
                <a:lnTo>
                  <a:pt x="159496" y="21368"/>
                </a:lnTo>
                <a:lnTo>
                  <a:pt x="175784" y="25160"/>
                </a:lnTo>
                <a:lnTo>
                  <a:pt x="188627" y="28679"/>
                </a:lnTo>
                <a:lnTo>
                  <a:pt x="199173" y="31026"/>
                </a:lnTo>
                <a:lnTo>
                  <a:pt x="216183" y="33633"/>
                </a:lnTo>
                <a:lnTo>
                  <a:pt x="230358" y="37438"/>
                </a:lnTo>
                <a:lnTo>
                  <a:pt x="236916" y="39841"/>
                </a:lnTo>
                <a:lnTo>
                  <a:pt x="246248" y="42436"/>
                </a:lnTo>
                <a:lnTo>
                  <a:pt x="257431" y="45158"/>
                </a:lnTo>
                <a:lnTo>
                  <a:pt x="269848" y="47965"/>
                </a:lnTo>
                <a:lnTo>
                  <a:pt x="280109" y="50828"/>
                </a:lnTo>
                <a:lnTo>
                  <a:pt x="288935" y="53729"/>
                </a:lnTo>
                <a:lnTo>
                  <a:pt x="296803" y="56655"/>
                </a:lnTo>
                <a:lnTo>
                  <a:pt x="308994" y="60591"/>
                </a:lnTo>
                <a:lnTo>
                  <a:pt x="341060" y="70254"/>
                </a:lnTo>
                <a:lnTo>
                  <a:pt x="354373" y="73626"/>
                </a:lnTo>
                <a:lnTo>
                  <a:pt x="365233" y="75873"/>
                </a:lnTo>
                <a:lnTo>
                  <a:pt x="381600" y="79362"/>
                </a:lnTo>
                <a:lnTo>
                  <a:pt x="387353" y="81682"/>
                </a:lnTo>
                <a:lnTo>
                  <a:pt x="398975" y="87793"/>
                </a:lnTo>
                <a:lnTo>
                  <a:pt x="403211" y="91274"/>
                </a:lnTo>
                <a:lnTo>
                  <a:pt x="405729" y="93592"/>
                </a:lnTo>
                <a:lnTo>
                  <a:pt x="408400" y="95137"/>
                </a:lnTo>
                <a:lnTo>
                  <a:pt x="414014" y="96853"/>
                </a:lnTo>
                <a:lnTo>
                  <a:pt x="427687" y="98948"/>
                </a:lnTo>
                <a:lnTo>
                  <a:pt x="441107" y="102846"/>
                </a:lnTo>
                <a:lnTo>
                  <a:pt x="454347" y="105241"/>
                </a:lnTo>
                <a:lnTo>
                  <a:pt x="460656" y="105879"/>
                </a:lnTo>
                <a:lnTo>
                  <a:pt x="470312" y="109235"/>
                </a:lnTo>
                <a:lnTo>
                  <a:pt x="477910" y="113041"/>
                </a:lnTo>
                <a:lnTo>
                  <a:pt x="484595" y="114733"/>
                </a:lnTo>
                <a:lnTo>
                  <a:pt x="493936" y="115685"/>
                </a:lnTo>
                <a:lnTo>
                  <a:pt x="496971" y="116811"/>
                </a:lnTo>
                <a:lnTo>
                  <a:pt x="502988" y="120708"/>
                </a:lnTo>
                <a:lnTo>
                  <a:pt x="508970" y="123101"/>
                </a:lnTo>
                <a:lnTo>
                  <a:pt x="517916" y="124448"/>
                </a:lnTo>
                <a:lnTo>
                  <a:pt x="520894" y="124637"/>
                </a:lnTo>
                <a:lnTo>
                  <a:pt x="529496" y="127493"/>
                </a:lnTo>
                <a:lnTo>
                  <a:pt x="538941" y="131078"/>
                </a:lnTo>
                <a:lnTo>
                  <a:pt x="546446" y="132671"/>
                </a:lnTo>
                <a:lnTo>
                  <a:pt x="553089" y="136025"/>
                </a:lnTo>
                <a:lnTo>
                  <a:pt x="560698" y="141522"/>
                </a:lnTo>
                <a:lnTo>
                  <a:pt x="564384" y="144920"/>
                </a:lnTo>
                <a:lnTo>
                  <a:pt x="571500" y="15180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590"/>
          <p:cNvSpPr/>
          <p:nvPr/>
        </p:nvSpPr>
        <p:spPr>
          <a:xfrm>
            <a:off x="1629474" y="3080784"/>
            <a:ext cx="201112" cy="285475"/>
          </a:xfrm>
          <a:custGeom>
            <a:avLst/>
            <a:gdLst/>
            <a:ahLst/>
            <a:cxnLst/>
            <a:rect l="0" t="0" r="0" b="0"/>
            <a:pathLst>
              <a:path w="201112" h="285475">
                <a:moveTo>
                  <a:pt x="156463" y="17817"/>
                </a:moveTo>
                <a:lnTo>
                  <a:pt x="144034" y="5388"/>
                </a:lnTo>
                <a:lnTo>
                  <a:pt x="141232" y="3578"/>
                </a:lnTo>
                <a:lnTo>
                  <a:pt x="135472" y="1567"/>
                </a:lnTo>
                <a:lnTo>
                  <a:pt x="131555" y="1030"/>
                </a:lnTo>
                <a:lnTo>
                  <a:pt x="126959" y="673"/>
                </a:lnTo>
                <a:lnTo>
                  <a:pt x="117553" y="275"/>
                </a:lnTo>
                <a:lnTo>
                  <a:pt x="110066" y="99"/>
                </a:lnTo>
                <a:lnTo>
                  <a:pt x="95532" y="0"/>
                </a:lnTo>
                <a:lnTo>
                  <a:pt x="91037" y="978"/>
                </a:lnTo>
                <a:lnTo>
                  <a:pt x="87049" y="2622"/>
                </a:lnTo>
                <a:lnTo>
                  <a:pt x="83398" y="4710"/>
                </a:lnTo>
                <a:lnTo>
                  <a:pt x="79972" y="7095"/>
                </a:lnTo>
                <a:lnTo>
                  <a:pt x="76695" y="9677"/>
                </a:lnTo>
                <a:lnTo>
                  <a:pt x="73519" y="12390"/>
                </a:lnTo>
                <a:lnTo>
                  <a:pt x="59406" y="23343"/>
                </a:lnTo>
                <a:lnTo>
                  <a:pt x="50087" y="30431"/>
                </a:lnTo>
                <a:lnTo>
                  <a:pt x="41889" y="38132"/>
                </a:lnTo>
                <a:lnTo>
                  <a:pt x="34440" y="46243"/>
                </a:lnTo>
                <a:lnTo>
                  <a:pt x="27489" y="54627"/>
                </a:lnTo>
                <a:lnTo>
                  <a:pt x="21863" y="62201"/>
                </a:lnTo>
                <a:lnTo>
                  <a:pt x="17121" y="69234"/>
                </a:lnTo>
                <a:lnTo>
                  <a:pt x="12966" y="75908"/>
                </a:lnTo>
                <a:lnTo>
                  <a:pt x="10197" y="83333"/>
                </a:lnTo>
                <a:lnTo>
                  <a:pt x="8351" y="91260"/>
                </a:lnTo>
                <a:lnTo>
                  <a:pt x="7120" y="99521"/>
                </a:lnTo>
                <a:lnTo>
                  <a:pt x="5307" y="108998"/>
                </a:lnTo>
                <a:lnTo>
                  <a:pt x="647" y="130110"/>
                </a:lnTo>
                <a:lnTo>
                  <a:pt x="0" y="138320"/>
                </a:lnTo>
                <a:lnTo>
                  <a:pt x="561" y="144785"/>
                </a:lnTo>
                <a:lnTo>
                  <a:pt x="1927" y="150087"/>
                </a:lnTo>
                <a:lnTo>
                  <a:pt x="2837" y="155607"/>
                </a:lnTo>
                <a:lnTo>
                  <a:pt x="3444" y="161271"/>
                </a:lnTo>
                <a:lnTo>
                  <a:pt x="3849" y="167031"/>
                </a:lnTo>
                <a:lnTo>
                  <a:pt x="5111" y="172855"/>
                </a:lnTo>
                <a:lnTo>
                  <a:pt x="6944" y="178723"/>
                </a:lnTo>
                <a:lnTo>
                  <a:pt x="9159" y="184619"/>
                </a:lnTo>
                <a:lnTo>
                  <a:pt x="12620" y="191526"/>
                </a:lnTo>
                <a:lnTo>
                  <a:pt x="16911" y="199108"/>
                </a:lnTo>
                <a:lnTo>
                  <a:pt x="21756" y="207138"/>
                </a:lnTo>
                <a:lnTo>
                  <a:pt x="32432" y="223999"/>
                </a:lnTo>
                <a:lnTo>
                  <a:pt x="38057" y="232662"/>
                </a:lnTo>
                <a:lnTo>
                  <a:pt x="43791" y="239430"/>
                </a:lnTo>
                <a:lnTo>
                  <a:pt x="49598" y="244934"/>
                </a:lnTo>
                <a:lnTo>
                  <a:pt x="55454" y="249596"/>
                </a:lnTo>
                <a:lnTo>
                  <a:pt x="61343" y="253695"/>
                </a:lnTo>
                <a:lnTo>
                  <a:pt x="67253" y="257421"/>
                </a:lnTo>
                <a:lnTo>
                  <a:pt x="73177" y="260897"/>
                </a:lnTo>
                <a:lnTo>
                  <a:pt x="79111" y="263214"/>
                </a:lnTo>
                <a:lnTo>
                  <a:pt x="85051" y="264759"/>
                </a:lnTo>
                <a:lnTo>
                  <a:pt x="90996" y="265789"/>
                </a:lnTo>
                <a:lnTo>
                  <a:pt x="98928" y="268460"/>
                </a:lnTo>
                <a:lnTo>
                  <a:pt x="108184" y="272224"/>
                </a:lnTo>
                <a:lnTo>
                  <a:pt x="118324" y="276719"/>
                </a:lnTo>
                <a:lnTo>
                  <a:pt x="127068" y="279715"/>
                </a:lnTo>
                <a:lnTo>
                  <a:pt x="134882" y="281713"/>
                </a:lnTo>
                <a:lnTo>
                  <a:pt x="142076" y="283044"/>
                </a:lnTo>
                <a:lnTo>
                  <a:pt x="147864" y="283932"/>
                </a:lnTo>
                <a:lnTo>
                  <a:pt x="152715" y="284524"/>
                </a:lnTo>
                <a:lnTo>
                  <a:pt x="156940" y="284919"/>
                </a:lnTo>
                <a:lnTo>
                  <a:pt x="160750" y="285182"/>
                </a:lnTo>
                <a:lnTo>
                  <a:pt x="164282" y="285357"/>
                </a:lnTo>
                <a:lnTo>
                  <a:pt x="167629" y="285474"/>
                </a:lnTo>
                <a:lnTo>
                  <a:pt x="171844" y="284560"/>
                </a:lnTo>
                <a:lnTo>
                  <a:pt x="176639" y="282958"/>
                </a:lnTo>
                <a:lnTo>
                  <a:pt x="189112" y="277998"/>
                </a:lnTo>
                <a:lnTo>
                  <a:pt x="193463" y="274675"/>
                </a:lnTo>
                <a:lnTo>
                  <a:pt x="201111" y="26784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591"/>
          <p:cNvSpPr/>
          <p:nvPr/>
        </p:nvSpPr>
        <p:spPr>
          <a:xfrm>
            <a:off x="1902254" y="3263948"/>
            <a:ext cx="194286" cy="120282"/>
          </a:xfrm>
          <a:custGeom>
            <a:avLst/>
            <a:gdLst/>
            <a:ahLst/>
            <a:cxnLst/>
            <a:rect l="0" t="0" r="0" b="0"/>
            <a:pathLst>
              <a:path w="194286" h="120282">
                <a:moveTo>
                  <a:pt x="80136" y="13247"/>
                </a:moveTo>
                <a:lnTo>
                  <a:pt x="70655" y="8506"/>
                </a:lnTo>
                <a:lnTo>
                  <a:pt x="67862" y="6118"/>
                </a:lnTo>
                <a:lnTo>
                  <a:pt x="66001" y="3533"/>
                </a:lnTo>
                <a:lnTo>
                  <a:pt x="64759" y="818"/>
                </a:lnTo>
                <a:lnTo>
                  <a:pt x="62940" y="0"/>
                </a:lnTo>
                <a:lnTo>
                  <a:pt x="60734" y="447"/>
                </a:lnTo>
                <a:lnTo>
                  <a:pt x="58272" y="1737"/>
                </a:lnTo>
                <a:lnTo>
                  <a:pt x="54646" y="2597"/>
                </a:lnTo>
                <a:lnTo>
                  <a:pt x="50244" y="3170"/>
                </a:lnTo>
                <a:lnTo>
                  <a:pt x="45325" y="3553"/>
                </a:lnTo>
                <a:lnTo>
                  <a:pt x="42046" y="4800"/>
                </a:lnTo>
                <a:lnTo>
                  <a:pt x="39860" y="6623"/>
                </a:lnTo>
                <a:lnTo>
                  <a:pt x="38403" y="8831"/>
                </a:lnTo>
                <a:lnTo>
                  <a:pt x="36439" y="10303"/>
                </a:lnTo>
                <a:lnTo>
                  <a:pt x="34137" y="11284"/>
                </a:lnTo>
                <a:lnTo>
                  <a:pt x="31611" y="11938"/>
                </a:lnTo>
                <a:lnTo>
                  <a:pt x="26158" y="15311"/>
                </a:lnTo>
                <a:lnTo>
                  <a:pt x="23315" y="17600"/>
                </a:lnTo>
                <a:lnTo>
                  <a:pt x="21419" y="20117"/>
                </a:lnTo>
                <a:lnTo>
                  <a:pt x="20156" y="22788"/>
                </a:lnTo>
                <a:lnTo>
                  <a:pt x="19313" y="25561"/>
                </a:lnTo>
                <a:lnTo>
                  <a:pt x="16767" y="29394"/>
                </a:lnTo>
                <a:lnTo>
                  <a:pt x="13086" y="33933"/>
                </a:lnTo>
                <a:lnTo>
                  <a:pt x="8646" y="38944"/>
                </a:lnTo>
                <a:lnTo>
                  <a:pt x="5687" y="43277"/>
                </a:lnTo>
                <a:lnTo>
                  <a:pt x="3715" y="47158"/>
                </a:lnTo>
                <a:lnTo>
                  <a:pt x="2399" y="50737"/>
                </a:lnTo>
                <a:lnTo>
                  <a:pt x="1523" y="56099"/>
                </a:lnTo>
                <a:lnTo>
                  <a:pt x="938" y="62651"/>
                </a:lnTo>
                <a:lnTo>
                  <a:pt x="0" y="80332"/>
                </a:lnTo>
                <a:lnTo>
                  <a:pt x="915" y="82775"/>
                </a:lnTo>
                <a:lnTo>
                  <a:pt x="2517" y="85396"/>
                </a:lnTo>
                <a:lnTo>
                  <a:pt x="4578" y="88135"/>
                </a:lnTo>
                <a:lnTo>
                  <a:pt x="5952" y="90954"/>
                </a:lnTo>
                <a:lnTo>
                  <a:pt x="6867" y="93825"/>
                </a:lnTo>
                <a:lnTo>
                  <a:pt x="7478" y="96731"/>
                </a:lnTo>
                <a:lnTo>
                  <a:pt x="8877" y="99661"/>
                </a:lnTo>
                <a:lnTo>
                  <a:pt x="10802" y="102606"/>
                </a:lnTo>
                <a:lnTo>
                  <a:pt x="13077" y="105562"/>
                </a:lnTo>
                <a:lnTo>
                  <a:pt x="15587" y="107532"/>
                </a:lnTo>
                <a:lnTo>
                  <a:pt x="18252" y="108846"/>
                </a:lnTo>
                <a:lnTo>
                  <a:pt x="21020" y="109722"/>
                </a:lnTo>
                <a:lnTo>
                  <a:pt x="26743" y="113341"/>
                </a:lnTo>
                <a:lnTo>
                  <a:pt x="29658" y="115695"/>
                </a:lnTo>
                <a:lnTo>
                  <a:pt x="32593" y="117264"/>
                </a:lnTo>
                <a:lnTo>
                  <a:pt x="38501" y="119008"/>
                </a:lnTo>
                <a:lnTo>
                  <a:pt x="42457" y="119473"/>
                </a:lnTo>
                <a:lnTo>
                  <a:pt x="47079" y="119783"/>
                </a:lnTo>
                <a:lnTo>
                  <a:pt x="56515" y="120127"/>
                </a:lnTo>
                <a:lnTo>
                  <a:pt x="64015" y="120281"/>
                </a:lnTo>
                <a:lnTo>
                  <a:pt x="69389" y="119329"/>
                </a:lnTo>
                <a:lnTo>
                  <a:pt x="75948" y="117703"/>
                </a:lnTo>
                <a:lnTo>
                  <a:pt x="83297" y="115627"/>
                </a:lnTo>
                <a:lnTo>
                  <a:pt x="89189" y="114242"/>
                </a:lnTo>
                <a:lnTo>
                  <a:pt x="94109" y="113319"/>
                </a:lnTo>
                <a:lnTo>
                  <a:pt x="98381" y="112704"/>
                </a:lnTo>
                <a:lnTo>
                  <a:pt x="103213" y="110309"/>
                </a:lnTo>
                <a:lnTo>
                  <a:pt x="108419" y="106729"/>
                </a:lnTo>
                <a:lnTo>
                  <a:pt x="121552" y="96205"/>
                </a:lnTo>
                <a:lnTo>
                  <a:pt x="123622" y="94349"/>
                </a:lnTo>
                <a:lnTo>
                  <a:pt x="128567" y="89641"/>
                </a:lnTo>
                <a:lnTo>
                  <a:pt x="130283" y="86997"/>
                </a:lnTo>
                <a:lnTo>
                  <a:pt x="131427" y="84241"/>
                </a:lnTo>
                <a:lnTo>
                  <a:pt x="132189" y="81412"/>
                </a:lnTo>
                <a:lnTo>
                  <a:pt x="133690" y="78535"/>
                </a:lnTo>
                <a:lnTo>
                  <a:pt x="135682" y="75624"/>
                </a:lnTo>
                <a:lnTo>
                  <a:pt x="138003" y="72690"/>
                </a:lnTo>
                <a:lnTo>
                  <a:pt x="139550" y="69743"/>
                </a:lnTo>
                <a:lnTo>
                  <a:pt x="140581" y="66786"/>
                </a:lnTo>
                <a:lnTo>
                  <a:pt x="142237" y="59652"/>
                </a:lnTo>
                <a:lnTo>
                  <a:pt x="142463" y="56030"/>
                </a:lnTo>
                <a:lnTo>
                  <a:pt x="142523" y="53675"/>
                </a:lnTo>
                <a:lnTo>
                  <a:pt x="141571" y="51113"/>
                </a:lnTo>
                <a:lnTo>
                  <a:pt x="139944" y="48413"/>
                </a:lnTo>
                <a:lnTo>
                  <a:pt x="134945" y="41690"/>
                </a:lnTo>
                <a:lnTo>
                  <a:pt x="133543" y="41139"/>
                </a:lnTo>
                <a:lnTo>
                  <a:pt x="129338" y="40526"/>
                </a:lnTo>
                <a:lnTo>
                  <a:pt x="124163" y="40254"/>
                </a:lnTo>
                <a:lnTo>
                  <a:pt x="118555" y="40133"/>
                </a:lnTo>
                <a:lnTo>
                  <a:pt x="112755" y="40079"/>
                </a:lnTo>
                <a:lnTo>
                  <a:pt x="110812" y="41057"/>
                </a:lnTo>
                <a:lnTo>
                  <a:pt x="109517" y="42701"/>
                </a:lnTo>
                <a:lnTo>
                  <a:pt x="108653" y="44789"/>
                </a:lnTo>
                <a:lnTo>
                  <a:pt x="108077" y="47173"/>
                </a:lnTo>
                <a:lnTo>
                  <a:pt x="107693" y="49755"/>
                </a:lnTo>
                <a:lnTo>
                  <a:pt x="107077" y="56288"/>
                </a:lnTo>
                <a:lnTo>
                  <a:pt x="106993" y="62472"/>
                </a:lnTo>
                <a:lnTo>
                  <a:pt x="106939" y="77872"/>
                </a:lnTo>
                <a:lnTo>
                  <a:pt x="107926" y="80142"/>
                </a:lnTo>
                <a:lnTo>
                  <a:pt x="109577" y="81657"/>
                </a:lnTo>
                <a:lnTo>
                  <a:pt x="111670" y="82666"/>
                </a:lnTo>
                <a:lnTo>
                  <a:pt x="114057" y="84331"/>
                </a:lnTo>
                <a:lnTo>
                  <a:pt x="116641" y="86433"/>
                </a:lnTo>
                <a:lnTo>
                  <a:pt x="119355" y="88827"/>
                </a:lnTo>
                <a:lnTo>
                  <a:pt x="122157" y="90422"/>
                </a:lnTo>
                <a:lnTo>
                  <a:pt x="127916" y="92195"/>
                </a:lnTo>
                <a:lnTo>
                  <a:pt x="132826" y="92668"/>
                </a:lnTo>
                <a:lnTo>
                  <a:pt x="139075" y="92984"/>
                </a:lnTo>
                <a:lnTo>
                  <a:pt x="152964" y="93334"/>
                </a:lnTo>
                <a:lnTo>
                  <a:pt x="165751" y="93490"/>
                </a:lnTo>
                <a:lnTo>
                  <a:pt x="170947" y="92539"/>
                </a:lnTo>
                <a:lnTo>
                  <a:pt x="175404" y="90913"/>
                </a:lnTo>
                <a:lnTo>
                  <a:pt x="179367" y="88837"/>
                </a:lnTo>
                <a:lnTo>
                  <a:pt x="183001" y="85468"/>
                </a:lnTo>
                <a:lnTo>
                  <a:pt x="186415" y="81238"/>
                </a:lnTo>
                <a:lnTo>
                  <a:pt x="194285" y="69672"/>
                </a:lnTo>
                <a:lnTo>
                  <a:pt x="193938" y="67731"/>
                </a:lnTo>
                <a:lnTo>
                  <a:pt x="192715" y="65444"/>
                </a:lnTo>
                <a:lnTo>
                  <a:pt x="190908" y="62928"/>
                </a:lnTo>
                <a:lnTo>
                  <a:pt x="189703" y="59266"/>
                </a:lnTo>
                <a:lnTo>
                  <a:pt x="188899" y="54840"/>
                </a:lnTo>
                <a:lnTo>
                  <a:pt x="188363" y="49906"/>
                </a:lnTo>
                <a:lnTo>
                  <a:pt x="187014" y="45624"/>
                </a:lnTo>
                <a:lnTo>
                  <a:pt x="185123" y="41777"/>
                </a:lnTo>
                <a:lnTo>
                  <a:pt x="182869" y="38220"/>
                </a:lnTo>
                <a:lnTo>
                  <a:pt x="180375" y="34856"/>
                </a:lnTo>
                <a:lnTo>
                  <a:pt x="177720" y="31622"/>
                </a:lnTo>
                <a:lnTo>
                  <a:pt x="169433" y="2217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592"/>
          <p:cNvSpPr/>
          <p:nvPr/>
        </p:nvSpPr>
        <p:spPr>
          <a:xfrm>
            <a:off x="1580554" y="2678909"/>
            <a:ext cx="1205509" cy="116084"/>
          </a:xfrm>
          <a:custGeom>
            <a:avLst/>
            <a:gdLst/>
            <a:ahLst/>
            <a:cxnLst/>
            <a:rect l="0" t="0" r="0" b="0"/>
            <a:pathLst>
              <a:path w="1205509" h="116084">
                <a:moveTo>
                  <a:pt x="0" y="8926"/>
                </a:moveTo>
                <a:lnTo>
                  <a:pt x="9481" y="4186"/>
                </a:lnTo>
                <a:lnTo>
                  <a:pt x="16782" y="1859"/>
                </a:lnTo>
                <a:lnTo>
                  <a:pt x="29553" y="364"/>
                </a:lnTo>
                <a:lnTo>
                  <a:pt x="59626" y="45"/>
                </a:lnTo>
                <a:lnTo>
                  <a:pt x="134328" y="0"/>
                </a:lnTo>
                <a:lnTo>
                  <a:pt x="193977" y="2644"/>
                </a:lnTo>
                <a:lnTo>
                  <a:pt x="233498" y="4738"/>
                </a:lnTo>
                <a:lnTo>
                  <a:pt x="262822" y="7127"/>
                </a:lnTo>
                <a:lnTo>
                  <a:pt x="285347" y="9711"/>
                </a:lnTo>
                <a:lnTo>
                  <a:pt x="303341" y="12426"/>
                </a:lnTo>
                <a:lnTo>
                  <a:pt x="333917" y="15443"/>
                </a:lnTo>
                <a:lnTo>
                  <a:pt x="359744" y="17776"/>
                </a:lnTo>
                <a:lnTo>
                  <a:pt x="370798" y="19787"/>
                </a:lnTo>
                <a:lnTo>
                  <a:pt x="381144" y="22120"/>
                </a:lnTo>
                <a:lnTo>
                  <a:pt x="398955" y="24667"/>
                </a:lnTo>
                <a:lnTo>
                  <a:pt x="447850" y="30144"/>
                </a:lnTo>
                <a:lnTo>
                  <a:pt x="468231" y="32993"/>
                </a:lnTo>
                <a:lnTo>
                  <a:pt x="484795" y="35885"/>
                </a:lnTo>
                <a:lnTo>
                  <a:pt x="498814" y="38805"/>
                </a:lnTo>
                <a:lnTo>
                  <a:pt x="524974" y="42049"/>
                </a:lnTo>
                <a:lnTo>
                  <a:pt x="562014" y="43876"/>
                </a:lnTo>
                <a:lnTo>
                  <a:pt x="598124" y="47063"/>
                </a:lnTo>
                <a:lnTo>
                  <a:pt x="622028" y="50681"/>
                </a:lnTo>
                <a:lnTo>
                  <a:pt x="645882" y="52289"/>
                </a:lnTo>
                <a:lnTo>
                  <a:pt x="685587" y="53003"/>
                </a:lnTo>
                <a:lnTo>
                  <a:pt x="763480" y="53462"/>
                </a:lnTo>
                <a:lnTo>
                  <a:pt x="782830" y="54492"/>
                </a:lnTo>
                <a:lnTo>
                  <a:pt x="846775" y="59689"/>
                </a:lnTo>
                <a:lnTo>
                  <a:pt x="875415" y="61253"/>
                </a:lnTo>
                <a:lnTo>
                  <a:pt x="906003" y="64595"/>
                </a:lnTo>
                <a:lnTo>
                  <a:pt x="922494" y="66874"/>
                </a:lnTo>
                <a:lnTo>
                  <a:pt x="954047" y="72053"/>
                </a:lnTo>
                <a:lnTo>
                  <a:pt x="969407" y="74824"/>
                </a:lnTo>
                <a:lnTo>
                  <a:pt x="994410" y="77901"/>
                </a:lnTo>
                <a:lnTo>
                  <a:pt x="1029975" y="79878"/>
                </a:lnTo>
                <a:lnTo>
                  <a:pt x="1056109" y="81260"/>
                </a:lnTo>
                <a:lnTo>
                  <a:pt x="1062252" y="82946"/>
                </a:lnTo>
                <a:lnTo>
                  <a:pt x="1068332" y="85062"/>
                </a:lnTo>
                <a:lnTo>
                  <a:pt x="1095851" y="88040"/>
                </a:lnTo>
                <a:lnTo>
                  <a:pt x="1120391" y="91382"/>
                </a:lnTo>
                <a:lnTo>
                  <a:pt x="1133881" y="93663"/>
                </a:lnTo>
                <a:lnTo>
                  <a:pt x="1143866" y="96175"/>
                </a:lnTo>
                <a:lnTo>
                  <a:pt x="1151515" y="98842"/>
                </a:lnTo>
                <a:lnTo>
                  <a:pt x="1157606" y="101613"/>
                </a:lnTo>
                <a:lnTo>
                  <a:pt x="1172312" y="104691"/>
                </a:lnTo>
                <a:lnTo>
                  <a:pt x="1186785" y="107051"/>
                </a:lnTo>
                <a:lnTo>
                  <a:pt x="1192034" y="109069"/>
                </a:lnTo>
                <a:lnTo>
                  <a:pt x="1205508" y="11608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593"/>
          <p:cNvSpPr/>
          <p:nvPr/>
        </p:nvSpPr>
        <p:spPr>
          <a:xfrm>
            <a:off x="2697274" y="2937867"/>
            <a:ext cx="177966" cy="227189"/>
          </a:xfrm>
          <a:custGeom>
            <a:avLst/>
            <a:gdLst/>
            <a:ahLst/>
            <a:cxnLst/>
            <a:rect l="0" t="0" r="0" b="0"/>
            <a:pathLst>
              <a:path w="177966" h="227189">
                <a:moveTo>
                  <a:pt x="8421" y="98226"/>
                </a:moveTo>
                <a:lnTo>
                  <a:pt x="8421" y="119217"/>
                </a:lnTo>
                <a:lnTo>
                  <a:pt x="9413" y="125119"/>
                </a:lnTo>
                <a:lnTo>
                  <a:pt x="11067" y="133022"/>
                </a:lnTo>
                <a:lnTo>
                  <a:pt x="13161" y="142259"/>
                </a:lnTo>
                <a:lnTo>
                  <a:pt x="15550" y="149410"/>
                </a:lnTo>
                <a:lnTo>
                  <a:pt x="18135" y="155169"/>
                </a:lnTo>
                <a:lnTo>
                  <a:pt x="20850" y="160000"/>
                </a:lnTo>
                <a:lnTo>
                  <a:pt x="22660" y="164214"/>
                </a:lnTo>
                <a:lnTo>
                  <a:pt x="23867" y="168015"/>
                </a:lnTo>
                <a:lnTo>
                  <a:pt x="24671" y="171541"/>
                </a:lnTo>
                <a:lnTo>
                  <a:pt x="25208" y="175876"/>
                </a:lnTo>
                <a:lnTo>
                  <a:pt x="25565" y="180751"/>
                </a:lnTo>
                <a:lnTo>
                  <a:pt x="25962" y="190466"/>
                </a:lnTo>
                <a:lnTo>
                  <a:pt x="26186" y="201514"/>
                </a:lnTo>
                <a:lnTo>
                  <a:pt x="26278" y="227188"/>
                </a:lnTo>
                <a:lnTo>
                  <a:pt x="26280" y="196804"/>
                </a:lnTo>
                <a:lnTo>
                  <a:pt x="25288" y="184781"/>
                </a:lnTo>
                <a:lnTo>
                  <a:pt x="23634" y="170812"/>
                </a:lnTo>
                <a:lnTo>
                  <a:pt x="21540" y="155547"/>
                </a:lnTo>
                <a:lnTo>
                  <a:pt x="19151" y="142393"/>
                </a:lnTo>
                <a:lnTo>
                  <a:pt x="16566" y="130647"/>
                </a:lnTo>
                <a:lnTo>
                  <a:pt x="13851" y="119840"/>
                </a:lnTo>
                <a:lnTo>
                  <a:pt x="11049" y="111643"/>
                </a:lnTo>
                <a:lnTo>
                  <a:pt x="8189" y="105187"/>
                </a:lnTo>
                <a:lnTo>
                  <a:pt x="5289" y="99890"/>
                </a:lnTo>
                <a:lnTo>
                  <a:pt x="3357" y="94375"/>
                </a:lnTo>
                <a:lnTo>
                  <a:pt x="2068" y="88713"/>
                </a:lnTo>
                <a:lnTo>
                  <a:pt x="0" y="74850"/>
                </a:lnTo>
                <a:lnTo>
                  <a:pt x="823" y="72720"/>
                </a:lnTo>
                <a:lnTo>
                  <a:pt x="4382" y="67708"/>
                </a:lnTo>
                <a:lnTo>
                  <a:pt x="6721" y="66967"/>
                </a:lnTo>
                <a:lnTo>
                  <a:pt x="9272" y="67465"/>
                </a:lnTo>
                <a:lnTo>
                  <a:pt x="14752" y="70664"/>
                </a:lnTo>
                <a:lnTo>
                  <a:pt x="17603" y="72906"/>
                </a:lnTo>
                <a:lnTo>
                  <a:pt x="20495" y="75393"/>
                </a:lnTo>
                <a:lnTo>
                  <a:pt x="26392" y="83996"/>
                </a:lnTo>
                <a:lnTo>
                  <a:pt x="34292" y="96677"/>
                </a:lnTo>
                <a:lnTo>
                  <a:pt x="51669" y="125319"/>
                </a:lnTo>
                <a:lnTo>
                  <a:pt x="66007" y="147971"/>
                </a:lnTo>
                <a:lnTo>
                  <a:pt x="72608" y="156194"/>
                </a:lnTo>
                <a:lnTo>
                  <a:pt x="78994" y="162668"/>
                </a:lnTo>
                <a:lnTo>
                  <a:pt x="85235" y="167977"/>
                </a:lnTo>
                <a:lnTo>
                  <a:pt x="90388" y="172508"/>
                </a:lnTo>
                <a:lnTo>
                  <a:pt x="98759" y="180188"/>
                </a:lnTo>
                <a:lnTo>
                  <a:pt x="109051" y="190090"/>
                </a:lnTo>
                <a:lnTo>
                  <a:pt x="113211" y="193203"/>
                </a:lnTo>
                <a:lnTo>
                  <a:pt x="117968" y="196271"/>
                </a:lnTo>
                <a:lnTo>
                  <a:pt x="123124" y="199308"/>
                </a:lnTo>
                <a:lnTo>
                  <a:pt x="127554" y="202325"/>
                </a:lnTo>
                <a:lnTo>
                  <a:pt x="131499" y="205329"/>
                </a:lnTo>
                <a:lnTo>
                  <a:pt x="135121" y="208323"/>
                </a:lnTo>
                <a:lnTo>
                  <a:pt x="138529" y="210320"/>
                </a:lnTo>
                <a:lnTo>
                  <a:pt x="141792" y="211651"/>
                </a:lnTo>
                <a:lnTo>
                  <a:pt x="144960" y="212538"/>
                </a:lnTo>
                <a:lnTo>
                  <a:pt x="148064" y="213129"/>
                </a:lnTo>
                <a:lnTo>
                  <a:pt x="151126" y="213523"/>
                </a:lnTo>
                <a:lnTo>
                  <a:pt x="158428" y="214156"/>
                </a:lnTo>
                <a:lnTo>
                  <a:pt x="162073" y="211597"/>
                </a:lnTo>
                <a:lnTo>
                  <a:pt x="167756" y="206610"/>
                </a:lnTo>
                <a:lnTo>
                  <a:pt x="171179" y="203282"/>
                </a:lnTo>
                <a:lnTo>
                  <a:pt x="173481" y="201006"/>
                </a:lnTo>
                <a:lnTo>
                  <a:pt x="175016" y="196512"/>
                </a:lnTo>
                <a:lnTo>
                  <a:pt x="176039" y="190539"/>
                </a:lnTo>
                <a:lnTo>
                  <a:pt x="176721" y="183581"/>
                </a:lnTo>
                <a:lnTo>
                  <a:pt x="177175" y="176957"/>
                </a:lnTo>
                <a:lnTo>
                  <a:pt x="177479" y="170557"/>
                </a:lnTo>
                <a:lnTo>
                  <a:pt x="177815" y="158155"/>
                </a:lnTo>
                <a:lnTo>
                  <a:pt x="177965" y="146028"/>
                </a:lnTo>
                <a:lnTo>
                  <a:pt x="177013" y="140016"/>
                </a:lnTo>
                <a:lnTo>
                  <a:pt x="175386" y="134023"/>
                </a:lnTo>
                <a:lnTo>
                  <a:pt x="173309" y="128044"/>
                </a:lnTo>
                <a:lnTo>
                  <a:pt x="170932" y="120089"/>
                </a:lnTo>
                <a:lnTo>
                  <a:pt x="165646" y="100667"/>
                </a:lnTo>
                <a:lnTo>
                  <a:pt x="157091" y="67420"/>
                </a:lnTo>
                <a:lnTo>
                  <a:pt x="154167" y="57845"/>
                </a:lnTo>
                <a:lnTo>
                  <a:pt x="151226" y="49477"/>
                </a:lnTo>
                <a:lnTo>
                  <a:pt x="148273" y="41915"/>
                </a:lnTo>
                <a:lnTo>
                  <a:pt x="145311" y="34888"/>
                </a:lnTo>
                <a:lnTo>
                  <a:pt x="142345" y="28220"/>
                </a:lnTo>
                <a:lnTo>
                  <a:pt x="135196" y="12740"/>
                </a:lnTo>
                <a:lnTo>
                  <a:pt x="134219" y="7977"/>
                </a:lnTo>
                <a:lnTo>
                  <a:pt x="13343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594"/>
          <p:cNvSpPr/>
          <p:nvPr/>
        </p:nvSpPr>
        <p:spPr>
          <a:xfrm>
            <a:off x="2928937" y="2938349"/>
            <a:ext cx="129740" cy="263957"/>
          </a:xfrm>
          <a:custGeom>
            <a:avLst/>
            <a:gdLst/>
            <a:ahLst/>
            <a:cxnLst/>
            <a:rect l="0" t="0" r="0" b="0"/>
            <a:pathLst>
              <a:path w="129740" h="263957">
                <a:moveTo>
                  <a:pt x="0" y="53096"/>
                </a:moveTo>
                <a:lnTo>
                  <a:pt x="0" y="45407"/>
                </a:lnTo>
                <a:lnTo>
                  <a:pt x="0" y="56704"/>
                </a:lnTo>
                <a:lnTo>
                  <a:pt x="992" y="62447"/>
                </a:lnTo>
                <a:lnTo>
                  <a:pt x="2646" y="70244"/>
                </a:lnTo>
                <a:lnTo>
                  <a:pt x="4741" y="79411"/>
                </a:lnTo>
                <a:lnTo>
                  <a:pt x="6137" y="87506"/>
                </a:lnTo>
                <a:lnTo>
                  <a:pt x="7068" y="94888"/>
                </a:lnTo>
                <a:lnTo>
                  <a:pt x="7688" y="101793"/>
                </a:lnTo>
                <a:lnTo>
                  <a:pt x="9095" y="108381"/>
                </a:lnTo>
                <a:lnTo>
                  <a:pt x="11024" y="114757"/>
                </a:lnTo>
                <a:lnTo>
                  <a:pt x="13302" y="120993"/>
                </a:lnTo>
                <a:lnTo>
                  <a:pt x="15814" y="127134"/>
                </a:lnTo>
                <a:lnTo>
                  <a:pt x="18480" y="133212"/>
                </a:lnTo>
                <a:lnTo>
                  <a:pt x="21250" y="139249"/>
                </a:lnTo>
                <a:lnTo>
                  <a:pt x="49909" y="204499"/>
                </a:lnTo>
                <a:lnTo>
                  <a:pt x="61421" y="228925"/>
                </a:lnTo>
                <a:lnTo>
                  <a:pt x="78540" y="263719"/>
                </a:lnTo>
                <a:lnTo>
                  <a:pt x="78156" y="263956"/>
                </a:lnTo>
                <a:lnTo>
                  <a:pt x="75085" y="261575"/>
                </a:lnTo>
                <a:lnTo>
                  <a:pt x="73869" y="258558"/>
                </a:lnTo>
                <a:lnTo>
                  <a:pt x="73059" y="254563"/>
                </a:lnTo>
                <a:lnTo>
                  <a:pt x="72518" y="249915"/>
                </a:lnTo>
                <a:lnTo>
                  <a:pt x="71166" y="244832"/>
                </a:lnTo>
                <a:lnTo>
                  <a:pt x="69272" y="239459"/>
                </a:lnTo>
                <a:lnTo>
                  <a:pt x="67017" y="233893"/>
                </a:lnTo>
                <a:lnTo>
                  <a:pt x="65514" y="229190"/>
                </a:lnTo>
                <a:lnTo>
                  <a:pt x="63844" y="221318"/>
                </a:lnTo>
                <a:lnTo>
                  <a:pt x="53423" y="173385"/>
                </a:lnTo>
                <a:lnTo>
                  <a:pt x="49506" y="158093"/>
                </a:lnTo>
                <a:lnTo>
                  <a:pt x="45902" y="145914"/>
                </a:lnTo>
                <a:lnTo>
                  <a:pt x="42508" y="135811"/>
                </a:lnTo>
                <a:lnTo>
                  <a:pt x="40245" y="127091"/>
                </a:lnTo>
                <a:lnTo>
                  <a:pt x="38736" y="119293"/>
                </a:lnTo>
                <a:lnTo>
                  <a:pt x="37730" y="112110"/>
                </a:lnTo>
                <a:lnTo>
                  <a:pt x="37060" y="106329"/>
                </a:lnTo>
                <a:lnTo>
                  <a:pt x="36613" y="101483"/>
                </a:lnTo>
                <a:lnTo>
                  <a:pt x="36315" y="97260"/>
                </a:lnTo>
                <a:lnTo>
                  <a:pt x="35895" y="53393"/>
                </a:lnTo>
                <a:lnTo>
                  <a:pt x="36829" y="40396"/>
                </a:lnTo>
                <a:lnTo>
                  <a:pt x="38443" y="30739"/>
                </a:lnTo>
                <a:lnTo>
                  <a:pt x="43423" y="12851"/>
                </a:lnTo>
                <a:lnTo>
                  <a:pt x="46749" y="7758"/>
                </a:lnTo>
                <a:lnTo>
                  <a:pt x="49026" y="5012"/>
                </a:lnTo>
                <a:lnTo>
                  <a:pt x="51535" y="3180"/>
                </a:lnTo>
                <a:lnTo>
                  <a:pt x="54201" y="1959"/>
                </a:lnTo>
                <a:lnTo>
                  <a:pt x="56970" y="1145"/>
                </a:lnTo>
                <a:lnTo>
                  <a:pt x="59808" y="603"/>
                </a:lnTo>
                <a:lnTo>
                  <a:pt x="62692" y="241"/>
                </a:lnTo>
                <a:lnTo>
                  <a:pt x="65607" y="0"/>
                </a:lnTo>
                <a:lnTo>
                  <a:pt x="68543" y="832"/>
                </a:lnTo>
                <a:lnTo>
                  <a:pt x="71492" y="2378"/>
                </a:lnTo>
                <a:lnTo>
                  <a:pt x="74451" y="4401"/>
                </a:lnTo>
                <a:lnTo>
                  <a:pt x="77415" y="5750"/>
                </a:lnTo>
                <a:lnTo>
                  <a:pt x="80383" y="6649"/>
                </a:lnTo>
                <a:lnTo>
                  <a:pt x="83354" y="7249"/>
                </a:lnTo>
                <a:lnTo>
                  <a:pt x="86328" y="8640"/>
                </a:lnTo>
                <a:lnTo>
                  <a:pt x="89302" y="10560"/>
                </a:lnTo>
                <a:lnTo>
                  <a:pt x="92277" y="12833"/>
                </a:lnTo>
                <a:lnTo>
                  <a:pt x="96244" y="16332"/>
                </a:lnTo>
                <a:lnTo>
                  <a:pt x="105945" y="25512"/>
                </a:lnTo>
                <a:lnTo>
                  <a:pt x="117821" y="37095"/>
                </a:lnTo>
                <a:lnTo>
                  <a:pt x="120220" y="40444"/>
                </a:lnTo>
                <a:lnTo>
                  <a:pt x="122884" y="46811"/>
                </a:lnTo>
                <a:lnTo>
                  <a:pt x="124587" y="50891"/>
                </a:lnTo>
                <a:lnTo>
                  <a:pt x="126714" y="55594"/>
                </a:lnTo>
                <a:lnTo>
                  <a:pt x="129124" y="60715"/>
                </a:lnTo>
                <a:lnTo>
                  <a:pt x="129739" y="65120"/>
                </a:lnTo>
                <a:lnTo>
                  <a:pt x="129157" y="69050"/>
                </a:lnTo>
                <a:lnTo>
                  <a:pt x="125864" y="76061"/>
                </a:lnTo>
                <a:lnTo>
                  <a:pt x="123597" y="79320"/>
                </a:lnTo>
                <a:lnTo>
                  <a:pt x="121093" y="82485"/>
                </a:lnTo>
                <a:lnTo>
                  <a:pt x="118432" y="84595"/>
                </a:lnTo>
                <a:lnTo>
                  <a:pt x="115666" y="86001"/>
                </a:lnTo>
                <a:lnTo>
                  <a:pt x="112829" y="86939"/>
                </a:lnTo>
                <a:lnTo>
                  <a:pt x="109946" y="88556"/>
                </a:lnTo>
                <a:lnTo>
                  <a:pt x="107032" y="90627"/>
                </a:lnTo>
                <a:lnTo>
                  <a:pt x="89297" y="977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595"/>
          <p:cNvSpPr/>
          <p:nvPr/>
        </p:nvSpPr>
        <p:spPr>
          <a:xfrm>
            <a:off x="214312" y="3500437"/>
            <a:ext cx="535782" cy="312540"/>
          </a:xfrm>
          <a:custGeom>
            <a:avLst/>
            <a:gdLst/>
            <a:ahLst/>
            <a:cxnLst/>
            <a:rect l="0" t="0" r="0" b="0"/>
            <a:pathLst>
              <a:path w="535782" h="312540">
                <a:moveTo>
                  <a:pt x="535781" y="0"/>
                </a:moveTo>
                <a:lnTo>
                  <a:pt x="531041" y="0"/>
                </a:lnTo>
                <a:lnTo>
                  <a:pt x="528652" y="992"/>
                </a:lnTo>
                <a:lnTo>
                  <a:pt x="520550" y="6137"/>
                </a:lnTo>
                <a:lnTo>
                  <a:pt x="511866" y="9094"/>
                </a:lnTo>
                <a:lnTo>
                  <a:pt x="497396" y="18480"/>
                </a:lnTo>
                <a:lnTo>
                  <a:pt x="481413" y="26973"/>
                </a:lnTo>
                <a:lnTo>
                  <a:pt x="469946" y="33816"/>
                </a:lnTo>
                <a:lnTo>
                  <a:pt x="458235" y="43472"/>
                </a:lnTo>
                <a:lnTo>
                  <a:pt x="446415" y="51733"/>
                </a:lnTo>
                <a:lnTo>
                  <a:pt x="433555" y="59703"/>
                </a:lnTo>
                <a:lnTo>
                  <a:pt x="417918" y="69860"/>
                </a:lnTo>
                <a:lnTo>
                  <a:pt x="403692" y="78343"/>
                </a:lnTo>
                <a:lnTo>
                  <a:pt x="389762" y="86413"/>
                </a:lnTo>
                <a:lnTo>
                  <a:pt x="373650" y="96614"/>
                </a:lnTo>
                <a:lnTo>
                  <a:pt x="359212" y="105117"/>
                </a:lnTo>
                <a:lnTo>
                  <a:pt x="345189" y="112203"/>
                </a:lnTo>
                <a:lnTo>
                  <a:pt x="329035" y="118659"/>
                </a:lnTo>
                <a:lnTo>
                  <a:pt x="317583" y="124747"/>
                </a:lnTo>
                <a:lnTo>
                  <a:pt x="303995" y="132774"/>
                </a:lnTo>
                <a:lnTo>
                  <a:pt x="288984" y="142094"/>
                </a:lnTo>
                <a:lnTo>
                  <a:pt x="234673" y="174173"/>
                </a:lnTo>
                <a:lnTo>
                  <a:pt x="213996" y="185569"/>
                </a:lnTo>
                <a:lnTo>
                  <a:pt x="169854" y="208814"/>
                </a:lnTo>
                <a:lnTo>
                  <a:pt x="152924" y="218584"/>
                </a:lnTo>
                <a:lnTo>
                  <a:pt x="139652" y="227082"/>
                </a:lnTo>
                <a:lnTo>
                  <a:pt x="108847" y="248523"/>
                </a:lnTo>
                <a:lnTo>
                  <a:pt x="99354" y="254979"/>
                </a:lnTo>
                <a:lnTo>
                  <a:pt x="75577" y="270090"/>
                </a:lnTo>
                <a:lnTo>
                  <a:pt x="62291" y="278287"/>
                </a:lnTo>
                <a:lnTo>
                  <a:pt x="52441" y="284743"/>
                </a:lnTo>
                <a:lnTo>
                  <a:pt x="44883" y="290040"/>
                </a:lnTo>
                <a:lnTo>
                  <a:pt x="31854" y="298571"/>
                </a:lnTo>
                <a:lnTo>
                  <a:pt x="24213" y="302235"/>
                </a:lnTo>
                <a:lnTo>
                  <a:pt x="0" y="31253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596"/>
          <p:cNvSpPr/>
          <p:nvPr/>
        </p:nvSpPr>
        <p:spPr>
          <a:xfrm>
            <a:off x="830569" y="3509367"/>
            <a:ext cx="401728" cy="223243"/>
          </a:xfrm>
          <a:custGeom>
            <a:avLst/>
            <a:gdLst/>
            <a:ahLst/>
            <a:cxnLst/>
            <a:rect l="0" t="0" r="0" b="0"/>
            <a:pathLst>
              <a:path w="401728" h="223243">
                <a:moveTo>
                  <a:pt x="8821" y="0"/>
                </a:moveTo>
                <a:lnTo>
                  <a:pt x="4081" y="0"/>
                </a:lnTo>
                <a:lnTo>
                  <a:pt x="2684" y="992"/>
                </a:lnTo>
                <a:lnTo>
                  <a:pt x="1753" y="2646"/>
                </a:lnTo>
                <a:lnTo>
                  <a:pt x="259" y="7688"/>
                </a:lnTo>
                <a:lnTo>
                  <a:pt x="0" y="13302"/>
                </a:lnTo>
                <a:lnTo>
                  <a:pt x="956" y="15813"/>
                </a:lnTo>
                <a:lnTo>
                  <a:pt x="4664" y="21250"/>
                </a:lnTo>
                <a:lnTo>
                  <a:pt x="7042" y="23096"/>
                </a:lnTo>
                <a:lnTo>
                  <a:pt x="9619" y="24327"/>
                </a:lnTo>
                <a:lnTo>
                  <a:pt x="20633" y="28705"/>
                </a:lnTo>
                <a:lnTo>
                  <a:pt x="31930" y="33594"/>
                </a:lnTo>
                <a:lnTo>
                  <a:pt x="46873" y="39074"/>
                </a:lnTo>
                <a:lnTo>
                  <a:pt x="54033" y="41924"/>
                </a:lnTo>
                <a:lnTo>
                  <a:pt x="60790" y="44817"/>
                </a:lnTo>
                <a:lnTo>
                  <a:pt x="67280" y="47737"/>
                </a:lnTo>
                <a:lnTo>
                  <a:pt x="74583" y="50676"/>
                </a:lnTo>
                <a:lnTo>
                  <a:pt x="90634" y="56588"/>
                </a:lnTo>
                <a:lnTo>
                  <a:pt x="105035" y="63522"/>
                </a:lnTo>
                <a:lnTo>
                  <a:pt x="144849" y="84456"/>
                </a:lnTo>
                <a:lnTo>
                  <a:pt x="163998" y="94007"/>
                </a:lnTo>
                <a:lnTo>
                  <a:pt x="181726" y="102359"/>
                </a:lnTo>
                <a:lnTo>
                  <a:pt x="222440" y="120948"/>
                </a:lnTo>
                <a:lnTo>
                  <a:pt x="231601" y="125280"/>
                </a:lnTo>
                <a:lnTo>
                  <a:pt x="255009" y="135386"/>
                </a:lnTo>
                <a:lnTo>
                  <a:pt x="278972" y="145499"/>
                </a:lnTo>
                <a:lnTo>
                  <a:pt x="296237" y="153302"/>
                </a:lnTo>
                <a:lnTo>
                  <a:pt x="302627" y="157764"/>
                </a:lnTo>
                <a:lnTo>
                  <a:pt x="307879" y="162723"/>
                </a:lnTo>
                <a:lnTo>
                  <a:pt x="312373" y="168013"/>
                </a:lnTo>
                <a:lnTo>
                  <a:pt x="319337" y="172532"/>
                </a:lnTo>
                <a:lnTo>
                  <a:pt x="327949" y="176537"/>
                </a:lnTo>
                <a:lnTo>
                  <a:pt x="337659" y="180199"/>
                </a:lnTo>
                <a:lnTo>
                  <a:pt x="345125" y="184625"/>
                </a:lnTo>
                <a:lnTo>
                  <a:pt x="351094" y="189559"/>
                </a:lnTo>
                <a:lnTo>
                  <a:pt x="356065" y="194834"/>
                </a:lnTo>
                <a:lnTo>
                  <a:pt x="361364" y="199342"/>
                </a:lnTo>
                <a:lnTo>
                  <a:pt x="366881" y="203340"/>
                </a:lnTo>
                <a:lnTo>
                  <a:pt x="377310" y="209436"/>
                </a:lnTo>
                <a:lnTo>
                  <a:pt x="388760" y="213860"/>
                </a:lnTo>
                <a:lnTo>
                  <a:pt x="392090" y="215995"/>
                </a:lnTo>
                <a:lnTo>
                  <a:pt x="401727" y="22324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597"/>
          <p:cNvSpPr/>
          <p:nvPr/>
        </p:nvSpPr>
        <p:spPr>
          <a:xfrm>
            <a:off x="117000" y="4018359"/>
            <a:ext cx="177680" cy="160672"/>
          </a:xfrm>
          <a:custGeom>
            <a:avLst/>
            <a:gdLst/>
            <a:ahLst/>
            <a:cxnLst/>
            <a:rect l="0" t="0" r="0" b="0"/>
            <a:pathLst>
              <a:path w="177680" h="160672">
                <a:moveTo>
                  <a:pt x="79453" y="0"/>
                </a:moveTo>
                <a:lnTo>
                  <a:pt x="65231" y="0"/>
                </a:lnTo>
                <a:lnTo>
                  <a:pt x="60050" y="992"/>
                </a:lnTo>
                <a:lnTo>
                  <a:pt x="55603" y="2646"/>
                </a:lnTo>
                <a:lnTo>
                  <a:pt x="51647" y="4741"/>
                </a:lnTo>
                <a:lnTo>
                  <a:pt x="49009" y="7129"/>
                </a:lnTo>
                <a:lnTo>
                  <a:pt x="47251" y="9714"/>
                </a:lnTo>
                <a:lnTo>
                  <a:pt x="46078" y="12429"/>
                </a:lnTo>
                <a:lnTo>
                  <a:pt x="43313" y="15231"/>
                </a:lnTo>
                <a:lnTo>
                  <a:pt x="39484" y="18092"/>
                </a:lnTo>
                <a:lnTo>
                  <a:pt x="34948" y="20991"/>
                </a:lnTo>
                <a:lnTo>
                  <a:pt x="30931" y="25900"/>
                </a:lnTo>
                <a:lnTo>
                  <a:pt x="27261" y="32149"/>
                </a:lnTo>
                <a:lnTo>
                  <a:pt x="9502" y="68307"/>
                </a:lnTo>
                <a:lnTo>
                  <a:pt x="6030" y="77288"/>
                </a:lnTo>
                <a:lnTo>
                  <a:pt x="3715" y="85260"/>
                </a:lnTo>
                <a:lnTo>
                  <a:pt x="2172" y="92559"/>
                </a:lnTo>
                <a:lnTo>
                  <a:pt x="1143" y="100401"/>
                </a:lnTo>
                <a:lnTo>
                  <a:pt x="457" y="108606"/>
                </a:lnTo>
                <a:lnTo>
                  <a:pt x="0" y="117052"/>
                </a:lnTo>
                <a:lnTo>
                  <a:pt x="687" y="124667"/>
                </a:lnTo>
                <a:lnTo>
                  <a:pt x="2138" y="131729"/>
                </a:lnTo>
                <a:lnTo>
                  <a:pt x="4097" y="138420"/>
                </a:lnTo>
                <a:lnTo>
                  <a:pt x="6395" y="143874"/>
                </a:lnTo>
                <a:lnTo>
                  <a:pt x="8920" y="148502"/>
                </a:lnTo>
                <a:lnTo>
                  <a:pt x="11595" y="152579"/>
                </a:lnTo>
                <a:lnTo>
                  <a:pt x="14370" y="155298"/>
                </a:lnTo>
                <a:lnTo>
                  <a:pt x="17213" y="157110"/>
                </a:lnTo>
                <a:lnTo>
                  <a:pt x="24164" y="160018"/>
                </a:lnTo>
                <a:lnTo>
                  <a:pt x="26718" y="160257"/>
                </a:lnTo>
                <a:lnTo>
                  <a:pt x="30406" y="160416"/>
                </a:lnTo>
                <a:lnTo>
                  <a:pt x="42431" y="160640"/>
                </a:lnTo>
                <a:lnTo>
                  <a:pt x="45842" y="160671"/>
                </a:lnTo>
                <a:lnTo>
                  <a:pt x="49108" y="159700"/>
                </a:lnTo>
                <a:lnTo>
                  <a:pt x="52277" y="158060"/>
                </a:lnTo>
                <a:lnTo>
                  <a:pt x="55383" y="155975"/>
                </a:lnTo>
                <a:lnTo>
                  <a:pt x="58445" y="153593"/>
                </a:lnTo>
                <a:lnTo>
                  <a:pt x="61479" y="151012"/>
                </a:lnTo>
                <a:lnTo>
                  <a:pt x="64494" y="148300"/>
                </a:lnTo>
                <a:lnTo>
                  <a:pt x="66503" y="145500"/>
                </a:lnTo>
                <a:lnTo>
                  <a:pt x="67843" y="142640"/>
                </a:lnTo>
                <a:lnTo>
                  <a:pt x="68736" y="139742"/>
                </a:lnTo>
                <a:lnTo>
                  <a:pt x="70324" y="135825"/>
                </a:lnTo>
                <a:lnTo>
                  <a:pt x="72375" y="131230"/>
                </a:lnTo>
                <a:lnTo>
                  <a:pt x="74734" y="126182"/>
                </a:lnTo>
                <a:lnTo>
                  <a:pt x="76307" y="121824"/>
                </a:lnTo>
                <a:lnTo>
                  <a:pt x="77355" y="117927"/>
                </a:lnTo>
                <a:lnTo>
                  <a:pt x="78055" y="114337"/>
                </a:lnTo>
                <a:lnTo>
                  <a:pt x="79513" y="109959"/>
                </a:lnTo>
                <a:lnTo>
                  <a:pt x="81477" y="105056"/>
                </a:lnTo>
                <a:lnTo>
                  <a:pt x="83779" y="99803"/>
                </a:lnTo>
                <a:lnTo>
                  <a:pt x="85313" y="93324"/>
                </a:lnTo>
                <a:lnTo>
                  <a:pt x="86336" y="86029"/>
                </a:lnTo>
                <a:lnTo>
                  <a:pt x="87018" y="78189"/>
                </a:lnTo>
                <a:lnTo>
                  <a:pt x="88465" y="71969"/>
                </a:lnTo>
                <a:lnTo>
                  <a:pt x="90422" y="66831"/>
                </a:lnTo>
                <a:lnTo>
                  <a:pt x="92719" y="62414"/>
                </a:lnTo>
                <a:lnTo>
                  <a:pt x="94250" y="58476"/>
                </a:lnTo>
                <a:lnTo>
                  <a:pt x="95271" y="54859"/>
                </a:lnTo>
                <a:lnTo>
                  <a:pt x="95951" y="51455"/>
                </a:lnTo>
                <a:lnTo>
                  <a:pt x="97397" y="49186"/>
                </a:lnTo>
                <a:lnTo>
                  <a:pt x="99353" y="47674"/>
                </a:lnTo>
                <a:lnTo>
                  <a:pt x="101649" y="46666"/>
                </a:lnTo>
                <a:lnTo>
                  <a:pt x="103180" y="46985"/>
                </a:lnTo>
                <a:lnTo>
                  <a:pt x="104201" y="48191"/>
                </a:lnTo>
                <a:lnTo>
                  <a:pt x="104881" y="49987"/>
                </a:lnTo>
                <a:lnTo>
                  <a:pt x="108283" y="54628"/>
                </a:lnTo>
                <a:lnTo>
                  <a:pt x="110579" y="57255"/>
                </a:lnTo>
                <a:lnTo>
                  <a:pt x="113102" y="59998"/>
                </a:lnTo>
                <a:lnTo>
                  <a:pt x="118551" y="65692"/>
                </a:lnTo>
                <a:lnTo>
                  <a:pt x="127197" y="74475"/>
                </a:lnTo>
                <a:lnTo>
                  <a:pt x="131126" y="77432"/>
                </a:lnTo>
                <a:lnTo>
                  <a:pt x="135730" y="80394"/>
                </a:lnTo>
                <a:lnTo>
                  <a:pt x="140783" y="83362"/>
                </a:lnTo>
                <a:lnTo>
                  <a:pt x="145144" y="85340"/>
                </a:lnTo>
                <a:lnTo>
                  <a:pt x="149044" y="86659"/>
                </a:lnTo>
                <a:lnTo>
                  <a:pt x="152636" y="87538"/>
                </a:lnTo>
                <a:lnTo>
                  <a:pt x="156023" y="88124"/>
                </a:lnTo>
                <a:lnTo>
                  <a:pt x="159273" y="88515"/>
                </a:lnTo>
                <a:lnTo>
                  <a:pt x="165942" y="89065"/>
                </a:lnTo>
                <a:lnTo>
                  <a:pt x="177679" y="8929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598"/>
          <p:cNvSpPr/>
          <p:nvPr/>
        </p:nvSpPr>
        <p:spPr>
          <a:xfrm>
            <a:off x="304850" y="3964781"/>
            <a:ext cx="61268" cy="111960"/>
          </a:xfrm>
          <a:custGeom>
            <a:avLst/>
            <a:gdLst/>
            <a:ahLst/>
            <a:cxnLst/>
            <a:rect l="0" t="0" r="0" b="0"/>
            <a:pathLst>
              <a:path w="61268" h="111960">
                <a:moveTo>
                  <a:pt x="7689" y="89297"/>
                </a:moveTo>
                <a:lnTo>
                  <a:pt x="2948" y="79816"/>
                </a:lnTo>
                <a:lnTo>
                  <a:pt x="1552" y="78015"/>
                </a:lnTo>
                <a:lnTo>
                  <a:pt x="621" y="77807"/>
                </a:lnTo>
                <a:lnTo>
                  <a:pt x="0" y="78660"/>
                </a:lnTo>
                <a:lnTo>
                  <a:pt x="579" y="80222"/>
                </a:lnTo>
                <a:lnTo>
                  <a:pt x="1956" y="82254"/>
                </a:lnTo>
                <a:lnTo>
                  <a:pt x="3867" y="84602"/>
                </a:lnTo>
                <a:lnTo>
                  <a:pt x="6133" y="87159"/>
                </a:lnTo>
                <a:lnTo>
                  <a:pt x="11297" y="92646"/>
                </a:lnTo>
                <a:lnTo>
                  <a:pt x="19782" y="101313"/>
                </a:lnTo>
                <a:lnTo>
                  <a:pt x="22696" y="103261"/>
                </a:lnTo>
                <a:lnTo>
                  <a:pt x="25631" y="104559"/>
                </a:lnTo>
                <a:lnTo>
                  <a:pt x="28580" y="105425"/>
                </a:lnTo>
                <a:lnTo>
                  <a:pt x="30546" y="106994"/>
                </a:lnTo>
                <a:lnTo>
                  <a:pt x="31856" y="109033"/>
                </a:lnTo>
                <a:lnTo>
                  <a:pt x="32730" y="111384"/>
                </a:lnTo>
                <a:lnTo>
                  <a:pt x="34305" y="111959"/>
                </a:lnTo>
                <a:lnTo>
                  <a:pt x="36347" y="111350"/>
                </a:lnTo>
                <a:lnTo>
                  <a:pt x="42013" y="107985"/>
                </a:lnTo>
                <a:lnTo>
                  <a:pt x="41485" y="106716"/>
                </a:lnTo>
                <a:lnTo>
                  <a:pt x="40142" y="104878"/>
                </a:lnTo>
                <a:lnTo>
                  <a:pt x="38254" y="102661"/>
                </a:lnTo>
                <a:lnTo>
                  <a:pt x="36003" y="100191"/>
                </a:lnTo>
                <a:lnTo>
                  <a:pt x="30856" y="94800"/>
                </a:lnTo>
                <a:lnTo>
                  <a:pt x="29087" y="91973"/>
                </a:lnTo>
                <a:lnTo>
                  <a:pt x="27907" y="89097"/>
                </a:lnTo>
                <a:lnTo>
                  <a:pt x="27121" y="86187"/>
                </a:lnTo>
                <a:lnTo>
                  <a:pt x="26596" y="80278"/>
                </a:lnTo>
                <a:lnTo>
                  <a:pt x="26247" y="72371"/>
                </a:lnTo>
                <a:lnTo>
                  <a:pt x="26014" y="63130"/>
                </a:lnTo>
                <a:lnTo>
                  <a:pt x="26851" y="54985"/>
                </a:lnTo>
                <a:lnTo>
                  <a:pt x="28401" y="47570"/>
                </a:lnTo>
                <a:lnTo>
                  <a:pt x="30426" y="40643"/>
                </a:lnTo>
                <a:lnTo>
                  <a:pt x="32769" y="35033"/>
                </a:lnTo>
                <a:lnTo>
                  <a:pt x="35323" y="30301"/>
                </a:lnTo>
                <a:lnTo>
                  <a:pt x="38018" y="26153"/>
                </a:lnTo>
                <a:lnTo>
                  <a:pt x="40806" y="22396"/>
                </a:lnTo>
                <a:lnTo>
                  <a:pt x="43658" y="18900"/>
                </a:lnTo>
                <a:lnTo>
                  <a:pt x="46551" y="15576"/>
                </a:lnTo>
                <a:lnTo>
                  <a:pt x="49472" y="12368"/>
                </a:lnTo>
                <a:lnTo>
                  <a:pt x="6126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599"/>
          <p:cNvSpPr/>
          <p:nvPr/>
        </p:nvSpPr>
        <p:spPr>
          <a:xfrm>
            <a:off x="358691" y="3884538"/>
            <a:ext cx="123513" cy="169541"/>
          </a:xfrm>
          <a:custGeom>
            <a:avLst/>
            <a:gdLst/>
            <a:ahLst/>
            <a:cxnLst/>
            <a:rect l="0" t="0" r="0" b="0"/>
            <a:pathLst>
              <a:path w="123513" h="169541">
                <a:moveTo>
                  <a:pt x="52074" y="35594"/>
                </a:moveTo>
                <a:lnTo>
                  <a:pt x="47334" y="26113"/>
                </a:lnTo>
                <a:lnTo>
                  <a:pt x="44945" y="22328"/>
                </a:lnTo>
                <a:lnTo>
                  <a:pt x="42360" y="18813"/>
                </a:lnTo>
                <a:lnTo>
                  <a:pt x="39645" y="15477"/>
                </a:lnTo>
                <a:lnTo>
                  <a:pt x="36843" y="13253"/>
                </a:lnTo>
                <a:lnTo>
                  <a:pt x="33982" y="11771"/>
                </a:lnTo>
                <a:lnTo>
                  <a:pt x="31083" y="10782"/>
                </a:lnTo>
                <a:lnTo>
                  <a:pt x="27166" y="9131"/>
                </a:lnTo>
                <a:lnTo>
                  <a:pt x="22570" y="7038"/>
                </a:lnTo>
                <a:lnTo>
                  <a:pt x="10417" y="1291"/>
                </a:lnTo>
                <a:lnTo>
                  <a:pt x="8428" y="819"/>
                </a:lnTo>
                <a:lnTo>
                  <a:pt x="6109" y="505"/>
                </a:lnTo>
                <a:lnTo>
                  <a:pt x="0" y="0"/>
                </a:lnTo>
                <a:lnTo>
                  <a:pt x="491" y="951"/>
                </a:lnTo>
                <a:lnTo>
                  <a:pt x="3682" y="4653"/>
                </a:lnTo>
                <a:lnTo>
                  <a:pt x="5922" y="9014"/>
                </a:lnTo>
                <a:lnTo>
                  <a:pt x="8408" y="14897"/>
                </a:lnTo>
                <a:lnTo>
                  <a:pt x="11057" y="21796"/>
                </a:lnTo>
                <a:lnTo>
                  <a:pt x="14807" y="28380"/>
                </a:lnTo>
                <a:lnTo>
                  <a:pt x="19292" y="34754"/>
                </a:lnTo>
                <a:lnTo>
                  <a:pt x="24266" y="40987"/>
                </a:lnTo>
                <a:lnTo>
                  <a:pt x="28575" y="47127"/>
                </a:lnTo>
                <a:lnTo>
                  <a:pt x="32439" y="53204"/>
                </a:lnTo>
                <a:lnTo>
                  <a:pt x="36008" y="59241"/>
                </a:lnTo>
                <a:lnTo>
                  <a:pt x="39379" y="65249"/>
                </a:lnTo>
                <a:lnTo>
                  <a:pt x="45770" y="77217"/>
                </a:lnTo>
                <a:lnTo>
                  <a:pt x="49856" y="82195"/>
                </a:lnTo>
                <a:lnTo>
                  <a:pt x="54564" y="86505"/>
                </a:lnTo>
                <a:lnTo>
                  <a:pt x="59687" y="90371"/>
                </a:lnTo>
                <a:lnTo>
                  <a:pt x="64095" y="94932"/>
                </a:lnTo>
                <a:lnTo>
                  <a:pt x="68025" y="99958"/>
                </a:lnTo>
                <a:lnTo>
                  <a:pt x="71638" y="105292"/>
                </a:lnTo>
                <a:lnTo>
                  <a:pt x="77023" y="111825"/>
                </a:lnTo>
                <a:lnTo>
                  <a:pt x="83589" y="119157"/>
                </a:lnTo>
                <a:lnTo>
                  <a:pt x="101761" y="138406"/>
                </a:lnTo>
                <a:lnTo>
                  <a:pt x="123512" y="16954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600"/>
          <p:cNvSpPr/>
          <p:nvPr/>
        </p:nvSpPr>
        <p:spPr>
          <a:xfrm>
            <a:off x="401835" y="3964954"/>
            <a:ext cx="125017" cy="26617"/>
          </a:xfrm>
          <a:custGeom>
            <a:avLst/>
            <a:gdLst/>
            <a:ahLst/>
            <a:cxnLst/>
            <a:rect l="0" t="0" r="0" b="0"/>
            <a:pathLst>
              <a:path w="125017" h="26617">
                <a:moveTo>
                  <a:pt x="125016" y="26616"/>
                </a:moveTo>
                <a:lnTo>
                  <a:pt x="120276" y="17135"/>
                </a:lnTo>
                <a:lnTo>
                  <a:pt x="118879" y="13350"/>
                </a:lnTo>
                <a:lnTo>
                  <a:pt x="117948" y="9835"/>
                </a:lnTo>
                <a:lnTo>
                  <a:pt x="117328" y="6498"/>
                </a:lnTo>
                <a:lnTo>
                  <a:pt x="115922" y="4275"/>
                </a:lnTo>
                <a:lnTo>
                  <a:pt x="113992" y="2792"/>
                </a:lnTo>
                <a:lnTo>
                  <a:pt x="111714" y="1803"/>
                </a:lnTo>
                <a:lnTo>
                  <a:pt x="109202" y="1144"/>
                </a:lnTo>
                <a:lnTo>
                  <a:pt x="106536" y="705"/>
                </a:lnTo>
                <a:lnTo>
                  <a:pt x="103766" y="412"/>
                </a:lnTo>
                <a:lnTo>
                  <a:pt x="99936" y="217"/>
                </a:lnTo>
                <a:lnTo>
                  <a:pt x="90387" y="0"/>
                </a:lnTo>
                <a:lnTo>
                  <a:pt x="85063" y="935"/>
                </a:lnTo>
                <a:lnTo>
                  <a:pt x="79529" y="2550"/>
                </a:lnTo>
                <a:lnTo>
                  <a:pt x="73856" y="4619"/>
                </a:lnTo>
                <a:lnTo>
                  <a:pt x="66104" y="6990"/>
                </a:lnTo>
                <a:lnTo>
                  <a:pt x="46909" y="12271"/>
                </a:lnTo>
                <a:lnTo>
                  <a:pt x="39210" y="15068"/>
                </a:lnTo>
                <a:lnTo>
                  <a:pt x="33085" y="17925"/>
                </a:lnTo>
                <a:lnTo>
                  <a:pt x="0" y="2661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601"/>
          <p:cNvSpPr/>
          <p:nvPr/>
        </p:nvSpPr>
        <p:spPr>
          <a:xfrm>
            <a:off x="1146785" y="3804046"/>
            <a:ext cx="183541" cy="230068"/>
          </a:xfrm>
          <a:custGeom>
            <a:avLst/>
            <a:gdLst/>
            <a:ahLst/>
            <a:cxnLst/>
            <a:rect l="0" t="0" r="0" b="0"/>
            <a:pathLst>
              <a:path w="183541" h="230068">
                <a:moveTo>
                  <a:pt x="5144" y="116086"/>
                </a:moveTo>
                <a:lnTo>
                  <a:pt x="404" y="116086"/>
                </a:lnTo>
                <a:lnTo>
                  <a:pt x="0" y="117079"/>
                </a:lnTo>
                <a:lnTo>
                  <a:pt x="722" y="118732"/>
                </a:lnTo>
                <a:lnTo>
                  <a:pt x="4271" y="123775"/>
                </a:lnTo>
                <a:lnTo>
                  <a:pt x="4756" y="127110"/>
                </a:lnTo>
                <a:lnTo>
                  <a:pt x="4885" y="129389"/>
                </a:lnTo>
                <a:lnTo>
                  <a:pt x="5964" y="132892"/>
                </a:lnTo>
                <a:lnTo>
                  <a:pt x="7675" y="137212"/>
                </a:lnTo>
                <a:lnTo>
                  <a:pt x="9808" y="142076"/>
                </a:lnTo>
                <a:lnTo>
                  <a:pt x="11230" y="146312"/>
                </a:lnTo>
                <a:lnTo>
                  <a:pt x="12178" y="150127"/>
                </a:lnTo>
                <a:lnTo>
                  <a:pt x="12810" y="153663"/>
                </a:lnTo>
                <a:lnTo>
                  <a:pt x="16158" y="160238"/>
                </a:lnTo>
                <a:lnTo>
                  <a:pt x="18440" y="163380"/>
                </a:lnTo>
                <a:lnTo>
                  <a:pt x="20953" y="167459"/>
                </a:lnTo>
                <a:lnTo>
                  <a:pt x="23621" y="172163"/>
                </a:lnTo>
                <a:lnTo>
                  <a:pt x="26392" y="177283"/>
                </a:lnTo>
                <a:lnTo>
                  <a:pt x="54512" y="225067"/>
                </a:lnTo>
                <a:lnTo>
                  <a:pt x="54923" y="227435"/>
                </a:lnTo>
                <a:lnTo>
                  <a:pt x="54205" y="229014"/>
                </a:lnTo>
                <a:lnTo>
                  <a:pt x="52734" y="230067"/>
                </a:lnTo>
                <a:lnTo>
                  <a:pt x="51754" y="229777"/>
                </a:lnTo>
                <a:lnTo>
                  <a:pt x="51100" y="228591"/>
                </a:lnTo>
                <a:lnTo>
                  <a:pt x="49382" y="223635"/>
                </a:lnTo>
                <a:lnTo>
                  <a:pt x="47534" y="219535"/>
                </a:lnTo>
                <a:lnTo>
                  <a:pt x="42836" y="209689"/>
                </a:lnTo>
                <a:lnTo>
                  <a:pt x="37440" y="198698"/>
                </a:lnTo>
                <a:lnTo>
                  <a:pt x="34612" y="191996"/>
                </a:lnTo>
                <a:lnTo>
                  <a:pt x="31735" y="184553"/>
                </a:lnTo>
                <a:lnTo>
                  <a:pt x="28825" y="176613"/>
                </a:lnTo>
                <a:lnTo>
                  <a:pt x="26884" y="170328"/>
                </a:lnTo>
                <a:lnTo>
                  <a:pt x="25591" y="165146"/>
                </a:lnTo>
                <a:lnTo>
                  <a:pt x="24728" y="160699"/>
                </a:lnTo>
                <a:lnTo>
                  <a:pt x="23161" y="156742"/>
                </a:lnTo>
                <a:lnTo>
                  <a:pt x="18774" y="149700"/>
                </a:lnTo>
                <a:lnTo>
                  <a:pt x="17207" y="145441"/>
                </a:lnTo>
                <a:lnTo>
                  <a:pt x="16163" y="140617"/>
                </a:lnTo>
                <a:lnTo>
                  <a:pt x="15467" y="135417"/>
                </a:lnTo>
                <a:lnTo>
                  <a:pt x="15994" y="132942"/>
                </a:lnTo>
                <a:lnTo>
                  <a:pt x="17339" y="132285"/>
                </a:lnTo>
                <a:lnTo>
                  <a:pt x="21885" y="133617"/>
                </a:lnTo>
                <a:lnTo>
                  <a:pt x="27412" y="138589"/>
                </a:lnTo>
                <a:lnTo>
                  <a:pt x="43965" y="154928"/>
                </a:lnTo>
                <a:lnTo>
                  <a:pt x="52806" y="163755"/>
                </a:lnTo>
                <a:lnTo>
                  <a:pt x="56763" y="166717"/>
                </a:lnTo>
                <a:lnTo>
                  <a:pt x="61385" y="169684"/>
                </a:lnTo>
                <a:lnTo>
                  <a:pt x="66450" y="172654"/>
                </a:lnTo>
                <a:lnTo>
                  <a:pt x="71812" y="175626"/>
                </a:lnTo>
                <a:lnTo>
                  <a:pt x="83061" y="181575"/>
                </a:lnTo>
                <a:lnTo>
                  <a:pt x="118300" y="199430"/>
                </a:lnTo>
                <a:lnTo>
                  <a:pt x="123245" y="202407"/>
                </a:lnTo>
                <a:lnTo>
                  <a:pt x="127535" y="205384"/>
                </a:lnTo>
                <a:lnTo>
                  <a:pt x="131386" y="208360"/>
                </a:lnTo>
                <a:lnTo>
                  <a:pt x="135938" y="210344"/>
                </a:lnTo>
                <a:lnTo>
                  <a:pt x="140957" y="211667"/>
                </a:lnTo>
                <a:lnTo>
                  <a:pt x="146288" y="212549"/>
                </a:lnTo>
                <a:lnTo>
                  <a:pt x="151826" y="213137"/>
                </a:lnTo>
                <a:lnTo>
                  <a:pt x="157502" y="213529"/>
                </a:lnTo>
                <a:lnTo>
                  <a:pt x="168109" y="213964"/>
                </a:lnTo>
                <a:lnTo>
                  <a:pt x="176130" y="214158"/>
                </a:lnTo>
                <a:lnTo>
                  <a:pt x="178666" y="213217"/>
                </a:lnTo>
                <a:lnTo>
                  <a:pt x="180357" y="211598"/>
                </a:lnTo>
                <a:lnTo>
                  <a:pt x="181484" y="209526"/>
                </a:lnTo>
                <a:lnTo>
                  <a:pt x="182736" y="204579"/>
                </a:lnTo>
                <a:lnTo>
                  <a:pt x="183293" y="198081"/>
                </a:lnTo>
                <a:lnTo>
                  <a:pt x="183540" y="188578"/>
                </a:lnTo>
                <a:lnTo>
                  <a:pt x="182614" y="183266"/>
                </a:lnTo>
                <a:lnTo>
                  <a:pt x="181004" y="177740"/>
                </a:lnTo>
                <a:lnTo>
                  <a:pt x="178939" y="172071"/>
                </a:lnTo>
                <a:lnTo>
                  <a:pt x="177562" y="166308"/>
                </a:lnTo>
                <a:lnTo>
                  <a:pt x="176644" y="160482"/>
                </a:lnTo>
                <a:lnTo>
                  <a:pt x="176032" y="154613"/>
                </a:lnTo>
                <a:lnTo>
                  <a:pt x="172648" y="146732"/>
                </a:lnTo>
                <a:lnTo>
                  <a:pt x="167415" y="137509"/>
                </a:lnTo>
                <a:lnTo>
                  <a:pt x="160950" y="127391"/>
                </a:lnTo>
                <a:lnTo>
                  <a:pt x="155647" y="118662"/>
                </a:lnTo>
                <a:lnTo>
                  <a:pt x="151120" y="110858"/>
                </a:lnTo>
                <a:lnTo>
                  <a:pt x="147110" y="103671"/>
                </a:lnTo>
                <a:lnTo>
                  <a:pt x="142452" y="96896"/>
                </a:lnTo>
                <a:lnTo>
                  <a:pt x="137362" y="90394"/>
                </a:lnTo>
                <a:lnTo>
                  <a:pt x="131985" y="84075"/>
                </a:lnTo>
                <a:lnTo>
                  <a:pt x="127408" y="77879"/>
                </a:lnTo>
                <a:lnTo>
                  <a:pt x="123364" y="71763"/>
                </a:lnTo>
                <a:lnTo>
                  <a:pt x="119676" y="65701"/>
                </a:lnTo>
                <a:lnTo>
                  <a:pt x="116226" y="59676"/>
                </a:lnTo>
                <a:lnTo>
                  <a:pt x="109745" y="47690"/>
                </a:lnTo>
                <a:lnTo>
                  <a:pt x="105636" y="42707"/>
                </a:lnTo>
                <a:lnTo>
                  <a:pt x="100912" y="38393"/>
                </a:lnTo>
                <a:lnTo>
                  <a:pt x="95779" y="34525"/>
                </a:lnTo>
                <a:lnTo>
                  <a:pt x="91364" y="29962"/>
                </a:lnTo>
                <a:lnTo>
                  <a:pt x="87429" y="24936"/>
                </a:lnTo>
                <a:lnTo>
                  <a:pt x="83813" y="19601"/>
                </a:lnTo>
                <a:lnTo>
                  <a:pt x="79418" y="16044"/>
                </a:lnTo>
                <a:lnTo>
                  <a:pt x="74504" y="13672"/>
                </a:lnTo>
                <a:lnTo>
                  <a:pt x="69243" y="12092"/>
                </a:lnTo>
                <a:lnTo>
                  <a:pt x="64744" y="10046"/>
                </a:lnTo>
                <a:lnTo>
                  <a:pt x="60753" y="7689"/>
                </a:lnTo>
                <a:lnTo>
                  <a:pt x="57099" y="5126"/>
                </a:lnTo>
                <a:lnTo>
                  <a:pt x="53671" y="3418"/>
                </a:lnTo>
                <a:lnTo>
                  <a:pt x="50394" y="2279"/>
                </a:lnTo>
                <a:lnTo>
                  <a:pt x="40863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602"/>
          <p:cNvSpPr/>
          <p:nvPr/>
        </p:nvSpPr>
        <p:spPr>
          <a:xfrm>
            <a:off x="251272" y="4321968"/>
            <a:ext cx="141635" cy="267892"/>
          </a:xfrm>
          <a:custGeom>
            <a:avLst/>
            <a:gdLst/>
            <a:ahLst/>
            <a:cxnLst/>
            <a:rect l="0" t="0" r="0" b="0"/>
            <a:pathLst>
              <a:path w="141635" h="267892">
                <a:moveTo>
                  <a:pt x="7688" y="0"/>
                </a:moveTo>
                <a:lnTo>
                  <a:pt x="0" y="0"/>
                </a:lnTo>
                <a:lnTo>
                  <a:pt x="578" y="992"/>
                </a:lnTo>
                <a:lnTo>
                  <a:pt x="3867" y="4741"/>
                </a:lnTo>
                <a:lnTo>
                  <a:pt x="5141" y="7129"/>
                </a:lnTo>
                <a:lnTo>
                  <a:pt x="7926" y="15231"/>
                </a:lnTo>
                <a:lnTo>
                  <a:pt x="12093" y="20991"/>
                </a:lnTo>
                <a:lnTo>
                  <a:pt x="14594" y="23916"/>
                </a:lnTo>
                <a:lnTo>
                  <a:pt x="17253" y="26858"/>
                </a:lnTo>
                <a:lnTo>
                  <a:pt x="20018" y="29812"/>
                </a:lnTo>
                <a:lnTo>
                  <a:pt x="23846" y="35750"/>
                </a:lnTo>
                <a:lnTo>
                  <a:pt x="28382" y="43677"/>
                </a:lnTo>
                <a:lnTo>
                  <a:pt x="33390" y="52931"/>
                </a:lnTo>
                <a:lnTo>
                  <a:pt x="37721" y="60092"/>
                </a:lnTo>
                <a:lnTo>
                  <a:pt x="41601" y="65858"/>
                </a:lnTo>
                <a:lnTo>
                  <a:pt x="45180" y="70695"/>
                </a:lnTo>
                <a:lnTo>
                  <a:pt x="49550" y="75903"/>
                </a:lnTo>
                <a:lnTo>
                  <a:pt x="54448" y="81360"/>
                </a:lnTo>
                <a:lnTo>
                  <a:pt x="59697" y="86983"/>
                </a:lnTo>
                <a:lnTo>
                  <a:pt x="66173" y="97676"/>
                </a:lnTo>
                <a:lnTo>
                  <a:pt x="73467" y="111750"/>
                </a:lnTo>
                <a:lnTo>
                  <a:pt x="97080" y="160540"/>
                </a:lnTo>
                <a:lnTo>
                  <a:pt x="101017" y="169534"/>
                </a:lnTo>
                <a:lnTo>
                  <a:pt x="104634" y="178507"/>
                </a:lnTo>
                <a:lnTo>
                  <a:pt x="108038" y="187466"/>
                </a:lnTo>
                <a:lnTo>
                  <a:pt x="111299" y="195423"/>
                </a:lnTo>
                <a:lnTo>
                  <a:pt x="114465" y="202712"/>
                </a:lnTo>
                <a:lnTo>
                  <a:pt x="117568" y="209555"/>
                </a:lnTo>
                <a:lnTo>
                  <a:pt x="120629" y="217094"/>
                </a:lnTo>
                <a:lnTo>
                  <a:pt x="123662" y="225097"/>
                </a:lnTo>
                <a:lnTo>
                  <a:pt x="126676" y="233408"/>
                </a:lnTo>
                <a:lnTo>
                  <a:pt x="129678" y="240934"/>
                </a:lnTo>
                <a:lnTo>
                  <a:pt x="132671" y="247936"/>
                </a:lnTo>
                <a:lnTo>
                  <a:pt x="141634" y="26789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603"/>
          <p:cNvSpPr/>
          <p:nvPr/>
        </p:nvSpPr>
        <p:spPr>
          <a:xfrm>
            <a:off x="142875" y="4745449"/>
            <a:ext cx="214313" cy="156950"/>
          </a:xfrm>
          <a:custGeom>
            <a:avLst/>
            <a:gdLst/>
            <a:ahLst/>
            <a:cxnLst/>
            <a:rect l="0" t="0" r="0" b="0"/>
            <a:pathLst>
              <a:path w="214313" h="156950">
                <a:moveTo>
                  <a:pt x="214312" y="5144"/>
                </a:moveTo>
                <a:lnTo>
                  <a:pt x="209572" y="404"/>
                </a:lnTo>
                <a:lnTo>
                  <a:pt x="208175" y="0"/>
                </a:lnTo>
                <a:lnTo>
                  <a:pt x="207244" y="722"/>
                </a:lnTo>
                <a:lnTo>
                  <a:pt x="206624" y="2196"/>
                </a:lnTo>
                <a:lnTo>
                  <a:pt x="200642" y="6480"/>
                </a:lnTo>
                <a:lnTo>
                  <a:pt x="196269" y="9011"/>
                </a:lnTo>
                <a:lnTo>
                  <a:pt x="192362" y="11691"/>
                </a:lnTo>
                <a:lnTo>
                  <a:pt x="188764" y="14470"/>
                </a:lnTo>
                <a:lnTo>
                  <a:pt x="185374" y="17315"/>
                </a:lnTo>
                <a:lnTo>
                  <a:pt x="171024" y="28413"/>
                </a:lnTo>
                <a:lnTo>
                  <a:pt x="161641" y="35539"/>
                </a:lnTo>
                <a:lnTo>
                  <a:pt x="153401" y="42275"/>
                </a:lnTo>
                <a:lnTo>
                  <a:pt x="145923" y="48749"/>
                </a:lnTo>
                <a:lnTo>
                  <a:pt x="138954" y="55051"/>
                </a:lnTo>
                <a:lnTo>
                  <a:pt x="126370" y="64212"/>
                </a:lnTo>
                <a:lnTo>
                  <a:pt x="110043" y="75281"/>
                </a:lnTo>
                <a:lnTo>
                  <a:pt x="91222" y="87621"/>
                </a:lnTo>
                <a:lnTo>
                  <a:pt x="76689" y="97832"/>
                </a:lnTo>
                <a:lnTo>
                  <a:pt x="65017" y="106623"/>
                </a:lnTo>
                <a:lnTo>
                  <a:pt x="55250" y="114469"/>
                </a:lnTo>
                <a:lnTo>
                  <a:pt x="45763" y="121684"/>
                </a:lnTo>
                <a:lnTo>
                  <a:pt x="20174" y="140326"/>
                </a:lnTo>
                <a:lnTo>
                  <a:pt x="14441" y="144875"/>
                </a:lnTo>
                <a:lnTo>
                  <a:pt x="0" y="15694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604"/>
          <p:cNvSpPr/>
          <p:nvPr/>
        </p:nvSpPr>
        <p:spPr>
          <a:xfrm>
            <a:off x="241101" y="4857750"/>
            <a:ext cx="107157" cy="187524"/>
          </a:xfrm>
          <a:custGeom>
            <a:avLst/>
            <a:gdLst/>
            <a:ahLst/>
            <a:cxnLst/>
            <a:rect l="0" t="0" r="0" b="0"/>
            <a:pathLst>
              <a:path w="107157" h="187524">
                <a:moveTo>
                  <a:pt x="0" y="0"/>
                </a:moveTo>
                <a:lnTo>
                  <a:pt x="0" y="20117"/>
                </a:lnTo>
                <a:lnTo>
                  <a:pt x="992" y="23333"/>
                </a:lnTo>
                <a:lnTo>
                  <a:pt x="2646" y="26469"/>
                </a:lnTo>
                <a:lnTo>
                  <a:pt x="4741" y="29552"/>
                </a:lnTo>
                <a:lnTo>
                  <a:pt x="7129" y="33592"/>
                </a:lnTo>
                <a:lnTo>
                  <a:pt x="9714" y="38270"/>
                </a:lnTo>
                <a:lnTo>
                  <a:pt x="15231" y="48759"/>
                </a:lnTo>
                <a:lnTo>
                  <a:pt x="29812" y="77540"/>
                </a:lnTo>
                <a:lnTo>
                  <a:pt x="34757" y="86419"/>
                </a:lnTo>
                <a:lnTo>
                  <a:pt x="48190" y="109515"/>
                </a:lnTo>
                <a:lnTo>
                  <a:pt x="54947" y="119643"/>
                </a:lnTo>
                <a:lnTo>
                  <a:pt x="61436" y="128379"/>
                </a:lnTo>
                <a:lnTo>
                  <a:pt x="67746" y="136187"/>
                </a:lnTo>
                <a:lnTo>
                  <a:pt x="72946" y="142385"/>
                </a:lnTo>
                <a:lnTo>
                  <a:pt x="77404" y="147509"/>
                </a:lnTo>
                <a:lnTo>
                  <a:pt x="81368" y="151917"/>
                </a:lnTo>
                <a:lnTo>
                  <a:pt x="85003" y="156841"/>
                </a:lnTo>
                <a:lnTo>
                  <a:pt x="88419" y="162107"/>
                </a:lnTo>
                <a:lnTo>
                  <a:pt x="107156" y="18752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605"/>
          <p:cNvSpPr/>
          <p:nvPr/>
        </p:nvSpPr>
        <p:spPr>
          <a:xfrm>
            <a:off x="331639" y="4858254"/>
            <a:ext cx="239862" cy="121253"/>
          </a:xfrm>
          <a:custGeom>
            <a:avLst/>
            <a:gdLst/>
            <a:ahLst/>
            <a:cxnLst/>
            <a:rect l="0" t="0" r="0" b="0"/>
            <a:pathLst>
              <a:path w="239862" h="121253">
                <a:moveTo>
                  <a:pt x="7689" y="26285"/>
                </a:moveTo>
                <a:lnTo>
                  <a:pt x="2948" y="21545"/>
                </a:lnTo>
                <a:lnTo>
                  <a:pt x="1552" y="21140"/>
                </a:lnTo>
                <a:lnTo>
                  <a:pt x="621" y="21863"/>
                </a:lnTo>
                <a:lnTo>
                  <a:pt x="0" y="23337"/>
                </a:lnTo>
                <a:lnTo>
                  <a:pt x="579" y="25312"/>
                </a:lnTo>
                <a:lnTo>
                  <a:pt x="1956" y="27621"/>
                </a:lnTo>
                <a:lnTo>
                  <a:pt x="3867" y="30151"/>
                </a:lnTo>
                <a:lnTo>
                  <a:pt x="7125" y="35808"/>
                </a:lnTo>
                <a:lnTo>
                  <a:pt x="16037" y="52676"/>
                </a:lnTo>
                <a:lnTo>
                  <a:pt x="20200" y="59754"/>
                </a:lnTo>
                <a:lnTo>
                  <a:pt x="23967" y="65465"/>
                </a:lnTo>
                <a:lnTo>
                  <a:pt x="27470" y="70264"/>
                </a:lnTo>
                <a:lnTo>
                  <a:pt x="30798" y="74456"/>
                </a:lnTo>
                <a:lnTo>
                  <a:pt x="34009" y="78242"/>
                </a:lnTo>
                <a:lnTo>
                  <a:pt x="37142" y="81759"/>
                </a:lnTo>
                <a:lnTo>
                  <a:pt x="40223" y="86088"/>
                </a:lnTo>
                <a:lnTo>
                  <a:pt x="43269" y="90958"/>
                </a:lnTo>
                <a:lnTo>
                  <a:pt x="46291" y="96190"/>
                </a:lnTo>
                <a:lnTo>
                  <a:pt x="52296" y="107294"/>
                </a:lnTo>
                <a:lnTo>
                  <a:pt x="59495" y="121110"/>
                </a:lnTo>
                <a:lnTo>
                  <a:pt x="60085" y="121252"/>
                </a:lnTo>
                <a:lnTo>
                  <a:pt x="60479" y="120354"/>
                </a:lnTo>
                <a:lnTo>
                  <a:pt x="60917" y="116710"/>
                </a:lnTo>
                <a:lnTo>
                  <a:pt x="61033" y="114350"/>
                </a:lnTo>
                <a:lnTo>
                  <a:pt x="61163" y="109081"/>
                </a:lnTo>
                <a:lnTo>
                  <a:pt x="61253" y="85193"/>
                </a:lnTo>
                <a:lnTo>
                  <a:pt x="62250" y="81431"/>
                </a:lnTo>
                <a:lnTo>
                  <a:pt x="63907" y="79917"/>
                </a:lnTo>
                <a:lnTo>
                  <a:pt x="73694" y="79874"/>
                </a:lnTo>
                <a:lnTo>
                  <a:pt x="76497" y="80862"/>
                </a:lnTo>
                <a:lnTo>
                  <a:pt x="82257" y="84606"/>
                </a:lnTo>
                <a:lnTo>
                  <a:pt x="85182" y="86994"/>
                </a:lnTo>
                <a:lnTo>
                  <a:pt x="88125" y="89578"/>
                </a:lnTo>
                <a:lnTo>
                  <a:pt x="91078" y="92293"/>
                </a:lnTo>
                <a:lnTo>
                  <a:pt x="95032" y="94103"/>
                </a:lnTo>
                <a:lnTo>
                  <a:pt x="99652" y="95309"/>
                </a:lnTo>
                <a:lnTo>
                  <a:pt x="104716" y="96113"/>
                </a:lnTo>
                <a:lnTo>
                  <a:pt x="109085" y="97642"/>
                </a:lnTo>
                <a:lnTo>
                  <a:pt x="112989" y="99653"/>
                </a:lnTo>
                <a:lnTo>
                  <a:pt x="116584" y="101986"/>
                </a:lnTo>
                <a:lnTo>
                  <a:pt x="123225" y="104578"/>
                </a:lnTo>
                <a:lnTo>
                  <a:pt x="130832" y="106242"/>
                </a:lnTo>
                <a:lnTo>
                  <a:pt x="136890" y="106530"/>
                </a:lnTo>
                <a:lnTo>
                  <a:pt x="139463" y="105579"/>
                </a:lnTo>
                <a:lnTo>
                  <a:pt x="144969" y="101875"/>
                </a:lnTo>
                <a:lnTo>
                  <a:pt x="147826" y="99499"/>
                </a:lnTo>
                <a:lnTo>
                  <a:pt x="150723" y="96922"/>
                </a:lnTo>
                <a:lnTo>
                  <a:pt x="153646" y="94212"/>
                </a:lnTo>
                <a:lnTo>
                  <a:pt x="155595" y="91414"/>
                </a:lnTo>
                <a:lnTo>
                  <a:pt x="156895" y="88555"/>
                </a:lnTo>
                <a:lnTo>
                  <a:pt x="157761" y="85658"/>
                </a:lnTo>
                <a:lnTo>
                  <a:pt x="163720" y="67359"/>
                </a:lnTo>
                <a:lnTo>
                  <a:pt x="165288" y="57636"/>
                </a:lnTo>
                <a:lnTo>
                  <a:pt x="166333" y="46193"/>
                </a:lnTo>
                <a:lnTo>
                  <a:pt x="167494" y="23227"/>
                </a:lnTo>
                <a:lnTo>
                  <a:pt x="168010" y="6405"/>
                </a:lnTo>
                <a:lnTo>
                  <a:pt x="167156" y="2117"/>
                </a:lnTo>
                <a:lnTo>
                  <a:pt x="165594" y="251"/>
                </a:lnTo>
                <a:lnTo>
                  <a:pt x="163560" y="0"/>
                </a:lnTo>
                <a:lnTo>
                  <a:pt x="162205" y="824"/>
                </a:lnTo>
                <a:lnTo>
                  <a:pt x="161301" y="2365"/>
                </a:lnTo>
                <a:lnTo>
                  <a:pt x="160698" y="4386"/>
                </a:lnTo>
                <a:lnTo>
                  <a:pt x="160297" y="6724"/>
                </a:lnTo>
                <a:lnTo>
                  <a:pt x="160029" y="9276"/>
                </a:lnTo>
                <a:lnTo>
                  <a:pt x="159850" y="11968"/>
                </a:lnTo>
                <a:lnTo>
                  <a:pt x="159652" y="20253"/>
                </a:lnTo>
                <a:lnTo>
                  <a:pt x="159503" y="60989"/>
                </a:lnTo>
                <a:lnTo>
                  <a:pt x="160492" y="69264"/>
                </a:lnTo>
                <a:lnTo>
                  <a:pt x="162143" y="76766"/>
                </a:lnTo>
                <a:lnTo>
                  <a:pt x="164237" y="83752"/>
                </a:lnTo>
                <a:lnTo>
                  <a:pt x="166624" y="89400"/>
                </a:lnTo>
                <a:lnTo>
                  <a:pt x="169208" y="94159"/>
                </a:lnTo>
                <a:lnTo>
                  <a:pt x="171923" y="98323"/>
                </a:lnTo>
                <a:lnTo>
                  <a:pt x="174725" y="101100"/>
                </a:lnTo>
                <a:lnTo>
                  <a:pt x="177585" y="102950"/>
                </a:lnTo>
                <a:lnTo>
                  <a:pt x="183409" y="105007"/>
                </a:lnTo>
                <a:lnTo>
                  <a:pt x="189305" y="105920"/>
                </a:lnTo>
                <a:lnTo>
                  <a:pt x="193258" y="106165"/>
                </a:lnTo>
                <a:lnTo>
                  <a:pt x="202943" y="106435"/>
                </a:lnTo>
                <a:lnTo>
                  <a:pt x="214811" y="106587"/>
                </a:lnTo>
                <a:lnTo>
                  <a:pt x="218200" y="105617"/>
                </a:lnTo>
                <a:lnTo>
                  <a:pt x="224611" y="101893"/>
                </a:lnTo>
                <a:lnTo>
                  <a:pt x="230768" y="99576"/>
                </a:lnTo>
                <a:lnTo>
                  <a:pt x="239861" y="9772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606"/>
          <p:cNvSpPr/>
          <p:nvPr/>
        </p:nvSpPr>
        <p:spPr>
          <a:xfrm>
            <a:off x="642937" y="4857750"/>
            <a:ext cx="53579" cy="96407"/>
          </a:xfrm>
          <a:custGeom>
            <a:avLst/>
            <a:gdLst/>
            <a:ahLst/>
            <a:cxnLst/>
            <a:rect l="0" t="0" r="0" b="0"/>
            <a:pathLst>
              <a:path w="53579" h="96407">
                <a:moveTo>
                  <a:pt x="0" y="0"/>
                </a:moveTo>
                <a:lnTo>
                  <a:pt x="12429" y="37286"/>
                </a:lnTo>
                <a:lnTo>
                  <a:pt x="15231" y="44701"/>
                </a:lnTo>
                <a:lnTo>
                  <a:pt x="18092" y="51629"/>
                </a:lnTo>
                <a:lnTo>
                  <a:pt x="20991" y="58232"/>
                </a:lnTo>
                <a:lnTo>
                  <a:pt x="22924" y="63626"/>
                </a:lnTo>
                <a:lnTo>
                  <a:pt x="24212" y="68214"/>
                </a:lnTo>
                <a:lnTo>
                  <a:pt x="25071" y="72265"/>
                </a:lnTo>
                <a:lnTo>
                  <a:pt x="26636" y="75957"/>
                </a:lnTo>
                <a:lnTo>
                  <a:pt x="28671" y="79412"/>
                </a:lnTo>
                <a:lnTo>
                  <a:pt x="31020" y="82706"/>
                </a:lnTo>
                <a:lnTo>
                  <a:pt x="32587" y="85895"/>
                </a:lnTo>
                <a:lnTo>
                  <a:pt x="33631" y="89013"/>
                </a:lnTo>
                <a:lnTo>
                  <a:pt x="35306" y="96406"/>
                </a:lnTo>
                <a:lnTo>
                  <a:pt x="34452" y="96021"/>
                </a:lnTo>
                <a:lnTo>
                  <a:pt x="32890" y="94772"/>
                </a:lnTo>
                <a:lnTo>
                  <a:pt x="30856" y="92947"/>
                </a:lnTo>
                <a:lnTo>
                  <a:pt x="28508" y="85776"/>
                </a:lnTo>
                <a:lnTo>
                  <a:pt x="25951" y="75043"/>
                </a:lnTo>
                <a:lnTo>
                  <a:pt x="23254" y="61936"/>
                </a:lnTo>
                <a:lnTo>
                  <a:pt x="20463" y="51212"/>
                </a:lnTo>
                <a:lnTo>
                  <a:pt x="17611" y="42079"/>
                </a:lnTo>
                <a:lnTo>
                  <a:pt x="14717" y="34006"/>
                </a:lnTo>
                <a:lnTo>
                  <a:pt x="13780" y="28623"/>
                </a:lnTo>
                <a:lnTo>
                  <a:pt x="14148" y="25035"/>
                </a:lnTo>
                <a:lnTo>
                  <a:pt x="17126" y="19277"/>
                </a:lnTo>
                <a:lnTo>
                  <a:pt x="18363" y="19796"/>
                </a:lnTo>
                <a:lnTo>
                  <a:pt x="20179" y="21135"/>
                </a:lnTo>
                <a:lnTo>
                  <a:pt x="22383" y="23020"/>
                </a:lnTo>
                <a:lnTo>
                  <a:pt x="24844" y="24276"/>
                </a:lnTo>
                <a:lnTo>
                  <a:pt x="27476" y="25114"/>
                </a:lnTo>
                <a:lnTo>
                  <a:pt x="30224" y="25672"/>
                </a:lnTo>
                <a:lnTo>
                  <a:pt x="33048" y="28028"/>
                </a:lnTo>
                <a:lnTo>
                  <a:pt x="35922" y="31584"/>
                </a:lnTo>
                <a:lnTo>
                  <a:pt x="38831" y="35938"/>
                </a:lnTo>
                <a:lnTo>
                  <a:pt x="41762" y="38842"/>
                </a:lnTo>
                <a:lnTo>
                  <a:pt x="44709" y="40777"/>
                </a:lnTo>
                <a:lnTo>
                  <a:pt x="47665" y="42067"/>
                </a:lnTo>
                <a:lnTo>
                  <a:pt x="49636" y="43920"/>
                </a:lnTo>
                <a:lnTo>
                  <a:pt x="50950" y="46147"/>
                </a:lnTo>
                <a:lnTo>
                  <a:pt x="53424" y="53143"/>
                </a:lnTo>
                <a:lnTo>
                  <a:pt x="53510" y="50739"/>
                </a:lnTo>
                <a:lnTo>
                  <a:pt x="53578" y="3571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607"/>
          <p:cNvSpPr/>
          <p:nvPr/>
        </p:nvSpPr>
        <p:spPr>
          <a:xfrm>
            <a:off x="642937" y="4875609"/>
            <a:ext cx="70075" cy="71438"/>
          </a:xfrm>
          <a:custGeom>
            <a:avLst/>
            <a:gdLst/>
            <a:ahLst/>
            <a:cxnLst/>
            <a:rect l="0" t="0" r="0" b="0"/>
            <a:pathLst>
              <a:path w="70075" h="71438">
                <a:moveTo>
                  <a:pt x="8930" y="71437"/>
                </a:moveTo>
                <a:lnTo>
                  <a:pt x="21359" y="59009"/>
                </a:lnTo>
                <a:lnTo>
                  <a:pt x="25153" y="54222"/>
                </a:lnTo>
                <a:lnTo>
                  <a:pt x="29667" y="48054"/>
                </a:lnTo>
                <a:lnTo>
                  <a:pt x="34661" y="40966"/>
                </a:lnTo>
                <a:lnTo>
                  <a:pt x="40967" y="34256"/>
                </a:lnTo>
                <a:lnTo>
                  <a:pt x="48147" y="27798"/>
                </a:lnTo>
                <a:lnTo>
                  <a:pt x="55911" y="21509"/>
                </a:lnTo>
                <a:lnTo>
                  <a:pt x="61086" y="16323"/>
                </a:lnTo>
                <a:lnTo>
                  <a:pt x="64537" y="11874"/>
                </a:lnTo>
                <a:lnTo>
                  <a:pt x="70074" y="2345"/>
                </a:lnTo>
                <a:lnTo>
                  <a:pt x="69537" y="1564"/>
                </a:lnTo>
                <a:lnTo>
                  <a:pt x="68186" y="1042"/>
                </a:lnTo>
                <a:lnTo>
                  <a:pt x="66293" y="695"/>
                </a:lnTo>
                <a:lnTo>
                  <a:pt x="64039" y="463"/>
                </a:lnTo>
                <a:lnTo>
                  <a:pt x="61544" y="309"/>
                </a:lnTo>
                <a:lnTo>
                  <a:pt x="58889" y="206"/>
                </a:lnTo>
                <a:lnTo>
                  <a:pt x="56126" y="1130"/>
                </a:lnTo>
                <a:lnTo>
                  <a:pt x="53293" y="2738"/>
                </a:lnTo>
                <a:lnTo>
                  <a:pt x="50411" y="4802"/>
                </a:lnTo>
                <a:lnTo>
                  <a:pt x="47498" y="6177"/>
                </a:lnTo>
                <a:lnTo>
                  <a:pt x="44564" y="7095"/>
                </a:lnTo>
                <a:lnTo>
                  <a:pt x="41616" y="7706"/>
                </a:lnTo>
                <a:lnTo>
                  <a:pt x="37666" y="9106"/>
                </a:lnTo>
                <a:lnTo>
                  <a:pt x="33048" y="11032"/>
                </a:lnTo>
                <a:lnTo>
                  <a:pt x="20860" y="16510"/>
                </a:lnTo>
                <a:lnTo>
                  <a:pt x="19859" y="17952"/>
                </a:lnTo>
                <a:lnTo>
                  <a:pt x="19193" y="19906"/>
                </a:lnTo>
                <a:lnTo>
                  <a:pt x="18748" y="22200"/>
                </a:lnTo>
                <a:lnTo>
                  <a:pt x="19444" y="23730"/>
                </a:lnTo>
                <a:lnTo>
                  <a:pt x="20900" y="24750"/>
                </a:lnTo>
                <a:lnTo>
                  <a:pt x="22863" y="25429"/>
                </a:lnTo>
                <a:lnTo>
                  <a:pt x="23180" y="25882"/>
                </a:lnTo>
                <a:lnTo>
                  <a:pt x="22398" y="26184"/>
                </a:lnTo>
                <a:lnTo>
                  <a:pt x="18125" y="26754"/>
                </a:lnTo>
                <a:lnTo>
                  <a:pt x="19029" y="27757"/>
                </a:lnTo>
                <a:lnTo>
                  <a:pt x="22679" y="31519"/>
                </a:lnTo>
                <a:lnTo>
                  <a:pt x="23057" y="32919"/>
                </a:lnTo>
                <a:lnTo>
                  <a:pt x="22316" y="33852"/>
                </a:lnTo>
                <a:lnTo>
                  <a:pt x="18740" y="35350"/>
                </a:lnTo>
                <a:lnTo>
                  <a:pt x="17454" y="34480"/>
                </a:lnTo>
                <a:lnTo>
                  <a:pt x="15605" y="32909"/>
                </a:lnTo>
                <a:lnTo>
                  <a:pt x="10248" y="27998"/>
                </a:lnTo>
                <a:lnTo>
                  <a:pt x="4580" y="22407"/>
                </a:lnTo>
                <a:lnTo>
                  <a:pt x="3053" y="19899"/>
                </a:lnTo>
                <a:lnTo>
                  <a:pt x="2036" y="17234"/>
                </a:lnTo>
                <a:lnTo>
                  <a:pt x="1357" y="14466"/>
                </a:lnTo>
                <a:lnTo>
                  <a:pt x="905" y="11629"/>
                </a:lnTo>
                <a:lnTo>
                  <a:pt x="603" y="8745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608"/>
          <p:cNvSpPr/>
          <p:nvPr/>
        </p:nvSpPr>
        <p:spPr>
          <a:xfrm>
            <a:off x="1312664" y="4179093"/>
            <a:ext cx="116087" cy="294681"/>
          </a:xfrm>
          <a:custGeom>
            <a:avLst/>
            <a:gdLst/>
            <a:ahLst/>
            <a:cxnLst/>
            <a:rect l="0" t="0" r="0" b="0"/>
            <a:pathLst>
              <a:path w="116087" h="294681">
                <a:moveTo>
                  <a:pt x="0" y="0"/>
                </a:moveTo>
                <a:lnTo>
                  <a:pt x="0" y="14221"/>
                </a:lnTo>
                <a:lnTo>
                  <a:pt x="992" y="20396"/>
                </a:lnTo>
                <a:lnTo>
                  <a:pt x="2645" y="26495"/>
                </a:lnTo>
                <a:lnTo>
                  <a:pt x="4740" y="32546"/>
                </a:lnTo>
                <a:lnTo>
                  <a:pt x="9113" y="40549"/>
                </a:lnTo>
                <a:lnTo>
                  <a:pt x="15005" y="49853"/>
                </a:lnTo>
                <a:lnTo>
                  <a:pt x="21909" y="60024"/>
                </a:lnTo>
                <a:lnTo>
                  <a:pt x="27504" y="69782"/>
                </a:lnTo>
                <a:lnTo>
                  <a:pt x="32227" y="79264"/>
                </a:lnTo>
                <a:lnTo>
                  <a:pt x="36367" y="88562"/>
                </a:lnTo>
                <a:lnTo>
                  <a:pt x="46259" y="109475"/>
                </a:lnTo>
                <a:lnTo>
                  <a:pt x="51675" y="120608"/>
                </a:lnTo>
                <a:lnTo>
                  <a:pt x="56278" y="131007"/>
                </a:lnTo>
                <a:lnTo>
                  <a:pt x="60339" y="140916"/>
                </a:lnTo>
                <a:lnTo>
                  <a:pt x="83466" y="201909"/>
                </a:lnTo>
                <a:lnTo>
                  <a:pt x="89378" y="218942"/>
                </a:lnTo>
                <a:lnTo>
                  <a:pt x="94312" y="234267"/>
                </a:lnTo>
                <a:lnTo>
                  <a:pt x="116086" y="29468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609"/>
          <p:cNvSpPr/>
          <p:nvPr/>
        </p:nvSpPr>
        <p:spPr>
          <a:xfrm>
            <a:off x="1312664" y="4706111"/>
            <a:ext cx="196454" cy="167254"/>
          </a:xfrm>
          <a:custGeom>
            <a:avLst/>
            <a:gdLst/>
            <a:ahLst/>
            <a:cxnLst/>
            <a:rect l="0" t="0" r="0" b="0"/>
            <a:pathLst>
              <a:path w="196454" h="167254">
                <a:moveTo>
                  <a:pt x="0" y="26623"/>
                </a:moveTo>
                <a:lnTo>
                  <a:pt x="4740" y="36104"/>
                </a:lnTo>
                <a:lnTo>
                  <a:pt x="7129" y="39889"/>
                </a:lnTo>
                <a:lnTo>
                  <a:pt x="9713" y="43404"/>
                </a:lnTo>
                <a:lnTo>
                  <a:pt x="12428" y="46740"/>
                </a:lnTo>
                <a:lnTo>
                  <a:pt x="15231" y="50949"/>
                </a:lnTo>
                <a:lnTo>
                  <a:pt x="18091" y="55739"/>
                </a:lnTo>
                <a:lnTo>
                  <a:pt x="20990" y="60916"/>
                </a:lnTo>
                <a:lnTo>
                  <a:pt x="26857" y="71961"/>
                </a:lnTo>
                <a:lnTo>
                  <a:pt x="38708" y="95220"/>
                </a:lnTo>
                <a:lnTo>
                  <a:pt x="43665" y="104104"/>
                </a:lnTo>
                <a:lnTo>
                  <a:pt x="57110" y="127205"/>
                </a:lnTo>
                <a:lnTo>
                  <a:pt x="62878" y="136342"/>
                </a:lnTo>
                <a:lnTo>
                  <a:pt x="67715" y="143425"/>
                </a:lnTo>
                <a:lnTo>
                  <a:pt x="71932" y="149139"/>
                </a:lnTo>
                <a:lnTo>
                  <a:pt x="74744" y="153941"/>
                </a:lnTo>
                <a:lnTo>
                  <a:pt x="76618" y="158135"/>
                </a:lnTo>
                <a:lnTo>
                  <a:pt x="79626" y="167253"/>
                </a:lnTo>
                <a:lnTo>
                  <a:pt x="79873" y="165025"/>
                </a:lnTo>
                <a:lnTo>
                  <a:pt x="80038" y="160563"/>
                </a:lnTo>
                <a:lnTo>
                  <a:pt x="80147" y="154612"/>
                </a:lnTo>
                <a:lnTo>
                  <a:pt x="79228" y="148659"/>
                </a:lnTo>
                <a:lnTo>
                  <a:pt x="77623" y="142707"/>
                </a:lnTo>
                <a:lnTo>
                  <a:pt x="75561" y="136755"/>
                </a:lnTo>
                <a:lnTo>
                  <a:pt x="73194" y="130802"/>
                </a:lnTo>
                <a:lnTo>
                  <a:pt x="70624" y="124849"/>
                </a:lnTo>
                <a:lnTo>
                  <a:pt x="67919" y="118896"/>
                </a:lnTo>
                <a:lnTo>
                  <a:pt x="66115" y="112943"/>
                </a:lnTo>
                <a:lnTo>
                  <a:pt x="64912" y="106990"/>
                </a:lnTo>
                <a:lnTo>
                  <a:pt x="64111" y="101037"/>
                </a:lnTo>
                <a:lnTo>
                  <a:pt x="63576" y="95084"/>
                </a:lnTo>
                <a:lnTo>
                  <a:pt x="63220" y="89131"/>
                </a:lnTo>
                <a:lnTo>
                  <a:pt x="62824" y="77224"/>
                </a:lnTo>
                <a:lnTo>
                  <a:pt x="62648" y="65318"/>
                </a:lnTo>
                <a:lnTo>
                  <a:pt x="61609" y="60357"/>
                </a:lnTo>
                <a:lnTo>
                  <a:pt x="59924" y="56058"/>
                </a:lnTo>
                <a:lnTo>
                  <a:pt x="57809" y="52199"/>
                </a:lnTo>
                <a:lnTo>
                  <a:pt x="56398" y="48635"/>
                </a:lnTo>
                <a:lnTo>
                  <a:pt x="55458" y="45266"/>
                </a:lnTo>
                <a:lnTo>
                  <a:pt x="54831" y="42029"/>
                </a:lnTo>
                <a:lnTo>
                  <a:pt x="55406" y="39870"/>
                </a:lnTo>
                <a:lnTo>
                  <a:pt x="56781" y="38431"/>
                </a:lnTo>
                <a:lnTo>
                  <a:pt x="58690" y="37471"/>
                </a:lnTo>
                <a:lnTo>
                  <a:pt x="63456" y="36406"/>
                </a:lnTo>
                <a:lnTo>
                  <a:pt x="69861" y="35721"/>
                </a:lnTo>
                <a:lnTo>
                  <a:pt x="73382" y="40919"/>
                </a:lnTo>
                <a:lnTo>
                  <a:pt x="75710" y="45083"/>
                </a:lnTo>
                <a:lnTo>
                  <a:pt x="77263" y="48852"/>
                </a:lnTo>
                <a:lnTo>
                  <a:pt x="78297" y="52356"/>
                </a:lnTo>
                <a:lnTo>
                  <a:pt x="78987" y="55685"/>
                </a:lnTo>
                <a:lnTo>
                  <a:pt x="81431" y="60880"/>
                </a:lnTo>
                <a:lnTo>
                  <a:pt x="85045" y="67320"/>
                </a:lnTo>
                <a:lnTo>
                  <a:pt x="89439" y="74590"/>
                </a:lnTo>
                <a:lnTo>
                  <a:pt x="92368" y="80429"/>
                </a:lnTo>
                <a:lnTo>
                  <a:pt x="94321" y="85314"/>
                </a:lnTo>
                <a:lnTo>
                  <a:pt x="95623" y="89563"/>
                </a:lnTo>
                <a:lnTo>
                  <a:pt x="97483" y="93387"/>
                </a:lnTo>
                <a:lnTo>
                  <a:pt x="99715" y="96929"/>
                </a:lnTo>
                <a:lnTo>
                  <a:pt x="102195" y="100283"/>
                </a:lnTo>
                <a:lnTo>
                  <a:pt x="103849" y="103511"/>
                </a:lnTo>
                <a:lnTo>
                  <a:pt x="104951" y="106655"/>
                </a:lnTo>
                <a:lnTo>
                  <a:pt x="105686" y="109743"/>
                </a:lnTo>
                <a:lnTo>
                  <a:pt x="107168" y="112795"/>
                </a:lnTo>
                <a:lnTo>
                  <a:pt x="109148" y="115821"/>
                </a:lnTo>
                <a:lnTo>
                  <a:pt x="114715" y="123066"/>
                </a:lnTo>
                <a:lnTo>
                  <a:pt x="115476" y="126702"/>
                </a:lnTo>
                <a:lnTo>
                  <a:pt x="115680" y="129062"/>
                </a:lnTo>
                <a:lnTo>
                  <a:pt x="115815" y="128650"/>
                </a:lnTo>
                <a:lnTo>
                  <a:pt x="115905" y="126391"/>
                </a:lnTo>
                <a:lnTo>
                  <a:pt x="116050" y="113248"/>
                </a:lnTo>
                <a:lnTo>
                  <a:pt x="115070" y="110170"/>
                </a:lnTo>
                <a:lnTo>
                  <a:pt x="113424" y="107125"/>
                </a:lnTo>
                <a:lnTo>
                  <a:pt x="111335" y="104103"/>
                </a:lnTo>
                <a:lnTo>
                  <a:pt x="109942" y="98120"/>
                </a:lnTo>
                <a:lnTo>
                  <a:pt x="109013" y="90163"/>
                </a:lnTo>
                <a:lnTo>
                  <a:pt x="108394" y="80889"/>
                </a:lnTo>
                <a:lnTo>
                  <a:pt x="107981" y="70738"/>
                </a:lnTo>
                <a:lnTo>
                  <a:pt x="107319" y="33867"/>
                </a:lnTo>
                <a:lnTo>
                  <a:pt x="107188" y="16148"/>
                </a:lnTo>
                <a:lnTo>
                  <a:pt x="108169" y="12694"/>
                </a:lnTo>
                <a:lnTo>
                  <a:pt x="109816" y="9400"/>
                </a:lnTo>
                <a:lnTo>
                  <a:pt x="114847" y="1723"/>
                </a:lnTo>
                <a:lnTo>
                  <a:pt x="116252" y="1093"/>
                </a:lnTo>
                <a:lnTo>
                  <a:pt x="120459" y="393"/>
                </a:lnTo>
                <a:lnTo>
                  <a:pt x="125636" y="83"/>
                </a:lnTo>
                <a:lnTo>
                  <a:pt x="128406" y="0"/>
                </a:lnTo>
                <a:lnTo>
                  <a:pt x="132236" y="1929"/>
                </a:lnTo>
                <a:lnTo>
                  <a:pt x="136775" y="5200"/>
                </a:lnTo>
                <a:lnTo>
                  <a:pt x="141785" y="9364"/>
                </a:lnTo>
                <a:lnTo>
                  <a:pt x="146117" y="14125"/>
                </a:lnTo>
                <a:lnTo>
                  <a:pt x="149997" y="19283"/>
                </a:lnTo>
                <a:lnTo>
                  <a:pt x="168094" y="46560"/>
                </a:lnTo>
                <a:lnTo>
                  <a:pt x="172586" y="54798"/>
                </a:lnTo>
                <a:lnTo>
                  <a:pt x="176573" y="63266"/>
                </a:lnTo>
                <a:lnTo>
                  <a:pt x="180223" y="71887"/>
                </a:lnTo>
                <a:lnTo>
                  <a:pt x="183648" y="78627"/>
                </a:lnTo>
                <a:lnTo>
                  <a:pt x="186924" y="84113"/>
                </a:lnTo>
                <a:lnTo>
                  <a:pt x="190100" y="88762"/>
                </a:lnTo>
                <a:lnTo>
                  <a:pt x="192218" y="92854"/>
                </a:lnTo>
                <a:lnTo>
                  <a:pt x="193629" y="96574"/>
                </a:lnTo>
                <a:lnTo>
                  <a:pt x="196453" y="11592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610"/>
          <p:cNvSpPr/>
          <p:nvPr/>
        </p:nvSpPr>
        <p:spPr>
          <a:xfrm>
            <a:off x="1527109" y="4680397"/>
            <a:ext cx="115954" cy="105916"/>
          </a:xfrm>
          <a:custGeom>
            <a:avLst/>
            <a:gdLst/>
            <a:ahLst/>
            <a:cxnLst/>
            <a:rect l="0" t="0" r="0" b="0"/>
            <a:pathLst>
              <a:path w="115954" h="105916">
                <a:moveTo>
                  <a:pt x="53445" y="7688"/>
                </a:moveTo>
                <a:lnTo>
                  <a:pt x="43964" y="2948"/>
                </a:lnTo>
                <a:lnTo>
                  <a:pt x="40179" y="1552"/>
                </a:lnTo>
                <a:lnTo>
                  <a:pt x="36664" y="621"/>
                </a:lnTo>
                <a:lnTo>
                  <a:pt x="33328" y="0"/>
                </a:lnTo>
                <a:lnTo>
                  <a:pt x="29120" y="578"/>
                </a:lnTo>
                <a:lnTo>
                  <a:pt x="24330" y="1956"/>
                </a:lnTo>
                <a:lnTo>
                  <a:pt x="19152" y="3867"/>
                </a:lnTo>
                <a:lnTo>
                  <a:pt x="15700" y="6133"/>
                </a:lnTo>
                <a:lnTo>
                  <a:pt x="13399" y="8636"/>
                </a:lnTo>
                <a:lnTo>
                  <a:pt x="11865" y="11297"/>
                </a:lnTo>
                <a:lnTo>
                  <a:pt x="9850" y="14062"/>
                </a:lnTo>
                <a:lnTo>
                  <a:pt x="7515" y="16899"/>
                </a:lnTo>
                <a:lnTo>
                  <a:pt x="4965" y="19782"/>
                </a:lnTo>
                <a:lnTo>
                  <a:pt x="3266" y="22696"/>
                </a:lnTo>
                <a:lnTo>
                  <a:pt x="2133" y="25631"/>
                </a:lnTo>
                <a:lnTo>
                  <a:pt x="1378" y="28580"/>
                </a:lnTo>
                <a:lnTo>
                  <a:pt x="874" y="33523"/>
                </a:lnTo>
                <a:lnTo>
                  <a:pt x="539" y="39794"/>
                </a:lnTo>
                <a:lnTo>
                  <a:pt x="66" y="57550"/>
                </a:lnTo>
                <a:lnTo>
                  <a:pt x="0" y="61766"/>
                </a:lnTo>
                <a:lnTo>
                  <a:pt x="948" y="65568"/>
                </a:lnTo>
                <a:lnTo>
                  <a:pt x="2572" y="69095"/>
                </a:lnTo>
                <a:lnTo>
                  <a:pt x="4647" y="72438"/>
                </a:lnTo>
                <a:lnTo>
                  <a:pt x="6030" y="75660"/>
                </a:lnTo>
                <a:lnTo>
                  <a:pt x="6952" y="78800"/>
                </a:lnTo>
                <a:lnTo>
                  <a:pt x="7567" y="81885"/>
                </a:lnTo>
                <a:lnTo>
                  <a:pt x="8969" y="83942"/>
                </a:lnTo>
                <a:lnTo>
                  <a:pt x="10896" y="85313"/>
                </a:lnTo>
                <a:lnTo>
                  <a:pt x="13173" y="86227"/>
                </a:lnTo>
                <a:lnTo>
                  <a:pt x="16675" y="87829"/>
                </a:lnTo>
                <a:lnTo>
                  <a:pt x="25858" y="92255"/>
                </a:lnTo>
                <a:lnTo>
                  <a:pt x="30093" y="94824"/>
                </a:lnTo>
                <a:lnTo>
                  <a:pt x="33908" y="97529"/>
                </a:lnTo>
                <a:lnTo>
                  <a:pt x="37444" y="100324"/>
                </a:lnTo>
                <a:lnTo>
                  <a:pt x="39801" y="101196"/>
                </a:lnTo>
                <a:lnTo>
                  <a:pt x="41373" y="100784"/>
                </a:lnTo>
                <a:lnTo>
                  <a:pt x="42420" y="99518"/>
                </a:lnTo>
                <a:lnTo>
                  <a:pt x="44111" y="98674"/>
                </a:lnTo>
                <a:lnTo>
                  <a:pt x="46230" y="98111"/>
                </a:lnTo>
                <a:lnTo>
                  <a:pt x="48635" y="97736"/>
                </a:lnTo>
                <a:lnTo>
                  <a:pt x="51231" y="96494"/>
                </a:lnTo>
                <a:lnTo>
                  <a:pt x="53953" y="94673"/>
                </a:lnTo>
                <a:lnTo>
                  <a:pt x="56760" y="92467"/>
                </a:lnTo>
                <a:lnTo>
                  <a:pt x="58632" y="90005"/>
                </a:lnTo>
                <a:lnTo>
                  <a:pt x="59880" y="87370"/>
                </a:lnTo>
                <a:lnTo>
                  <a:pt x="60711" y="84623"/>
                </a:lnTo>
                <a:lnTo>
                  <a:pt x="61266" y="81798"/>
                </a:lnTo>
                <a:lnTo>
                  <a:pt x="61636" y="78923"/>
                </a:lnTo>
                <a:lnTo>
                  <a:pt x="61882" y="76014"/>
                </a:lnTo>
                <a:lnTo>
                  <a:pt x="63038" y="72090"/>
                </a:lnTo>
                <a:lnTo>
                  <a:pt x="64802" y="67490"/>
                </a:lnTo>
                <a:lnTo>
                  <a:pt x="66969" y="62439"/>
                </a:lnTo>
                <a:lnTo>
                  <a:pt x="68414" y="57087"/>
                </a:lnTo>
                <a:lnTo>
                  <a:pt x="69378" y="51535"/>
                </a:lnTo>
                <a:lnTo>
                  <a:pt x="70020" y="45849"/>
                </a:lnTo>
                <a:lnTo>
                  <a:pt x="70448" y="41066"/>
                </a:lnTo>
                <a:lnTo>
                  <a:pt x="70734" y="36886"/>
                </a:lnTo>
                <a:lnTo>
                  <a:pt x="70924" y="33107"/>
                </a:lnTo>
                <a:lnTo>
                  <a:pt x="71051" y="31579"/>
                </a:lnTo>
                <a:lnTo>
                  <a:pt x="71135" y="31553"/>
                </a:lnTo>
                <a:lnTo>
                  <a:pt x="71229" y="34170"/>
                </a:lnTo>
                <a:lnTo>
                  <a:pt x="71271" y="38640"/>
                </a:lnTo>
                <a:lnTo>
                  <a:pt x="73267" y="43206"/>
                </a:lnTo>
                <a:lnTo>
                  <a:pt x="76581" y="49227"/>
                </a:lnTo>
                <a:lnTo>
                  <a:pt x="80776" y="56216"/>
                </a:lnTo>
                <a:lnTo>
                  <a:pt x="84564" y="62861"/>
                </a:lnTo>
                <a:lnTo>
                  <a:pt x="91419" y="75535"/>
                </a:lnTo>
                <a:lnTo>
                  <a:pt x="94636" y="80701"/>
                </a:lnTo>
                <a:lnTo>
                  <a:pt x="97773" y="85137"/>
                </a:lnTo>
                <a:lnTo>
                  <a:pt x="115953" y="10591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611"/>
          <p:cNvSpPr/>
          <p:nvPr/>
        </p:nvSpPr>
        <p:spPr>
          <a:xfrm>
            <a:off x="1687710" y="4685526"/>
            <a:ext cx="116087" cy="86872"/>
          </a:xfrm>
          <a:custGeom>
            <a:avLst/>
            <a:gdLst/>
            <a:ahLst/>
            <a:cxnLst/>
            <a:rect l="0" t="0" r="0" b="0"/>
            <a:pathLst>
              <a:path w="116087" h="86872">
                <a:moveTo>
                  <a:pt x="0" y="11489"/>
                </a:moveTo>
                <a:lnTo>
                  <a:pt x="0" y="0"/>
                </a:lnTo>
                <a:lnTo>
                  <a:pt x="0" y="16275"/>
                </a:lnTo>
                <a:lnTo>
                  <a:pt x="993" y="21625"/>
                </a:lnTo>
                <a:lnTo>
                  <a:pt x="2646" y="26184"/>
                </a:lnTo>
                <a:lnTo>
                  <a:pt x="4741" y="30216"/>
                </a:lnTo>
                <a:lnTo>
                  <a:pt x="6137" y="34888"/>
                </a:lnTo>
                <a:lnTo>
                  <a:pt x="7068" y="39986"/>
                </a:lnTo>
                <a:lnTo>
                  <a:pt x="7689" y="45370"/>
                </a:lnTo>
                <a:lnTo>
                  <a:pt x="9095" y="49952"/>
                </a:lnTo>
                <a:lnTo>
                  <a:pt x="11024" y="53998"/>
                </a:lnTo>
                <a:lnTo>
                  <a:pt x="13303" y="57687"/>
                </a:lnTo>
                <a:lnTo>
                  <a:pt x="14822" y="61140"/>
                </a:lnTo>
                <a:lnTo>
                  <a:pt x="15835" y="64434"/>
                </a:lnTo>
                <a:lnTo>
                  <a:pt x="16510" y="67621"/>
                </a:lnTo>
                <a:lnTo>
                  <a:pt x="17952" y="70739"/>
                </a:lnTo>
                <a:lnTo>
                  <a:pt x="19906" y="73809"/>
                </a:lnTo>
                <a:lnTo>
                  <a:pt x="22200" y="76848"/>
                </a:lnTo>
                <a:lnTo>
                  <a:pt x="23730" y="79866"/>
                </a:lnTo>
                <a:lnTo>
                  <a:pt x="24750" y="82871"/>
                </a:lnTo>
                <a:lnTo>
                  <a:pt x="25430" y="85866"/>
                </a:lnTo>
                <a:lnTo>
                  <a:pt x="26875" y="86871"/>
                </a:lnTo>
                <a:lnTo>
                  <a:pt x="28831" y="86548"/>
                </a:lnTo>
                <a:lnTo>
                  <a:pt x="34359" y="83642"/>
                </a:lnTo>
                <a:lnTo>
                  <a:pt x="34812" y="81419"/>
                </a:lnTo>
                <a:lnTo>
                  <a:pt x="35115" y="77953"/>
                </a:lnTo>
                <a:lnTo>
                  <a:pt x="35450" y="69802"/>
                </a:lnTo>
                <a:lnTo>
                  <a:pt x="35600" y="62872"/>
                </a:lnTo>
                <a:lnTo>
                  <a:pt x="36632" y="59635"/>
                </a:lnTo>
                <a:lnTo>
                  <a:pt x="38312" y="56485"/>
                </a:lnTo>
                <a:lnTo>
                  <a:pt x="40424" y="53393"/>
                </a:lnTo>
                <a:lnTo>
                  <a:pt x="42825" y="48355"/>
                </a:lnTo>
                <a:lnTo>
                  <a:pt x="45417" y="42019"/>
                </a:lnTo>
                <a:lnTo>
                  <a:pt x="48138" y="34819"/>
                </a:lnTo>
                <a:lnTo>
                  <a:pt x="49951" y="29027"/>
                </a:lnTo>
                <a:lnTo>
                  <a:pt x="51160" y="24173"/>
                </a:lnTo>
                <a:lnTo>
                  <a:pt x="51966" y="19945"/>
                </a:lnTo>
                <a:lnTo>
                  <a:pt x="53496" y="16134"/>
                </a:lnTo>
                <a:lnTo>
                  <a:pt x="55508" y="12601"/>
                </a:lnTo>
                <a:lnTo>
                  <a:pt x="57841" y="9254"/>
                </a:lnTo>
                <a:lnTo>
                  <a:pt x="60389" y="7023"/>
                </a:lnTo>
                <a:lnTo>
                  <a:pt x="63080" y="5535"/>
                </a:lnTo>
                <a:lnTo>
                  <a:pt x="65866" y="4543"/>
                </a:lnTo>
                <a:lnTo>
                  <a:pt x="68715" y="3882"/>
                </a:lnTo>
                <a:lnTo>
                  <a:pt x="71607" y="3441"/>
                </a:lnTo>
                <a:lnTo>
                  <a:pt x="74527" y="3147"/>
                </a:lnTo>
                <a:lnTo>
                  <a:pt x="77466" y="3944"/>
                </a:lnTo>
                <a:lnTo>
                  <a:pt x="80418" y="5467"/>
                </a:lnTo>
                <a:lnTo>
                  <a:pt x="83378" y="7475"/>
                </a:lnTo>
                <a:lnTo>
                  <a:pt x="86343" y="9804"/>
                </a:lnTo>
                <a:lnTo>
                  <a:pt x="89312" y="12351"/>
                </a:lnTo>
                <a:lnTo>
                  <a:pt x="92284" y="15040"/>
                </a:lnTo>
                <a:lnTo>
                  <a:pt x="98231" y="20674"/>
                </a:lnTo>
                <a:lnTo>
                  <a:pt x="101206" y="23566"/>
                </a:lnTo>
                <a:lnTo>
                  <a:pt x="103190" y="26485"/>
                </a:lnTo>
                <a:lnTo>
                  <a:pt x="104512" y="29424"/>
                </a:lnTo>
                <a:lnTo>
                  <a:pt x="116086" y="4720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612"/>
          <p:cNvSpPr/>
          <p:nvPr/>
        </p:nvSpPr>
        <p:spPr>
          <a:xfrm>
            <a:off x="1919882" y="3589734"/>
            <a:ext cx="312540" cy="669727"/>
          </a:xfrm>
          <a:custGeom>
            <a:avLst/>
            <a:gdLst/>
            <a:ahLst/>
            <a:cxnLst/>
            <a:rect l="0" t="0" r="0" b="0"/>
            <a:pathLst>
              <a:path w="312540" h="669727">
                <a:moveTo>
                  <a:pt x="0" y="0"/>
                </a:moveTo>
                <a:lnTo>
                  <a:pt x="4741" y="14221"/>
                </a:lnTo>
                <a:lnTo>
                  <a:pt x="9714" y="31787"/>
                </a:lnTo>
                <a:lnTo>
                  <a:pt x="15232" y="50838"/>
                </a:lnTo>
                <a:lnTo>
                  <a:pt x="29812" y="90308"/>
                </a:lnTo>
                <a:lnTo>
                  <a:pt x="38709" y="116385"/>
                </a:lnTo>
                <a:lnTo>
                  <a:pt x="43666" y="128192"/>
                </a:lnTo>
                <a:lnTo>
                  <a:pt x="49946" y="142016"/>
                </a:lnTo>
                <a:lnTo>
                  <a:pt x="57110" y="157185"/>
                </a:lnTo>
                <a:lnTo>
                  <a:pt x="63871" y="170274"/>
                </a:lnTo>
                <a:lnTo>
                  <a:pt x="70362" y="181977"/>
                </a:lnTo>
                <a:lnTo>
                  <a:pt x="76674" y="192756"/>
                </a:lnTo>
                <a:lnTo>
                  <a:pt x="81874" y="203910"/>
                </a:lnTo>
                <a:lnTo>
                  <a:pt x="86332" y="215315"/>
                </a:lnTo>
                <a:lnTo>
                  <a:pt x="90297" y="226887"/>
                </a:lnTo>
                <a:lnTo>
                  <a:pt x="94925" y="238571"/>
                </a:lnTo>
                <a:lnTo>
                  <a:pt x="99994" y="250328"/>
                </a:lnTo>
                <a:lnTo>
                  <a:pt x="110919" y="273976"/>
                </a:lnTo>
                <a:lnTo>
                  <a:pt x="122389" y="297715"/>
                </a:lnTo>
                <a:lnTo>
                  <a:pt x="127233" y="308609"/>
                </a:lnTo>
                <a:lnTo>
                  <a:pt x="135262" y="328652"/>
                </a:lnTo>
                <a:lnTo>
                  <a:pt x="140776" y="338164"/>
                </a:lnTo>
                <a:lnTo>
                  <a:pt x="147429" y="347482"/>
                </a:lnTo>
                <a:lnTo>
                  <a:pt x="154841" y="356670"/>
                </a:lnTo>
                <a:lnTo>
                  <a:pt x="160774" y="366764"/>
                </a:lnTo>
                <a:lnTo>
                  <a:pt x="165722" y="377462"/>
                </a:lnTo>
                <a:lnTo>
                  <a:pt x="170013" y="388564"/>
                </a:lnTo>
                <a:lnTo>
                  <a:pt x="176842" y="402909"/>
                </a:lnTo>
                <a:lnTo>
                  <a:pt x="185364" y="419419"/>
                </a:lnTo>
                <a:lnTo>
                  <a:pt x="195013" y="437370"/>
                </a:lnTo>
                <a:lnTo>
                  <a:pt x="203431" y="452315"/>
                </a:lnTo>
                <a:lnTo>
                  <a:pt x="211027" y="465254"/>
                </a:lnTo>
                <a:lnTo>
                  <a:pt x="218075" y="476857"/>
                </a:lnTo>
                <a:lnTo>
                  <a:pt x="223766" y="487569"/>
                </a:lnTo>
                <a:lnTo>
                  <a:pt x="232736" y="507408"/>
                </a:lnTo>
                <a:lnTo>
                  <a:pt x="240029" y="526148"/>
                </a:lnTo>
                <a:lnTo>
                  <a:pt x="247571" y="543406"/>
                </a:lnTo>
                <a:lnTo>
                  <a:pt x="252360" y="550786"/>
                </a:lnTo>
                <a:lnTo>
                  <a:pt x="261980" y="564278"/>
                </a:lnTo>
                <a:lnTo>
                  <a:pt x="269564" y="576889"/>
                </a:lnTo>
                <a:lnTo>
                  <a:pt x="276241" y="591754"/>
                </a:lnTo>
                <a:lnTo>
                  <a:pt x="282516" y="608283"/>
                </a:lnTo>
                <a:lnTo>
                  <a:pt x="288612" y="625551"/>
                </a:lnTo>
                <a:lnTo>
                  <a:pt x="297275" y="643148"/>
                </a:lnTo>
                <a:lnTo>
                  <a:pt x="312539" y="66972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613"/>
          <p:cNvSpPr/>
          <p:nvPr/>
        </p:nvSpPr>
        <p:spPr>
          <a:xfrm>
            <a:off x="2134609" y="4337567"/>
            <a:ext cx="374634" cy="386080"/>
          </a:xfrm>
          <a:custGeom>
            <a:avLst/>
            <a:gdLst/>
            <a:ahLst/>
            <a:cxnLst/>
            <a:rect l="0" t="0" r="0" b="0"/>
            <a:pathLst>
              <a:path w="374634" h="386080">
                <a:moveTo>
                  <a:pt x="106742" y="207643"/>
                </a:moveTo>
                <a:lnTo>
                  <a:pt x="102002" y="198163"/>
                </a:lnTo>
                <a:lnTo>
                  <a:pt x="99613" y="195370"/>
                </a:lnTo>
                <a:lnTo>
                  <a:pt x="97029" y="193508"/>
                </a:lnTo>
                <a:lnTo>
                  <a:pt x="91511" y="191439"/>
                </a:lnTo>
                <a:lnTo>
                  <a:pt x="81834" y="190274"/>
                </a:lnTo>
                <a:lnTo>
                  <a:pt x="72190" y="190002"/>
                </a:lnTo>
                <a:lnTo>
                  <a:pt x="55604" y="189849"/>
                </a:lnTo>
                <a:lnTo>
                  <a:pt x="50822" y="190819"/>
                </a:lnTo>
                <a:lnTo>
                  <a:pt x="42863" y="194544"/>
                </a:lnTo>
                <a:lnTo>
                  <a:pt x="36018" y="202152"/>
                </a:lnTo>
                <a:lnTo>
                  <a:pt x="29668" y="212148"/>
                </a:lnTo>
                <a:lnTo>
                  <a:pt x="23539" y="223206"/>
                </a:lnTo>
                <a:lnTo>
                  <a:pt x="17508" y="232088"/>
                </a:lnTo>
                <a:lnTo>
                  <a:pt x="14510" y="235846"/>
                </a:lnTo>
                <a:lnTo>
                  <a:pt x="12512" y="241328"/>
                </a:lnTo>
                <a:lnTo>
                  <a:pt x="11180" y="247960"/>
                </a:lnTo>
                <a:lnTo>
                  <a:pt x="10292" y="255356"/>
                </a:lnTo>
                <a:lnTo>
                  <a:pt x="8708" y="262272"/>
                </a:lnTo>
                <a:lnTo>
                  <a:pt x="6659" y="268868"/>
                </a:lnTo>
                <a:lnTo>
                  <a:pt x="4301" y="275248"/>
                </a:lnTo>
                <a:lnTo>
                  <a:pt x="2729" y="281487"/>
                </a:lnTo>
                <a:lnTo>
                  <a:pt x="1682" y="287630"/>
                </a:lnTo>
                <a:lnTo>
                  <a:pt x="983" y="293711"/>
                </a:lnTo>
                <a:lnTo>
                  <a:pt x="207" y="305757"/>
                </a:lnTo>
                <a:lnTo>
                  <a:pt x="0" y="311748"/>
                </a:lnTo>
                <a:lnTo>
                  <a:pt x="2416" y="323696"/>
                </a:lnTo>
                <a:lnTo>
                  <a:pt x="6797" y="335621"/>
                </a:lnTo>
                <a:lnTo>
                  <a:pt x="12051" y="347536"/>
                </a:lnTo>
                <a:lnTo>
                  <a:pt x="17694" y="356799"/>
                </a:lnTo>
                <a:lnTo>
                  <a:pt x="26449" y="367593"/>
                </a:lnTo>
                <a:lnTo>
                  <a:pt x="35326" y="377075"/>
                </a:lnTo>
                <a:lnTo>
                  <a:pt x="38296" y="380129"/>
                </a:lnTo>
                <a:lnTo>
                  <a:pt x="41267" y="382165"/>
                </a:lnTo>
                <a:lnTo>
                  <a:pt x="47215" y="384428"/>
                </a:lnTo>
                <a:lnTo>
                  <a:pt x="56142" y="385701"/>
                </a:lnTo>
                <a:lnTo>
                  <a:pt x="64740" y="385999"/>
                </a:lnTo>
                <a:lnTo>
                  <a:pt x="69811" y="386079"/>
                </a:lnTo>
                <a:lnTo>
                  <a:pt x="74184" y="385139"/>
                </a:lnTo>
                <a:lnTo>
                  <a:pt x="85685" y="379148"/>
                </a:lnTo>
                <a:lnTo>
                  <a:pt x="86751" y="378535"/>
                </a:lnTo>
                <a:lnTo>
                  <a:pt x="92992" y="372931"/>
                </a:lnTo>
                <a:lnTo>
                  <a:pt x="94598" y="369429"/>
                </a:lnTo>
                <a:lnTo>
                  <a:pt x="96384" y="360246"/>
                </a:lnTo>
                <a:lnTo>
                  <a:pt x="97389" y="348660"/>
                </a:lnTo>
                <a:lnTo>
                  <a:pt x="97624" y="339440"/>
                </a:lnTo>
                <a:lnTo>
                  <a:pt x="97687" y="334203"/>
                </a:lnTo>
                <a:lnTo>
                  <a:pt x="96736" y="326744"/>
                </a:lnTo>
                <a:lnTo>
                  <a:pt x="95111" y="317801"/>
                </a:lnTo>
                <a:lnTo>
                  <a:pt x="93035" y="307871"/>
                </a:lnTo>
                <a:lnTo>
                  <a:pt x="91651" y="299267"/>
                </a:lnTo>
                <a:lnTo>
                  <a:pt x="90728" y="291546"/>
                </a:lnTo>
                <a:lnTo>
                  <a:pt x="90113" y="284415"/>
                </a:lnTo>
                <a:lnTo>
                  <a:pt x="86784" y="273844"/>
                </a:lnTo>
                <a:lnTo>
                  <a:pt x="84507" y="269637"/>
                </a:lnTo>
                <a:lnTo>
                  <a:pt x="81977" y="259670"/>
                </a:lnTo>
                <a:lnTo>
                  <a:pt x="80853" y="249618"/>
                </a:lnTo>
                <a:lnTo>
                  <a:pt x="80353" y="241843"/>
                </a:lnTo>
                <a:lnTo>
                  <a:pt x="79227" y="238381"/>
                </a:lnTo>
                <a:lnTo>
                  <a:pt x="75331" y="231888"/>
                </a:lnTo>
                <a:lnTo>
                  <a:pt x="74887" y="228767"/>
                </a:lnTo>
                <a:lnTo>
                  <a:pt x="75584" y="225695"/>
                </a:lnTo>
                <a:lnTo>
                  <a:pt x="77040" y="222654"/>
                </a:lnTo>
                <a:lnTo>
                  <a:pt x="78011" y="221619"/>
                </a:lnTo>
                <a:lnTo>
                  <a:pt x="78659" y="221922"/>
                </a:lnTo>
                <a:lnTo>
                  <a:pt x="79090" y="223115"/>
                </a:lnTo>
                <a:lnTo>
                  <a:pt x="89553" y="234902"/>
                </a:lnTo>
                <a:lnTo>
                  <a:pt x="92306" y="237722"/>
                </a:lnTo>
                <a:lnTo>
                  <a:pt x="94141" y="241586"/>
                </a:lnTo>
                <a:lnTo>
                  <a:pt x="96181" y="251173"/>
                </a:lnTo>
                <a:lnTo>
                  <a:pt x="99733" y="259401"/>
                </a:lnTo>
                <a:lnTo>
                  <a:pt x="104619" y="267358"/>
                </a:lnTo>
                <a:lnTo>
                  <a:pt x="110098" y="277509"/>
                </a:lnTo>
                <a:lnTo>
                  <a:pt x="115840" y="285989"/>
                </a:lnTo>
                <a:lnTo>
                  <a:pt x="118761" y="289640"/>
                </a:lnTo>
                <a:lnTo>
                  <a:pt x="121700" y="292073"/>
                </a:lnTo>
                <a:lnTo>
                  <a:pt x="124651" y="293696"/>
                </a:lnTo>
                <a:lnTo>
                  <a:pt x="127611" y="294777"/>
                </a:lnTo>
                <a:lnTo>
                  <a:pt x="129585" y="296490"/>
                </a:lnTo>
                <a:lnTo>
                  <a:pt x="130900" y="298625"/>
                </a:lnTo>
                <a:lnTo>
                  <a:pt x="133377" y="305446"/>
                </a:lnTo>
                <a:lnTo>
                  <a:pt x="133486" y="301004"/>
                </a:lnTo>
                <a:lnTo>
                  <a:pt x="134493" y="299649"/>
                </a:lnTo>
                <a:lnTo>
                  <a:pt x="136157" y="298746"/>
                </a:lnTo>
                <a:lnTo>
                  <a:pt x="138258" y="298144"/>
                </a:lnTo>
                <a:lnTo>
                  <a:pt x="139659" y="296751"/>
                </a:lnTo>
                <a:lnTo>
                  <a:pt x="140593" y="294830"/>
                </a:lnTo>
                <a:lnTo>
                  <a:pt x="141631" y="290049"/>
                </a:lnTo>
                <a:lnTo>
                  <a:pt x="142215" y="280787"/>
                </a:lnTo>
                <a:lnTo>
                  <a:pt x="142412" y="260383"/>
                </a:lnTo>
                <a:lnTo>
                  <a:pt x="142451" y="241984"/>
                </a:lnTo>
                <a:lnTo>
                  <a:pt x="145431" y="246412"/>
                </a:lnTo>
                <a:lnTo>
                  <a:pt x="150394" y="256310"/>
                </a:lnTo>
                <a:lnTo>
                  <a:pt x="156679" y="269853"/>
                </a:lnTo>
                <a:lnTo>
                  <a:pt x="161862" y="279875"/>
                </a:lnTo>
                <a:lnTo>
                  <a:pt x="166309" y="287547"/>
                </a:lnTo>
                <a:lnTo>
                  <a:pt x="175835" y="302250"/>
                </a:lnTo>
                <a:lnTo>
                  <a:pt x="177609" y="302465"/>
                </a:lnTo>
                <a:lnTo>
                  <a:pt x="179783" y="301616"/>
                </a:lnTo>
                <a:lnTo>
                  <a:pt x="185662" y="297864"/>
                </a:lnTo>
                <a:lnTo>
                  <a:pt x="186466" y="292059"/>
                </a:lnTo>
                <a:lnTo>
                  <a:pt x="186919" y="280280"/>
                </a:lnTo>
                <a:lnTo>
                  <a:pt x="187072" y="267412"/>
                </a:lnTo>
                <a:lnTo>
                  <a:pt x="187108" y="240392"/>
                </a:lnTo>
                <a:lnTo>
                  <a:pt x="188101" y="238405"/>
                </a:lnTo>
                <a:lnTo>
                  <a:pt x="189755" y="237081"/>
                </a:lnTo>
                <a:lnTo>
                  <a:pt x="191849" y="236198"/>
                </a:lnTo>
                <a:lnTo>
                  <a:pt x="199538" y="234956"/>
                </a:lnTo>
                <a:lnTo>
                  <a:pt x="201348" y="235774"/>
                </a:lnTo>
                <a:lnTo>
                  <a:pt x="202555" y="237311"/>
                </a:lnTo>
                <a:lnTo>
                  <a:pt x="203359" y="239328"/>
                </a:lnTo>
                <a:lnTo>
                  <a:pt x="204888" y="240672"/>
                </a:lnTo>
                <a:lnTo>
                  <a:pt x="206899" y="241569"/>
                </a:lnTo>
                <a:lnTo>
                  <a:pt x="209232" y="242167"/>
                </a:lnTo>
                <a:lnTo>
                  <a:pt x="214470" y="245477"/>
                </a:lnTo>
                <a:lnTo>
                  <a:pt x="217256" y="247749"/>
                </a:lnTo>
                <a:lnTo>
                  <a:pt x="219114" y="250255"/>
                </a:lnTo>
                <a:lnTo>
                  <a:pt x="222719" y="258524"/>
                </a:lnTo>
                <a:lnTo>
                  <a:pt x="227079" y="264322"/>
                </a:lnTo>
                <a:lnTo>
                  <a:pt x="230623" y="266265"/>
                </a:lnTo>
                <a:lnTo>
                  <a:pt x="239852" y="268424"/>
                </a:lnTo>
                <a:lnTo>
                  <a:pt x="251464" y="269640"/>
                </a:lnTo>
                <a:lnTo>
                  <a:pt x="261189" y="270000"/>
                </a:lnTo>
                <a:lnTo>
                  <a:pt x="264277" y="269058"/>
                </a:lnTo>
                <a:lnTo>
                  <a:pt x="270354" y="265366"/>
                </a:lnTo>
                <a:lnTo>
                  <a:pt x="272371" y="262992"/>
                </a:lnTo>
                <a:lnTo>
                  <a:pt x="273716" y="260418"/>
                </a:lnTo>
                <a:lnTo>
                  <a:pt x="274613" y="257709"/>
                </a:lnTo>
                <a:lnTo>
                  <a:pt x="280901" y="249408"/>
                </a:lnTo>
                <a:lnTo>
                  <a:pt x="288326" y="240096"/>
                </a:lnTo>
                <a:lnTo>
                  <a:pt x="291626" y="232650"/>
                </a:lnTo>
                <a:lnTo>
                  <a:pt x="293483" y="222880"/>
                </a:lnTo>
                <a:lnTo>
                  <a:pt x="293918" y="211439"/>
                </a:lnTo>
                <a:lnTo>
                  <a:pt x="294034" y="204221"/>
                </a:lnTo>
                <a:lnTo>
                  <a:pt x="293119" y="199408"/>
                </a:lnTo>
                <a:lnTo>
                  <a:pt x="291517" y="196200"/>
                </a:lnTo>
                <a:lnTo>
                  <a:pt x="289456" y="194062"/>
                </a:lnTo>
                <a:lnTo>
                  <a:pt x="288083" y="191644"/>
                </a:lnTo>
                <a:lnTo>
                  <a:pt x="286557" y="186311"/>
                </a:lnTo>
                <a:lnTo>
                  <a:pt x="285158" y="184492"/>
                </a:lnTo>
                <a:lnTo>
                  <a:pt x="283233" y="183280"/>
                </a:lnTo>
                <a:lnTo>
                  <a:pt x="278448" y="181932"/>
                </a:lnTo>
                <a:lnTo>
                  <a:pt x="273014" y="181333"/>
                </a:lnTo>
                <a:lnTo>
                  <a:pt x="271168" y="182166"/>
                </a:lnTo>
                <a:lnTo>
                  <a:pt x="269938" y="183713"/>
                </a:lnTo>
                <a:lnTo>
                  <a:pt x="269117" y="185737"/>
                </a:lnTo>
                <a:lnTo>
                  <a:pt x="267578" y="187086"/>
                </a:lnTo>
                <a:lnTo>
                  <a:pt x="265560" y="187985"/>
                </a:lnTo>
                <a:lnTo>
                  <a:pt x="263222" y="188585"/>
                </a:lnTo>
                <a:lnTo>
                  <a:pt x="261664" y="189977"/>
                </a:lnTo>
                <a:lnTo>
                  <a:pt x="260625" y="191897"/>
                </a:lnTo>
                <a:lnTo>
                  <a:pt x="259932" y="194169"/>
                </a:lnTo>
                <a:lnTo>
                  <a:pt x="259162" y="201986"/>
                </a:lnTo>
                <a:lnTo>
                  <a:pt x="258957" y="206848"/>
                </a:lnTo>
                <a:lnTo>
                  <a:pt x="259813" y="213066"/>
                </a:lnTo>
                <a:lnTo>
                  <a:pt x="261375" y="220188"/>
                </a:lnTo>
                <a:lnTo>
                  <a:pt x="263409" y="227913"/>
                </a:lnTo>
                <a:lnTo>
                  <a:pt x="264765" y="235047"/>
                </a:lnTo>
                <a:lnTo>
                  <a:pt x="265669" y="241787"/>
                </a:lnTo>
                <a:lnTo>
                  <a:pt x="266271" y="248266"/>
                </a:lnTo>
                <a:lnTo>
                  <a:pt x="267665" y="255561"/>
                </a:lnTo>
                <a:lnTo>
                  <a:pt x="269587" y="263401"/>
                </a:lnTo>
                <a:lnTo>
                  <a:pt x="271860" y="271604"/>
                </a:lnTo>
                <a:lnTo>
                  <a:pt x="277031" y="283365"/>
                </a:lnTo>
                <a:lnTo>
                  <a:pt x="279800" y="287890"/>
                </a:lnTo>
                <a:lnTo>
                  <a:pt x="288167" y="295564"/>
                </a:lnTo>
                <a:lnTo>
                  <a:pt x="297508" y="301290"/>
                </a:lnTo>
                <a:lnTo>
                  <a:pt x="308345" y="305505"/>
                </a:lnTo>
                <a:lnTo>
                  <a:pt x="317840" y="311605"/>
                </a:lnTo>
                <a:lnTo>
                  <a:pt x="323926" y="313380"/>
                </a:lnTo>
                <a:lnTo>
                  <a:pt x="326937" y="312861"/>
                </a:lnTo>
                <a:lnTo>
                  <a:pt x="332930" y="309638"/>
                </a:lnTo>
                <a:lnTo>
                  <a:pt x="334924" y="307390"/>
                </a:lnTo>
                <a:lnTo>
                  <a:pt x="336254" y="304899"/>
                </a:lnTo>
                <a:lnTo>
                  <a:pt x="337141" y="302246"/>
                </a:lnTo>
                <a:lnTo>
                  <a:pt x="338724" y="300478"/>
                </a:lnTo>
                <a:lnTo>
                  <a:pt x="340772" y="299299"/>
                </a:lnTo>
                <a:lnTo>
                  <a:pt x="343129" y="298513"/>
                </a:lnTo>
                <a:lnTo>
                  <a:pt x="344700" y="296004"/>
                </a:lnTo>
                <a:lnTo>
                  <a:pt x="346447" y="287926"/>
                </a:lnTo>
                <a:lnTo>
                  <a:pt x="347223" y="277720"/>
                </a:lnTo>
                <a:lnTo>
                  <a:pt x="347430" y="272221"/>
                </a:lnTo>
                <a:lnTo>
                  <a:pt x="347721" y="245519"/>
                </a:lnTo>
                <a:lnTo>
                  <a:pt x="346770" y="236862"/>
                </a:lnTo>
                <a:lnTo>
                  <a:pt x="345143" y="229107"/>
                </a:lnTo>
                <a:lnTo>
                  <a:pt x="343067" y="221953"/>
                </a:lnTo>
                <a:lnTo>
                  <a:pt x="335468" y="190191"/>
                </a:lnTo>
                <a:lnTo>
                  <a:pt x="330664" y="169219"/>
                </a:lnTo>
                <a:lnTo>
                  <a:pt x="326469" y="152262"/>
                </a:lnTo>
                <a:lnTo>
                  <a:pt x="322679" y="137980"/>
                </a:lnTo>
                <a:lnTo>
                  <a:pt x="319161" y="125483"/>
                </a:lnTo>
                <a:lnTo>
                  <a:pt x="314831" y="113182"/>
                </a:lnTo>
                <a:lnTo>
                  <a:pt x="309961" y="101013"/>
                </a:lnTo>
                <a:lnTo>
                  <a:pt x="300249" y="78893"/>
                </a:lnTo>
                <a:lnTo>
                  <a:pt x="292625" y="62447"/>
                </a:lnTo>
                <a:lnTo>
                  <a:pt x="282755" y="42032"/>
                </a:lnTo>
                <a:lnTo>
                  <a:pt x="279647" y="34728"/>
                </a:lnTo>
                <a:lnTo>
                  <a:pt x="276582" y="26882"/>
                </a:lnTo>
                <a:lnTo>
                  <a:pt x="273547" y="18675"/>
                </a:lnTo>
                <a:lnTo>
                  <a:pt x="267529" y="6910"/>
                </a:lnTo>
                <a:lnTo>
                  <a:pt x="264535" y="2384"/>
                </a:lnTo>
                <a:lnTo>
                  <a:pt x="262539" y="358"/>
                </a:lnTo>
                <a:lnTo>
                  <a:pt x="261208" y="0"/>
                </a:lnTo>
                <a:lnTo>
                  <a:pt x="260321" y="754"/>
                </a:lnTo>
                <a:lnTo>
                  <a:pt x="259335" y="6883"/>
                </a:lnTo>
                <a:lnTo>
                  <a:pt x="259072" y="11295"/>
                </a:lnTo>
                <a:lnTo>
                  <a:pt x="260882" y="20190"/>
                </a:lnTo>
                <a:lnTo>
                  <a:pt x="264072" y="32073"/>
                </a:lnTo>
                <a:lnTo>
                  <a:pt x="268183" y="45948"/>
                </a:lnTo>
                <a:lnTo>
                  <a:pt x="273901" y="63136"/>
                </a:lnTo>
                <a:lnTo>
                  <a:pt x="288191" y="103399"/>
                </a:lnTo>
                <a:lnTo>
                  <a:pt x="294184" y="119296"/>
                </a:lnTo>
                <a:lnTo>
                  <a:pt x="299173" y="131878"/>
                </a:lnTo>
                <a:lnTo>
                  <a:pt x="303490" y="142250"/>
                </a:lnTo>
                <a:lnTo>
                  <a:pt x="308353" y="152142"/>
                </a:lnTo>
                <a:lnTo>
                  <a:pt x="313579" y="161713"/>
                </a:lnTo>
                <a:lnTo>
                  <a:pt x="319047" y="171070"/>
                </a:lnTo>
                <a:lnTo>
                  <a:pt x="325670" y="183261"/>
                </a:lnTo>
                <a:lnTo>
                  <a:pt x="340965" y="212682"/>
                </a:lnTo>
                <a:lnTo>
                  <a:pt x="347227" y="223901"/>
                </a:lnTo>
                <a:lnTo>
                  <a:pt x="352393" y="232372"/>
                </a:lnTo>
                <a:lnTo>
                  <a:pt x="356830" y="239012"/>
                </a:lnTo>
                <a:lnTo>
                  <a:pt x="359788" y="245423"/>
                </a:lnTo>
                <a:lnTo>
                  <a:pt x="361759" y="251681"/>
                </a:lnTo>
                <a:lnTo>
                  <a:pt x="363074" y="257838"/>
                </a:lnTo>
                <a:lnTo>
                  <a:pt x="364942" y="261942"/>
                </a:lnTo>
                <a:lnTo>
                  <a:pt x="367180" y="264679"/>
                </a:lnTo>
                <a:lnTo>
                  <a:pt x="374633" y="27015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614"/>
          <p:cNvSpPr/>
          <p:nvPr/>
        </p:nvSpPr>
        <p:spPr>
          <a:xfrm>
            <a:off x="2661046" y="3277195"/>
            <a:ext cx="339330" cy="258962"/>
          </a:xfrm>
          <a:custGeom>
            <a:avLst/>
            <a:gdLst/>
            <a:ahLst/>
            <a:cxnLst/>
            <a:rect l="0" t="0" r="0" b="0"/>
            <a:pathLst>
              <a:path w="339330" h="258962">
                <a:moveTo>
                  <a:pt x="339329" y="0"/>
                </a:moveTo>
                <a:lnTo>
                  <a:pt x="334588" y="9481"/>
                </a:lnTo>
                <a:lnTo>
                  <a:pt x="329615" y="16781"/>
                </a:lnTo>
                <a:lnTo>
                  <a:pt x="324097" y="23333"/>
                </a:lnTo>
                <a:lnTo>
                  <a:pt x="318338" y="29553"/>
                </a:lnTo>
                <a:lnTo>
                  <a:pt x="309825" y="35624"/>
                </a:lnTo>
                <a:lnTo>
                  <a:pt x="304777" y="38632"/>
                </a:lnTo>
                <a:lnTo>
                  <a:pt x="269229" y="61828"/>
                </a:lnTo>
                <a:lnTo>
                  <a:pt x="255885" y="69992"/>
                </a:lnTo>
                <a:lnTo>
                  <a:pt x="243020" y="77419"/>
                </a:lnTo>
                <a:lnTo>
                  <a:pt x="230474" y="84355"/>
                </a:lnTo>
                <a:lnTo>
                  <a:pt x="220126" y="90963"/>
                </a:lnTo>
                <a:lnTo>
                  <a:pt x="211243" y="97353"/>
                </a:lnTo>
                <a:lnTo>
                  <a:pt x="203337" y="103597"/>
                </a:lnTo>
                <a:lnTo>
                  <a:pt x="196081" y="109744"/>
                </a:lnTo>
                <a:lnTo>
                  <a:pt x="189260" y="115827"/>
                </a:lnTo>
                <a:lnTo>
                  <a:pt x="182728" y="121866"/>
                </a:lnTo>
                <a:lnTo>
                  <a:pt x="174405" y="128869"/>
                </a:lnTo>
                <a:lnTo>
                  <a:pt x="154573" y="144587"/>
                </a:lnTo>
                <a:lnTo>
                  <a:pt x="145713" y="151954"/>
                </a:lnTo>
                <a:lnTo>
                  <a:pt x="137822" y="158850"/>
                </a:lnTo>
                <a:lnTo>
                  <a:pt x="130577" y="165431"/>
                </a:lnTo>
                <a:lnTo>
                  <a:pt x="123762" y="170811"/>
                </a:lnTo>
                <a:lnTo>
                  <a:pt x="117235" y="175389"/>
                </a:lnTo>
                <a:lnTo>
                  <a:pt x="110899" y="179434"/>
                </a:lnTo>
                <a:lnTo>
                  <a:pt x="101213" y="186574"/>
                </a:lnTo>
                <a:lnTo>
                  <a:pt x="92609" y="194046"/>
                </a:lnTo>
                <a:lnTo>
                  <a:pt x="82170" y="203982"/>
                </a:lnTo>
                <a:lnTo>
                  <a:pt x="59951" y="225834"/>
                </a:lnTo>
                <a:lnTo>
                  <a:pt x="51119" y="232001"/>
                </a:lnTo>
                <a:lnTo>
                  <a:pt x="41571" y="238049"/>
                </a:lnTo>
                <a:lnTo>
                  <a:pt x="34021" y="244044"/>
                </a:lnTo>
                <a:lnTo>
                  <a:pt x="27357" y="247370"/>
                </a:lnTo>
                <a:lnTo>
                  <a:pt x="19736" y="249506"/>
                </a:lnTo>
                <a:lnTo>
                  <a:pt x="11101" y="256064"/>
                </a:lnTo>
                <a:lnTo>
                  <a:pt x="2487" y="258389"/>
                </a:lnTo>
                <a:lnTo>
                  <a:pt x="0" y="25896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615"/>
          <p:cNvSpPr/>
          <p:nvPr/>
        </p:nvSpPr>
        <p:spPr>
          <a:xfrm>
            <a:off x="2558876" y="3670101"/>
            <a:ext cx="146820" cy="125003"/>
          </a:xfrm>
          <a:custGeom>
            <a:avLst/>
            <a:gdLst/>
            <a:ahLst/>
            <a:cxnLst/>
            <a:rect l="0" t="0" r="0" b="0"/>
            <a:pathLst>
              <a:path w="146820" h="125003">
                <a:moveTo>
                  <a:pt x="84311" y="0"/>
                </a:moveTo>
                <a:lnTo>
                  <a:pt x="70090" y="4741"/>
                </a:lnTo>
                <a:lnTo>
                  <a:pt x="64908" y="7129"/>
                </a:lnTo>
                <a:lnTo>
                  <a:pt x="60462" y="9714"/>
                </a:lnTo>
                <a:lnTo>
                  <a:pt x="56505" y="12429"/>
                </a:lnTo>
                <a:lnTo>
                  <a:pt x="51883" y="16223"/>
                </a:lnTo>
                <a:lnTo>
                  <a:pt x="46817" y="20738"/>
                </a:lnTo>
                <a:lnTo>
                  <a:pt x="36889" y="30053"/>
                </a:lnTo>
                <a:lnTo>
                  <a:pt x="29170" y="37500"/>
                </a:lnTo>
                <a:lnTo>
                  <a:pt x="25722" y="41867"/>
                </a:lnTo>
                <a:lnTo>
                  <a:pt x="22431" y="46763"/>
                </a:lnTo>
                <a:lnTo>
                  <a:pt x="19245" y="52012"/>
                </a:lnTo>
                <a:lnTo>
                  <a:pt x="16129" y="57495"/>
                </a:lnTo>
                <a:lnTo>
                  <a:pt x="10021" y="68879"/>
                </a:lnTo>
                <a:lnTo>
                  <a:pt x="1004" y="86444"/>
                </a:lnTo>
                <a:lnTo>
                  <a:pt x="0" y="91364"/>
                </a:lnTo>
                <a:lnTo>
                  <a:pt x="322" y="95636"/>
                </a:lnTo>
                <a:lnTo>
                  <a:pt x="1529" y="99476"/>
                </a:lnTo>
                <a:lnTo>
                  <a:pt x="2334" y="103028"/>
                </a:lnTo>
                <a:lnTo>
                  <a:pt x="2871" y="106389"/>
                </a:lnTo>
                <a:lnTo>
                  <a:pt x="3229" y="109621"/>
                </a:lnTo>
                <a:lnTo>
                  <a:pt x="4459" y="112768"/>
                </a:lnTo>
                <a:lnTo>
                  <a:pt x="6272" y="115859"/>
                </a:lnTo>
                <a:lnTo>
                  <a:pt x="8472" y="118911"/>
                </a:lnTo>
                <a:lnTo>
                  <a:pt x="10932" y="120946"/>
                </a:lnTo>
                <a:lnTo>
                  <a:pt x="13563" y="122303"/>
                </a:lnTo>
                <a:lnTo>
                  <a:pt x="16310" y="123207"/>
                </a:lnTo>
                <a:lnTo>
                  <a:pt x="19133" y="123810"/>
                </a:lnTo>
                <a:lnTo>
                  <a:pt x="22008" y="124212"/>
                </a:lnTo>
                <a:lnTo>
                  <a:pt x="24916" y="124480"/>
                </a:lnTo>
                <a:lnTo>
                  <a:pt x="27847" y="124658"/>
                </a:lnTo>
                <a:lnTo>
                  <a:pt x="33750" y="124857"/>
                </a:lnTo>
                <a:lnTo>
                  <a:pt x="45624" y="124984"/>
                </a:lnTo>
                <a:lnTo>
                  <a:pt x="51572" y="125002"/>
                </a:lnTo>
                <a:lnTo>
                  <a:pt x="53556" y="124014"/>
                </a:lnTo>
                <a:lnTo>
                  <a:pt x="54878" y="122364"/>
                </a:lnTo>
                <a:lnTo>
                  <a:pt x="55759" y="120271"/>
                </a:lnTo>
                <a:lnTo>
                  <a:pt x="57339" y="117884"/>
                </a:lnTo>
                <a:lnTo>
                  <a:pt x="59384" y="115300"/>
                </a:lnTo>
                <a:lnTo>
                  <a:pt x="61740" y="112585"/>
                </a:lnTo>
                <a:lnTo>
                  <a:pt x="64303" y="109784"/>
                </a:lnTo>
                <a:lnTo>
                  <a:pt x="69796" y="104025"/>
                </a:lnTo>
                <a:lnTo>
                  <a:pt x="71658" y="100108"/>
                </a:lnTo>
                <a:lnTo>
                  <a:pt x="72899" y="95512"/>
                </a:lnTo>
                <a:lnTo>
                  <a:pt x="73726" y="90464"/>
                </a:lnTo>
                <a:lnTo>
                  <a:pt x="75270" y="83129"/>
                </a:lnTo>
                <a:lnTo>
                  <a:pt x="79631" y="64397"/>
                </a:lnTo>
                <a:lnTo>
                  <a:pt x="81191" y="56822"/>
                </a:lnTo>
                <a:lnTo>
                  <a:pt x="82231" y="50780"/>
                </a:lnTo>
                <a:lnTo>
                  <a:pt x="83900" y="38694"/>
                </a:lnTo>
                <a:lnTo>
                  <a:pt x="84037" y="38694"/>
                </a:lnTo>
                <a:lnTo>
                  <a:pt x="84189" y="41341"/>
                </a:lnTo>
                <a:lnTo>
                  <a:pt x="85222" y="43435"/>
                </a:lnTo>
                <a:lnTo>
                  <a:pt x="86903" y="45824"/>
                </a:lnTo>
                <a:lnTo>
                  <a:pt x="89015" y="48409"/>
                </a:lnTo>
                <a:lnTo>
                  <a:pt x="92408" y="51124"/>
                </a:lnTo>
                <a:lnTo>
                  <a:pt x="96654" y="53927"/>
                </a:lnTo>
                <a:lnTo>
                  <a:pt x="101470" y="56787"/>
                </a:lnTo>
                <a:lnTo>
                  <a:pt x="105672" y="59686"/>
                </a:lnTo>
                <a:lnTo>
                  <a:pt x="109466" y="62611"/>
                </a:lnTo>
                <a:lnTo>
                  <a:pt x="112987" y="65553"/>
                </a:lnTo>
                <a:lnTo>
                  <a:pt x="116327" y="67515"/>
                </a:lnTo>
                <a:lnTo>
                  <a:pt x="119545" y="68822"/>
                </a:lnTo>
                <a:lnTo>
                  <a:pt x="122683" y="69694"/>
                </a:lnTo>
                <a:lnTo>
                  <a:pt x="124776" y="71267"/>
                </a:lnTo>
                <a:lnTo>
                  <a:pt x="126170" y="73309"/>
                </a:lnTo>
                <a:lnTo>
                  <a:pt x="127100" y="75661"/>
                </a:lnTo>
                <a:lnTo>
                  <a:pt x="128712" y="77230"/>
                </a:lnTo>
                <a:lnTo>
                  <a:pt x="130779" y="78276"/>
                </a:lnTo>
                <a:lnTo>
                  <a:pt x="146819" y="8036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616"/>
          <p:cNvSpPr/>
          <p:nvPr/>
        </p:nvSpPr>
        <p:spPr>
          <a:xfrm>
            <a:off x="2723696" y="3625453"/>
            <a:ext cx="53437" cy="79009"/>
          </a:xfrm>
          <a:custGeom>
            <a:avLst/>
            <a:gdLst/>
            <a:ahLst/>
            <a:cxnLst/>
            <a:rect l="0" t="0" r="0" b="0"/>
            <a:pathLst>
              <a:path w="53437" h="79009">
                <a:moveTo>
                  <a:pt x="17718" y="71437"/>
                </a:moveTo>
                <a:lnTo>
                  <a:pt x="335" y="54054"/>
                </a:lnTo>
                <a:lnTo>
                  <a:pt x="70" y="56436"/>
                </a:lnTo>
                <a:lnTo>
                  <a:pt x="0" y="58460"/>
                </a:lnTo>
                <a:lnTo>
                  <a:pt x="945" y="59809"/>
                </a:lnTo>
                <a:lnTo>
                  <a:pt x="2567" y="60708"/>
                </a:lnTo>
                <a:lnTo>
                  <a:pt x="4640" y="61308"/>
                </a:lnTo>
                <a:lnTo>
                  <a:pt x="7015" y="62700"/>
                </a:lnTo>
                <a:lnTo>
                  <a:pt x="9590" y="64620"/>
                </a:lnTo>
                <a:lnTo>
                  <a:pt x="12299" y="66892"/>
                </a:lnTo>
                <a:lnTo>
                  <a:pt x="15098" y="68407"/>
                </a:lnTo>
                <a:lnTo>
                  <a:pt x="17956" y="69417"/>
                </a:lnTo>
                <a:lnTo>
                  <a:pt x="20853" y="70091"/>
                </a:lnTo>
                <a:lnTo>
                  <a:pt x="23776" y="71532"/>
                </a:lnTo>
                <a:lnTo>
                  <a:pt x="26718" y="73485"/>
                </a:lnTo>
                <a:lnTo>
                  <a:pt x="33827" y="79008"/>
                </a:lnTo>
                <a:lnTo>
                  <a:pt x="34410" y="78468"/>
                </a:lnTo>
                <a:lnTo>
                  <a:pt x="34799" y="77117"/>
                </a:lnTo>
                <a:lnTo>
                  <a:pt x="35058" y="75224"/>
                </a:lnTo>
                <a:lnTo>
                  <a:pt x="35231" y="72969"/>
                </a:lnTo>
                <a:lnTo>
                  <a:pt x="35346" y="70474"/>
                </a:lnTo>
                <a:lnTo>
                  <a:pt x="35474" y="65056"/>
                </a:lnTo>
                <a:lnTo>
                  <a:pt x="35564" y="41064"/>
                </a:lnTo>
                <a:lnTo>
                  <a:pt x="36560" y="35313"/>
                </a:lnTo>
                <a:lnTo>
                  <a:pt x="38217" y="30488"/>
                </a:lnTo>
                <a:lnTo>
                  <a:pt x="40313" y="26278"/>
                </a:lnTo>
                <a:lnTo>
                  <a:pt x="41711" y="22479"/>
                </a:lnTo>
                <a:lnTo>
                  <a:pt x="42643" y="18955"/>
                </a:lnTo>
                <a:lnTo>
                  <a:pt x="43264" y="15613"/>
                </a:lnTo>
                <a:lnTo>
                  <a:pt x="44670" y="12393"/>
                </a:lnTo>
                <a:lnTo>
                  <a:pt x="46600" y="9254"/>
                </a:lnTo>
                <a:lnTo>
                  <a:pt x="5343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617"/>
          <p:cNvSpPr/>
          <p:nvPr/>
        </p:nvSpPr>
        <p:spPr>
          <a:xfrm>
            <a:off x="2788545" y="3557800"/>
            <a:ext cx="86815" cy="165880"/>
          </a:xfrm>
          <a:custGeom>
            <a:avLst/>
            <a:gdLst/>
            <a:ahLst/>
            <a:cxnLst/>
            <a:rect l="0" t="0" r="0" b="0"/>
            <a:pathLst>
              <a:path w="86815" h="165880">
                <a:moveTo>
                  <a:pt x="15376" y="5145"/>
                </a:moveTo>
                <a:lnTo>
                  <a:pt x="5896" y="404"/>
                </a:lnTo>
                <a:lnTo>
                  <a:pt x="3103" y="0"/>
                </a:lnTo>
                <a:lnTo>
                  <a:pt x="1241" y="723"/>
                </a:lnTo>
                <a:lnTo>
                  <a:pt x="0" y="2197"/>
                </a:lnTo>
                <a:lnTo>
                  <a:pt x="164" y="4172"/>
                </a:lnTo>
                <a:lnTo>
                  <a:pt x="1266" y="6480"/>
                </a:lnTo>
                <a:lnTo>
                  <a:pt x="2993" y="9012"/>
                </a:lnTo>
                <a:lnTo>
                  <a:pt x="5136" y="13676"/>
                </a:lnTo>
                <a:lnTo>
                  <a:pt x="7558" y="19762"/>
                </a:lnTo>
                <a:lnTo>
                  <a:pt x="10164" y="26796"/>
                </a:lnTo>
                <a:lnTo>
                  <a:pt x="12894" y="33469"/>
                </a:lnTo>
                <a:lnTo>
                  <a:pt x="15706" y="39903"/>
                </a:lnTo>
                <a:lnTo>
                  <a:pt x="18572" y="46176"/>
                </a:lnTo>
                <a:lnTo>
                  <a:pt x="21476" y="53335"/>
                </a:lnTo>
                <a:lnTo>
                  <a:pt x="24404" y="61084"/>
                </a:lnTo>
                <a:lnTo>
                  <a:pt x="27348" y="69227"/>
                </a:lnTo>
                <a:lnTo>
                  <a:pt x="30303" y="76640"/>
                </a:lnTo>
                <a:lnTo>
                  <a:pt x="33265" y="83566"/>
                </a:lnTo>
                <a:lnTo>
                  <a:pt x="36231" y="90168"/>
                </a:lnTo>
                <a:lnTo>
                  <a:pt x="40194" y="97546"/>
                </a:lnTo>
                <a:lnTo>
                  <a:pt x="44820" y="105441"/>
                </a:lnTo>
                <a:lnTo>
                  <a:pt x="55251" y="122150"/>
                </a:lnTo>
                <a:lnTo>
                  <a:pt x="60811" y="130774"/>
                </a:lnTo>
                <a:lnTo>
                  <a:pt x="86814" y="16587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618"/>
          <p:cNvSpPr/>
          <p:nvPr/>
        </p:nvSpPr>
        <p:spPr>
          <a:xfrm>
            <a:off x="2759273" y="3616523"/>
            <a:ext cx="133946" cy="17860"/>
          </a:xfrm>
          <a:custGeom>
            <a:avLst/>
            <a:gdLst/>
            <a:ahLst/>
            <a:cxnLst/>
            <a:rect l="0" t="0" r="0" b="0"/>
            <a:pathLst>
              <a:path w="133946" h="17860">
                <a:moveTo>
                  <a:pt x="133945" y="0"/>
                </a:moveTo>
                <a:lnTo>
                  <a:pt x="70099" y="0"/>
                </a:lnTo>
                <a:lnTo>
                  <a:pt x="62608" y="992"/>
                </a:lnTo>
                <a:lnTo>
                  <a:pt x="55629" y="2646"/>
                </a:lnTo>
                <a:lnTo>
                  <a:pt x="48992" y="4741"/>
                </a:lnTo>
                <a:lnTo>
                  <a:pt x="41591" y="6137"/>
                </a:lnTo>
                <a:lnTo>
                  <a:pt x="33681" y="7068"/>
                </a:lnTo>
                <a:lnTo>
                  <a:pt x="25430" y="7688"/>
                </a:lnTo>
                <a:lnTo>
                  <a:pt x="18938" y="9094"/>
                </a:lnTo>
                <a:lnTo>
                  <a:pt x="13617" y="11024"/>
                </a:lnTo>
                <a:lnTo>
                  <a:pt x="0" y="1785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619"/>
          <p:cNvSpPr/>
          <p:nvPr/>
        </p:nvSpPr>
        <p:spPr>
          <a:xfrm>
            <a:off x="3116460" y="3295054"/>
            <a:ext cx="401837" cy="214314"/>
          </a:xfrm>
          <a:custGeom>
            <a:avLst/>
            <a:gdLst/>
            <a:ahLst/>
            <a:cxnLst/>
            <a:rect l="0" t="0" r="0" b="0"/>
            <a:pathLst>
              <a:path w="401837" h="214314">
                <a:moveTo>
                  <a:pt x="0" y="0"/>
                </a:moveTo>
                <a:lnTo>
                  <a:pt x="41982" y="20991"/>
                </a:lnTo>
                <a:lnTo>
                  <a:pt x="48824" y="23916"/>
                </a:lnTo>
                <a:lnTo>
                  <a:pt x="56362" y="26858"/>
                </a:lnTo>
                <a:lnTo>
                  <a:pt x="64364" y="29812"/>
                </a:lnTo>
                <a:lnTo>
                  <a:pt x="71683" y="32773"/>
                </a:lnTo>
                <a:lnTo>
                  <a:pt x="78547" y="35739"/>
                </a:lnTo>
                <a:lnTo>
                  <a:pt x="85107" y="38709"/>
                </a:lnTo>
                <a:lnTo>
                  <a:pt x="118042" y="52370"/>
                </a:lnTo>
                <a:lnTo>
                  <a:pt x="128304" y="57733"/>
                </a:lnTo>
                <a:lnTo>
                  <a:pt x="137130" y="63294"/>
                </a:lnTo>
                <a:lnTo>
                  <a:pt x="144998" y="68985"/>
                </a:lnTo>
                <a:lnTo>
                  <a:pt x="153220" y="73771"/>
                </a:lnTo>
                <a:lnTo>
                  <a:pt x="161678" y="77955"/>
                </a:lnTo>
                <a:lnTo>
                  <a:pt x="170294" y="81736"/>
                </a:lnTo>
                <a:lnTo>
                  <a:pt x="184967" y="89217"/>
                </a:lnTo>
                <a:lnTo>
                  <a:pt x="225083" y="110759"/>
                </a:lnTo>
                <a:lnTo>
                  <a:pt x="242329" y="119480"/>
                </a:lnTo>
                <a:lnTo>
                  <a:pt x="256803" y="126286"/>
                </a:lnTo>
                <a:lnTo>
                  <a:pt x="269429" y="131816"/>
                </a:lnTo>
                <a:lnTo>
                  <a:pt x="279830" y="137486"/>
                </a:lnTo>
                <a:lnTo>
                  <a:pt x="288749" y="143252"/>
                </a:lnTo>
                <a:lnTo>
                  <a:pt x="296679" y="149079"/>
                </a:lnTo>
                <a:lnTo>
                  <a:pt x="304942" y="153957"/>
                </a:lnTo>
                <a:lnTo>
                  <a:pt x="313428" y="158200"/>
                </a:lnTo>
                <a:lnTo>
                  <a:pt x="329802" y="165561"/>
                </a:lnTo>
                <a:lnTo>
                  <a:pt x="343693" y="172140"/>
                </a:lnTo>
                <a:lnTo>
                  <a:pt x="351168" y="176276"/>
                </a:lnTo>
                <a:lnTo>
                  <a:pt x="359128" y="181017"/>
                </a:lnTo>
                <a:lnTo>
                  <a:pt x="367411" y="186163"/>
                </a:lnTo>
                <a:lnTo>
                  <a:pt x="373925" y="190585"/>
                </a:lnTo>
                <a:lnTo>
                  <a:pt x="379260" y="194526"/>
                </a:lnTo>
                <a:lnTo>
                  <a:pt x="387834" y="200558"/>
                </a:lnTo>
                <a:lnTo>
                  <a:pt x="394952" y="203238"/>
                </a:lnTo>
                <a:lnTo>
                  <a:pt x="397246" y="204945"/>
                </a:lnTo>
                <a:lnTo>
                  <a:pt x="398776" y="207076"/>
                </a:lnTo>
                <a:lnTo>
                  <a:pt x="401836" y="2143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620"/>
          <p:cNvSpPr/>
          <p:nvPr/>
        </p:nvSpPr>
        <p:spPr>
          <a:xfrm>
            <a:off x="3527226" y="3482578"/>
            <a:ext cx="174525" cy="220095"/>
          </a:xfrm>
          <a:custGeom>
            <a:avLst/>
            <a:gdLst/>
            <a:ahLst/>
            <a:cxnLst/>
            <a:rect l="0" t="0" r="0" b="0"/>
            <a:pathLst>
              <a:path w="174525" h="220095">
                <a:moveTo>
                  <a:pt x="0" y="116086"/>
                </a:moveTo>
                <a:lnTo>
                  <a:pt x="4741" y="125566"/>
                </a:lnTo>
                <a:lnTo>
                  <a:pt x="6137" y="129351"/>
                </a:lnTo>
                <a:lnTo>
                  <a:pt x="7688" y="136203"/>
                </a:lnTo>
                <a:lnTo>
                  <a:pt x="8102" y="140411"/>
                </a:lnTo>
                <a:lnTo>
                  <a:pt x="8378" y="145201"/>
                </a:lnTo>
                <a:lnTo>
                  <a:pt x="8562" y="150379"/>
                </a:lnTo>
                <a:lnTo>
                  <a:pt x="9677" y="154823"/>
                </a:lnTo>
                <a:lnTo>
                  <a:pt x="11412" y="158778"/>
                </a:lnTo>
                <a:lnTo>
                  <a:pt x="13561" y="162406"/>
                </a:lnTo>
                <a:lnTo>
                  <a:pt x="15986" y="167802"/>
                </a:lnTo>
                <a:lnTo>
                  <a:pt x="18595" y="174376"/>
                </a:lnTo>
                <a:lnTo>
                  <a:pt x="21326" y="181735"/>
                </a:lnTo>
                <a:lnTo>
                  <a:pt x="23147" y="187633"/>
                </a:lnTo>
                <a:lnTo>
                  <a:pt x="24361" y="192557"/>
                </a:lnTo>
                <a:lnTo>
                  <a:pt x="25171" y="196832"/>
                </a:lnTo>
                <a:lnTo>
                  <a:pt x="26702" y="201667"/>
                </a:lnTo>
                <a:lnTo>
                  <a:pt x="28715" y="206874"/>
                </a:lnTo>
                <a:lnTo>
                  <a:pt x="34336" y="220009"/>
                </a:lnTo>
                <a:lnTo>
                  <a:pt x="34797" y="220094"/>
                </a:lnTo>
                <a:lnTo>
                  <a:pt x="35104" y="219159"/>
                </a:lnTo>
                <a:lnTo>
                  <a:pt x="35309" y="217543"/>
                </a:lnTo>
                <a:lnTo>
                  <a:pt x="34453" y="215474"/>
                </a:lnTo>
                <a:lnTo>
                  <a:pt x="30857" y="210529"/>
                </a:lnTo>
                <a:lnTo>
                  <a:pt x="28509" y="206829"/>
                </a:lnTo>
                <a:lnTo>
                  <a:pt x="25951" y="202378"/>
                </a:lnTo>
                <a:lnTo>
                  <a:pt x="23254" y="197426"/>
                </a:lnTo>
                <a:lnTo>
                  <a:pt x="21456" y="193133"/>
                </a:lnTo>
                <a:lnTo>
                  <a:pt x="20257" y="189279"/>
                </a:lnTo>
                <a:lnTo>
                  <a:pt x="19458" y="185717"/>
                </a:lnTo>
                <a:lnTo>
                  <a:pt x="17933" y="181358"/>
                </a:lnTo>
                <a:lnTo>
                  <a:pt x="15924" y="176468"/>
                </a:lnTo>
                <a:lnTo>
                  <a:pt x="13593" y="171223"/>
                </a:lnTo>
                <a:lnTo>
                  <a:pt x="8357" y="160104"/>
                </a:lnTo>
                <a:lnTo>
                  <a:pt x="5571" y="154361"/>
                </a:lnTo>
                <a:lnTo>
                  <a:pt x="3714" y="149540"/>
                </a:lnTo>
                <a:lnTo>
                  <a:pt x="2476" y="145334"/>
                </a:lnTo>
                <a:lnTo>
                  <a:pt x="1651" y="141537"/>
                </a:lnTo>
                <a:lnTo>
                  <a:pt x="1100" y="136030"/>
                </a:lnTo>
                <a:lnTo>
                  <a:pt x="734" y="129382"/>
                </a:lnTo>
                <a:lnTo>
                  <a:pt x="489" y="121973"/>
                </a:lnTo>
                <a:lnTo>
                  <a:pt x="1319" y="117034"/>
                </a:lnTo>
                <a:lnTo>
                  <a:pt x="2863" y="113742"/>
                </a:lnTo>
                <a:lnTo>
                  <a:pt x="4885" y="111546"/>
                </a:lnTo>
                <a:lnTo>
                  <a:pt x="6233" y="111075"/>
                </a:lnTo>
                <a:lnTo>
                  <a:pt x="7132" y="111753"/>
                </a:lnTo>
                <a:lnTo>
                  <a:pt x="7731" y="113197"/>
                </a:lnTo>
                <a:lnTo>
                  <a:pt x="11043" y="117448"/>
                </a:lnTo>
                <a:lnTo>
                  <a:pt x="15822" y="122644"/>
                </a:lnTo>
                <a:lnTo>
                  <a:pt x="24091" y="131148"/>
                </a:lnTo>
                <a:lnTo>
                  <a:pt x="29889" y="137001"/>
                </a:lnTo>
                <a:lnTo>
                  <a:pt x="33817" y="139952"/>
                </a:lnTo>
                <a:lnTo>
                  <a:pt x="38420" y="142910"/>
                </a:lnTo>
                <a:lnTo>
                  <a:pt x="84251" y="170036"/>
                </a:lnTo>
                <a:lnTo>
                  <a:pt x="100614" y="179089"/>
                </a:lnTo>
                <a:lnTo>
                  <a:pt x="120983" y="189765"/>
                </a:lnTo>
                <a:lnTo>
                  <a:pt x="127288" y="191994"/>
                </a:lnTo>
                <a:lnTo>
                  <a:pt x="133476" y="193480"/>
                </a:lnTo>
                <a:lnTo>
                  <a:pt x="139586" y="194471"/>
                </a:lnTo>
                <a:lnTo>
                  <a:pt x="144651" y="195132"/>
                </a:lnTo>
                <a:lnTo>
                  <a:pt x="149020" y="195572"/>
                </a:lnTo>
                <a:lnTo>
                  <a:pt x="158421" y="196279"/>
                </a:lnTo>
                <a:lnTo>
                  <a:pt x="160184" y="194352"/>
                </a:lnTo>
                <a:lnTo>
                  <a:pt x="162352" y="191084"/>
                </a:lnTo>
                <a:lnTo>
                  <a:pt x="164789" y="186920"/>
                </a:lnTo>
                <a:lnTo>
                  <a:pt x="166414" y="183152"/>
                </a:lnTo>
                <a:lnTo>
                  <a:pt x="168220" y="176320"/>
                </a:lnTo>
                <a:lnTo>
                  <a:pt x="169694" y="171125"/>
                </a:lnTo>
                <a:lnTo>
                  <a:pt x="173977" y="157414"/>
                </a:lnTo>
                <a:lnTo>
                  <a:pt x="174524" y="151576"/>
                </a:lnTo>
                <a:lnTo>
                  <a:pt x="173896" y="146691"/>
                </a:lnTo>
                <a:lnTo>
                  <a:pt x="172485" y="142442"/>
                </a:lnTo>
                <a:lnTo>
                  <a:pt x="171545" y="136633"/>
                </a:lnTo>
                <a:lnTo>
                  <a:pt x="170918" y="129784"/>
                </a:lnTo>
                <a:lnTo>
                  <a:pt x="170500" y="122241"/>
                </a:lnTo>
                <a:lnTo>
                  <a:pt x="169229" y="115229"/>
                </a:lnTo>
                <a:lnTo>
                  <a:pt x="167390" y="108569"/>
                </a:lnTo>
                <a:lnTo>
                  <a:pt x="165171" y="102145"/>
                </a:lnTo>
                <a:lnTo>
                  <a:pt x="162700" y="93893"/>
                </a:lnTo>
                <a:lnTo>
                  <a:pt x="157309" y="74142"/>
                </a:lnTo>
                <a:lnTo>
                  <a:pt x="154482" y="65303"/>
                </a:lnTo>
                <a:lnTo>
                  <a:pt x="151605" y="57426"/>
                </a:lnTo>
                <a:lnTo>
                  <a:pt x="148695" y="50190"/>
                </a:lnTo>
                <a:lnTo>
                  <a:pt x="145763" y="44374"/>
                </a:lnTo>
                <a:lnTo>
                  <a:pt x="142816" y="39505"/>
                </a:lnTo>
                <a:lnTo>
                  <a:pt x="135903" y="29463"/>
                </a:lnTo>
                <a:lnTo>
                  <a:pt x="126217" y="15079"/>
                </a:lnTo>
                <a:lnTo>
                  <a:pt x="121848" y="10052"/>
                </a:lnTo>
                <a:lnTo>
                  <a:pt x="117942" y="6702"/>
                </a:lnTo>
                <a:lnTo>
                  <a:pt x="114347" y="4468"/>
                </a:lnTo>
                <a:lnTo>
                  <a:pt x="110958" y="2979"/>
                </a:lnTo>
                <a:lnTo>
                  <a:pt x="107707" y="1986"/>
                </a:lnTo>
                <a:lnTo>
                  <a:pt x="9822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SMARTPenAnnotation621"/>
          <p:cNvSpPr/>
          <p:nvPr/>
        </p:nvSpPr>
        <p:spPr>
          <a:xfrm>
            <a:off x="2768203" y="3893343"/>
            <a:ext cx="169665" cy="383978"/>
          </a:xfrm>
          <a:custGeom>
            <a:avLst/>
            <a:gdLst/>
            <a:ahLst/>
            <a:cxnLst/>
            <a:rect l="0" t="0" r="0" b="0"/>
            <a:pathLst>
              <a:path w="169665" h="383978">
                <a:moveTo>
                  <a:pt x="0" y="0"/>
                </a:moveTo>
                <a:lnTo>
                  <a:pt x="0" y="14221"/>
                </a:lnTo>
                <a:lnTo>
                  <a:pt x="992" y="19403"/>
                </a:lnTo>
                <a:lnTo>
                  <a:pt x="4740" y="27806"/>
                </a:lnTo>
                <a:lnTo>
                  <a:pt x="8121" y="33420"/>
                </a:lnTo>
                <a:lnTo>
                  <a:pt x="17169" y="47596"/>
                </a:lnTo>
                <a:lnTo>
                  <a:pt x="21368" y="54551"/>
                </a:lnTo>
                <a:lnTo>
                  <a:pt x="25159" y="61172"/>
                </a:lnTo>
                <a:lnTo>
                  <a:pt x="32018" y="73821"/>
                </a:lnTo>
                <a:lnTo>
                  <a:pt x="38373" y="86057"/>
                </a:lnTo>
                <a:lnTo>
                  <a:pt x="42449" y="95074"/>
                </a:lnTo>
                <a:lnTo>
                  <a:pt x="52270" y="118323"/>
                </a:lnTo>
                <a:lnTo>
                  <a:pt x="56675" y="129484"/>
                </a:lnTo>
                <a:lnTo>
                  <a:pt x="64215" y="149822"/>
                </a:lnTo>
                <a:lnTo>
                  <a:pt x="67614" y="158420"/>
                </a:lnTo>
                <a:lnTo>
                  <a:pt x="70873" y="166137"/>
                </a:lnTo>
                <a:lnTo>
                  <a:pt x="74038" y="173266"/>
                </a:lnTo>
                <a:lnTo>
                  <a:pt x="77139" y="180995"/>
                </a:lnTo>
                <a:lnTo>
                  <a:pt x="83232" y="197520"/>
                </a:lnTo>
                <a:lnTo>
                  <a:pt x="86246" y="205102"/>
                </a:lnTo>
                <a:lnTo>
                  <a:pt x="89247" y="212142"/>
                </a:lnTo>
                <a:lnTo>
                  <a:pt x="92240" y="218818"/>
                </a:lnTo>
                <a:lnTo>
                  <a:pt x="95228" y="226246"/>
                </a:lnTo>
                <a:lnTo>
                  <a:pt x="101193" y="242437"/>
                </a:lnTo>
                <a:lnTo>
                  <a:pt x="105165" y="249929"/>
                </a:lnTo>
                <a:lnTo>
                  <a:pt x="109797" y="256909"/>
                </a:lnTo>
                <a:lnTo>
                  <a:pt x="114870" y="263546"/>
                </a:lnTo>
                <a:lnTo>
                  <a:pt x="119244" y="269955"/>
                </a:lnTo>
                <a:lnTo>
                  <a:pt x="123152" y="276212"/>
                </a:lnTo>
                <a:lnTo>
                  <a:pt x="126750" y="282368"/>
                </a:lnTo>
                <a:lnTo>
                  <a:pt x="130140" y="290441"/>
                </a:lnTo>
                <a:lnTo>
                  <a:pt x="133393" y="299792"/>
                </a:lnTo>
                <a:lnTo>
                  <a:pt x="136553" y="309994"/>
                </a:lnTo>
                <a:lnTo>
                  <a:pt x="140645" y="319772"/>
                </a:lnTo>
                <a:lnTo>
                  <a:pt x="145357" y="329267"/>
                </a:lnTo>
                <a:lnTo>
                  <a:pt x="150483" y="338574"/>
                </a:lnTo>
                <a:lnTo>
                  <a:pt x="153900" y="345771"/>
                </a:lnTo>
                <a:lnTo>
                  <a:pt x="159701" y="361632"/>
                </a:lnTo>
                <a:lnTo>
                  <a:pt x="162030" y="367096"/>
                </a:lnTo>
                <a:lnTo>
                  <a:pt x="169664" y="38397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4" name="SMARTPenAnnotation622"/>
          <p:cNvSpPr/>
          <p:nvPr/>
        </p:nvSpPr>
        <p:spPr>
          <a:xfrm>
            <a:off x="2875359" y="4420195"/>
            <a:ext cx="71438" cy="169665"/>
          </a:xfrm>
          <a:custGeom>
            <a:avLst/>
            <a:gdLst/>
            <a:ahLst/>
            <a:cxnLst/>
            <a:rect l="0" t="0" r="0" b="0"/>
            <a:pathLst>
              <a:path w="71438" h="169665">
                <a:moveTo>
                  <a:pt x="0" y="0"/>
                </a:moveTo>
                <a:lnTo>
                  <a:pt x="0" y="4740"/>
                </a:lnTo>
                <a:lnTo>
                  <a:pt x="992" y="7129"/>
                </a:lnTo>
                <a:lnTo>
                  <a:pt x="2646" y="9714"/>
                </a:lnTo>
                <a:lnTo>
                  <a:pt x="4740" y="12429"/>
                </a:lnTo>
                <a:lnTo>
                  <a:pt x="6137" y="16223"/>
                </a:lnTo>
                <a:lnTo>
                  <a:pt x="7068" y="20737"/>
                </a:lnTo>
                <a:lnTo>
                  <a:pt x="7688" y="25731"/>
                </a:lnTo>
                <a:lnTo>
                  <a:pt x="9094" y="30053"/>
                </a:lnTo>
                <a:lnTo>
                  <a:pt x="11024" y="33926"/>
                </a:lnTo>
                <a:lnTo>
                  <a:pt x="13302" y="37500"/>
                </a:lnTo>
                <a:lnTo>
                  <a:pt x="14821" y="41867"/>
                </a:lnTo>
                <a:lnTo>
                  <a:pt x="15834" y="46763"/>
                </a:lnTo>
                <a:lnTo>
                  <a:pt x="16509" y="52011"/>
                </a:lnTo>
                <a:lnTo>
                  <a:pt x="17951" y="57494"/>
                </a:lnTo>
                <a:lnTo>
                  <a:pt x="19905" y="63134"/>
                </a:lnTo>
                <a:lnTo>
                  <a:pt x="22199" y="68879"/>
                </a:lnTo>
                <a:lnTo>
                  <a:pt x="24722" y="74692"/>
                </a:lnTo>
                <a:lnTo>
                  <a:pt x="30170" y="86444"/>
                </a:lnTo>
                <a:lnTo>
                  <a:pt x="33011" y="93348"/>
                </a:lnTo>
                <a:lnTo>
                  <a:pt x="35898" y="100927"/>
                </a:lnTo>
                <a:lnTo>
                  <a:pt x="38815" y="108957"/>
                </a:lnTo>
                <a:lnTo>
                  <a:pt x="41752" y="115302"/>
                </a:lnTo>
                <a:lnTo>
                  <a:pt x="44701" y="120524"/>
                </a:lnTo>
                <a:lnTo>
                  <a:pt x="47660" y="124998"/>
                </a:lnTo>
                <a:lnTo>
                  <a:pt x="49633" y="129964"/>
                </a:lnTo>
                <a:lnTo>
                  <a:pt x="50948" y="135260"/>
                </a:lnTo>
                <a:lnTo>
                  <a:pt x="51825" y="140775"/>
                </a:lnTo>
                <a:lnTo>
                  <a:pt x="53401" y="145444"/>
                </a:lnTo>
                <a:lnTo>
                  <a:pt x="55445" y="149548"/>
                </a:lnTo>
                <a:lnTo>
                  <a:pt x="71437" y="16966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SMARTPenAnnotation623"/>
          <p:cNvSpPr/>
          <p:nvPr/>
        </p:nvSpPr>
        <p:spPr>
          <a:xfrm>
            <a:off x="2875359" y="4464843"/>
            <a:ext cx="107157" cy="17861"/>
          </a:xfrm>
          <a:custGeom>
            <a:avLst/>
            <a:gdLst/>
            <a:ahLst/>
            <a:cxnLst/>
            <a:rect l="0" t="0" r="0" b="0"/>
            <a:pathLst>
              <a:path w="107157" h="17861">
                <a:moveTo>
                  <a:pt x="107156" y="0"/>
                </a:moveTo>
                <a:lnTo>
                  <a:pt x="88194" y="0"/>
                </a:lnTo>
                <a:lnTo>
                  <a:pt x="81617" y="992"/>
                </a:lnTo>
                <a:lnTo>
                  <a:pt x="76239" y="2646"/>
                </a:lnTo>
                <a:lnTo>
                  <a:pt x="71662" y="4741"/>
                </a:lnTo>
                <a:lnTo>
                  <a:pt x="65634" y="6137"/>
                </a:lnTo>
                <a:lnTo>
                  <a:pt x="58639" y="7068"/>
                </a:lnTo>
                <a:lnTo>
                  <a:pt x="44913" y="8102"/>
                </a:lnTo>
                <a:lnTo>
                  <a:pt x="35505" y="8562"/>
                </a:lnTo>
                <a:lnTo>
                  <a:pt x="29624" y="9677"/>
                </a:lnTo>
                <a:lnTo>
                  <a:pt x="22725" y="11412"/>
                </a:lnTo>
                <a:lnTo>
                  <a:pt x="0" y="1786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6" name="SMARTPenAnnotation624"/>
          <p:cNvSpPr/>
          <p:nvPr/>
        </p:nvSpPr>
        <p:spPr>
          <a:xfrm>
            <a:off x="2946796" y="4393406"/>
            <a:ext cx="196455" cy="178595"/>
          </a:xfrm>
          <a:custGeom>
            <a:avLst/>
            <a:gdLst/>
            <a:ahLst/>
            <a:cxnLst/>
            <a:rect l="0" t="0" r="0" b="0"/>
            <a:pathLst>
              <a:path w="196455" h="178595">
                <a:moveTo>
                  <a:pt x="0" y="0"/>
                </a:moveTo>
                <a:lnTo>
                  <a:pt x="0" y="9481"/>
                </a:lnTo>
                <a:lnTo>
                  <a:pt x="993" y="15250"/>
                </a:lnTo>
                <a:lnTo>
                  <a:pt x="2646" y="22073"/>
                </a:lnTo>
                <a:lnTo>
                  <a:pt x="4741" y="29598"/>
                </a:lnTo>
                <a:lnTo>
                  <a:pt x="12360" y="53834"/>
                </a:lnTo>
                <a:lnTo>
                  <a:pt x="17170" y="68632"/>
                </a:lnTo>
                <a:lnTo>
                  <a:pt x="20376" y="80481"/>
                </a:lnTo>
                <a:lnTo>
                  <a:pt x="22514" y="90365"/>
                </a:lnTo>
                <a:lnTo>
                  <a:pt x="23939" y="98938"/>
                </a:lnTo>
                <a:lnTo>
                  <a:pt x="25881" y="106639"/>
                </a:lnTo>
                <a:lnTo>
                  <a:pt x="28169" y="113756"/>
                </a:lnTo>
                <a:lnTo>
                  <a:pt x="30685" y="120486"/>
                </a:lnTo>
                <a:lnTo>
                  <a:pt x="33356" y="128941"/>
                </a:lnTo>
                <a:lnTo>
                  <a:pt x="38968" y="148919"/>
                </a:lnTo>
                <a:lnTo>
                  <a:pt x="41854" y="156826"/>
                </a:lnTo>
                <a:lnTo>
                  <a:pt x="44770" y="163090"/>
                </a:lnTo>
                <a:lnTo>
                  <a:pt x="47706" y="168258"/>
                </a:lnTo>
                <a:lnTo>
                  <a:pt x="49664" y="170711"/>
                </a:lnTo>
                <a:lnTo>
                  <a:pt x="50969" y="171354"/>
                </a:lnTo>
                <a:lnTo>
                  <a:pt x="51838" y="170790"/>
                </a:lnTo>
                <a:lnTo>
                  <a:pt x="51426" y="169423"/>
                </a:lnTo>
                <a:lnTo>
                  <a:pt x="48323" y="165257"/>
                </a:lnTo>
                <a:lnTo>
                  <a:pt x="47098" y="162758"/>
                </a:lnTo>
                <a:lnTo>
                  <a:pt x="45738" y="157334"/>
                </a:lnTo>
                <a:lnTo>
                  <a:pt x="46367" y="151522"/>
                </a:lnTo>
                <a:lnTo>
                  <a:pt x="47779" y="143679"/>
                </a:lnTo>
                <a:lnTo>
                  <a:pt x="52433" y="121536"/>
                </a:lnTo>
                <a:lnTo>
                  <a:pt x="52815" y="120712"/>
                </a:lnTo>
                <a:lnTo>
                  <a:pt x="53069" y="121154"/>
                </a:lnTo>
                <a:lnTo>
                  <a:pt x="53239" y="122441"/>
                </a:lnTo>
                <a:lnTo>
                  <a:pt x="56074" y="126517"/>
                </a:lnTo>
                <a:lnTo>
                  <a:pt x="60641" y="131636"/>
                </a:lnTo>
                <a:lnTo>
                  <a:pt x="65978" y="137219"/>
                </a:lnTo>
                <a:lnTo>
                  <a:pt x="69782" y="140096"/>
                </a:lnTo>
                <a:lnTo>
                  <a:pt x="74303" y="143007"/>
                </a:lnTo>
                <a:lnTo>
                  <a:pt x="79301" y="145939"/>
                </a:lnTo>
                <a:lnTo>
                  <a:pt x="83625" y="147894"/>
                </a:lnTo>
                <a:lnTo>
                  <a:pt x="87500" y="149198"/>
                </a:lnTo>
                <a:lnTo>
                  <a:pt x="91076" y="150067"/>
                </a:lnTo>
                <a:lnTo>
                  <a:pt x="95444" y="150646"/>
                </a:lnTo>
                <a:lnTo>
                  <a:pt x="100340" y="151032"/>
                </a:lnTo>
                <a:lnTo>
                  <a:pt x="110080" y="151461"/>
                </a:lnTo>
                <a:lnTo>
                  <a:pt x="117716" y="151652"/>
                </a:lnTo>
                <a:lnTo>
                  <a:pt x="121142" y="150711"/>
                </a:lnTo>
                <a:lnTo>
                  <a:pt x="124418" y="149091"/>
                </a:lnTo>
                <a:lnTo>
                  <a:pt x="127594" y="147019"/>
                </a:lnTo>
                <a:lnTo>
                  <a:pt x="130703" y="145637"/>
                </a:lnTo>
                <a:lnTo>
                  <a:pt x="136804" y="144103"/>
                </a:lnTo>
                <a:lnTo>
                  <a:pt x="142823" y="140775"/>
                </a:lnTo>
                <a:lnTo>
                  <a:pt x="148805" y="135988"/>
                </a:lnTo>
                <a:lnTo>
                  <a:pt x="154771" y="130554"/>
                </a:lnTo>
                <a:lnTo>
                  <a:pt x="156759" y="127716"/>
                </a:lnTo>
                <a:lnTo>
                  <a:pt x="158084" y="124831"/>
                </a:lnTo>
                <a:lnTo>
                  <a:pt x="158968" y="121916"/>
                </a:lnTo>
                <a:lnTo>
                  <a:pt x="159557" y="117988"/>
                </a:lnTo>
                <a:lnTo>
                  <a:pt x="159949" y="113385"/>
                </a:lnTo>
                <a:lnTo>
                  <a:pt x="160211" y="108332"/>
                </a:lnTo>
                <a:lnTo>
                  <a:pt x="160502" y="97426"/>
                </a:lnTo>
                <a:lnTo>
                  <a:pt x="160580" y="91740"/>
                </a:lnTo>
                <a:lnTo>
                  <a:pt x="159639" y="86957"/>
                </a:lnTo>
                <a:lnTo>
                  <a:pt x="158020" y="82776"/>
                </a:lnTo>
                <a:lnTo>
                  <a:pt x="155948" y="78996"/>
                </a:lnTo>
                <a:lnTo>
                  <a:pt x="154567" y="77469"/>
                </a:lnTo>
                <a:lnTo>
                  <a:pt x="153647" y="77443"/>
                </a:lnTo>
                <a:lnTo>
                  <a:pt x="153033" y="78417"/>
                </a:lnTo>
                <a:lnTo>
                  <a:pt x="151631" y="79067"/>
                </a:lnTo>
                <a:lnTo>
                  <a:pt x="147429" y="79789"/>
                </a:lnTo>
                <a:lnTo>
                  <a:pt x="144919" y="80974"/>
                </a:lnTo>
                <a:lnTo>
                  <a:pt x="139484" y="84936"/>
                </a:lnTo>
                <a:lnTo>
                  <a:pt x="137638" y="87382"/>
                </a:lnTo>
                <a:lnTo>
                  <a:pt x="136407" y="90005"/>
                </a:lnTo>
                <a:lnTo>
                  <a:pt x="135587" y="92745"/>
                </a:lnTo>
                <a:lnTo>
                  <a:pt x="135040" y="96557"/>
                </a:lnTo>
                <a:lnTo>
                  <a:pt x="134675" y="101082"/>
                </a:lnTo>
                <a:lnTo>
                  <a:pt x="134432" y="106083"/>
                </a:lnTo>
                <a:lnTo>
                  <a:pt x="135262" y="112394"/>
                </a:lnTo>
                <a:lnTo>
                  <a:pt x="136808" y="119578"/>
                </a:lnTo>
                <a:lnTo>
                  <a:pt x="138830" y="127344"/>
                </a:lnTo>
                <a:lnTo>
                  <a:pt x="141171" y="133513"/>
                </a:lnTo>
                <a:lnTo>
                  <a:pt x="143723" y="138618"/>
                </a:lnTo>
                <a:lnTo>
                  <a:pt x="146417" y="143014"/>
                </a:lnTo>
                <a:lnTo>
                  <a:pt x="150198" y="147928"/>
                </a:lnTo>
                <a:lnTo>
                  <a:pt x="154702" y="153189"/>
                </a:lnTo>
                <a:lnTo>
                  <a:pt x="164007" y="163334"/>
                </a:lnTo>
                <a:lnTo>
                  <a:pt x="171449" y="171150"/>
                </a:lnTo>
                <a:lnTo>
                  <a:pt x="174823" y="173631"/>
                </a:lnTo>
                <a:lnTo>
                  <a:pt x="178065" y="175286"/>
                </a:lnTo>
                <a:lnTo>
                  <a:pt x="181218" y="176388"/>
                </a:lnTo>
                <a:lnTo>
                  <a:pt x="184312" y="177123"/>
                </a:lnTo>
                <a:lnTo>
                  <a:pt x="190396" y="177940"/>
                </a:lnTo>
                <a:lnTo>
                  <a:pt x="196454" y="1785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7" name="SMARTPenAnnotation625"/>
          <p:cNvSpPr/>
          <p:nvPr/>
        </p:nvSpPr>
        <p:spPr>
          <a:xfrm>
            <a:off x="3571875" y="3795117"/>
            <a:ext cx="116086" cy="357188"/>
          </a:xfrm>
          <a:custGeom>
            <a:avLst/>
            <a:gdLst/>
            <a:ahLst/>
            <a:cxnLst/>
            <a:rect l="0" t="0" r="0" b="0"/>
            <a:pathLst>
              <a:path w="116086" h="357188">
                <a:moveTo>
                  <a:pt x="0" y="0"/>
                </a:moveTo>
                <a:lnTo>
                  <a:pt x="12429" y="37287"/>
                </a:lnTo>
                <a:lnTo>
                  <a:pt x="14239" y="44701"/>
                </a:lnTo>
                <a:lnTo>
                  <a:pt x="15445" y="51629"/>
                </a:lnTo>
                <a:lnTo>
                  <a:pt x="16250" y="58231"/>
                </a:lnTo>
                <a:lnTo>
                  <a:pt x="17779" y="64618"/>
                </a:lnTo>
                <a:lnTo>
                  <a:pt x="19790" y="70860"/>
                </a:lnTo>
                <a:lnTo>
                  <a:pt x="22123" y="77005"/>
                </a:lnTo>
                <a:lnTo>
                  <a:pt x="27361" y="91771"/>
                </a:lnTo>
                <a:lnTo>
                  <a:pt x="30146" y="99876"/>
                </a:lnTo>
                <a:lnTo>
                  <a:pt x="32004" y="108256"/>
                </a:lnTo>
                <a:lnTo>
                  <a:pt x="33242" y="116819"/>
                </a:lnTo>
                <a:lnTo>
                  <a:pt x="34067" y="125504"/>
                </a:lnTo>
                <a:lnTo>
                  <a:pt x="37594" y="138240"/>
                </a:lnTo>
                <a:lnTo>
                  <a:pt x="42922" y="153676"/>
                </a:lnTo>
                <a:lnTo>
                  <a:pt x="69934" y="224458"/>
                </a:lnTo>
                <a:lnTo>
                  <a:pt x="116085" y="3571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SMARTPenAnnotation626"/>
          <p:cNvSpPr/>
          <p:nvPr/>
        </p:nvSpPr>
        <p:spPr>
          <a:xfrm>
            <a:off x="3652242" y="4375546"/>
            <a:ext cx="192392" cy="116061"/>
          </a:xfrm>
          <a:custGeom>
            <a:avLst/>
            <a:gdLst/>
            <a:ahLst/>
            <a:cxnLst/>
            <a:rect l="0" t="0" r="0" b="0"/>
            <a:pathLst>
              <a:path w="192392" h="116061">
                <a:moveTo>
                  <a:pt x="0" y="35719"/>
                </a:moveTo>
                <a:lnTo>
                  <a:pt x="0" y="48148"/>
                </a:lnTo>
                <a:lnTo>
                  <a:pt x="992" y="50950"/>
                </a:lnTo>
                <a:lnTo>
                  <a:pt x="2646" y="53811"/>
                </a:lnTo>
                <a:lnTo>
                  <a:pt x="4740" y="56710"/>
                </a:lnTo>
                <a:lnTo>
                  <a:pt x="6137" y="59635"/>
                </a:lnTo>
                <a:lnTo>
                  <a:pt x="7067" y="62577"/>
                </a:lnTo>
                <a:lnTo>
                  <a:pt x="7688" y="65530"/>
                </a:lnTo>
                <a:lnTo>
                  <a:pt x="9094" y="68492"/>
                </a:lnTo>
                <a:lnTo>
                  <a:pt x="11024" y="71458"/>
                </a:lnTo>
                <a:lnTo>
                  <a:pt x="13302" y="74428"/>
                </a:lnTo>
                <a:lnTo>
                  <a:pt x="15813" y="78392"/>
                </a:lnTo>
                <a:lnTo>
                  <a:pt x="18480" y="83019"/>
                </a:lnTo>
                <a:lnTo>
                  <a:pt x="21250" y="88089"/>
                </a:lnTo>
                <a:lnTo>
                  <a:pt x="25080" y="93452"/>
                </a:lnTo>
                <a:lnTo>
                  <a:pt x="29618" y="99013"/>
                </a:lnTo>
                <a:lnTo>
                  <a:pt x="41679" y="112714"/>
                </a:lnTo>
                <a:lnTo>
                  <a:pt x="43661" y="113838"/>
                </a:lnTo>
                <a:lnTo>
                  <a:pt x="48509" y="115087"/>
                </a:lnTo>
                <a:lnTo>
                  <a:pt x="53971" y="115642"/>
                </a:lnTo>
                <a:lnTo>
                  <a:pt x="59706" y="115889"/>
                </a:lnTo>
                <a:lnTo>
                  <a:pt x="68512" y="116028"/>
                </a:lnTo>
                <a:lnTo>
                  <a:pt x="74437" y="116060"/>
                </a:lnTo>
                <a:lnTo>
                  <a:pt x="77406" y="115077"/>
                </a:lnTo>
                <a:lnTo>
                  <a:pt x="80377" y="113429"/>
                </a:lnTo>
                <a:lnTo>
                  <a:pt x="83350" y="111338"/>
                </a:lnTo>
                <a:lnTo>
                  <a:pt x="85332" y="108952"/>
                </a:lnTo>
                <a:lnTo>
                  <a:pt x="86654" y="106369"/>
                </a:lnTo>
                <a:lnTo>
                  <a:pt x="87535" y="103655"/>
                </a:lnTo>
                <a:lnTo>
                  <a:pt x="89114" y="100854"/>
                </a:lnTo>
                <a:lnTo>
                  <a:pt x="91160" y="97994"/>
                </a:lnTo>
                <a:lnTo>
                  <a:pt x="93515" y="95095"/>
                </a:lnTo>
                <a:lnTo>
                  <a:pt x="96078" y="90186"/>
                </a:lnTo>
                <a:lnTo>
                  <a:pt x="98779" y="83937"/>
                </a:lnTo>
                <a:lnTo>
                  <a:pt x="101571" y="76794"/>
                </a:lnTo>
                <a:lnTo>
                  <a:pt x="103433" y="69055"/>
                </a:lnTo>
                <a:lnTo>
                  <a:pt x="104674" y="60920"/>
                </a:lnTo>
                <a:lnTo>
                  <a:pt x="106666" y="40697"/>
                </a:lnTo>
                <a:lnTo>
                  <a:pt x="105837" y="38046"/>
                </a:lnTo>
                <a:lnTo>
                  <a:pt x="104293" y="35286"/>
                </a:lnTo>
                <a:lnTo>
                  <a:pt x="102270" y="32454"/>
                </a:lnTo>
                <a:lnTo>
                  <a:pt x="99930" y="31558"/>
                </a:lnTo>
                <a:lnTo>
                  <a:pt x="97378" y="31953"/>
                </a:lnTo>
                <a:lnTo>
                  <a:pt x="90893" y="34975"/>
                </a:lnTo>
                <a:lnTo>
                  <a:pt x="91353" y="36215"/>
                </a:lnTo>
                <a:lnTo>
                  <a:pt x="92652" y="38034"/>
                </a:lnTo>
                <a:lnTo>
                  <a:pt x="94510" y="40239"/>
                </a:lnTo>
                <a:lnTo>
                  <a:pt x="95749" y="44686"/>
                </a:lnTo>
                <a:lnTo>
                  <a:pt x="96574" y="50627"/>
                </a:lnTo>
                <a:lnTo>
                  <a:pt x="97125" y="57564"/>
                </a:lnTo>
                <a:lnTo>
                  <a:pt x="98484" y="63181"/>
                </a:lnTo>
                <a:lnTo>
                  <a:pt x="100383" y="67918"/>
                </a:lnTo>
                <a:lnTo>
                  <a:pt x="102641" y="72067"/>
                </a:lnTo>
                <a:lnTo>
                  <a:pt x="105138" y="75826"/>
                </a:lnTo>
                <a:lnTo>
                  <a:pt x="107795" y="79324"/>
                </a:lnTo>
                <a:lnTo>
                  <a:pt x="110558" y="82649"/>
                </a:lnTo>
                <a:lnTo>
                  <a:pt x="113393" y="85857"/>
                </a:lnTo>
                <a:lnTo>
                  <a:pt x="119189" y="92068"/>
                </a:lnTo>
                <a:lnTo>
                  <a:pt x="128029" y="101143"/>
                </a:lnTo>
                <a:lnTo>
                  <a:pt x="131986" y="103147"/>
                </a:lnTo>
                <a:lnTo>
                  <a:pt x="136608" y="104484"/>
                </a:lnTo>
                <a:lnTo>
                  <a:pt x="141673" y="105375"/>
                </a:lnTo>
                <a:lnTo>
                  <a:pt x="146042" y="106961"/>
                </a:lnTo>
                <a:lnTo>
                  <a:pt x="149948" y="109010"/>
                </a:lnTo>
                <a:lnTo>
                  <a:pt x="153543" y="111369"/>
                </a:lnTo>
                <a:lnTo>
                  <a:pt x="156932" y="112942"/>
                </a:lnTo>
                <a:lnTo>
                  <a:pt x="160184" y="113990"/>
                </a:lnTo>
                <a:lnTo>
                  <a:pt x="163344" y="114689"/>
                </a:lnTo>
                <a:lnTo>
                  <a:pt x="166443" y="114162"/>
                </a:lnTo>
                <a:lnTo>
                  <a:pt x="169501" y="112819"/>
                </a:lnTo>
                <a:lnTo>
                  <a:pt x="176797" y="108275"/>
                </a:lnTo>
                <a:lnTo>
                  <a:pt x="180441" y="105008"/>
                </a:lnTo>
                <a:lnTo>
                  <a:pt x="182802" y="102748"/>
                </a:lnTo>
                <a:lnTo>
                  <a:pt x="184376" y="100249"/>
                </a:lnTo>
                <a:lnTo>
                  <a:pt x="185425" y="97591"/>
                </a:lnTo>
                <a:lnTo>
                  <a:pt x="186124" y="94826"/>
                </a:lnTo>
                <a:lnTo>
                  <a:pt x="187583" y="91991"/>
                </a:lnTo>
                <a:lnTo>
                  <a:pt x="189547" y="89109"/>
                </a:lnTo>
                <a:lnTo>
                  <a:pt x="191849" y="86195"/>
                </a:lnTo>
                <a:lnTo>
                  <a:pt x="192391" y="83260"/>
                </a:lnTo>
                <a:lnTo>
                  <a:pt x="191761" y="80312"/>
                </a:lnTo>
                <a:lnTo>
                  <a:pt x="190349" y="77354"/>
                </a:lnTo>
                <a:lnTo>
                  <a:pt x="189407" y="72405"/>
                </a:lnTo>
                <a:lnTo>
                  <a:pt x="188779" y="66130"/>
                </a:lnTo>
                <a:lnTo>
                  <a:pt x="188360" y="58969"/>
                </a:lnTo>
                <a:lnTo>
                  <a:pt x="186097" y="51219"/>
                </a:lnTo>
                <a:lnTo>
                  <a:pt x="182603" y="43076"/>
                </a:lnTo>
                <a:lnTo>
                  <a:pt x="178290" y="34671"/>
                </a:lnTo>
                <a:lnTo>
                  <a:pt x="174423" y="28075"/>
                </a:lnTo>
                <a:lnTo>
                  <a:pt x="170852" y="22685"/>
                </a:lnTo>
                <a:lnTo>
                  <a:pt x="162733" y="11647"/>
                </a:lnTo>
                <a:lnTo>
                  <a:pt x="161074" y="9749"/>
                </a:lnTo>
                <a:lnTo>
                  <a:pt x="158977" y="7492"/>
                </a:lnTo>
                <a:lnTo>
                  <a:pt x="156586" y="4995"/>
                </a:lnTo>
                <a:lnTo>
                  <a:pt x="154000" y="3330"/>
                </a:lnTo>
                <a:lnTo>
                  <a:pt x="148481" y="1481"/>
                </a:lnTo>
                <a:lnTo>
                  <a:pt x="14287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9" name="SMARTPenAnnotation627"/>
          <p:cNvSpPr/>
          <p:nvPr/>
        </p:nvSpPr>
        <p:spPr>
          <a:xfrm>
            <a:off x="3850199" y="4412001"/>
            <a:ext cx="87617" cy="69309"/>
          </a:xfrm>
          <a:custGeom>
            <a:avLst/>
            <a:gdLst/>
            <a:ahLst/>
            <a:cxnLst/>
            <a:rect l="0" t="0" r="0" b="0"/>
            <a:pathLst>
              <a:path w="87617" h="69309">
                <a:moveTo>
                  <a:pt x="52074" y="17124"/>
                </a:moveTo>
                <a:lnTo>
                  <a:pt x="47334" y="7643"/>
                </a:lnTo>
                <a:lnTo>
                  <a:pt x="44945" y="4850"/>
                </a:lnTo>
                <a:lnTo>
                  <a:pt x="42360" y="2988"/>
                </a:lnTo>
                <a:lnTo>
                  <a:pt x="39645" y="1747"/>
                </a:lnTo>
                <a:lnTo>
                  <a:pt x="36843" y="919"/>
                </a:lnTo>
                <a:lnTo>
                  <a:pt x="33982" y="368"/>
                </a:lnTo>
                <a:lnTo>
                  <a:pt x="31083" y="0"/>
                </a:lnTo>
                <a:lnTo>
                  <a:pt x="27166" y="747"/>
                </a:lnTo>
                <a:lnTo>
                  <a:pt x="22570" y="2237"/>
                </a:lnTo>
                <a:lnTo>
                  <a:pt x="10417" y="7017"/>
                </a:lnTo>
                <a:lnTo>
                  <a:pt x="8428" y="8402"/>
                </a:lnTo>
                <a:lnTo>
                  <a:pt x="6109" y="10317"/>
                </a:lnTo>
                <a:lnTo>
                  <a:pt x="3571" y="12586"/>
                </a:lnTo>
                <a:lnTo>
                  <a:pt x="1880" y="16083"/>
                </a:lnTo>
                <a:lnTo>
                  <a:pt x="751" y="20398"/>
                </a:lnTo>
                <a:lnTo>
                  <a:pt x="0" y="25260"/>
                </a:lnTo>
                <a:lnTo>
                  <a:pt x="491" y="28501"/>
                </a:lnTo>
                <a:lnTo>
                  <a:pt x="1810" y="30662"/>
                </a:lnTo>
                <a:lnTo>
                  <a:pt x="3682" y="32102"/>
                </a:lnTo>
                <a:lnTo>
                  <a:pt x="4930" y="34054"/>
                </a:lnTo>
                <a:lnTo>
                  <a:pt x="5762" y="36348"/>
                </a:lnTo>
                <a:lnTo>
                  <a:pt x="6316" y="38870"/>
                </a:lnTo>
                <a:lnTo>
                  <a:pt x="7678" y="41543"/>
                </a:lnTo>
                <a:lnTo>
                  <a:pt x="9578" y="44317"/>
                </a:lnTo>
                <a:lnTo>
                  <a:pt x="11838" y="47159"/>
                </a:lnTo>
                <a:lnTo>
                  <a:pt x="14336" y="50046"/>
                </a:lnTo>
                <a:lnTo>
                  <a:pt x="16993" y="52962"/>
                </a:lnTo>
                <a:lnTo>
                  <a:pt x="19757" y="55899"/>
                </a:lnTo>
                <a:lnTo>
                  <a:pt x="23584" y="57857"/>
                </a:lnTo>
                <a:lnTo>
                  <a:pt x="28120" y="59162"/>
                </a:lnTo>
                <a:lnTo>
                  <a:pt x="33128" y="60032"/>
                </a:lnTo>
                <a:lnTo>
                  <a:pt x="39443" y="61604"/>
                </a:lnTo>
                <a:lnTo>
                  <a:pt x="46630" y="63644"/>
                </a:lnTo>
                <a:lnTo>
                  <a:pt x="54398" y="65997"/>
                </a:lnTo>
                <a:lnTo>
                  <a:pt x="60568" y="67565"/>
                </a:lnTo>
                <a:lnTo>
                  <a:pt x="65675" y="68611"/>
                </a:lnTo>
                <a:lnTo>
                  <a:pt x="70071" y="69308"/>
                </a:lnTo>
                <a:lnTo>
                  <a:pt x="73994" y="68780"/>
                </a:lnTo>
                <a:lnTo>
                  <a:pt x="77601" y="67436"/>
                </a:lnTo>
                <a:lnTo>
                  <a:pt x="85780" y="62891"/>
                </a:lnTo>
                <a:lnTo>
                  <a:pt x="86451" y="61525"/>
                </a:lnTo>
                <a:lnTo>
                  <a:pt x="86898" y="59624"/>
                </a:lnTo>
                <a:lnTo>
                  <a:pt x="87616" y="54182"/>
                </a:lnTo>
                <a:lnTo>
                  <a:pt x="85690" y="50759"/>
                </a:lnTo>
                <a:lnTo>
                  <a:pt x="82422" y="45500"/>
                </a:lnTo>
                <a:lnTo>
                  <a:pt x="69933" y="2605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0" name="SMARTPenAnnotation628"/>
          <p:cNvSpPr/>
          <p:nvPr/>
        </p:nvSpPr>
        <p:spPr>
          <a:xfrm>
            <a:off x="3956219" y="4371732"/>
            <a:ext cx="151438" cy="95039"/>
          </a:xfrm>
          <a:custGeom>
            <a:avLst/>
            <a:gdLst/>
            <a:ahLst/>
            <a:cxnLst/>
            <a:rect l="0" t="0" r="0" b="0"/>
            <a:pathLst>
              <a:path w="151438" h="95039">
                <a:moveTo>
                  <a:pt x="8562" y="39533"/>
                </a:moveTo>
                <a:lnTo>
                  <a:pt x="3821" y="39533"/>
                </a:lnTo>
                <a:lnTo>
                  <a:pt x="2425" y="40525"/>
                </a:lnTo>
                <a:lnTo>
                  <a:pt x="1494" y="42179"/>
                </a:lnTo>
                <a:lnTo>
                  <a:pt x="873" y="44274"/>
                </a:lnTo>
                <a:lnTo>
                  <a:pt x="460" y="47654"/>
                </a:lnTo>
                <a:lnTo>
                  <a:pt x="184" y="51893"/>
                </a:lnTo>
                <a:lnTo>
                  <a:pt x="0" y="56702"/>
                </a:lnTo>
                <a:lnTo>
                  <a:pt x="870" y="60901"/>
                </a:lnTo>
                <a:lnTo>
                  <a:pt x="2442" y="64692"/>
                </a:lnTo>
                <a:lnTo>
                  <a:pt x="7353" y="73166"/>
                </a:lnTo>
                <a:lnTo>
                  <a:pt x="8748" y="74853"/>
                </a:lnTo>
                <a:lnTo>
                  <a:pt x="10671" y="76971"/>
                </a:lnTo>
                <a:lnTo>
                  <a:pt x="12944" y="79374"/>
                </a:lnTo>
                <a:lnTo>
                  <a:pt x="14460" y="82961"/>
                </a:lnTo>
                <a:lnTo>
                  <a:pt x="15471" y="87337"/>
                </a:lnTo>
                <a:lnTo>
                  <a:pt x="16144" y="92238"/>
                </a:lnTo>
                <a:lnTo>
                  <a:pt x="17586" y="94513"/>
                </a:lnTo>
                <a:lnTo>
                  <a:pt x="19539" y="95038"/>
                </a:lnTo>
                <a:lnTo>
                  <a:pt x="25062" y="93492"/>
                </a:lnTo>
                <a:lnTo>
                  <a:pt x="25515" y="90389"/>
                </a:lnTo>
                <a:lnTo>
                  <a:pt x="25817" y="85343"/>
                </a:lnTo>
                <a:lnTo>
                  <a:pt x="26018" y="79003"/>
                </a:lnTo>
                <a:lnTo>
                  <a:pt x="27145" y="70807"/>
                </a:lnTo>
                <a:lnTo>
                  <a:pt x="28888" y="61375"/>
                </a:lnTo>
                <a:lnTo>
                  <a:pt x="34075" y="36682"/>
                </a:lnTo>
                <a:lnTo>
                  <a:pt x="35492" y="33663"/>
                </a:lnTo>
                <a:lnTo>
                  <a:pt x="37429" y="30659"/>
                </a:lnTo>
                <a:lnTo>
                  <a:pt x="39713" y="27664"/>
                </a:lnTo>
                <a:lnTo>
                  <a:pt x="42228" y="26659"/>
                </a:lnTo>
                <a:lnTo>
                  <a:pt x="44896" y="26982"/>
                </a:lnTo>
                <a:lnTo>
                  <a:pt x="47668" y="28189"/>
                </a:lnTo>
                <a:lnTo>
                  <a:pt x="49515" y="29986"/>
                </a:lnTo>
                <a:lnTo>
                  <a:pt x="50747" y="32176"/>
                </a:lnTo>
                <a:lnTo>
                  <a:pt x="51568" y="34629"/>
                </a:lnTo>
                <a:lnTo>
                  <a:pt x="52116" y="37256"/>
                </a:lnTo>
                <a:lnTo>
                  <a:pt x="52480" y="39999"/>
                </a:lnTo>
                <a:lnTo>
                  <a:pt x="52724" y="42821"/>
                </a:lnTo>
                <a:lnTo>
                  <a:pt x="53878" y="46685"/>
                </a:lnTo>
                <a:lnTo>
                  <a:pt x="55640" y="51247"/>
                </a:lnTo>
                <a:lnTo>
                  <a:pt x="57806" y="56272"/>
                </a:lnTo>
                <a:lnTo>
                  <a:pt x="59251" y="60614"/>
                </a:lnTo>
                <a:lnTo>
                  <a:pt x="60214" y="64501"/>
                </a:lnTo>
                <a:lnTo>
                  <a:pt x="60856" y="68085"/>
                </a:lnTo>
                <a:lnTo>
                  <a:pt x="61284" y="71466"/>
                </a:lnTo>
                <a:lnTo>
                  <a:pt x="61569" y="74712"/>
                </a:lnTo>
                <a:lnTo>
                  <a:pt x="61759" y="77868"/>
                </a:lnTo>
                <a:lnTo>
                  <a:pt x="61886" y="77989"/>
                </a:lnTo>
                <a:lnTo>
                  <a:pt x="61971" y="76084"/>
                </a:lnTo>
                <a:lnTo>
                  <a:pt x="62117" y="60479"/>
                </a:lnTo>
                <a:lnTo>
                  <a:pt x="62130" y="54465"/>
                </a:lnTo>
                <a:lnTo>
                  <a:pt x="64118" y="47503"/>
                </a:lnTo>
                <a:lnTo>
                  <a:pt x="67427" y="37901"/>
                </a:lnTo>
                <a:lnTo>
                  <a:pt x="77516" y="10548"/>
                </a:lnTo>
                <a:lnTo>
                  <a:pt x="79336" y="7311"/>
                </a:lnTo>
                <a:lnTo>
                  <a:pt x="81541" y="4161"/>
                </a:lnTo>
                <a:lnTo>
                  <a:pt x="84004" y="1069"/>
                </a:lnTo>
                <a:lnTo>
                  <a:pt x="85646" y="0"/>
                </a:lnTo>
                <a:lnTo>
                  <a:pt x="86740" y="279"/>
                </a:lnTo>
                <a:lnTo>
                  <a:pt x="87470" y="1458"/>
                </a:lnTo>
                <a:lnTo>
                  <a:pt x="88948" y="2243"/>
                </a:lnTo>
                <a:lnTo>
                  <a:pt x="93237" y="3116"/>
                </a:lnTo>
                <a:lnTo>
                  <a:pt x="95770" y="4341"/>
                </a:lnTo>
                <a:lnTo>
                  <a:pt x="98450" y="6150"/>
                </a:lnTo>
                <a:lnTo>
                  <a:pt x="101230" y="8348"/>
                </a:lnTo>
                <a:lnTo>
                  <a:pt x="103083" y="10806"/>
                </a:lnTo>
                <a:lnTo>
                  <a:pt x="104318" y="13436"/>
                </a:lnTo>
                <a:lnTo>
                  <a:pt x="105141" y="16182"/>
                </a:lnTo>
                <a:lnTo>
                  <a:pt x="106683" y="19005"/>
                </a:lnTo>
                <a:lnTo>
                  <a:pt x="108702" y="21879"/>
                </a:lnTo>
                <a:lnTo>
                  <a:pt x="111041" y="24787"/>
                </a:lnTo>
                <a:lnTo>
                  <a:pt x="114584" y="29702"/>
                </a:lnTo>
                <a:lnTo>
                  <a:pt x="123813" y="43102"/>
                </a:lnTo>
                <a:lnTo>
                  <a:pt x="128060" y="48857"/>
                </a:lnTo>
                <a:lnTo>
                  <a:pt x="131884" y="53687"/>
                </a:lnTo>
                <a:lnTo>
                  <a:pt x="135425" y="57899"/>
                </a:lnTo>
                <a:lnTo>
                  <a:pt x="137786" y="61699"/>
                </a:lnTo>
                <a:lnTo>
                  <a:pt x="139360" y="65224"/>
                </a:lnTo>
                <a:lnTo>
                  <a:pt x="140409" y="68567"/>
                </a:lnTo>
                <a:lnTo>
                  <a:pt x="142100" y="71787"/>
                </a:lnTo>
                <a:lnTo>
                  <a:pt x="144221" y="74927"/>
                </a:lnTo>
                <a:lnTo>
                  <a:pt x="151437" y="8418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SMARTPenAnnotation629"/>
          <p:cNvSpPr/>
          <p:nvPr/>
        </p:nvSpPr>
        <p:spPr>
          <a:xfrm>
            <a:off x="4153691" y="4377006"/>
            <a:ext cx="96841" cy="86171"/>
          </a:xfrm>
          <a:custGeom>
            <a:avLst/>
            <a:gdLst/>
            <a:ahLst/>
            <a:cxnLst/>
            <a:rect l="0" t="0" r="0" b="0"/>
            <a:pathLst>
              <a:path w="96841" h="86171">
                <a:moveTo>
                  <a:pt x="61121" y="25329"/>
                </a:moveTo>
                <a:lnTo>
                  <a:pt x="56381" y="15849"/>
                </a:lnTo>
                <a:lnTo>
                  <a:pt x="53992" y="13056"/>
                </a:lnTo>
                <a:lnTo>
                  <a:pt x="51408" y="11194"/>
                </a:lnTo>
                <a:lnTo>
                  <a:pt x="48692" y="9952"/>
                </a:lnTo>
                <a:lnTo>
                  <a:pt x="45890" y="8133"/>
                </a:lnTo>
                <a:lnTo>
                  <a:pt x="43029" y="5928"/>
                </a:lnTo>
                <a:lnTo>
                  <a:pt x="40130" y="3465"/>
                </a:lnTo>
                <a:lnTo>
                  <a:pt x="37205" y="1824"/>
                </a:lnTo>
                <a:lnTo>
                  <a:pt x="34263" y="729"/>
                </a:lnTo>
                <a:lnTo>
                  <a:pt x="31310" y="0"/>
                </a:lnTo>
                <a:lnTo>
                  <a:pt x="29340" y="505"/>
                </a:lnTo>
                <a:lnTo>
                  <a:pt x="28028" y="1835"/>
                </a:lnTo>
                <a:lnTo>
                  <a:pt x="27153" y="3713"/>
                </a:lnTo>
                <a:lnTo>
                  <a:pt x="25577" y="4966"/>
                </a:lnTo>
                <a:lnTo>
                  <a:pt x="23535" y="5800"/>
                </a:lnTo>
                <a:lnTo>
                  <a:pt x="21180" y="6357"/>
                </a:lnTo>
                <a:lnTo>
                  <a:pt x="18619" y="7720"/>
                </a:lnTo>
                <a:lnTo>
                  <a:pt x="15919" y="9621"/>
                </a:lnTo>
                <a:lnTo>
                  <a:pt x="13127" y="11881"/>
                </a:lnTo>
                <a:lnTo>
                  <a:pt x="11266" y="14379"/>
                </a:lnTo>
                <a:lnTo>
                  <a:pt x="10025" y="17037"/>
                </a:lnTo>
                <a:lnTo>
                  <a:pt x="9197" y="19801"/>
                </a:lnTo>
                <a:lnTo>
                  <a:pt x="7654" y="23628"/>
                </a:lnTo>
                <a:lnTo>
                  <a:pt x="5633" y="28164"/>
                </a:lnTo>
                <a:lnTo>
                  <a:pt x="3293" y="33172"/>
                </a:lnTo>
                <a:lnTo>
                  <a:pt x="1733" y="38496"/>
                </a:lnTo>
                <a:lnTo>
                  <a:pt x="693" y="44029"/>
                </a:lnTo>
                <a:lnTo>
                  <a:pt x="0" y="49702"/>
                </a:lnTo>
                <a:lnTo>
                  <a:pt x="530" y="54476"/>
                </a:lnTo>
                <a:lnTo>
                  <a:pt x="1875" y="58651"/>
                </a:lnTo>
                <a:lnTo>
                  <a:pt x="6424" y="67740"/>
                </a:lnTo>
                <a:lnTo>
                  <a:pt x="7789" y="69479"/>
                </a:lnTo>
                <a:lnTo>
                  <a:pt x="9691" y="71629"/>
                </a:lnTo>
                <a:lnTo>
                  <a:pt x="14451" y="76665"/>
                </a:lnTo>
                <a:lnTo>
                  <a:pt x="19874" y="82210"/>
                </a:lnTo>
                <a:lnTo>
                  <a:pt x="22709" y="84086"/>
                </a:lnTo>
                <a:lnTo>
                  <a:pt x="25591" y="85336"/>
                </a:lnTo>
                <a:lnTo>
                  <a:pt x="28504" y="86170"/>
                </a:lnTo>
                <a:lnTo>
                  <a:pt x="31439" y="85734"/>
                </a:lnTo>
                <a:lnTo>
                  <a:pt x="34388" y="84451"/>
                </a:lnTo>
                <a:lnTo>
                  <a:pt x="37346" y="82603"/>
                </a:lnTo>
                <a:lnTo>
                  <a:pt x="40310" y="80379"/>
                </a:lnTo>
                <a:lnTo>
                  <a:pt x="43278" y="77904"/>
                </a:lnTo>
                <a:lnTo>
                  <a:pt x="50431" y="71544"/>
                </a:lnTo>
                <a:lnTo>
                  <a:pt x="54055" y="68028"/>
                </a:lnTo>
                <a:lnTo>
                  <a:pt x="68396" y="53768"/>
                </a:lnTo>
                <a:lnTo>
                  <a:pt x="69940" y="53218"/>
                </a:lnTo>
                <a:lnTo>
                  <a:pt x="71961" y="52852"/>
                </a:lnTo>
                <a:lnTo>
                  <a:pt x="74301" y="52607"/>
                </a:lnTo>
                <a:lnTo>
                  <a:pt x="76853" y="54429"/>
                </a:lnTo>
                <a:lnTo>
                  <a:pt x="79546" y="57627"/>
                </a:lnTo>
                <a:lnTo>
                  <a:pt x="86258" y="67538"/>
                </a:lnTo>
                <a:lnTo>
                  <a:pt x="87801" y="69344"/>
                </a:lnTo>
                <a:lnTo>
                  <a:pt x="89822" y="71540"/>
                </a:lnTo>
                <a:lnTo>
                  <a:pt x="96840" y="7890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" name="SMARTPenAnnotation630"/>
          <p:cNvSpPr/>
          <p:nvPr/>
        </p:nvSpPr>
        <p:spPr>
          <a:xfrm>
            <a:off x="4286250" y="4402335"/>
            <a:ext cx="169665" cy="58501"/>
          </a:xfrm>
          <a:custGeom>
            <a:avLst/>
            <a:gdLst/>
            <a:ahLst/>
            <a:cxnLst/>
            <a:rect l="0" t="0" r="0" b="0"/>
            <a:pathLst>
              <a:path w="169665" h="58501">
                <a:moveTo>
                  <a:pt x="0" y="0"/>
                </a:moveTo>
                <a:lnTo>
                  <a:pt x="0" y="9481"/>
                </a:lnTo>
                <a:lnTo>
                  <a:pt x="992" y="12274"/>
                </a:lnTo>
                <a:lnTo>
                  <a:pt x="2645" y="14136"/>
                </a:lnTo>
                <a:lnTo>
                  <a:pt x="4740" y="15377"/>
                </a:lnTo>
                <a:lnTo>
                  <a:pt x="7129" y="18189"/>
                </a:lnTo>
                <a:lnTo>
                  <a:pt x="9713" y="22048"/>
                </a:lnTo>
                <a:lnTo>
                  <a:pt x="12428" y="26605"/>
                </a:lnTo>
                <a:lnTo>
                  <a:pt x="15231" y="32620"/>
                </a:lnTo>
                <a:lnTo>
                  <a:pt x="18091" y="39606"/>
                </a:lnTo>
                <a:lnTo>
                  <a:pt x="20990" y="47240"/>
                </a:lnTo>
                <a:lnTo>
                  <a:pt x="23915" y="52330"/>
                </a:lnTo>
                <a:lnTo>
                  <a:pt x="26858" y="55722"/>
                </a:lnTo>
                <a:lnTo>
                  <a:pt x="29811" y="57984"/>
                </a:lnTo>
                <a:lnTo>
                  <a:pt x="31780" y="58500"/>
                </a:lnTo>
                <a:lnTo>
                  <a:pt x="33093" y="57852"/>
                </a:lnTo>
                <a:lnTo>
                  <a:pt x="35200" y="54423"/>
                </a:lnTo>
                <a:lnTo>
                  <a:pt x="36365" y="53150"/>
                </a:lnTo>
                <a:lnTo>
                  <a:pt x="40305" y="49088"/>
                </a:lnTo>
                <a:lnTo>
                  <a:pt x="41753" y="46616"/>
                </a:lnTo>
                <a:lnTo>
                  <a:pt x="42718" y="43976"/>
                </a:lnTo>
                <a:lnTo>
                  <a:pt x="43361" y="41224"/>
                </a:lnTo>
                <a:lnTo>
                  <a:pt x="45775" y="37404"/>
                </a:lnTo>
                <a:lnTo>
                  <a:pt x="49368" y="32874"/>
                </a:lnTo>
                <a:lnTo>
                  <a:pt x="53748" y="27869"/>
                </a:lnTo>
                <a:lnTo>
                  <a:pt x="58652" y="22548"/>
                </a:lnTo>
                <a:lnTo>
                  <a:pt x="69393" y="11345"/>
                </a:lnTo>
                <a:lnTo>
                  <a:pt x="75035" y="7563"/>
                </a:lnTo>
                <a:lnTo>
                  <a:pt x="80781" y="5042"/>
                </a:lnTo>
                <a:lnTo>
                  <a:pt x="86596" y="3361"/>
                </a:lnTo>
                <a:lnTo>
                  <a:pt x="91465" y="2241"/>
                </a:lnTo>
                <a:lnTo>
                  <a:pt x="95703" y="1495"/>
                </a:lnTo>
                <a:lnTo>
                  <a:pt x="99521" y="997"/>
                </a:lnTo>
                <a:lnTo>
                  <a:pt x="103058" y="665"/>
                </a:lnTo>
                <a:lnTo>
                  <a:pt x="106408" y="443"/>
                </a:lnTo>
                <a:lnTo>
                  <a:pt x="109634" y="295"/>
                </a:lnTo>
                <a:lnTo>
                  <a:pt x="118510" y="132"/>
                </a:lnTo>
                <a:lnTo>
                  <a:pt x="123655" y="88"/>
                </a:lnTo>
                <a:lnTo>
                  <a:pt x="129069" y="2043"/>
                </a:lnTo>
                <a:lnTo>
                  <a:pt x="134663" y="5331"/>
                </a:lnTo>
                <a:lnTo>
                  <a:pt x="140377" y="9507"/>
                </a:lnTo>
                <a:lnTo>
                  <a:pt x="145178" y="13284"/>
                </a:lnTo>
                <a:lnTo>
                  <a:pt x="149371" y="16794"/>
                </a:lnTo>
                <a:lnTo>
                  <a:pt x="169664" y="357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" name="SMARTPenAnnotation631"/>
          <p:cNvSpPr/>
          <p:nvPr/>
        </p:nvSpPr>
        <p:spPr>
          <a:xfrm>
            <a:off x="3554015" y="2205632"/>
            <a:ext cx="2571751" cy="375048"/>
          </a:xfrm>
          <a:custGeom>
            <a:avLst/>
            <a:gdLst/>
            <a:ahLst/>
            <a:cxnLst/>
            <a:rect l="0" t="0" r="0" b="0"/>
            <a:pathLst>
              <a:path w="2571751" h="375048">
                <a:moveTo>
                  <a:pt x="0" y="0"/>
                </a:moveTo>
                <a:lnTo>
                  <a:pt x="33563" y="7068"/>
                </a:lnTo>
                <a:lnTo>
                  <a:pt x="46667" y="9095"/>
                </a:lnTo>
                <a:lnTo>
                  <a:pt x="71248" y="18480"/>
                </a:lnTo>
                <a:lnTo>
                  <a:pt x="77265" y="21250"/>
                </a:lnTo>
                <a:lnTo>
                  <a:pt x="91887" y="24328"/>
                </a:lnTo>
                <a:lnTo>
                  <a:pt x="111284" y="27680"/>
                </a:lnTo>
                <a:lnTo>
                  <a:pt x="139749" y="35784"/>
                </a:lnTo>
                <a:lnTo>
                  <a:pt x="175022" y="46763"/>
                </a:lnTo>
                <a:lnTo>
                  <a:pt x="252783" y="55327"/>
                </a:lnTo>
                <a:lnTo>
                  <a:pt x="348069" y="67699"/>
                </a:lnTo>
                <a:lnTo>
                  <a:pt x="458415" y="75686"/>
                </a:lnTo>
                <a:lnTo>
                  <a:pt x="528733" y="83721"/>
                </a:lnTo>
                <a:lnTo>
                  <a:pt x="693359" y="102454"/>
                </a:lnTo>
                <a:lnTo>
                  <a:pt x="880513" y="122617"/>
                </a:lnTo>
                <a:lnTo>
                  <a:pt x="939027" y="128911"/>
                </a:lnTo>
                <a:lnTo>
                  <a:pt x="1017961" y="134438"/>
                </a:lnTo>
                <a:lnTo>
                  <a:pt x="1126236" y="146769"/>
                </a:lnTo>
                <a:lnTo>
                  <a:pt x="1239346" y="157148"/>
                </a:lnTo>
                <a:lnTo>
                  <a:pt x="1318942" y="165515"/>
                </a:lnTo>
                <a:lnTo>
                  <a:pt x="1388608" y="170419"/>
                </a:lnTo>
                <a:lnTo>
                  <a:pt x="1456219" y="178599"/>
                </a:lnTo>
                <a:lnTo>
                  <a:pt x="1561911" y="192890"/>
                </a:lnTo>
                <a:lnTo>
                  <a:pt x="1692826" y="213023"/>
                </a:lnTo>
                <a:lnTo>
                  <a:pt x="2277680" y="314939"/>
                </a:lnTo>
                <a:lnTo>
                  <a:pt x="2571750" y="37504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" name="SMARTPenAnnotation632"/>
          <p:cNvSpPr/>
          <p:nvPr/>
        </p:nvSpPr>
        <p:spPr>
          <a:xfrm>
            <a:off x="5893593" y="2518171"/>
            <a:ext cx="213946" cy="283859"/>
          </a:xfrm>
          <a:custGeom>
            <a:avLst/>
            <a:gdLst/>
            <a:ahLst/>
            <a:cxnLst/>
            <a:rect l="0" t="0" r="0" b="0"/>
            <a:pathLst>
              <a:path w="213946" h="283859">
                <a:moveTo>
                  <a:pt x="205383" y="0"/>
                </a:moveTo>
                <a:lnTo>
                  <a:pt x="213072" y="0"/>
                </a:lnTo>
                <a:lnTo>
                  <a:pt x="213761" y="5292"/>
                </a:lnTo>
                <a:lnTo>
                  <a:pt x="213945" y="9481"/>
                </a:lnTo>
                <a:lnTo>
                  <a:pt x="213076" y="16243"/>
                </a:lnTo>
                <a:lnTo>
                  <a:pt x="211504" y="24719"/>
                </a:lnTo>
                <a:lnTo>
                  <a:pt x="209463" y="34339"/>
                </a:lnTo>
                <a:lnTo>
                  <a:pt x="207111" y="49682"/>
                </a:lnTo>
                <a:lnTo>
                  <a:pt x="201852" y="90542"/>
                </a:lnTo>
                <a:lnTo>
                  <a:pt x="200052" y="106994"/>
                </a:lnTo>
                <a:lnTo>
                  <a:pt x="198852" y="119947"/>
                </a:lnTo>
                <a:lnTo>
                  <a:pt x="198053" y="130566"/>
                </a:lnTo>
                <a:lnTo>
                  <a:pt x="196527" y="142607"/>
                </a:lnTo>
                <a:lnTo>
                  <a:pt x="194519" y="155595"/>
                </a:lnTo>
                <a:lnTo>
                  <a:pt x="192187" y="169214"/>
                </a:lnTo>
                <a:lnTo>
                  <a:pt x="191625" y="181271"/>
                </a:lnTo>
                <a:lnTo>
                  <a:pt x="192242" y="192285"/>
                </a:lnTo>
                <a:lnTo>
                  <a:pt x="193646" y="202604"/>
                </a:lnTo>
                <a:lnTo>
                  <a:pt x="194582" y="211468"/>
                </a:lnTo>
                <a:lnTo>
                  <a:pt x="195206" y="219361"/>
                </a:lnTo>
                <a:lnTo>
                  <a:pt x="195622" y="226608"/>
                </a:lnTo>
                <a:lnTo>
                  <a:pt x="194907" y="232432"/>
                </a:lnTo>
                <a:lnTo>
                  <a:pt x="193438" y="237306"/>
                </a:lnTo>
                <a:lnTo>
                  <a:pt x="191466" y="241548"/>
                </a:lnTo>
                <a:lnTo>
                  <a:pt x="190152" y="246360"/>
                </a:lnTo>
                <a:lnTo>
                  <a:pt x="189276" y="251553"/>
                </a:lnTo>
                <a:lnTo>
                  <a:pt x="188692" y="256999"/>
                </a:lnTo>
                <a:lnTo>
                  <a:pt x="188043" y="265696"/>
                </a:lnTo>
                <a:lnTo>
                  <a:pt x="187755" y="272868"/>
                </a:lnTo>
                <a:lnTo>
                  <a:pt x="187627" y="279364"/>
                </a:lnTo>
                <a:lnTo>
                  <a:pt x="186600" y="281493"/>
                </a:lnTo>
                <a:lnTo>
                  <a:pt x="184923" y="282912"/>
                </a:lnTo>
                <a:lnTo>
                  <a:pt x="182814" y="283858"/>
                </a:lnTo>
                <a:lnTo>
                  <a:pt x="181407" y="283497"/>
                </a:lnTo>
                <a:lnTo>
                  <a:pt x="180469" y="282264"/>
                </a:lnTo>
                <a:lnTo>
                  <a:pt x="179844" y="280449"/>
                </a:lnTo>
                <a:lnTo>
                  <a:pt x="177443" y="276263"/>
                </a:lnTo>
                <a:lnTo>
                  <a:pt x="173858" y="270496"/>
                </a:lnTo>
                <a:lnTo>
                  <a:pt x="169483" y="263674"/>
                </a:lnTo>
                <a:lnTo>
                  <a:pt x="149105" y="230372"/>
                </a:lnTo>
                <a:lnTo>
                  <a:pt x="142068" y="220058"/>
                </a:lnTo>
                <a:lnTo>
                  <a:pt x="135392" y="211198"/>
                </a:lnTo>
                <a:lnTo>
                  <a:pt x="128956" y="203306"/>
                </a:lnTo>
                <a:lnTo>
                  <a:pt x="122682" y="196061"/>
                </a:lnTo>
                <a:lnTo>
                  <a:pt x="116514" y="189247"/>
                </a:lnTo>
                <a:lnTo>
                  <a:pt x="110419" y="182719"/>
                </a:lnTo>
                <a:lnTo>
                  <a:pt x="102386" y="176383"/>
                </a:lnTo>
                <a:lnTo>
                  <a:pt x="93062" y="170175"/>
                </a:lnTo>
                <a:lnTo>
                  <a:pt x="82878" y="164051"/>
                </a:lnTo>
                <a:lnTo>
                  <a:pt x="75095" y="158977"/>
                </a:lnTo>
                <a:lnTo>
                  <a:pt x="68915" y="154602"/>
                </a:lnTo>
                <a:lnTo>
                  <a:pt x="63803" y="150693"/>
                </a:lnTo>
                <a:lnTo>
                  <a:pt x="57418" y="146103"/>
                </a:lnTo>
                <a:lnTo>
                  <a:pt x="42387" y="135711"/>
                </a:lnTo>
                <a:lnTo>
                  <a:pt x="35204" y="132146"/>
                </a:lnTo>
                <a:lnTo>
                  <a:pt x="28430" y="129769"/>
                </a:lnTo>
                <a:lnTo>
                  <a:pt x="12782" y="125955"/>
                </a:lnTo>
                <a:lnTo>
                  <a:pt x="7996" y="125433"/>
                </a:lnTo>
                <a:lnTo>
                  <a:pt x="0" y="12501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5" name="SMARTPenAnnotation633"/>
          <p:cNvSpPr/>
          <p:nvPr/>
        </p:nvSpPr>
        <p:spPr>
          <a:xfrm>
            <a:off x="6215430" y="2502589"/>
            <a:ext cx="149258" cy="289146"/>
          </a:xfrm>
          <a:custGeom>
            <a:avLst/>
            <a:gdLst/>
            <a:ahLst/>
            <a:cxnLst/>
            <a:rect l="0" t="0" r="0" b="0"/>
            <a:pathLst>
              <a:path w="149258" h="289146">
                <a:moveTo>
                  <a:pt x="8562" y="60231"/>
                </a:moveTo>
                <a:lnTo>
                  <a:pt x="3822" y="69712"/>
                </a:lnTo>
                <a:lnTo>
                  <a:pt x="2425" y="77466"/>
                </a:lnTo>
                <a:lnTo>
                  <a:pt x="1494" y="87596"/>
                </a:lnTo>
                <a:lnTo>
                  <a:pt x="459" y="109104"/>
                </a:lnTo>
                <a:lnTo>
                  <a:pt x="0" y="125278"/>
                </a:lnTo>
                <a:lnTo>
                  <a:pt x="870" y="135345"/>
                </a:lnTo>
                <a:lnTo>
                  <a:pt x="2442" y="147018"/>
                </a:lnTo>
                <a:lnTo>
                  <a:pt x="4482" y="159761"/>
                </a:lnTo>
                <a:lnTo>
                  <a:pt x="6834" y="170241"/>
                </a:lnTo>
                <a:lnTo>
                  <a:pt x="9394" y="179211"/>
                </a:lnTo>
                <a:lnTo>
                  <a:pt x="12093" y="187176"/>
                </a:lnTo>
                <a:lnTo>
                  <a:pt x="13893" y="194470"/>
                </a:lnTo>
                <a:lnTo>
                  <a:pt x="15092" y="201318"/>
                </a:lnTo>
                <a:lnTo>
                  <a:pt x="15892" y="207867"/>
                </a:lnTo>
                <a:lnTo>
                  <a:pt x="17417" y="214217"/>
                </a:lnTo>
                <a:lnTo>
                  <a:pt x="19426" y="220435"/>
                </a:lnTo>
                <a:lnTo>
                  <a:pt x="21758" y="226565"/>
                </a:lnTo>
                <a:lnTo>
                  <a:pt x="26289" y="235613"/>
                </a:lnTo>
                <a:lnTo>
                  <a:pt x="32286" y="246605"/>
                </a:lnTo>
                <a:lnTo>
                  <a:pt x="39261" y="258894"/>
                </a:lnTo>
                <a:lnTo>
                  <a:pt x="44903" y="268080"/>
                </a:lnTo>
                <a:lnTo>
                  <a:pt x="49656" y="275195"/>
                </a:lnTo>
                <a:lnTo>
                  <a:pt x="53817" y="280931"/>
                </a:lnTo>
                <a:lnTo>
                  <a:pt x="57584" y="284755"/>
                </a:lnTo>
                <a:lnTo>
                  <a:pt x="61087" y="287304"/>
                </a:lnTo>
                <a:lnTo>
                  <a:pt x="64414" y="289004"/>
                </a:lnTo>
                <a:lnTo>
                  <a:pt x="66633" y="289145"/>
                </a:lnTo>
                <a:lnTo>
                  <a:pt x="68112" y="288246"/>
                </a:lnTo>
                <a:lnTo>
                  <a:pt x="69098" y="286655"/>
                </a:lnTo>
                <a:lnTo>
                  <a:pt x="68763" y="284602"/>
                </a:lnTo>
                <a:lnTo>
                  <a:pt x="65745" y="279676"/>
                </a:lnTo>
                <a:lnTo>
                  <a:pt x="61096" y="271533"/>
                </a:lnTo>
                <a:lnTo>
                  <a:pt x="55723" y="261299"/>
                </a:lnTo>
                <a:lnTo>
                  <a:pt x="41243" y="232695"/>
                </a:lnTo>
                <a:lnTo>
                  <a:pt x="39279" y="225809"/>
                </a:lnTo>
                <a:lnTo>
                  <a:pt x="37970" y="218241"/>
                </a:lnTo>
                <a:lnTo>
                  <a:pt x="37096" y="210220"/>
                </a:lnTo>
                <a:lnTo>
                  <a:pt x="35522" y="202887"/>
                </a:lnTo>
                <a:lnTo>
                  <a:pt x="33481" y="196015"/>
                </a:lnTo>
                <a:lnTo>
                  <a:pt x="31127" y="189449"/>
                </a:lnTo>
                <a:lnTo>
                  <a:pt x="28566" y="179119"/>
                </a:lnTo>
                <a:lnTo>
                  <a:pt x="25867" y="166278"/>
                </a:lnTo>
                <a:lnTo>
                  <a:pt x="23075" y="151765"/>
                </a:lnTo>
                <a:lnTo>
                  <a:pt x="20221" y="140105"/>
                </a:lnTo>
                <a:lnTo>
                  <a:pt x="17327" y="130348"/>
                </a:lnTo>
                <a:lnTo>
                  <a:pt x="14406" y="121858"/>
                </a:lnTo>
                <a:lnTo>
                  <a:pt x="12458" y="110246"/>
                </a:lnTo>
                <a:lnTo>
                  <a:pt x="11159" y="96550"/>
                </a:lnTo>
                <a:lnTo>
                  <a:pt x="10293" y="81468"/>
                </a:lnTo>
                <a:lnTo>
                  <a:pt x="9331" y="54125"/>
                </a:lnTo>
                <a:lnTo>
                  <a:pt x="8714" y="18455"/>
                </a:lnTo>
                <a:lnTo>
                  <a:pt x="9655" y="13529"/>
                </a:lnTo>
                <a:lnTo>
                  <a:pt x="13347" y="5410"/>
                </a:lnTo>
                <a:lnTo>
                  <a:pt x="15721" y="2847"/>
                </a:lnTo>
                <a:lnTo>
                  <a:pt x="18295" y="1139"/>
                </a:lnTo>
                <a:lnTo>
                  <a:pt x="21004" y="0"/>
                </a:lnTo>
                <a:lnTo>
                  <a:pt x="22810" y="234"/>
                </a:lnTo>
                <a:lnTo>
                  <a:pt x="24014" y="1381"/>
                </a:lnTo>
                <a:lnTo>
                  <a:pt x="24816" y="3138"/>
                </a:lnTo>
                <a:lnTo>
                  <a:pt x="28354" y="7737"/>
                </a:lnTo>
                <a:lnTo>
                  <a:pt x="30686" y="10352"/>
                </a:lnTo>
                <a:lnTo>
                  <a:pt x="34225" y="13088"/>
                </a:lnTo>
                <a:lnTo>
                  <a:pt x="38569" y="15903"/>
                </a:lnTo>
                <a:lnTo>
                  <a:pt x="43449" y="18773"/>
                </a:lnTo>
                <a:lnTo>
                  <a:pt x="49679" y="23663"/>
                </a:lnTo>
                <a:lnTo>
                  <a:pt x="56810" y="29899"/>
                </a:lnTo>
                <a:lnTo>
                  <a:pt x="71677" y="43773"/>
                </a:lnTo>
                <a:lnTo>
                  <a:pt x="84900" y="56554"/>
                </a:lnTo>
                <a:lnTo>
                  <a:pt x="91204" y="61749"/>
                </a:lnTo>
                <a:lnTo>
                  <a:pt x="97391" y="66204"/>
                </a:lnTo>
                <a:lnTo>
                  <a:pt x="103500" y="70166"/>
                </a:lnTo>
                <a:lnTo>
                  <a:pt x="108564" y="74792"/>
                </a:lnTo>
                <a:lnTo>
                  <a:pt x="112933" y="79860"/>
                </a:lnTo>
                <a:lnTo>
                  <a:pt x="116838" y="85223"/>
                </a:lnTo>
                <a:lnTo>
                  <a:pt x="126468" y="99120"/>
                </a:lnTo>
                <a:lnTo>
                  <a:pt x="131815" y="106992"/>
                </a:lnTo>
                <a:lnTo>
                  <a:pt x="136371" y="113233"/>
                </a:lnTo>
                <a:lnTo>
                  <a:pt x="140401" y="118386"/>
                </a:lnTo>
                <a:lnTo>
                  <a:pt x="144079" y="122814"/>
                </a:lnTo>
                <a:lnTo>
                  <a:pt x="146532" y="127750"/>
                </a:lnTo>
                <a:lnTo>
                  <a:pt x="148167" y="133025"/>
                </a:lnTo>
                <a:lnTo>
                  <a:pt x="149257" y="138525"/>
                </a:lnTo>
                <a:lnTo>
                  <a:pt x="148991" y="143185"/>
                </a:lnTo>
                <a:lnTo>
                  <a:pt x="147822" y="147284"/>
                </a:lnTo>
                <a:lnTo>
                  <a:pt x="143877" y="154484"/>
                </a:lnTo>
                <a:lnTo>
                  <a:pt x="141436" y="157792"/>
                </a:lnTo>
                <a:lnTo>
                  <a:pt x="138817" y="160991"/>
                </a:lnTo>
                <a:lnTo>
                  <a:pt x="136078" y="164115"/>
                </a:lnTo>
                <a:lnTo>
                  <a:pt x="133260" y="167190"/>
                </a:lnTo>
                <a:lnTo>
                  <a:pt x="130390" y="170232"/>
                </a:lnTo>
                <a:lnTo>
                  <a:pt x="125499" y="172260"/>
                </a:lnTo>
                <a:lnTo>
                  <a:pt x="119262" y="173613"/>
                </a:lnTo>
                <a:lnTo>
                  <a:pt x="112127" y="174514"/>
                </a:lnTo>
                <a:lnTo>
                  <a:pt x="104395" y="177099"/>
                </a:lnTo>
                <a:lnTo>
                  <a:pt x="96263" y="180807"/>
                </a:lnTo>
                <a:lnTo>
                  <a:pt x="71070" y="19417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6" name="SMARTPenAnnotation634"/>
          <p:cNvSpPr/>
          <p:nvPr/>
        </p:nvSpPr>
        <p:spPr>
          <a:xfrm>
            <a:off x="4893468" y="2750343"/>
            <a:ext cx="937618" cy="142876"/>
          </a:xfrm>
          <a:custGeom>
            <a:avLst/>
            <a:gdLst/>
            <a:ahLst/>
            <a:cxnLst/>
            <a:rect l="0" t="0" r="0" b="0"/>
            <a:pathLst>
              <a:path w="937618" h="142876">
                <a:moveTo>
                  <a:pt x="937617" y="0"/>
                </a:moveTo>
                <a:lnTo>
                  <a:pt x="928137" y="4741"/>
                </a:lnTo>
                <a:lnTo>
                  <a:pt x="918190" y="7068"/>
                </a:lnTo>
                <a:lnTo>
                  <a:pt x="881665" y="9677"/>
                </a:lnTo>
                <a:lnTo>
                  <a:pt x="860825" y="13562"/>
                </a:lnTo>
                <a:lnTo>
                  <a:pt x="841774" y="15986"/>
                </a:lnTo>
                <a:lnTo>
                  <a:pt x="765022" y="24140"/>
                </a:lnTo>
                <a:lnTo>
                  <a:pt x="744171" y="27007"/>
                </a:lnTo>
                <a:lnTo>
                  <a:pt x="707774" y="32839"/>
                </a:lnTo>
                <a:lnTo>
                  <a:pt x="659393" y="41701"/>
                </a:lnTo>
                <a:lnTo>
                  <a:pt x="628753" y="47638"/>
                </a:lnTo>
                <a:lnTo>
                  <a:pt x="613638" y="49618"/>
                </a:lnTo>
                <a:lnTo>
                  <a:pt x="598600" y="50938"/>
                </a:lnTo>
                <a:lnTo>
                  <a:pt x="583613" y="51818"/>
                </a:lnTo>
                <a:lnTo>
                  <a:pt x="567670" y="53397"/>
                </a:lnTo>
                <a:lnTo>
                  <a:pt x="551087" y="55442"/>
                </a:lnTo>
                <a:lnTo>
                  <a:pt x="516787" y="60360"/>
                </a:lnTo>
                <a:lnTo>
                  <a:pt x="481699" y="65853"/>
                </a:lnTo>
                <a:lnTo>
                  <a:pt x="218287" y="121818"/>
                </a:lnTo>
                <a:lnTo>
                  <a:pt x="195134" y="125861"/>
                </a:lnTo>
                <a:lnTo>
                  <a:pt x="175730" y="128556"/>
                </a:lnTo>
                <a:lnTo>
                  <a:pt x="158825" y="130353"/>
                </a:lnTo>
                <a:lnTo>
                  <a:pt x="143586" y="132542"/>
                </a:lnTo>
                <a:lnTo>
                  <a:pt x="129459" y="134995"/>
                </a:lnTo>
                <a:lnTo>
                  <a:pt x="104170" y="139373"/>
                </a:lnTo>
                <a:lnTo>
                  <a:pt x="83009" y="141318"/>
                </a:lnTo>
                <a:lnTo>
                  <a:pt x="54361" y="142414"/>
                </a:lnTo>
                <a:lnTo>
                  <a:pt x="0" y="1428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7" name="SMARTPenAnnotation635"/>
          <p:cNvSpPr/>
          <p:nvPr/>
        </p:nvSpPr>
        <p:spPr>
          <a:xfrm>
            <a:off x="4625578" y="2759273"/>
            <a:ext cx="196454" cy="248145"/>
          </a:xfrm>
          <a:custGeom>
            <a:avLst/>
            <a:gdLst/>
            <a:ahLst/>
            <a:cxnLst/>
            <a:rect l="0" t="0" r="0" b="0"/>
            <a:pathLst>
              <a:path w="196454" h="248145">
                <a:moveTo>
                  <a:pt x="196453" y="0"/>
                </a:moveTo>
                <a:lnTo>
                  <a:pt x="191713" y="9481"/>
                </a:lnTo>
                <a:lnTo>
                  <a:pt x="189385" y="16781"/>
                </a:lnTo>
                <a:lnTo>
                  <a:pt x="188351" y="24326"/>
                </a:lnTo>
                <a:lnTo>
                  <a:pt x="188075" y="29115"/>
                </a:lnTo>
                <a:lnTo>
                  <a:pt x="187891" y="34293"/>
                </a:lnTo>
                <a:lnTo>
                  <a:pt x="187632" y="55802"/>
                </a:lnTo>
                <a:lnTo>
                  <a:pt x="186604" y="62998"/>
                </a:lnTo>
                <a:lnTo>
                  <a:pt x="184926" y="69780"/>
                </a:lnTo>
                <a:lnTo>
                  <a:pt x="182815" y="76285"/>
                </a:lnTo>
                <a:lnTo>
                  <a:pt x="181408" y="84591"/>
                </a:lnTo>
                <a:lnTo>
                  <a:pt x="180470" y="94097"/>
                </a:lnTo>
                <a:lnTo>
                  <a:pt x="179844" y="104403"/>
                </a:lnTo>
                <a:lnTo>
                  <a:pt x="179149" y="123792"/>
                </a:lnTo>
                <a:lnTo>
                  <a:pt x="178964" y="133130"/>
                </a:lnTo>
                <a:lnTo>
                  <a:pt x="179833" y="141339"/>
                </a:lnTo>
                <a:lnTo>
                  <a:pt x="181404" y="148796"/>
                </a:lnTo>
                <a:lnTo>
                  <a:pt x="183444" y="155752"/>
                </a:lnTo>
                <a:lnTo>
                  <a:pt x="184803" y="162374"/>
                </a:lnTo>
                <a:lnTo>
                  <a:pt x="185710" y="168773"/>
                </a:lnTo>
                <a:lnTo>
                  <a:pt x="186315" y="175023"/>
                </a:lnTo>
                <a:lnTo>
                  <a:pt x="186718" y="181174"/>
                </a:lnTo>
                <a:lnTo>
                  <a:pt x="186986" y="187259"/>
                </a:lnTo>
                <a:lnTo>
                  <a:pt x="187364" y="202659"/>
                </a:lnTo>
                <a:lnTo>
                  <a:pt x="187520" y="243663"/>
                </a:lnTo>
                <a:lnTo>
                  <a:pt x="186529" y="245786"/>
                </a:lnTo>
                <a:lnTo>
                  <a:pt x="184876" y="247201"/>
                </a:lnTo>
                <a:lnTo>
                  <a:pt x="182782" y="248144"/>
                </a:lnTo>
                <a:lnTo>
                  <a:pt x="181385" y="247781"/>
                </a:lnTo>
                <a:lnTo>
                  <a:pt x="180455" y="246547"/>
                </a:lnTo>
                <a:lnTo>
                  <a:pt x="179834" y="244732"/>
                </a:lnTo>
                <a:lnTo>
                  <a:pt x="174221" y="237437"/>
                </a:lnTo>
                <a:lnTo>
                  <a:pt x="171710" y="233697"/>
                </a:lnTo>
                <a:lnTo>
                  <a:pt x="169044" y="229220"/>
                </a:lnTo>
                <a:lnTo>
                  <a:pt x="166274" y="224251"/>
                </a:lnTo>
                <a:lnTo>
                  <a:pt x="162443" y="219946"/>
                </a:lnTo>
                <a:lnTo>
                  <a:pt x="157904" y="216084"/>
                </a:lnTo>
                <a:lnTo>
                  <a:pt x="152894" y="212517"/>
                </a:lnTo>
                <a:lnTo>
                  <a:pt x="146578" y="207162"/>
                </a:lnTo>
                <a:lnTo>
                  <a:pt x="139390" y="200616"/>
                </a:lnTo>
                <a:lnTo>
                  <a:pt x="115949" y="178203"/>
                </a:lnTo>
                <a:lnTo>
                  <a:pt x="109049" y="172381"/>
                </a:lnTo>
                <a:lnTo>
                  <a:pt x="90799" y="157973"/>
                </a:lnTo>
                <a:lnTo>
                  <a:pt x="82361" y="151948"/>
                </a:lnTo>
                <a:lnTo>
                  <a:pt x="74751" y="146939"/>
                </a:lnTo>
                <a:lnTo>
                  <a:pt x="67693" y="142608"/>
                </a:lnTo>
                <a:lnTo>
                  <a:pt x="0" y="9822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8" name="SMARTPenAnnotation636"/>
          <p:cNvSpPr/>
          <p:nvPr/>
        </p:nvSpPr>
        <p:spPr>
          <a:xfrm>
            <a:off x="4839890" y="3209542"/>
            <a:ext cx="392907" cy="737380"/>
          </a:xfrm>
          <a:custGeom>
            <a:avLst/>
            <a:gdLst/>
            <a:ahLst/>
            <a:cxnLst/>
            <a:rect l="0" t="0" r="0" b="0"/>
            <a:pathLst>
              <a:path w="392907" h="737380">
                <a:moveTo>
                  <a:pt x="0" y="5145"/>
                </a:moveTo>
                <a:lnTo>
                  <a:pt x="4741" y="405"/>
                </a:lnTo>
                <a:lnTo>
                  <a:pt x="7129" y="0"/>
                </a:lnTo>
                <a:lnTo>
                  <a:pt x="9713" y="723"/>
                </a:lnTo>
                <a:lnTo>
                  <a:pt x="12429" y="2197"/>
                </a:lnTo>
                <a:lnTo>
                  <a:pt x="18092" y="3835"/>
                </a:lnTo>
                <a:lnTo>
                  <a:pt x="20991" y="4272"/>
                </a:lnTo>
                <a:lnTo>
                  <a:pt x="23916" y="5555"/>
                </a:lnTo>
                <a:lnTo>
                  <a:pt x="29812" y="9627"/>
                </a:lnTo>
                <a:lnTo>
                  <a:pt x="41031" y="22681"/>
                </a:lnTo>
                <a:lnTo>
                  <a:pt x="48190" y="31719"/>
                </a:lnTo>
                <a:lnTo>
                  <a:pt x="58790" y="47052"/>
                </a:lnTo>
                <a:lnTo>
                  <a:pt x="70336" y="66840"/>
                </a:lnTo>
                <a:lnTo>
                  <a:pt x="80041" y="85272"/>
                </a:lnTo>
                <a:lnTo>
                  <a:pt x="89200" y="105946"/>
                </a:lnTo>
                <a:lnTo>
                  <a:pt x="92209" y="114018"/>
                </a:lnTo>
                <a:lnTo>
                  <a:pt x="108781" y="152090"/>
                </a:lnTo>
                <a:lnTo>
                  <a:pt x="120146" y="177522"/>
                </a:lnTo>
                <a:lnTo>
                  <a:pt x="128714" y="197454"/>
                </a:lnTo>
                <a:lnTo>
                  <a:pt x="135419" y="213718"/>
                </a:lnTo>
                <a:lnTo>
                  <a:pt x="140881" y="227538"/>
                </a:lnTo>
                <a:lnTo>
                  <a:pt x="145514" y="240719"/>
                </a:lnTo>
                <a:lnTo>
                  <a:pt x="149596" y="253476"/>
                </a:lnTo>
                <a:lnTo>
                  <a:pt x="153309" y="265949"/>
                </a:lnTo>
                <a:lnTo>
                  <a:pt x="158761" y="281210"/>
                </a:lnTo>
                <a:lnTo>
                  <a:pt x="183606" y="345022"/>
                </a:lnTo>
                <a:lnTo>
                  <a:pt x="187889" y="356746"/>
                </a:lnTo>
                <a:lnTo>
                  <a:pt x="191736" y="368530"/>
                </a:lnTo>
                <a:lnTo>
                  <a:pt x="195292" y="380355"/>
                </a:lnTo>
                <a:lnTo>
                  <a:pt x="198656" y="392207"/>
                </a:lnTo>
                <a:lnTo>
                  <a:pt x="203875" y="406061"/>
                </a:lnTo>
                <a:lnTo>
                  <a:pt x="210331" y="421251"/>
                </a:lnTo>
                <a:lnTo>
                  <a:pt x="217611" y="437330"/>
                </a:lnTo>
                <a:lnTo>
                  <a:pt x="223457" y="451026"/>
                </a:lnTo>
                <a:lnTo>
                  <a:pt x="228347" y="463133"/>
                </a:lnTo>
                <a:lnTo>
                  <a:pt x="232598" y="474182"/>
                </a:lnTo>
                <a:lnTo>
                  <a:pt x="242614" y="502332"/>
                </a:lnTo>
                <a:lnTo>
                  <a:pt x="248063" y="518173"/>
                </a:lnTo>
                <a:lnTo>
                  <a:pt x="253680" y="531711"/>
                </a:lnTo>
                <a:lnTo>
                  <a:pt x="265213" y="554690"/>
                </a:lnTo>
                <a:lnTo>
                  <a:pt x="306071" y="635179"/>
                </a:lnTo>
                <a:lnTo>
                  <a:pt x="317602" y="650285"/>
                </a:lnTo>
                <a:lnTo>
                  <a:pt x="329672" y="664937"/>
                </a:lnTo>
                <a:lnTo>
                  <a:pt x="340067" y="682427"/>
                </a:lnTo>
                <a:lnTo>
                  <a:pt x="351122" y="694970"/>
                </a:lnTo>
                <a:lnTo>
                  <a:pt x="367896" y="712245"/>
                </a:lnTo>
                <a:lnTo>
                  <a:pt x="371272" y="714670"/>
                </a:lnTo>
                <a:lnTo>
                  <a:pt x="377669" y="717365"/>
                </a:lnTo>
                <a:lnTo>
                  <a:pt x="379771" y="719075"/>
                </a:lnTo>
                <a:lnTo>
                  <a:pt x="381173" y="721208"/>
                </a:lnTo>
                <a:lnTo>
                  <a:pt x="382108" y="723622"/>
                </a:lnTo>
                <a:lnTo>
                  <a:pt x="383723" y="725231"/>
                </a:lnTo>
                <a:lnTo>
                  <a:pt x="385792" y="726304"/>
                </a:lnTo>
                <a:lnTo>
                  <a:pt x="392906" y="73737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9" name="SMARTPenAnnotation637"/>
          <p:cNvSpPr/>
          <p:nvPr/>
        </p:nvSpPr>
        <p:spPr>
          <a:xfrm>
            <a:off x="4375546" y="1966153"/>
            <a:ext cx="767955" cy="69816"/>
          </a:xfrm>
          <a:custGeom>
            <a:avLst/>
            <a:gdLst/>
            <a:ahLst/>
            <a:cxnLst/>
            <a:rect l="0" t="0" r="0" b="0"/>
            <a:pathLst>
              <a:path w="767955" h="69816">
                <a:moveTo>
                  <a:pt x="0" y="69815"/>
                </a:moveTo>
                <a:lnTo>
                  <a:pt x="9481" y="60334"/>
                </a:lnTo>
                <a:lnTo>
                  <a:pt x="13266" y="57542"/>
                </a:lnTo>
                <a:lnTo>
                  <a:pt x="16782" y="55680"/>
                </a:lnTo>
                <a:lnTo>
                  <a:pt x="20118" y="54438"/>
                </a:lnTo>
                <a:lnTo>
                  <a:pt x="28295" y="52619"/>
                </a:lnTo>
                <a:lnTo>
                  <a:pt x="66261" y="45317"/>
                </a:lnTo>
                <a:lnTo>
                  <a:pt x="91296" y="39745"/>
                </a:lnTo>
                <a:lnTo>
                  <a:pt x="103529" y="37862"/>
                </a:lnTo>
                <a:lnTo>
                  <a:pt x="115652" y="36607"/>
                </a:lnTo>
                <a:lnTo>
                  <a:pt x="127703" y="35770"/>
                </a:lnTo>
                <a:lnTo>
                  <a:pt x="140698" y="34220"/>
                </a:lnTo>
                <a:lnTo>
                  <a:pt x="154322" y="32194"/>
                </a:lnTo>
                <a:lnTo>
                  <a:pt x="182690" y="27298"/>
                </a:lnTo>
                <a:lnTo>
                  <a:pt x="211834" y="21814"/>
                </a:lnTo>
                <a:lnTo>
                  <a:pt x="226551" y="19956"/>
                </a:lnTo>
                <a:lnTo>
                  <a:pt x="241323" y="18716"/>
                </a:lnTo>
                <a:lnTo>
                  <a:pt x="256132" y="17890"/>
                </a:lnTo>
                <a:lnTo>
                  <a:pt x="285816" y="16972"/>
                </a:lnTo>
                <a:lnTo>
                  <a:pt x="300677" y="16727"/>
                </a:lnTo>
                <a:lnTo>
                  <a:pt x="397440" y="11642"/>
                </a:lnTo>
                <a:lnTo>
                  <a:pt x="521911" y="3851"/>
                </a:lnTo>
                <a:lnTo>
                  <a:pt x="566222" y="2027"/>
                </a:lnTo>
                <a:lnTo>
                  <a:pt x="657790" y="0"/>
                </a:lnTo>
                <a:lnTo>
                  <a:pt x="690543" y="451"/>
                </a:lnTo>
                <a:lnTo>
                  <a:pt x="714362" y="1744"/>
                </a:lnTo>
                <a:lnTo>
                  <a:pt x="767954" y="730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0" name="SMARTPenAnnotation638"/>
          <p:cNvSpPr/>
          <p:nvPr/>
        </p:nvSpPr>
        <p:spPr>
          <a:xfrm>
            <a:off x="4967047" y="4170590"/>
            <a:ext cx="220883" cy="516771"/>
          </a:xfrm>
          <a:custGeom>
            <a:avLst/>
            <a:gdLst/>
            <a:ahLst/>
            <a:cxnLst/>
            <a:rect l="0" t="0" r="0" b="0"/>
            <a:pathLst>
              <a:path w="220883" h="516771">
                <a:moveTo>
                  <a:pt x="87156" y="88870"/>
                </a:moveTo>
                <a:lnTo>
                  <a:pt x="91896" y="74649"/>
                </a:lnTo>
                <a:lnTo>
                  <a:pt x="94844" y="61065"/>
                </a:lnTo>
                <a:lnTo>
                  <a:pt x="95718" y="46015"/>
                </a:lnTo>
                <a:lnTo>
                  <a:pt x="93276" y="34767"/>
                </a:lnTo>
                <a:lnTo>
                  <a:pt x="88883" y="24145"/>
                </a:lnTo>
                <a:lnTo>
                  <a:pt x="83624" y="16116"/>
                </a:lnTo>
                <a:lnTo>
                  <a:pt x="80833" y="13579"/>
                </a:lnTo>
                <a:lnTo>
                  <a:pt x="77979" y="11887"/>
                </a:lnTo>
                <a:lnTo>
                  <a:pt x="75085" y="10759"/>
                </a:lnTo>
                <a:lnTo>
                  <a:pt x="69223" y="6860"/>
                </a:lnTo>
                <a:lnTo>
                  <a:pt x="66271" y="4431"/>
                </a:lnTo>
                <a:lnTo>
                  <a:pt x="62318" y="2812"/>
                </a:lnTo>
                <a:lnTo>
                  <a:pt x="57699" y="1733"/>
                </a:lnTo>
                <a:lnTo>
                  <a:pt x="52635" y="1013"/>
                </a:lnTo>
                <a:lnTo>
                  <a:pt x="48267" y="533"/>
                </a:lnTo>
                <a:lnTo>
                  <a:pt x="44363" y="213"/>
                </a:lnTo>
                <a:lnTo>
                  <a:pt x="40767" y="0"/>
                </a:lnTo>
                <a:lnTo>
                  <a:pt x="37378" y="850"/>
                </a:lnTo>
                <a:lnTo>
                  <a:pt x="30967" y="4441"/>
                </a:lnTo>
                <a:lnTo>
                  <a:pt x="26876" y="7779"/>
                </a:lnTo>
                <a:lnTo>
                  <a:pt x="22165" y="11989"/>
                </a:lnTo>
                <a:lnTo>
                  <a:pt x="17039" y="16781"/>
                </a:lnTo>
                <a:lnTo>
                  <a:pt x="12630" y="23943"/>
                </a:lnTo>
                <a:lnTo>
                  <a:pt x="8699" y="32687"/>
                </a:lnTo>
                <a:lnTo>
                  <a:pt x="5085" y="42485"/>
                </a:lnTo>
                <a:lnTo>
                  <a:pt x="2677" y="51002"/>
                </a:lnTo>
                <a:lnTo>
                  <a:pt x="0" y="65756"/>
                </a:lnTo>
                <a:lnTo>
                  <a:pt x="1457" y="78928"/>
                </a:lnTo>
                <a:lnTo>
                  <a:pt x="5411" y="92389"/>
                </a:lnTo>
                <a:lnTo>
                  <a:pt x="10475" y="108294"/>
                </a:lnTo>
                <a:lnTo>
                  <a:pt x="14207" y="115710"/>
                </a:lnTo>
                <a:lnTo>
                  <a:pt x="18680" y="122639"/>
                </a:lnTo>
                <a:lnTo>
                  <a:pt x="23646" y="129242"/>
                </a:lnTo>
                <a:lnTo>
                  <a:pt x="27948" y="134636"/>
                </a:lnTo>
                <a:lnTo>
                  <a:pt x="31809" y="139225"/>
                </a:lnTo>
                <a:lnTo>
                  <a:pt x="35375" y="143276"/>
                </a:lnTo>
                <a:lnTo>
                  <a:pt x="39737" y="146969"/>
                </a:lnTo>
                <a:lnTo>
                  <a:pt x="44629" y="150423"/>
                </a:lnTo>
                <a:lnTo>
                  <a:pt x="49875" y="153718"/>
                </a:lnTo>
                <a:lnTo>
                  <a:pt x="54364" y="155915"/>
                </a:lnTo>
                <a:lnTo>
                  <a:pt x="58349" y="157379"/>
                </a:lnTo>
                <a:lnTo>
                  <a:pt x="61998" y="158356"/>
                </a:lnTo>
                <a:lnTo>
                  <a:pt x="66416" y="159006"/>
                </a:lnTo>
                <a:lnTo>
                  <a:pt x="71345" y="159440"/>
                </a:lnTo>
                <a:lnTo>
                  <a:pt x="81121" y="159922"/>
                </a:lnTo>
                <a:lnTo>
                  <a:pt x="88773" y="160137"/>
                </a:lnTo>
                <a:lnTo>
                  <a:pt x="92203" y="159201"/>
                </a:lnTo>
                <a:lnTo>
                  <a:pt x="98659" y="155517"/>
                </a:lnTo>
                <a:lnTo>
                  <a:pt x="104836" y="150572"/>
                </a:lnTo>
                <a:lnTo>
                  <a:pt x="110889" y="145067"/>
                </a:lnTo>
                <a:lnTo>
                  <a:pt x="116886" y="139313"/>
                </a:lnTo>
                <a:lnTo>
                  <a:pt x="118882" y="136389"/>
                </a:lnTo>
                <a:lnTo>
                  <a:pt x="127089" y="116858"/>
                </a:lnTo>
                <a:lnTo>
                  <a:pt x="129708" y="105940"/>
                </a:lnTo>
                <a:lnTo>
                  <a:pt x="131183" y="91282"/>
                </a:lnTo>
                <a:lnTo>
                  <a:pt x="131682" y="82181"/>
                </a:lnTo>
                <a:lnTo>
                  <a:pt x="129104" y="78291"/>
                </a:lnTo>
                <a:lnTo>
                  <a:pt x="127028" y="75864"/>
                </a:lnTo>
                <a:lnTo>
                  <a:pt x="126635" y="76231"/>
                </a:lnTo>
                <a:lnTo>
                  <a:pt x="130824" y="87220"/>
                </a:lnTo>
                <a:lnTo>
                  <a:pt x="135668" y="101036"/>
                </a:lnTo>
                <a:lnTo>
                  <a:pt x="148713" y="139769"/>
                </a:lnTo>
                <a:lnTo>
                  <a:pt x="183174" y="248157"/>
                </a:lnTo>
                <a:lnTo>
                  <a:pt x="203690" y="307494"/>
                </a:lnTo>
                <a:lnTo>
                  <a:pt x="208501" y="322924"/>
                </a:lnTo>
                <a:lnTo>
                  <a:pt x="212701" y="337180"/>
                </a:lnTo>
                <a:lnTo>
                  <a:pt x="215501" y="351644"/>
                </a:lnTo>
                <a:lnTo>
                  <a:pt x="217368" y="366248"/>
                </a:lnTo>
                <a:lnTo>
                  <a:pt x="218612" y="380946"/>
                </a:lnTo>
                <a:lnTo>
                  <a:pt x="219442" y="393720"/>
                </a:lnTo>
                <a:lnTo>
                  <a:pt x="220363" y="415851"/>
                </a:lnTo>
                <a:lnTo>
                  <a:pt x="220882" y="445045"/>
                </a:lnTo>
                <a:lnTo>
                  <a:pt x="219963" y="454313"/>
                </a:lnTo>
                <a:lnTo>
                  <a:pt x="218358" y="463467"/>
                </a:lnTo>
                <a:lnTo>
                  <a:pt x="216295" y="472547"/>
                </a:lnTo>
                <a:lnTo>
                  <a:pt x="211359" y="487927"/>
                </a:lnTo>
                <a:lnTo>
                  <a:pt x="205857" y="500385"/>
                </a:lnTo>
                <a:lnTo>
                  <a:pt x="200105" y="509230"/>
                </a:lnTo>
                <a:lnTo>
                  <a:pt x="196028" y="515046"/>
                </a:lnTo>
                <a:lnTo>
                  <a:pt x="194464" y="515863"/>
                </a:lnTo>
                <a:lnTo>
                  <a:pt x="190080" y="516770"/>
                </a:lnTo>
                <a:lnTo>
                  <a:pt x="187522" y="516020"/>
                </a:lnTo>
                <a:lnTo>
                  <a:pt x="182034" y="512540"/>
                </a:lnTo>
                <a:lnTo>
                  <a:pt x="176287" y="507686"/>
                </a:lnTo>
                <a:lnTo>
                  <a:pt x="173366" y="505003"/>
                </a:lnTo>
                <a:lnTo>
                  <a:pt x="167474" y="496730"/>
                </a:lnTo>
                <a:lnTo>
                  <a:pt x="161548" y="485446"/>
                </a:lnTo>
                <a:lnTo>
                  <a:pt x="155607" y="470509"/>
                </a:lnTo>
                <a:lnTo>
                  <a:pt x="149659" y="453949"/>
                </a:lnTo>
                <a:lnTo>
                  <a:pt x="146684" y="445365"/>
                </a:lnTo>
                <a:lnTo>
                  <a:pt x="144701" y="435674"/>
                </a:lnTo>
                <a:lnTo>
                  <a:pt x="143378" y="425245"/>
                </a:lnTo>
                <a:lnTo>
                  <a:pt x="142497" y="414323"/>
                </a:lnTo>
                <a:lnTo>
                  <a:pt x="141909" y="404066"/>
                </a:lnTo>
                <a:lnTo>
                  <a:pt x="141257" y="384731"/>
                </a:lnTo>
                <a:lnTo>
                  <a:pt x="140734" y="3478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1" name="SMARTPenAnnotation639"/>
          <p:cNvSpPr/>
          <p:nvPr/>
        </p:nvSpPr>
        <p:spPr>
          <a:xfrm>
            <a:off x="5197078" y="4172013"/>
            <a:ext cx="62508" cy="135587"/>
          </a:xfrm>
          <a:custGeom>
            <a:avLst/>
            <a:gdLst/>
            <a:ahLst/>
            <a:cxnLst/>
            <a:rect l="0" t="0" r="0" b="0"/>
            <a:pathLst>
              <a:path w="62508" h="135587">
                <a:moveTo>
                  <a:pt x="0" y="114237"/>
                </a:moveTo>
                <a:lnTo>
                  <a:pt x="4740" y="123717"/>
                </a:lnTo>
                <a:lnTo>
                  <a:pt x="6136" y="127502"/>
                </a:lnTo>
                <a:lnTo>
                  <a:pt x="7067" y="131018"/>
                </a:lnTo>
                <a:lnTo>
                  <a:pt x="7688" y="134354"/>
                </a:lnTo>
                <a:lnTo>
                  <a:pt x="8102" y="135586"/>
                </a:lnTo>
                <a:lnTo>
                  <a:pt x="8378" y="135415"/>
                </a:lnTo>
                <a:lnTo>
                  <a:pt x="8684" y="132579"/>
                </a:lnTo>
                <a:lnTo>
                  <a:pt x="8766" y="130433"/>
                </a:lnTo>
                <a:lnTo>
                  <a:pt x="8820" y="128011"/>
                </a:lnTo>
                <a:lnTo>
                  <a:pt x="8897" y="110381"/>
                </a:lnTo>
                <a:lnTo>
                  <a:pt x="7915" y="99759"/>
                </a:lnTo>
                <a:lnTo>
                  <a:pt x="6269" y="86726"/>
                </a:lnTo>
                <a:lnTo>
                  <a:pt x="4180" y="72084"/>
                </a:lnTo>
                <a:lnTo>
                  <a:pt x="3778" y="60338"/>
                </a:lnTo>
                <a:lnTo>
                  <a:pt x="4503" y="50523"/>
                </a:lnTo>
                <a:lnTo>
                  <a:pt x="5979" y="41995"/>
                </a:lnTo>
                <a:lnTo>
                  <a:pt x="6962" y="35318"/>
                </a:lnTo>
                <a:lnTo>
                  <a:pt x="7618" y="29874"/>
                </a:lnTo>
                <a:lnTo>
                  <a:pt x="8055" y="25253"/>
                </a:lnTo>
                <a:lnTo>
                  <a:pt x="9339" y="21179"/>
                </a:lnTo>
                <a:lnTo>
                  <a:pt x="11187" y="17472"/>
                </a:lnTo>
                <a:lnTo>
                  <a:pt x="13410" y="14008"/>
                </a:lnTo>
                <a:lnTo>
                  <a:pt x="15885" y="10706"/>
                </a:lnTo>
                <a:lnTo>
                  <a:pt x="18528" y="7514"/>
                </a:lnTo>
                <a:lnTo>
                  <a:pt x="21282" y="4392"/>
                </a:lnTo>
                <a:lnTo>
                  <a:pt x="24109" y="2312"/>
                </a:lnTo>
                <a:lnTo>
                  <a:pt x="26987" y="925"/>
                </a:lnTo>
                <a:lnTo>
                  <a:pt x="29897" y="0"/>
                </a:lnTo>
                <a:lnTo>
                  <a:pt x="34814" y="376"/>
                </a:lnTo>
                <a:lnTo>
                  <a:pt x="41069" y="1618"/>
                </a:lnTo>
                <a:lnTo>
                  <a:pt x="62507" y="708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2" name="SMARTPenAnnotation640"/>
          <p:cNvSpPr/>
          <p:nvPr/>
        </p:nvSpPr>
        <p:spPr>
          <a:xfrm>
            <a:off x="5295304" y="4166692"/>
            <a:ext cx="80368" cy="110629"/>
          </a:xfrm>
          <a:custGeom>
            <a:avLst/>
            <a:gdLst/>
            <a:ahLst/>
            <a:cxnLst/>
            <a:rect l="0" t="0" r="0" b="0"/>
            <a:pathLst>
              <a:path w="80368" h="110629">
                <a:moveTo>
                  <a:pt x="0" y="92768"/>
                </a:moveTo>
                <a:lnTo>
                  <a:pt x="4741" y="83288"/>
                </a:lnTo>
                <a:lnTo>
                  <a:pt x="8122" y="78510"/>
                </a:lnTo>
                <a:lnTo>
                  <a:pt x="12360" y="73341"/>
                </a:lnTo>
                <a:lnTo>
                  <a:pt x="21368" y="63298"/>
                </a:lnTo>
                <a:lnTo>
                  <a:pt x="28679" y="55527"/>
                </a:lnTo>
                <a:lnTo>
                  <a:pt x="38374" y="45574"/>
                </a:lnTo>
                <a:lnTo>
                  <a:pt x="41457" y="40470"/>
                </a:lnTo>
                <a:lnTo>
                  <a:pt x="44506" y="34090"/>
                </a:lnTo>
                <a:lnTo>
                  <a:pt x="47530" y="26861"/>
                </a:lnTo>
                <a:lnTo>
                  <a:pt x="48554" y="21049"/>
                </a:lnTo>
                <a:lnTo>
                  <a:pt x="48244" y="16182"/>
                </a:lnTo>
                <a:lnTo>
                  <a:pt x="47046" y="11945"/>
                </a:lnTo>
                <a:lnTo>
                  <a:pt x="45255" y="8129"/>
                </a:lnTo>
                <a:lnTo>
                  <a:pt x="43068" y="4592"/>
                </a:lnTo>
                <a:lnTo>
                  <a:pt x="40619" y="1242"/>
                </a:lnTo>
                <a:lnTo>
                  <a:pt x="38985" y="0"/>
                </a:lnTo>
                <a:lnTo>
                  <a:pt x="37897" y="166"/>
                </a:lnTo>
                <a:lnTo>
                  <a:pt x="37171" y="1267"/>
                </a:lnTo>
                <a:lnTo>
                  <a:pt x="35695" y="2002"/>
                </a:lnTo>
                <a:lnTo>
                  <a:pt x="33718" y="2492"/>
                </a:lnTo>
                <a:lnTo>
                  <a:pt x="31409" y="2819"/>
                </a:lnTo>
                <a:lnTo>
                  <a:pt x="29869" y="4028"/>
                </a:lnTo>
                <a:lnTo>
                  <a:pt x="28842" y="5827"/>
                </a:lnTo>
                <a:lnTo>
                  <a:pt x="28158" y="8019"/>
                </a:lnTo>
                <a:lnTo>
                  <a:pt x="27702" y="11464"/>
                </a:lnTo>
                <a:lnTo>
                  <a:pt x="27397" y="15745"/>
                </a:lnTo>
                <a:lnTo>
                  <a:pt x="27195" y="20584"/>
                </a:lnTo>
                <a:lnTo>
                  <a:pt x="26910" y="41615"/>
                </a:lnTo>
                <a:lnTo>
                  <a:pt x="26800" y="68124"/>
                </a:lnTo>
                <a:lnTo>
                  <a:pt x="28781" y="73362"/>
                </a:lnTo>
                <a:lnTo>
                  <a:pt x="32086" y="79831"/>
                </a:lnTo>
                <a:lnTo>
                  <a:pt x="36274" y="87120"/>
                </a:lnTo>
                <a:lnTo>
                  <a:pt x="40057" y="91979"/>
                </a:lnTo>
                <a:lnTo>
                  <a:pt x="43572" y="95219"/>
                </a:lnTo>
                <a:lnTo>
                  <a:pt x="46908" y="97379"/>
                </a:lnTo>
                <a:lnTo>
                  <a:pt x="51115" y="99811"/>
                </a:lnTo>
                <a:lnTo>
                  <a:pt x="61083" y="105159"/>
                </a:lnTo>
                <a:lnTo>
                  <a:pt x="65526" y="106982"/>
                </a:lnTo>
                <a:lnTo>
                  <a:pt x="69482" y="108197"/>
                </a:lnTo>
                <a:lnTo>
                  <a:pt x="80367" y="11062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3" name="SMARTPenAnnotation641"/>
          <p:cNvSpPr/>
          <p:nvPr/>
        </p:nvSpPr>
        <p:spPr>
          <a:xfrm>
            <a:off x="5402460" y="4162619"/>
            <a:ext cx="125017" cy="123473"/>
          </a:xfrm>
          <a:custGeom>
            <a:avLst/>
            <a:gdLst/>
            <a:ahLst/>
            <a:cxnLst/>
            <a:rect l="0" t="0" r="0" b="0"/>
            <a:pathLst>
              <a:path w="125017" h="123473">
                <a:moveTo>
                  <a:pt x="0" y="25404"/>
                </a:moveTo>
                <a:lnTo>
                  <a:pt x="4741" y="25404"/>
                </a:lnTo>
                <a:lnTo>
                  <a:pt x="7129" y="26396"/>
                </a:lnTo>
                <a:lnTo>
                  <a:pt x="9714" y="28050"/>
                </a:lnTo>
                <a:lnTo>
                  <a:pt x="12429" y="30144"/>
                </a:lnTo>
                <a:lnTo>
                  <a:pt x="15232" y="31541"/>
                </a:lnTo>
                <a:lnTo>
                  <a:pt x="18092" y="32472"/>
                </a:lnTo>
                <a:lnTo>
                  <a:pt x="20991" y="33092"/>
                </a:lnTo>
                <a:lnTo>
                  <a:pt x="25900" y="33506"/>
                </a:lnTo>
                <a:lnTo>
                  <a:pt x="32150" y="33782"/>
                </a:lnTo>
                <a:lnTo>
                  <a:pt x="54087" y="34225"/>
                </a:lnTo>
                <a:lnTo>
                  <a:pt x="64753" y="34301"/>
                </a:lnTo>
                <a:lnTo>
                  <a:pt x="67974" y="33320"/>
                </a:lnTo>
                <a:lnTo>
                  <a:pt x="71113" y="31674"/>
                </a:lnTo>
                <a:lnTo>
                  <a:pt x="74198" y="29584"/>
                </a:lnTo>
                <a:lnTo>
                  <a:pt x="77247" y="28190"/>
                </a:lnTo>
                <a:lnTo>
                  <a:pt x="80271" y="27262"/>
                </a:lnTo>
                <a:lnTo>
                  <a:pt x="83280" y="26642"/>
                </a:lnTo>
                <a:lnTo>
                  <a:pt x="85286" y="25237"/>
                </a:lnTo>
                <a:lnTo>
                  <a:pt x="86623" y="23309"/>
                </a:lnTo>
                <a:lnTo>
                  <a:pt x="87514" y="21031"/>
                </a:lnTo>
                <a:lnTo>
                  <a:pt x="88109" y="18519"/>
                </a:lnTo>
                <a:lnTo>
                  <a:pt x="88505" y="15853"/>
                </a:lnTo>
                <a:lnTo>
                  <a:pt x="89141" y="9186"/>
                </a:lnTo>
                <a:lnTo>
                  <a:pt x="86582" y="5628"/>
                </a:lnTo>
                <a:lnTo>
                  <a:pt x="84510" y="3291"/>
                </a:lnTo>
                <a:lnTo>
                  <a:pt x="82137" y="1732"/>
                </a:lnTo>
                <a:lnTo>
                  <a:pt x="79563" y="693"/>
                </a:lnTo>
                <a:lnTo>
                  <a:pt x="76854" y="0"/>
                </a:lnTo>
                <a:lnTo>
                  <a:pt x="74057" y="531"/>
                </a:lnTo>
                <a:lnTo>
                  <a:pt x="71200" y="1877"/>
                </a:lnTo>
                <a:lnTo>
                  <a:pt x="68302" y="3766"/>
                </a:lnTo>
                <a:lnTo>
                  <a:pt x="65379" y="6018"/>
                </a:lnTo>
                <a:lnTo>
                  <a:pt x="62438" y="8511"/>
                </a:lnTo>
                <a:lnTo>
                  <a:pt x="59484" y="11165"/>
                </a:lnTo>
                <a:lnTo>
                  <a:pt x="53558" y="16761"/>
                </a:lnTo>
                <a:lnTo>
                  <a:pt x="32741" y="37327"/>
                </a:lnTo>
                <a:lnTo>
                  <a:pt x="30757" y="41290"/>
                </a:lnTo>
                <a:lnTo>
                  <a:pt x="29435" y="45917"/>
                </a:lnTo>
                <a:lnTo>
                  <a:pt x="28553" y="50985"/>
                </a:lnTo>
                <a:lnTo>
                  <a:pt x="27965" y="56349"/>
                </a:lnTo>
                <a:lnTo>
                  <a:pt x="27573" y="61909"/>
                </a:lnTo>
                <a:lnTo>
                  <a:pt x="27312" y="67600"/>
                </a:lnTo>
                <a:lnTo>
                  <a:pt x="28130" y="73379"/>
                </a:lnTo>
                <a:lnTo>
                  <a:pt x="29668" y="79215"/>
                </a:lnTo>
                <a:lnTo>
                  <a:pt x="31685" y="85091"/>
                </a:lnTo>
                <a:lnTo>
                  <a:pt x="33029" y="90000"/>
                </a:lnTo>
                <a:lnTo>
                  <a:pt x="33926" y="94265"/>
                </a:lnTo>
                <a:lnTo>
                  <a:pt x="34524" y="98100"/>
                </a:lnTo>
                <a:lnTo>
                  <a:pt x="35914" y="101649"/>
                </a:lnTo>
                <a:lnTo>
                  <a:pt x="37834" y="105008"/>
                </a:lnTo>
                <a:lnTo>
                  <a:pt x="40106" y="108239"/>
                </a:lnTo>
                <a:lnTo>
                  <a:pt x="42612" y="111385"/>
                </a:lnTo>
                <a:lnTo>
                  <a:pt x="45276" y="114474"/>
                </a:lnTo>
                <a:lnTo>
                  <a:pt x="48043" y="117527"/>
                </a:lnTo>
                <a:lnTo>
                  <a:pt x="51872" y="119561"/>
                </a:lnTo>
                <a:lnTo>
                  <a:pt x="56410" y="120917"/>
                </a:lnTo>
                <a:lnTo>
                  <a:pt x="61419" y="121822"/>
                </a:lnTo>
                <a:lnTo>
                  <a:pt x="65751" y="122425"/>
                </a:lnTo>
                <a:lnTo>
                  <a:pt x="69631" y="122827"/>
                </a:lnTo>
                <a:lnTo>
                  <a:pt x="73210" y="123095"/>
                </a:lnTo>
                <a:lnTo>
                  <a:pt x="76588" y="123273"/>
                </a:lnTo>
                <a:lnTo>
                  <a:pt x="82988" y="123472"/>
                </a:lnTo>
                <a:lnTo>
                  <a:pt x="86083" y="122533"/>
                </a:lnTo>
                <a:lnTo>
                  <a:pt x="89139" y="120914"/>
                </a:lnTo>
                <a:lnTo>
                  <a:pt x="92168" y="118843"/>
                </a:lnTo>
                <a:lnTo>
                  <a:pt x="95180" y="115478"/>
                </a:lnTo>
                <a:lnTo>
                  <a:pt x="98180" y="111250"/>
                </a:lnTo>
                <a:lnTo>
                  <a:pt x="101172" y="106447"/>
                </a:lnTo>
                <a:lnTo>
                  <a:pt x="125016" y="7005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4" name="SMARTPenAnnotation642"/>
          <p:cNvSpPr/>
          <p:nvPr/>
        </p:nvSpPr>
        <p:spPr>
          <a:xfrm>
            <a:off x="5466209" y="3982640"/>
            <a:ext cx="96987" cy="267892"/>
          </a:xfrm>
          <a:custGeom>
            <a:avLst/>
            <a:gdLst/>
            <a:ahLst/>
            <a:cxnLst/>
            <a:rect l="0" t="0" r="0" b="0"/>
            <a:pathLst>
              <a:path w="96987" h="267892">
                <a:moveTo>
                  <a:pt x="7689" y="0"/>
                </a:moveTo>
                <a:lnTo>
                  <a:pt x="2949" y="9481"/>
                </a:lnTo>
                <a:lnTo>
                  <a:pt x="621" y="16782"/>
                </a:lnTo>
                <a:lnTo>
                  <a:pt x="0" y="20118"/>
                </a:lnTo>
                <a:lnTo>
                  <a:pt x="579" y="24326"/>
                </a:lnTo>
                <a:lnTo>
                  <a:pt x="1957" y="29116"/>
                </a:lnTo>
                <a:lnTo>
                  <a:pt x="3868" y="34293"/>
                </a:lnTo>
                <a:lnTo>
                  <a:pt x="16038" y="65283"/>
                </a:lnTo>
                <a:lnTo>
                  <a:pt x="56338" y="164149"/>
                </a:lnTo>
                <a:lnTo>
                  <a:pt x="78768" y="223923"/>
                </a:lnTo>
                <a:lnTo>
                  <a:pt x="83849" y="236595"/>
                </a:lnTo>
                <a:lnTo>
                  <a:pt x="96986" y="26789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5" name="SMARTPenAnnotation643"/>
          <p:cNvSpPr/>
          <p:nvPr/>
        </p:nvSpPr>
        <p:spPr>
          <a:xfrm>
            <a:off x="5491757" y="4108024"/>
            <a:ext cx="98228" cy="8562"/>
          </a:xfrm>
          <a:custGeom>
            <a:avLst/>
            <a:gdLst/>
            <a:ahLst/>
            <a:cxnLst/>
            <a:rect l="0" t="0" r="0" b="0"/>
            <a:pathLst>
              <a:path w="98228" h="8562">
                <a:moveTo>
                  <a:pt x="98227" y="8561"/>
                </a:moveTo>
                <a:lnTo>
                  <a:pt x="84006" y="3821"/>
                </a:lnTo>
                <a:lnTo>
                  <a:pt x="77832" y="2425"/>
                </a:lnTo>
                <a:lnTo>
                  <a:pt x="71732" y="1494"/>
                </a:lnTo>
                <a:lnTo>
                  <a:pt x="65681" y="873"/>
                </a:lnTo>
                <a:lnTo>
                  <a:pt x="59663" y="459"/>
                </a:lnTo>
                <a:lnTo>
                  <a:pt x="53666" y="184"/>
                </a:lnTo>
                <a:lnTo>
                  <a:pt x="47683" y="0"/>
                </a:lnTo>
                <a:lnTo>
                  <a:pt x="40719" y="869"/>
                </a:lnTo>
                <a:lnTo>
                  <a:pt x="33099" y="2441"/>
                </a:lnTo>
                <a:lnTo>
                  <a:pt x="25043" y="4481"/>
                </a:lnTo>
                <a:lnTo>
                  <a:pt x="18679" y="5841"/>
                </a:lnTo>
                <a:lnTo>
                  <a:pt x="13446" y="6748"/>
                </a:lnTo>
                <a:lnTo>
                  <a:pt x="0" y="856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6" name="SMARTPenAnnotation644"/>
          <p:cNvSpPr/>
          <p:nvPr/>
        </p:nvSpPr>
        <p:spPr>
          <a:xfrm>
            <a:off x="5607843" y="3918018"/>
            <a:ext cx="267892" cy="331107"/>
          </a:xfrm>
          <a:custGeom>
            <a:avLst/>
            <a:gdLst/>
            <a:ahLst/>
            <a:cxnLst/>
            <a:rect l="0" t="0" r="0" b="0"/>
            <a:pathLst>
              <a:path w="267892" h="331107">
                <a:moveTo>
                  <a:pt x="0" y="270005"/>
                </a:moveTo>
                <a:lnTo>
                  <a:pt x="9481" y="265265"/>
                </a:lnTo>
                <a:lnTo>
                  <a:pt x="12274" y="262876"/>
                </a:lnTo>
                <a:lnTo>
                  <a:pt x="14136" y="260292"/>
                </a:lnTo>
                <a:lnTo>
                  <a:pt x="15377" y="257576"/>
                </a:lnTo>
                <a:lnTo>
                  <a:pt x="17197" y="255766"/>
                </a:lnTo>
                <a:lnTo>
                  <a:pt x="19402" y="254559"/>
                </a:lnTo>
                <a:lnTo>
                  <a:pt x="21864" y="253755"/>
                </a:lnTo>
                <a:lnTo>
                  <a:pt x="27247" y="250215"/>
                </a:lnTo>
                <a:lnTo>
                  <a:pt x="32946" y="245334"/>
                </a:lnTo>
                <a:lnTo>
                  <a:pt x="38786" y="239858"/>
                </a:lnTo>
                <a:lnTo>
                  <a:pt x="53590" y="225307"/>
                </a:lnTo>
                <a:lnTo>
                  <a:pt x="78972" y="199963"/>
                </a:lnTo>
                <a:lnTo>
                  <a:pt x="78445" y="199498"/>
                </a:lnTo>
                <a:lnTo>
                  <a:pt x="75213" y="198981"/>
                </a:lnTo>
                <a:lnTo>
                  <a:pt x="72963" y="199836"/>
                </a:lnTo>
                <a:lnTo>
                  <a:pt x="65054" y="205778"/>
                </a:lnTo>
                <a:lnTo>
                  <a:pt x="59340" y="211033"/>
                </a:lnTo>
                <a:lnTo>
                  <a:pt x="53493" y="219321"/>
                </a:lnTo>
                <a:lnTo>
                  <a:pt x="47587" y="229619"/>
                </a:lnTo>
                <a:lnTo>
                  <a:pt x="41655" y="240811"/>
                </a:lnTo>
                <a:lnTo>
                  <a:pt x="35711" y="249754"/>
                </a:lnTo>
                <a:lnTo>
                  <a:pt x="32738" y="253528"/>
                </a:lnTo>
                <a:lnTo>
                  <a:pt x="30755" y="258028"/>
                </a:lnTo>
                <a:lnTo>
                  <a:pt x="28552" y="268320"/>
                </a:lnTo>
                <a:lnTo>
                  <a:pt x="28956" y="272851"/>
                </a:lnTo>
                <a:lnTo>
                  <a:pt x="30219" y="276863"/>
                </a:lnTo>
                <a:lnTo>
                  <a:pt x="39373" y="295172"/>
                </a:lnTo>
                <a:lnTo>
                  <a:pt x="44949" y="303680"/>
                </a:lnTo>
                <a:lnTo>
                  <a:pt x="47826" y="307338"/>
                </a:lnTo>
                <a:lnTo>
                  <a:pt x="51728" y="310768"/>
                </a:lnTo>
                <a:lnTo>
                  <a:pt x="56313" y="314048"/>
                </a:lnTo>
                <a:lnTo>
                  <a:pt x="61355" y="317226"/>
                </a:lnTo>
                <a:lnTo>
                  <a:pt x="69602" y="320758"/>
                </a:lnTo>
                <a:lnTo>
                  <a:pt x="77567" y="323320"/>
                </a:lnTo>
                <a:lnTo>
                  <a:pt x="82470" y="325392"/>
                </a:lnTo>
                <a:lnTo>
                  <a:pt x="87722" y="327765"/>
                </a:lnTo>
                <a:lnTo>
                  <a:pt x="93208" y="329348"/>
                </a:lnTo>
                <a:lnTo>
                  <a:pt x="98850" y="330403"/>
                </a:lnTo>
                <a:lnTo>
                  <a:pt x="104595" y="331106"/>
                </a:lnTo>
                <a:lnTo>
                  <a:pt x="110410" y="330583"/>
                </a:lnTo>
                <a:lnTo>
                  <a:pt x="116271" y="329242"/>
                </a:lnTo>
                <a:lnTo>
                  <a:pt x="122163" y="327355"/>
                </a:lnTo>
                <a:lnTo>
                  <a:pt x="128075" y="326098"/>
                </a:lnTo>
                <a:lnTo>
                  <a:pt x="134001" y="325260"/>
                </a:lnTo>
                <a:lnTo>
                  <a:pt x="139936" y="324701"/>
                </a:lnTo>
                <a:lnTo>
                  <a:pt x="145876" y="323336"/>
                </a:lnTo>
                <a:lnTo>
                  <a:pt x="151821" y="321434"/>
                </a:lnTo>
                <a:lnTo>
                  <a:pt x="157769" y="319174"/>
                </a:lnTo>
                <a:lnTo>
                  <a:pt x="162726" y="316675"/>
                </a:lnTo>
                <a:lnTo>
                  <a:pt x="170880" y="311252"/>
                </a:lnTo>
                <a:lnTo>
                  <a:pt x="177812" y="305535"/>
                </a:lnTo>
                <a:lnTo>
                  <a:pt x="184199" y="299687"/>
                </a:lnTo>
                <a:lnTo>
                  <a:pt x="193374" y="290816"/>
                </a:lnTo>
                <a:lnTo>
                  <a:pt x="199384" y="284877"/>
                </a:lnTo>
                <a:lnTo>
                  <a:pt x="200392" y="280912"/>
                </a:lnTo>
                <a:lnTo>
                  <a:pt x="200071" y="276284"/>
                </a:lnTo>
                <a:lnTo>
                  <a:pt x="198061" y="266843"/>
                </a:lnTo>
                <a:lnTo>
                  <a:pt x="197168" y="259339"/>
                </a:lnTo>
                <a:lnTo>
                  <a:pt x="195938" y="255949"/>
                </a:lnTo>
                <a:lnTo>
                  <a:pt x="191925" y="249536"/>
                </a:lnTo>
                <a:lnTo>
                  <a:pt x="188473" y="247430"/>
                </a:lnTo>
                <a:lnTo>
                  <a:pt x="184188" y="246025"/>
                </a:lnTo>
                <a:lnTo>
                  <a:pt x="179347" y="245089"/>
                </a:lnTo>
                <a:lnTo>
                  <a:pt x="174135" y="243472"/>
                </a:lnTo>
                <a:lnTo>
                  <a:pt x="168676" y="241402"/>
                </a:lnTo>
                <a:lnTo>
                  <a:pt x="163053" y="239030"/>
                </a:lnTo>
                <a:lnTo>
                  <a:pt x="158311" y="237449"/>
                </a:lnTo>
                <a:lnTo>
                  <a:pt x="150397" y="235692"/>
                </a:lnTo>
                <a:lnTo>
                  <a:pt x="145906" y="236216"/>
                </a:lnTo>
                <a:lnTo>
                  <a:pt x="140927" y="237557"/>
                </a:lnTo>
                <a:lnTo>
                  <a:pt x="135623" y="239443"/>
                </a:lnTo>
                <a:lnTo>
                  <a:pt x="131095" y="241693"/>
                </a:lnTo>
                <a:lnTo>
                  <a:pt x="123418" y="246839"/>
                </a:lnTo>
                <a:lnTo>
                  <a:pt x="116699" y="252433"/>
                </a:lnTo>
                <a:lnTo>
                  <a:pt x="110406" y="258227"/>
                </a:lnTo>
                <a:lnTo>
                  <a:pt x="104301" y="264108"/>
                </a:lnTo>
                <a:lnTo>
                  <a:pt x="102276" y="267066"/>
                </a:lnTo>
                <a:lnTo>
                  <a:pt x="100027" y="272998"/>
                </a:lnTo>
                <a:lnTo>
                  <a:pt x="98760" y="281916"/>
                </a:lnTo>
                <a:lnTo>
                  <a:pt x="98464" y="290512"/>
                </a:lnTo>
                <a:lnTo>
                  <a:pt x="98385" y="295583"/>
                </a:lnTo>
                <a:lnTo>
                  <a:pt x="99324" y="299955"/>
                </a:lnTo>
                <a:lnTo>
                  <a:pt x="103014" y="307459"/>
                </a:lnTo>
                <a:lnTo>
                  <a:pt x="105387" y="309858"/>
                </a:lnTo>
                <a:lnTo>
                  <a:pt x="107961" y="311456"/>
                </a:lnTo>
                <a:lnTo>
                  <a:pt x="110670" y="312522"/>
                </a:lnTo>
                <a:lnTo>
                  <a:pt x="116325" y="316352"/>
                </a:lnTo>
                <a:lnTo>
                  <a:pt x="119222" y="318762"/>
                </a:lnTo>
                <a:lnTo>
                  <a:pt x="122145" y="320369"/>
                </a:lnTo>
                <a:lnTo>
                  <a:pt x="128040" y="322155"/>
                </a:lnTo>
                <a:lnTo>
                  <a:pt x="131993" y="322631"/>
                </a:lnTo>
                <a:lnTo>
                  <a:pt x="136612" y="322948"/>
                </a:lnTo>
                <a:lnTo>
                  <a:pt x="141677" y="323160"/>
                </a:lnTo>
                <a:lnTo>
                  <a:pt x="152595" y="323395"/>
                </a:lnTo>
                <a:lnTo>
                  <a:pt x="158285" y="323458"/>
                </a:lnTo>
                <a:lnTo>
                  <a:pt x="163070" y="322508"/>
                </a:lnTo>
                <a:lnTo>
                  <a:pt x="171033" y="318806"/>
                </a:lnTo>
                <a:lnTo>
                  <a:pt x="185835" y="311144"/>
                </a:lnTo>
                <a:lnTo>
                  <a:pt x="190367" y="307353"/>
                </a:lnTo>
                <a:lnTo>
                  <a:pt x="198047" y="297849"/>
                </a:lnTo>
                <a:lnTo>
                  <a:pt x="201485" y="292536"/>
                </a:lnTo>
                <a:lnTo>
                  <a:pt x="204769" y="287010"/>
                </a:lnTo>
                <a:lnTo>
                  <a:pt x="207950" y="281342"/>
                </a:lnTo>
                <a:lnTo>
                  <a:pt x="211063" y="274586"/>
                </a:lnTo>
                <a:lnTo>
                  <a:pt x="214131" y="267106"/>
                </a:lnTo>
                <a:lnTo>
                  <a:pt x="217168" y="259142"/>
                </a:lnTo>
                <a:lnTo>
                  <a:pt x="219193" y="251849"/>
                </a:lnTo>
                <a:lnTo>
                  <a:pt x="220543" y="245003"/>
                </a:lnTo>
                <a:lnTo>
                  <a:pt x="221443" y="238454"/>
                </a:lnTo>
                <a:lnTo>
                  <a:pt x="223035" y="231112"/>
                </a:lnTo>
                <a:lnTo>
                  <a:pt x="225088" y="223240"/>
                </a:lnTo>
                <a:lnTo>
                  <a:pt x="227450" y="215016"/>
                </a:lnTo>
                <a:lnTo>
                  <a:pt x="228032" y="206556"/>
                </a:lnTo>
                <a:lnTo>
                  <a:pt x="227428" y="197940"/>
                </a:lnTo>
                <a:lnTo>
                  <a:pt x="226033" y="189220"/>
                </a:lnTo>
                <a:lnTo>
                  <a:pt x="225103" y="176461"/>
                </a:lnTo>
                <a:lnTo>
                  <a:pt x="224482" y="161009"/>
                </a:lnTo>
                <a:lnTo>
                  <a:pt x="224069" y="143763"/>
                </a:lnTo>
                <a:lnTo>
                  <a:pt x="221809" y="127305"/>
                </a:lnTo>
                <a:lnTo>
                  <a:pt x="218318" y="111371"/>
                </a:lnTo>
                <a:lnTo>
                  <a:pt x="206570" y="67891"/>
                </a:lnTo>
                <a:lnTo>
                  <a:pt x="203198" y="54895"/>
                </a:lnTo>
                <a:lnTo>
                  <a:pt x="198965" y="42262"/>
                </a:lnTo>
                <a:lnTo>
                  <a:pt x="194159" y="29872"/>
                </a:lnTo>
                <a:lnTo>
                  <a:pt x="188971" y="17643"/>
                </a:lnTo>
                <a:lnTo>
                  <a:pt x="184520" y="9490"/>
                </a:lnTo>
                <a:lnTo>
                  <a:pt x="180561" y="4055"/>
                </a:lnTo>
                <a:lnTo>
                  <a:pt x="176928" y="431"/>
                </a:lnTo>
                <a:lnTo>
                  <a:pt x="175499" y="0"/>
                </a:lnTo>
                <a:lnTo>
                  <a:pt x="175539" y="1697"/>
                </a:lnTo>
                <a:lnTo>
                  <a:pt x="177236" y="7882"/>
                </a:lnTo>
                <a:lnTo>
                  <a:pt x="179184" y="17935"/>
                </a:lnTo>
                <a:lnTo>
                  <a:pt x="183156" y="27667"/>
                </a:lnTo>
                <a:lnTo>
                  <a:pt x="184611" y="33040"/>
                </a:lnTo>
                <a:lnTo>
                  <a:pt x="185582" y="38606"/>
                </a:lnTo>
                <a:lnTo>
                  <a:pt x="186230" y="44302"/>
                </a:lnTo>
                <a:lnTo>
                  <a:pt x="187654" y="51075"/>
                </a:lnTo>
                <a:lnTo>
                  <a:pt x="189594" y="58567"/>
                </a:lnTo>
                <a:lnTo>
                  <a:pt x="191881" y="66539"/>
                </a:lnTo>
                <a:lnTo>
                  <a:pt x="204580" y="106201"/>
                </a:lnTo>
                <a:lnTo>
                  <a:pt x="233576" y="193790"/>
                </a:lnTo>
                <a:lnTo>
                  <a:pt x="243049" y="219595"/>
                </a:lnTo>
                <a:lnTo>
                  <a:pt x="252881" y="245616"/>
                </a:lnTo>
                <a:lnTo>
                  <a:pt x="260558" y="267103"/>
                </a:lnTo>
                <a:lnTo>
                  <a:pt x="263002" y="275015"/>
                </a:lnTo>
                <a:lnTo>
                  <a:pt x="264632" y="281283"/>
                </a:lnTo>
                <a:lnTo>
                  <a:pt x="267891" y="2967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7" name="SMARTPenAnnotation645"/>
          <p:cNvSpPr/>
          <p:nvPr/>
        </p:nvSpPr>
        <p:spPr>
          <a:xfrm>
            <a:off x="6375796" y="2812851"/>
            <a:ext cx="571501" cy="357189"/>
          </a:xfrm>
          <a:custGeom>
            <a:avLst/>
            <a:gdLst/>
            <a:ahLst/>
            <a:cxnLst/>
            <a:rect l="0" t="0" r="0" b="0"/>
            <a:pathLst>
              <a:path w="571501" h="357189">
                <a:moveTo>
                  <a:pt x="0" y="0"/>
                </a:moveTo>
                <a:lnTo>
                  <a:pt x="4741" y="4741"/>
                </a:lnTo>
                <a:lnTo>
                  <a:pt x="6137" y="7129"/>
                </a:lnTo>
                <a:lnTo>
                  <a:pt x="7689" y="12429"/>
                </a:lnTo>
                <a:lnTo>
                  <a:pt x="16316" y="23384"/>
                </a:lnTo>
                <a:lnTo>
                  <a:pt x="22783" y="30472"/>
                </a:lnTo>
                <a:lnTo>
                  <a:pt x="30072" y="37182"/>
                </a:lnTo>
                <a:lnTo>
                  <a:pt x="37907" y="43639"/>
                </a:lnTo>
                <a:lnTo>
                  <a:pt x="46108" y="49929"/>
                </a:lnTo>
                <a:lnTo>
                  <a:pt x="54551" y="56106"/>
                </a:lnTo>
                <a:lnTo>
                  <a:pt x="71870" y="68262"/>
                </a:lnTo>
                <a:lnTo>
                  <a:pt x="98355" y="86261"/>
                </a:lnTo>
                <a:lnTo>
                  <a:pt x="109227" y="92234"/>
                </a:lnTo>
                <a:lnTo>
                  <a:pt x="121435" y="98200"/>
                </a:lnTo>
                <a:lnTo>
                  <a:pt x="134535" y="104162"/>
                </a:lnTo>
                <a:lnTo>
                  <a:pt x="147236" y="111113"/>
                </a:lnTo>
                <a:lnTo>
                  <a:pt x="159674" y="118724"/>
                </a:lnTo>
                <a:lnTo>
                  <a:pt x="171934" y="126774"/>
                </a:lnTo>
                <a:lnTo>
                  <a:pt x="190029" y="137102"/>
                </a:lnTo>
                <a:lnTo>
                  <a:pt x="236593" y="161807"/>
                </a:lnTo>
                <a:lnTo>
                  <a:pt x="256947" y="173356"/>
                </a:lnTo>
                <a:lnTo>
                  <a:pt x="274486" y="184031"/>
                </a:lnTo>
                <a:lnTo>
                  <a:pt x="305549" y="203831"/>
                </a:lnTo>
                <a:lnTo>
                  <a:pt x="380864" y="249827"/>
                </a:lnTo>
                <a:lnTo>
                  <a:pt x="394800" y="258825"/>
                </a:lnTo>
                <a:lnTo>
                  <a:pt x="408059" y="267800"/>
                </a:lnTo>
                <a:lnTo>
                  <a:pt x="420868" y="276760"/>
                </a:lnTo>
                <a:lnTo>
                  <a:pt x="434368" y="284718"/>
                </a:lnTo>
                <a:lnTo>
                  <a:pt x="448329" y="292007"/>
                </a:lnTo>
                <a:lnTo>
                  <a:pt x="462597" y="298851"/>
                </a:lnTo>
                <a:lnTo>
                  <a:pt x="475085" y="305398"/>
                </a:lnTo>
                <a:lnTo>
                  <a:pt x="486389" y="311747"/>
                </a:lnTo>
                <a:lnTo>
                  <a:pt x="496900" y="317964"/>
                </a:lnTo>
                <a:lnTo>
                  <a:pt x="516516" y="330164"/>
                </a:lnTo>
                <a:lnTo>
                  <a:pt x="571500" y="3571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8" name="SMARTPenAnnotation646"/>
          <p:cNvSpPr/>
          <p:nvPr/>
        </p:nvSpPr>
        <p:spPr>
          <a:xfrm>
            <a:off x="7000930" y="3062882"/>
            <a:ext cx="258851" cy="305318"/>
          </a:xfrm>
          <a:custGeom>
            <a:avLst/>
            <a:gdLst/>
            <a:ahLst/>
            <a:cxnLst/>
            <a:rect l="0" t="0" r="0" b="0"/>
            <a:pathLst>
              <a:path w="258851" h="305318">
                <a:moveTo>
                  <a:pt x="26734" y="107157"/>
                </a:moveTo>
                <a:lnTo>
                  <a:pt x="26734" y="116638"/>
                </a:lnTo>
                <a:lnTo>
                  <a:pt x="30702" y="128360"/>
                </a:lnTo>
                <a:lnTo>
                  <a:pt x="37317" y="145105"/>
                </a:lnTo>
                <a:lnTo>
                  <a:pt x="52273" y="181569"/>
                </a:lnTo>
                <a:lnTo>
                  <a:pt x="62228" y="207698"/>
                </a:lnTo>
                <a:lnTo>
                  <a:pt x="66271" y="216848"/>
                </a:lnTo>
                <a:lnTo>
                  <a:pt x="69960" y="223941"/>
                </a:lnTo>
                <a:lnTo>
                  <a:pt x="73411" y="229661"/>
                </a:lnTo>
                <a:lnTo>
                  <a:pt x="75710" y="235459"/>
                </a:lnTo>
                <a:lnTo>
                  <a:pt x="77244" y="241309"/>
                </a:lnTo>
                <a:lnTo>
                  <a:pt x="78267" y="247193"/>
                </a:lnTo>
                <a:lnTo>
                  <a:pt x="78948" y="253100"/>
                </a:lnTo>
                <a:lnTo>
                  <a:pt x="79403" y="259022"/>
                </a:lnTo>
                <a:lnTo>
                  <a:pt x="79908" y="269902"/>
                </a:lnTo>
                <a:lnTo>
                  <a:pt x="80133" y="278045"/>
                </a:lnTo>
                <a:lnTo>
                  <a:pt x="81185" y="281606"/>
                </a:lnTo>
                <a:lnTo>
                  <a:pt x="84999" y="288208"/>
                </a:lnTo>
                <a:lnTo>
                  <a:pt x="87356" y="297095"/>
                </a:lnTo>
                <a:lnTo>
                  <a:pt x="87985" y="302243"/>
                </a:lnTo>
                <a:lnTo>
                  <a:pt x="87411" y="304683"/>
                </a:lnTo>
                <a:lnTo>
                  <a:pt x="86037" y="305317"/>
                </a:lnTo>
                <a:lnTo>
                  <a:pt x="84129" y="304748"/>
                </a:lnTo>
                <a:lnTo>
                  <a:pt x="79362" y="301470"/>
                </a:lnTo>
                <a:lnTo>
                  <a:pt x="73937" y="296705"/>
                </a:lnTo>
                <a:lnTo>
                  <a:pt x="68218" y="291281"/>
                </a:lnTo>
                <a:lnTo>
                  <a:pt x="66295" y="286461"/>
                </a:lnTo>
                <a:lnTo>
                  <a:pt x="65015" y="280271"/>
                </a:lnTo>
                <a:lnTo>
                  <a:pt x="64161" y="273168"/>
                </a:lnTo>
                <a:lnTo>
                  <a:pt x="61607" y="263471"/>
                </a:lnTo>
                <a:lnTo>
                  <a:pt x="57920" y="252046"/>
                </a:lnTo>
                <a:lnTo>
                  <a:pt x="53478" y="239468"/>
                </a:lnTo>
                <a:lnTo>
                  <a:pt x="49524" y="229099"/>
                </a:lnTo>
                <a:lnTo>
                  <a:pt x="45896" y="220201"/>
                </a:lnTo>
                <a:lnTo>
                  <a:pt x="42485" y="212285"/>
                </a:lnTo>
                <a:lnTo>
                  <a:pt x="39219" y="204031"/>
                </a:lnTo>
                <a:lnTo>
                  <a:pt x="32944" y="186923"/>
                </a:lnTo>
                <a:lnTo>
                  <a:pt x="28890" y="172240"/>
                </a:lnTo>
                <a:lnTo>
                  <a:pt x="19093" y="132114"/>
                </a:lnTo>
                <a:lnTo>
                  <a:pt x="14695" y="115857"/>
                </a:lnTo>
                <a:lnTo>
                  <a:pt x="10770" y="103035"/>
                </a:lnTo>
                <a:lnTo>
                  <a:pt x="7162" y="92503"/>
                </a:lnTo>
                <a:lnTo>
                  <a:pt x="4756" y="83497"/>
                </a:lnTo>
                <a:lnTo>
                  <a:pt x="3152" y="75508"/>
                </a:lnTo>
                <a:lnTo>
                  <a:pt x="579" y="57910"/>
                </a:lnTo>
                <a:lnTo>
                  <a:pt x="70" y="49289"/>
                </a:lnTo>
                <a:lnTo>
                  <a:pt x="0" y="51011"/>
                </a:lnTo>
                <a:lnTo>
                  <a:pt x="974" y="52859"/>
                </a:lnTo>
                <a:lnTo>
                  <a:pt x="7084" y="60201"/>
                </a:lnTo>
                <a:lnTo>
                  <a:pt x="12378" y="65782"/>
                </a:lnTo>
                <a:lnTo>
                  <a:pt x="25677" y="79243"/>
                </a:lnTo>
                <a:lnTo>
                  <a:pt x="29998" y="84579"/>
                </a:lnTo>
                <a:lnTo>
                  <a:pt x="33870" y="90120"/>
                </a:lnTo>
                <a:lnTo>
                  <a:pt x="37445" y="95799"/>
                </a:lnTo>
                <a:lnTo>
                  <a:pt x="41812" y="101569"/>
                </a:lnTo>
                <a:lnTo>
                  <a:pt x="46708" y="107401"/>
                </a:lnTo>
                <a:lnTo>
                  <a:pt x="51956" y="113272"/>
                </a:lnTo>
                <a:lnTo>
                  <a:pt x="71016" y="133026"/>
                </a:lnTo>
                <a:lnTo>
                  <a:pt x="109454" y="171908"/>
                </a:lnTo>
                <a:lnTo>
                  <a:pt x="117599" y="179098"/>
                </a:lnTo>
                <a:lnTo>
                  <a:pt x="126006" y="185875"/>
                </a:lnTo>
                <a:lnTo>
                  <a:pt x="134587" y="192378"/>
                </a:lnTo>
                <a:lnTo>
                  <a:pt x="142292" y="197705"/>
                </a:lnTo>
                <a:lnTo>
                  <a:pt x="149413" y="202249"/>
                </a:lnTo>
                <a:lnTo>
                  <a:pt x="156145" y="206270"/>
                </a:lnTo>
                <a:lnTo>
                  <a:pt x="162617" y="210935"/>
                </a:lnTo>
                <a:lnTo>
                  <a:pt x="168916" y="216030"/>
                </a:lnTo>
                <a:lnTo>
                  <a:pt x="175100" y="221411"/>
                </a:lnTo>
                <a:lnTo>
                  <a:pt x="181207" y="225990"/>
                </a:lnTo>
                <a:lnTo>
                  <a:pt x="187263" y="230035"/>
                </a:lnTo>
                <a:lnTo>
                  <a:pt x="193285" y="233724"/>
                </a:lnTo>
                <a:lnTo>
                  <a:pt x="201267" y="237175"/>
                </a:lnTo>
                <a:lnTo>
                  <a:pt x="210559" y="240469"/>
                </a:lnTo>
                <a:lnTo>
                  <a:pt x="220721" y="243656"/>
                </a:lnTo>
                <a:lnTo>
                  <a:pt x="228488" y="245781"/>
                </a:lnTo>
                <a:lnTo>
                  <a:pt x="234658" y="247198"/>
                </a:lnTo>
                <a:lnTo>
                  <a:pt x="239764" y="248143"/>
                </a:lnTo>
                <a:lnTo>
                  <a:pt x="244161" y="248772"/>
                </a:lnTo>
                <a:lnTo>
                  <a:pt x="251690" y="249472"/>
                </a:lnTo>
                <a:lnTo>
                  <a:pt x="254096" y="248666"/>
                </a:lnTo>
                <a:lnTo>
                  <a:pt x="255699" y="247137"/>
                </a:lnTo>
                <a:lnTo>
                  <a:pt x="256768" y="245125"/>
                </a:lnTo>
                <a:lnTo>
                  <a:pt x="257955" y="240244"/>
                </a:lnTo>
                <a:lnTo>
                  <a:pt x="258624" y="231918"/>
                </a:lnTo>
                <a:lnTo>
                  <a:pt x="258781" y="225114"/>
                </a:lnTo>
                <a:lnTo>
                  <a:pt x="258850" y="215476"/>
                </a:lnTo>
                <a:lnTo>
                  <a:pt x="257876" y="207150"/>
                </a:lnTo>
                <a:lnTo>
                  <a:pt x="256235" y="196639"/>
                </a:lnTo>
                <a:lnTo>
                  <a:pt x="254148" y="184671"/>
                </a:lnTo>
                <a:lnTo>
                  <a:pt x="251766" y="173716"/>
                </a:lnTo>
                <a:lnTo>
                  <a:pt x="249184" y="163435"/>
                </a:lnTo>
                <a:lnTo>
                  <a:pt x="246472" y="153605"/>
                </a:lnTo>
                <a:lnTo>
                  <a:pt x="240812" y="134746"/>
                </a:lnTo>
                <a:lnTo>
                  <a:pt x="237913" y="125549"/>
                </a:lnTo>
                <a:lnTo>
                  <a:pt x="233997" y="116442"/>
                </a:lnTo>
                <a:lnTo>
                  <a:pt x="229401" y="107394"/>
                </a:lnTo>
                <a:lnTo>
                  <a:pt x="218011" y="87418"/>
                </a:lnTo>
                <a:lnTo>
                  <a:pt x="203027" y="62004"/>
                </a:lnTo>
                <a:lnTo>
                  <a:pt x="195857" y="52250"/>
                </a:lnTo>
                <a:lnTo>
                  <a:pt x="189092" y="44755"/>
                </a:lnTo>
                <a:lnTo>
                  <a:pt x="182597" y="38767"/>
                </a:lnTo>
                <a:lnTo>
                  <a:pt x="177276" y="32790"/>
                </a:lnTo>
                <a:lnTo>
                  <a:pt x="172736" y="26821"/>
                </a:lnTo>
                <a:lnTo>
                  <a:pt x="168716" y="20857"/>
                </a:lnTo>
                <a:lnTo>
                  <a:pt x="165045" y="16882"/>
                </a:lnTo>
                <a:lnTo>
                  <a:pt x="161605" y="14231"/>
                </a:lnTo>
                <a:lnTo>
                  <a:pt x="155137" y="10294"/>
                </a:lnTo>
                <a:lnTo>
                  <a:pt x="152024" y="7855"/>
                </a:lnTo>
                <a:lnTo>
                  <a:pt x="13389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9" name="SMARTPenAnnotation647"/>
          <p:cNvSpPr/>
          <p:nvPr/>
        </p:nvSpPr>
        <p:spPr>
          <a:xfrm>
            <a:off x="7277695" y="3029369"/>
            <a:ext cx="160703" cy="371063"/>
          </a:xfrm>
          <a:custGeom>
            <a:avLst/>
            <a:gdLst/>
            <a:ahLst/>
            <a:cxnLst/>
            <a:rect l="0" t="0" r="0" b="0"/>
            <a:pathLst>
              <a:path w="160703" h="371063">
                <a:moveTo>
                  <a:pt x="0" y="51373"/>
                </a:moveTo>
                <a:lnTo>
                  <a:pt x="0" y="79179"/>
                </a:lnTo>
                <a:lnTo>
                  <a:pt x="992" y="84793"/>
                </a:lnTo>
                <a:lnTo>
                  <a:pt x="2646" y="91512"/>
                </a:lnTo>
                <a:lnTo>
                  <a:pt x="4741" y="98968"/>
                </a:lnTo>
                <a:lnTo>
                  <a:pt x="7129" y="108900"/>
                </a:lnTo>
                <a:lnTo>
                  <a:pt x="12429" y="133164"/>
                </a:lnTo>
                <a:lnTo>
                  <a:pt x="18092" y="163131"/>
                </a:lnTo>
                <a:lnTo>
                  <a:pt x="20991" y="179456"/>
                </a:lnTo>
                <a:lnTo>
                  <a:pt x="23915" y="193317"/>
                </a:lnTo>
                <a:lnTo>
                  <a:pt x="26858" y="205533"/>
                </a:lnTo>
                <a:lnTo>
                  <a:pt x="29812" y="216654"/>
                </a:lnTo>
                <a:lnTo>
                  <a:pt x="34757" y="232005"/>
                </a:lnTo>
                <a:lnTo>
                  <a:pt x="63006" y="312672"/>
                </a:lnTo>
                <a:lnTo>
                  <a:pt x="65817" y="321815"/>
                </a:lnTo>
                <a:lnTo>
                  <a:pt x="67690" y="328902"/>
                </a:lnTo>
                <a:lnTo>
                  <a:pt x="68939" y="334619"/>
                </a:lnTo>
                <a:lnTo>
                  <a:pt x="71756" y="342398"/>
                </a:lnTo>
                <a:lnTo>
                  <a:pt x="75618" y="351554"/>
                </a:lnTo>
                <a:lnTo>
                  <a:pt x="80178" y="361627"/>
                </a:lnTo>
                <a:lnTo>
                  <a:pt x="83217" y="367349"/>
                </a:lnTo>
                <a:lnTo>
                  <a:pt x="85244" y="370172"/>
                </a:lnTo>
                <a:lnTo>
                  <a:pt x="86595" y="371062"/>
                </a:lnTo>
                <a:lnTo>
                  <a:pt x="87495" y="370663"/>
                </a:lnTo>
                <a:lnTo>
                  <a:pt x="88096" y="369405"/>
                </a:lnTo>
                <a:lnTo>
                  <a:pt x="88497" y="367574"/>
                </a:lnTo>
                <a:lnTo>
                  <a:pt x="87771" y="365361"/>
                </a:lnTo>
                <a:lnTo>
                  <a:pt x="84319" y="360256"/>
                </a:lnTo>
                <a:lnTo>
                  <a:pt x="82123" y="352035"/>
                </a:lnTo>
                <a:lnTo>
                  <a:pt x="80155" y="340774"/>
                </a:lnTo>
                <a:lnTo>
                  <a:pt x="78242" y="333604"/>
                </a:lnTo>
                <a:lnTo>
                  <a:pt x="75973" y="325847"/>
                </a:lnTo>
                <a:lnTo>
                  <a:pt x="74462" y="318692"/>
                </a:lnTo>
                <a:lnTo>
                  <a:pt x="73453" y="311937"/>
                </a:lnTo>
                <a:lnTo>
                  <a:pt x="72781" y="305449"/>
                </a:lnTo>
                <a:lnTo>
                  <a:pt x="71341" y="298148"/>
                </a:lnTo>
                <a:lnTo>
                  <a:pt x="69389" y="290303"/>
                </a:lnTo>
                <a:lnTo>
                  <a:pt x="67095" y="282097"/>
                </a:lnTo>
                <a:lnTo>
                  <a:pt x="65566" y="274642"/>
                </a:lnTo>
                <a:lnTo>
                  <a:pt x="64546" y="267688"/>
                </a:lnTo>
                <a:lnTo>
                  <a:pt x="63867" y="261067"/>
                </a:lnTo>
                <a:lnTo>
                  <a:pt x="62422" y="253677"/>
                </a:lnTo>
                <a:lnTo>
                  <a:pt x="60466" y="245773"/>
                </a:lnTo>
                <a:lnTo>
                  <a:pt x="58171" y="237528"/>
                </a:lnTo>
                <a:lnTo>
                  <a:pt x="56639" y="230047"/>
                </a:lnTo>
                <a:lnTo>
                  <a:pt x="55619" y="223075"/>
                </a:lnTo>
                <a:lnTo>
                  <a:pt x="54939" y="216442"/>
                </a:lnTo>
                <a:lnTo>
                  <a:pt x="54485" y="209044"/>
                </a:lnTo>
                <a:lnTo>
                  <a:pt x="53981" y="192887"/>
                </a:lnTo>
                <a:lnTo>
                  <a:pt x="53697" y="167055"/>
                </a:lnTo>
                <a:lnTo>
                  <a:pt x="52666" y="159252"/>
                </a:lnTo>
                <a:lnTo>
                  <a:pt x="50985" y="152066"/>
                </a:lnTo>
                <a:lnTo>
                  <a:pt x="48873" y="145291"/>
                </a:lnTo>
                <a:lnTo>
                  <a:pt x="47465" y="135813"/>
                </a:lnTo>
                <a:lnTo>
                  <a:pt x="46526" y="124533"/>
                </a:lnTo>
                <a:lnTo>
                  <a:pt x="45900" y="112053"/>
                </a:lnTo>
                <a:lnTo>
                  <a:pt x="43498" y="99764"/>
                </a:lnTo>
                <a:lnTo>
                  <a:pt x="39913" y="87602"/>
                </a:lnTo>
                <a:lnTo>
                  <a:pt x="35538" y="75526"/>
                </a:lnTo>
                <a:lnTo>
                  <a:pt x="32622" y="65490"/>
                </a:lnTo>
                <a:lnTo>
                  <a:pt x="30678" y="56816"/>
                </a:lnTo>
                <a:lnTo>
                  <a:pt x="29382" y="49048"/>
                </a:lnTo>
                <a:lnTo>
                  <a:pt x="25295" y="37772"/>
                </a:lnTo>
                <a:lnTo>
                  <a:pt x="22817" y="33376"/>
                </a:lnTo>
                <a:lnTo>
                  <a:pt x="20063" y="23200"/>
                </a:lnTo>
                <a:lnTo>
                  <a:pt x="19328" y="17708"/>
                </a:lnTo>
                <a:lnTo>
                  <a:pt x="19830" y="13054"/>
                </a:lnTo>
                <a:lnTo>
                  <a:pt x="21158" y="8960"/>
                </a:lnTo>
                <a:lnTo>
                  <a:pt x="23035" y="5238"/>
                </a:lnTo>
                <a:lnTo>
                  <a:pt x="25279" y="2757"/>
                </a:lnTo>
                <a:lnTo>
                  <a:pt x="27766" y="1103"/>
                </a:lnTo>
                <a:lnTo>
                  <a:pt x="30417" y="0"/>
                </a:lnTo>
                <a:lnTo>
                  <a:pt x="34168" y="257"/>
                </a:lnTo>
                <a:lnTo>
                  <a:pt x="38654" y="1421"/>
                </a:lnTo>
                <a:lnTo>
                  <a:pt x="43628" y="3189"/>
                </a:lnTo>
                <a:lnTo>
                  <a:pt x="47937" y="4367"/>
                </a:lnTo>
                <a:lnTo>
                  <a:pt x="51802" y="5153"/>
                </a:lnTo>
                <a:lnTo>
                  <a:pt x="55371" y="5677"/>
                </a:lnTo>
                <a:lnTo>
                  <a:pt x="59734" y="7018"/>
                </a:lnTo>
                <a:lnTo>
                  <a:pt x="64627" y="8905"/>
                </a:lnTo>
                <a:lnTo>
                  <a:pt x="69874" y="11154"/>
                </a:lnTo>
                <a:lnTo>
                  <a:pt x="76348" y="15631"/>
                </a:lnTo>
                <a:lnTo>
                  <a:pt x="83641" y="21592"/>
                </a:lnTo>
                <a:lnTo>
                  <a:pt x="91480" y="28542"/>
                </a:lnTo>
                <a:lnTo>
                  <a:pt x="98689" y="34168"/>
                </a:lnTo>
                <a:lnTo>
                  <a:pt x="105481" y="38911"/>
                </a:lnTo>
                <a:lnTo>
                  <a:pt x="111992" y="43065"/>
                </a:lnTo>
                <a:lnTo>
                  <a:pt x="117325" y="47819"/>
                </a:lnTo>
                <a:lnTo>
                  <a:pt x="121873" y="52972"/>
                </a:lnTo>
                <a:lnTo>
                  <a:pt x="125898" y="58392"/>
                </a:lnTo>
                <a:lnTo>
                  <a:pt x="129572" y="63990"/>
                </a:lnTo>
                <a:lnTo>
                  <a:pt x="133014" y="69706"/>
                </a:lnTo>
                <a:lnTo>
                  <a:pt x="141469" y="84326"/>
                </a:lnTo>
                <a:lnTo>
                  <a:pt x="155148" y="107360"/>
                </a:lnTo>
                <a:lnTo>
                  <a:pt x="158995" y="116479"/>
                </a:lnTo>
                <a:lnTo>
                  <a:pt x="160567" y="123550"/>
                </a:lnTo>
                <a:lnTo>
                  <a:pt x="160702" y="142028"/>
                </a:lnTo>
                <a:lnTo>
                  <a:pt x="159720" y="145544"/>
                </a:lnTo>
                <a:lnTo>
                  <a:pt x="155984" y="152097"/>
                </a:lnTo>
                <a:lnTo>
                  <a:pt x="152607" y="154241"/>
                </a:lnTo>
                <a:lnTo>
                  <a:pt x="148371" y="155670"/>
                </a:lnTo>
                <a:lnTo>
                  <a:pt x="143562" y="156623"/>
                </a:lnTo>
                <a:lnTo>
                  <a:pt x="127636" y="160328"/>
                </a:lnTo>
                <a:lnTo>
                  <a:pt x="117833" y="162705"/>
                </a:lnTo>
                <a:lnTo>
                  <a:pt x="107329" y="164289"/>
                </a:lnTo>
                <a:lnTo>
                  <a:pt x="96357" y="165346"/>
                </a:lnTo>
                <a:lnTo>
                  <a:pt x="62508" y="16745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0" name="SMARTPenAnnotation648"/>
          <p:cNvSpPr/>
          <p:nvPr/>
        </p:nvSpPr>
        <p:spPr>
          <a:xfrm>
            <a:off x="7161609" y="3482578"/>
            <a:ext cx="187524" cy="455415"/>
          </a:xfrm>
          <a:custGeom>
            <a:avLst/>
            <a:gdLst/>
            <a:ahLst/>
            <a:cxnLst/>
            <a:rect l="0" t="0" r="0" b="0"/>
            <a:pathLst>
              <a:path w="187524" h="455415">
                <a:moveTo>
                  <a:pt x="0" y="0"/>
                </a:moveTo>
                <a:lnTo>
                  <a:pt x="4741" y="14221"/>
                </a:lnTo>
                <a:lnTo>
                  <a:pt x="9713" y="23849"/>
                </a:lnTo>
                <a:lnTo>
                  <a:pt x="15232" y="32427"/>
                </a:lnTo>
                <a:lnTo>
                  <a:pt x="20991" y="42855"/>
                </a:lnTo>
                <a:lnTo>
                  <a:pt x="23915" y="47421"/>
                </a:lnTo>
                <a:lnTo>
                  <a:pt x="26858" y="51458"/>
                </a:lnTo>
                <a:lnTo>
                  <a:pt x="29812" y="55141"/>
                </a:lnTo>
                <a:lnTo>
                  <a:pt x="31780" y="59581"/>
                </a:lnTo>
                <a:lnTo>
                  <a:pt x="33968" y="69806"/>
                </a:lnTo>
                <a:lnTo>
                  <a:pt x="36536" y="77295"/>
                </a:lnTo>
                <a:lnTo>
                  <a:pt x="40232" y="86256"/>
                </a:lnTo>
                <a:lnTo>
                  <a:pt x="44681" y="96200"/>
                </a:lnTo>
                <a:lnTo>
                  <a:pt x="48639" y="107789"/>
                </a:lnTo>
                <a:lnTo>
                  <a:pt x="52270" y="120476"/>
                </a:lnTo>
                <a:lnTo>
                  <a:pt x="55683" y="133896"/>
                </a:lnTo>
                <a:lnTo>
                  <a:pt x="58950" y="144826"/>
                </a:lnTo>
                <a:lnTo>
                  <a:pt x="62120" y="154098"/>
                </a:lnTo>
                <a:lnTo>
                  <a:pt x="65225" y="162263"/>
                </a:lnTo>
                <a:lnTo>
                  <a:pt x="71323" y="179273"/>
                </a:lnTo>
                <a:lnTo>
                  <a:pt x="74337" y="187976"/>
                </a:lnTo>
                <a:lnTo>
                  <a:pt x="93562" y="234688"/>
                </a:lnTo>
                <a:lnTo>
                  <a:pt x="107024" y="266591"/>
                </a:lnTo>
                <a:lnTo>
                  <a:pt x="115997" y="289845"/>
                </a:lnTo>
                <a:lnTo>
                  <a:pt x="121980" y="307331"/>
                </a:lnTo>
                <a:lnTo>
                  <a:pt x="125968" y="320973"/>
                </a:lnTo>
                <a:lnTo>
                  <a:pt x="130612" y="333045"/>
                </a:lnTo>
                <a:lnTo>
                  <a:pt x="135692" y="344069"/>
                </a:lnTo>
                <a:lnTo>
                  <a:pt x="141063" y="354395"/>
                </a:lnTo>
                <a:lnTo>
                  <a:pt x="145635" y="362271"/>
                </a:lnTo>
                <a:lnTo>
                  <a:pt x="149676" y="368514"/>
                </a:lnTo>
                <a:lnTo>
                  <a:pt x="153363" y="373668"/>
                </a:lnTo>
                <a:lnTo>
                  <a:pt x="157458" y="384686"/>
                </a:lnTo>
                <a:lnTo>
                  <a:pt x="158550" y="390403"/>
                </a:lnTo>
                <a:lnTo>
                  <a:pt x="162409" y="399400"/>
                </a:lnTo>
                <a:lnTo>
                  <a:pt x="167432" y="406706"/>
                </a:lnTo>
                <a:lnTo>
                  <a:pt x="172971" y="413261"/>
                </a:lnTo>
                <a:lnTo>
                  <a:pt x="178741" y="422127"/>
                </a:lnTo>
                <a:lnTo>
                  <a:pt x="183620" y="431690"/>
                </a:lnTo>
                <a:lnTo>
                  <a:pt x="184921" y="435629"/>
                </a:lnTo>
                <a:lnTo>
                  <a:pt x="187523" y="45541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1" name="SMARTPenAnnotation649"/>
          <p:cNvSpPr/>
          <p:nvPr/>
        </p:nvSpPr>
        <p:spPr>
          <a:xfrm>
            <a:off x="7216041" y="3875484"/>
            <a:ext cx="284482" cy="347974"/>
          </a:xfrm>
          <a:custGeom>
            <a:avLst/>
            <a:gdLst/>
            <a:ahLst/>
            <a:cxnLst/>
            <a:rect l="0" t="0" r="0" b="0"/>
            <a:pathLst>
              <a:path w="284482" h="347974">
                <a:moveTo>
                  <a:pt x="25935" y="232172"/>
                </a:moveTo>
                <a:lnTo>
                  <a:pt x="25935" y="220682"/>
                </a:lnTo>
                <a:lnTo>
                  <a:pt x="25935" y="235627"/>
                </a:lnTo>
                <a:lnTo>
                  <a:pt x="26927" y="240428"/>
                </a:lnTo>
                <a:lnTo>
                  <a:pt x="28581" y="246606"/>
                </a:lnTo>
                <a:lnTo>
                  <a:pt x="30676" y="253701"/>
                </a:lnTo>
                <a:lnTo>
                  <a:pt x="32072" y="260415"/>
                </a:lnTo>
                <a:lnTo>
                  <a:pt x="33003" y="266876"/>
                </a:lnTo>
                <a:lnTo>
                  <a:pt x="33624" y="273167"/>
                </a:lnTo>
                <a:lnTo>
                  <a:pt x="35029" y="279346"/>
                </a:lnTo>
                <a:lnTo>
                  <a:pt x="36959" y="285449"/>
                </a:lnTo>
                <a:lnTo>
                  <a:pt x="39237" y="291502"/>
                </a:lnTo>
                <a:lnTo>
                  <a:pt x="41769" y="300874"/>
                </a:lnTo>
                <a:lnTo>
                  <a:pt x="43194" y="311729"/>
                </a:lnTo>
                <a:lnTo>
                  <a:pt x="43528" y="319124"/>
                </a:lnTo>
                <a:lnTo>
                  <a:pt x="43771" y="338285"/>
                </a:lnTo>
                <a:lnTo>
                  <a:pt x="43791" y="346748"/>
                </a:lnTo>
                <a:lnTo>
                  <a:pt x="42801" y="346259"/>
                </a:lnTo>
                <a:lnTo>
                  <a:pt x="39054" y="343070"/>
                </a:lnTo>
                <a:lnTo>
                  <a:pt x="37657" y="340831"/>
                </a:lnTo>
                <a:lnTo>
                  <a:pt x="36106" y="335696"/>
                </a:lnTo>
                <a:lnTo>
                  <a:pt x="35232" y="327228"/>
                </a:lnTo>
                <a:lnTo>
                  <a:pt x="34118" y="321339"/>
                </a:lnTo>
                <a:lnTo>
                  <a:pt x="30233" y="304213"/>
                </a:lnTo>
                <a:lnTo>
                  <a:pt x="28801" y="296074"/>
                </a:lnTo>
                <a:lnTo>
                  <a:pt x="27845" y="288664"/>
                </a:lnTo>
                <a:lnTo>
                  <a:pt x="27209" y="281740"/>
                </a:lnTo>
                <a:lnTo>
                  <a:pt x="25792" y="272162"/>
                </a:lnTo>
                <a:lnTo>
                  <a:pt x="21572" y="248292"/>
                </a:lnTo>
                <a:lnTo>
                  <a:pt x="13744" y="213209"/>
                </a:lnTo>
                <a:lnTo>
                  <a:pt x="8878" y="192741"/>
                </a:lnTo>
                <a:lnTo>
                  <a:pt x="5634" y="178103"/>
                </a:lnTo>
                <a:lnTo>
                  <a:pt x="3471" y="167353"/>
                </a:lnTo>
                <a:lnTo>
                  <a:pt x="2030" y="159194"/>
                </a:lnTo>
                <a:lnTo>
                  <a:pt x="428" y="152773"/>
                </a:lnTo>
                <a:lnTo>
                  <a:pt x="0" y="152450"/>
                </a:lnTo>
                <a:lnTo>
                  <a:pt x="6444" y="159061"/>
                </a:lnTo>
                <a:lnTo>
                  <a:pt x="33705" y="186362"/>
                </a:lnTo>
                <a:lnTo>
                  <a:pt x="39052" y="190718"/>
                </a:lnTo>
                <a:lnTo>
                  <a:pt x="44601" y="194614"/>
                </a:lnTo>
                <a:lnTo>
                  <a:pt x="50286" y="198204"/>
                </a:lnTo>
                <a:lnTo>
                  <a:pt x="58043" y="204565"/>
                </a:lnTo>
                <a:lnTo>
                  <a:pt x="67184" y="212775"/>
                </a:lnTo>
                <a:lnTo>
                  <a:pt x="77247" y="222217"/>
                </a:lnTo>
                <a:lnTo>
                  <a:pt x="85940" y="231488"/>
                </a:lnTo>
                <a:lnTo>
                  <a:pt x="93720" y="240646"/>
                </a:lnTo>
                <a:lnTo>
                  <a:pt x="100891" y="249728"/>
                </a:lnTo>
                <a:lnTo>
                  <a:pt x="107656" y="257766"/>
                </a:lnTo>
                <a:lnTo>
                  <a:pt x="114150" y="265110"/>
                </a:lnTo>
                <a:lnTo>
                  <a:pt x="120463" y="271989"/>
                </a:lnTo>
                <a:lnTo>
                  <a:pt x="126658" y="277569"/>
                </a:lnTo>
                <a:lnTo>
                  <a:pt x="132771" y="282280"/>
                </a:lnTo>
                <a:lnTo>
                  <a:pt x="138830" y="286413"/>
                </a:lnTo>
                <a:lnTo>
                  <a:pt x="156147" y="298943"/>
                </a:lnTo>
                <a:lnTo>
                  <a:pt x="166322" y="306452"/>
                </a:lnTo>
                <a:lnTo>
                  <a:pt x="175089" y="312449"/>
                </a:lnTo>
                <a:lnTo>
                  <a:pt x="182918" y="317440"/>
                </a:lnTo>
                <a:lnTo>
                  <a:pt x="190122" y="321760"/>
                </a:lnTo>
                <a:lnTo>
                  <a:pt x="206063" y="331851"/>
                </a:lnTo>
                <a:lnTo>
                  <a:pt x="214482" y="337320"/>
                </a:lnTo>
                <a:lnTo>
                  <a:pt x="222078" y="340966"/>
                </a:lnTo>
                <a:lnTo>
                  <a:pt x="229127" y="343396"/>
                </a:lnTo>
                <a:lnTo>
                  <a:pt x="235810" y="345017"/>
                </a:lnTo>
                <a:lnTo>
                  <a:pt x="241258" y="346097"/>
                </a:lnTo>
                <a:lnTo>
                  <a:pt x="249957" y="347298"/>
                </a:lnTo>
                <a:lnTo>
                  <a:pt x="257131" y="347831"/>
                </a:lnTo>
                <a:lnTo>
                  <a:pt x="260432" y="347973"/>
                </a:lnTo>
                <a:lnTo>
                  <a:pt x="263627" y="347076"/>
                </a:lnTo>
                <a:lnTo>
                  <a:pt x="269821" y="343433"/>
                </a:lnTo>
                <a:lnTo>
                  <a:pt x="271869" y="341072"/>
                </a:lnTo>
                <a:lnTo>
                  <a:pt x="273235" y="338507"/>
                </a:lnTo>
                <a:lnTo>
                  <a:pt x="275745" y="330034"/>
                </a:lnTo>
                <a:lnTo>
                  <a:pt x="280168" y="313038"/>
                </a:lnTo>
                <a:lnTo>
                  <a:pt x="281743" y="304934"/>
                </a:lnTo>
                <a:lnTo>
                  <a:pt x="282795" y="297548"/>
                </a:lnTo>
                <a:lnTo>
                  <a:pt x="283495" y="290638"/>
                </a:lnTo>
                <a:lnTo>
                  <a:pt x="283962" y="277102"/>
                </a:lnTo>
                <a:lnTo>
                  <a:pt x="284481" y="238250"/>
                </a:lnTo>
                <a:lnTo>
                  <a:pt x="283627" y="221341"/>
                </a:lnTo>
                <a:lnTo>
                  <a:pt x="282066" y="207092"/>
                </a:lnTo>
                <a:lnTo>
                  <a:pt x="280033" y="194616"/>
                </a:lnTo>
                <a:lnTo>
                  <a:pt x="274708" y="177369"/>
                </a:lnTo>
                <a:lnTo>
                  <a:pt x="267190" y="156941"/>
                </a:lnTo>
                <a:lnTo>
                  <a:pt x="258209" y="134393"/>
                </a:lnTo>
                <a:lnTo>
                  <a:pt x="250238" y="116385"/>
                </a:lnTo>
                <a:lnTo>
                  <a:pt x="242939" y="101402"/>
                </a:lnTo>
                <a:lnTo>
                  <a:pt x="221707" y="60710"/>
                </a:lnTo>
                <a:lnTo>
                  <a:pt x="201754" y="21201"/>
                </a:lnTo>
                <a:lnTo>
                  <a:pt x="195689" y="11738"/>
                </a:lnTo>
                <a:lnTo>
                  <a:pt x="186669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2" name="SMARTPenAnnotation650"/>
          <p:cNvSpPr/>
          <p:nvPr/>
        </p:nvSpPr>
        <p:spPr>
          <a:xfrm>
            <a:off x="5411437" y="1260495"/>
            <a:ext cx="428424" cy="694561"/>
          </a:xfrm>
          <a:custGeom>
            <a:avLst/>
            <a:gdLst/>
            <a:ahLst/>
            <a:cxnLst/>
            <a:rect l="0" t="0" r="0" b="0"/>
            <a:pathLst>
              <a:path w="428424" h="694561">
                <a:moveTo>
                  <a:pt x="357141" y="123606"/>
                </a:moveTo>
                <a:lnTo>
                  <a:pt x="352401" y="109385"/>
                </a:lnTo>
                <a:lnTo>
                  <a:pt x="342136" y="89173"/>
                </a:lnTo>
                <a:lnTo>
                  <a:pt x="329635" y="67623"/>
                </a:lnTo>
                <a:lnTo>
                  <a:pt x="317021" y="48920"/>
                </a:lnTo>
                <a:lnTo>
                  <a:pt x="310205" y="37165"/>
                </a:lnTo>
                <a:lnTo>
                  <a:pt x="301223" y="27972"/>
                </a:lnTo>
                <a:lnTo>
                  <a:pt x="291609" y="20579"/>
                </a:lnTo>
                <a:lnTo>
                  <a:pt x="284028" y="13985"/>
                </a:lnTo>
                <a:lnTo>
                  <a:pt x="279626" y="11830"/>
                </a:lnTo>
                <a:lnTo>
                  <a:pt x="263949" y="7805"/>
                </a:lnTo>
                <a:lnTo>
                  <a:pt x="252552" y="3347"/>
                </a:lnTo>
                <a:lnTo>
                  <a:pt x="245744" y="1762"/>
                </a:lnTo>
                <a:lnTo>
                  <a:pt x="238228" y="705"/>
                </a:lnTo>
                <a:lnTo>
                  <a:pt x="230240" y="0"/>
                </a:lnTo>
                <a:lnTo>
                  <a:pt x="222931" y="522"/>
                </a:lnTo>
                <a:lnTo>
                  <a:pt x="216074" y="1863"/>
                </a:lnTo>
                <a:lnTo>
                  <a:pt x="209518" y="3748"/>
                </a:lnTo>
                <a:lnTo>
                  <a:pt x="200187" y="5998"/>
                </a:lnTo>
                <a:lnTo>
                  <a:pt x="176589" y="11143"/>
                </a:lnTo>
                <a:lnTo>
                  <a:pt x="166327" y="14896"/>
                </a:lnTo>
                <a:lnTo>
                  <a:pt x="157502" y="19383"/>
                </a:lnTo>
                <a:lnTo>
                  <a:pt x="149634" y="24358"/>
                </a:lnTo>
                <a:lnTo>
                  <a:pt x="142405" y="28667"/>
                </a:lnTo>
                <a:lnTo>
                  <a:pt x="129080" y="36101"/>
                </a:lnTo>
                <a:lnTo>
                  <a:pt x="116543" y="48004"/>
                </a:lnTo>
                <a:lnTo>
                  <a:pt x="104357" y="62224"/>
                </a:lnTo>
                <a:lnTo>
                  <a:pt x="92327" y="75158"/>
                </a:lnTo>
                <a:lnTo>
                  <a:pt x="84356" y="84362"/>
                </a:lnTo>
                <a:lnTo>
                  <a:pt x="64916" y="107818"/>
                </a:lnTo>
                <a:lnTo>
                  <a:pt x="56160" y="119034"/>
                </a:lnTo>
                <a:lnTo>
                  <a:pt x="48339" y="129488"/>
                </a:lnTo>
                <a:lnTo>
                  <a:pt x="35349" y="149040"/>
                </a:lnTo>
                <a:lnTo>
                  <a:pt x="26268" y="167652"/>
                </a:lnTo>
                <a:lnTo>
                  <a:pt x="18925" y="185846"/>
                </a:lnTo>
                <a:lnTo>
                  <a:pt x="12354" y="203854"/>
                </a:lnTo>
                <a:lnTo>
                  <a:pt x="6126" y="221780"/>
                </a:lnTo>
                <a:lnTo>
                  <a:pt x="2697" y="242314"/>
                </a:lnTo>
                <a:lnTo>
                  <a:pt x="1172" y="263678"/>
                </a:lnTo>
                <a:lnTo>
                  <a:pt x="495" y="283094"/>
                </a:lnTo>
                <a:lnTo>
                  <a:pt x="60" y="326942"/>
                </a:lnTo>
                <a:lnTo>
                  <a:pt x="0" y="350238"/>
                </a:lnTo>
                <a:lnTo>
                  <a:pt x="1969" y="367960"/>
                </a:lnTo>
                <a:lnTo>
                  <a:pt x="5266" y="389696"/>
                </a:lnTo>
                <a:lnTo>
                  <a:pt x="9448" y="414109"/>
                </a:lnTo>
                <a:lnTo>
                  <a:pt x="14221" y="437329"/>
                </a:lnTo>
                <a:lnTo>
                  <a:pt x="19386" y="459755"/>
                </a:lnTo>
                <a:lnTo>
                  <a:pt x="24815" y="481651"/>
                </a:lnTo>
                <a:lnTo>
                  <a:pt x="30418" y="499224"/>
                </a:lnTo>
                <a:lnTo>
                  <a:pt x="36139" y="513917"/>
                </a:lnTo>
                <a:lnTo>
                  <a:pt x="41936" y="526688"/>
                </a:lnTo>
                <a:lnTo>
                  <a:pt x="46793" y="538179"/>
                </a:lnTo>
                <a:lnTo>
                  <a:pt x="54836" y="558884"/>
                </a:lnTo>
                <a:lnTo>
                  <a:pt x="64364" y="578008"/>
                </a:lnTo>
                <a:lnTo>
                  <a:pt x="75213" y="595438"/>
                </a:lnTo>
                <a:lnTo>
                  <a:pt x="86650" y="609799"/>
                </a:lnTo>
                <a:lnTo>
                  <a:pt x="98347" y="622796"/>
                </a:lnTo>
                <a:lnTo>
                  <a:pt x="104244" y="629040"/>
                </a:lnTo>
                <a:lnTo>
                  <a:pt x="112145" y="636179"/>
                </a:lnTo>
                <a:lnTo>
                  <a:pt x="121380" y="643915"/>
                </a:lnTo>
                <a:lnTo>
                  <a:pt x="131506" y="652049"/>
                </a:lnTo>
                <a:lnTo>
                  <a:pt x="140241" y="658464"/>
                </a:lnTo>
                <a:lnTo>
                  <a:pt x="148049" y="663733"/>
                </a:lnTo>
                <a:lnTo>
                  <a:pt x="155238" y="668237"/>
                </a:lnTo>
                <a:lnTo>
                  <a:pt x="163008" y="672233"/>
                </a:lnTo>
                <a:lnTo>
                  <a:pt x="171164" y="675888"/>
                </a:lnTo>
                <a:lnTo>
                  <a:pt x="179578" y="679318"/>
                </a:lnTo>
                <a:lnTo>
                  <a:pt x="187172" y="682596"/>
                </a:lnTo>
                <a:lnTo>
                  <a:pt x="200901" y="688885"/>
                </a:lnTo>
                <a:lnTo>
                  <a:pt x="208333" y="690958"/>
                </a:lnTo>
                <a:lnTo>
                  <a:pt x="216264" y="692341"/>
                </a:lnTo>
                <a:lnTo>
                  <a:pt x="224527" y="693263"/>
                </a:lnTo>
                <a:lnTo>
                  <a:pt x="234006" y="693877"/>
                </a:lnTo>
                <a:lnTo>
                  <a:pt x="244293" y="694287"/>
                </a:lnTo>
                <a:lnTo>
                  <a:pt x="255120" y="694560"/>
                </a:lnTo>
                <a:lnTo>
                  <a:pt x="266306" y="693750"/>
                </a:lnTo>
                <a:lnTo>
                  <a:pt x="277733" y="692217"/>
                </a:lnTo>
                <a:lnTo>
                  <a:pt x="289319" y="690204"/>
                </a:lnTo>
                <a:lnTo>
                  <a:pt x="300020" y="686877"/>
                </a:lnTo>
                <a:lnTo>
                  <a:pt x="310131" y="682675"/>
                </a:lnTo>
                <a:lnTo>
                  <a:pt x="343004" y="666413"/>
                </a:lnTo>
                <a:lnTo>
                  <a:pt x="350693" y="661094"/>
                </a:lnTo>
                <a:lnTo>
                  <a:pt x="358795" y="654572"/>
                </a:lnTo>
                <a:lnTo>
                  <a:pt x="367173" y="647248"/>
                </a:lnTo>
                <a:lnTo>
                  <a:pt x="379128" y="633818"/>
                </a:lnTo>
                <a:lnTo>
                  <a:pt x="387749" y="620242"/>
                </a:lnTo>
                <a:lnTo>
                  <a:pt x="394888" y="604286"/>
                </a:lnTo>
                <a:lnTo>
                  <a:pt x="401368" y="587273"/>
                </a:lnTo>
                <a:lnTo>
                  <a:pt x="407555" y="570782"/>
                </a:lnTo>
                <a:lnTo>
                  <a:pt x="416616" y="549349"/>
                </a:lnTo>
                <a:lnTo>
                  <a:pt x="422600" y="533091"/>
                </a:lnTo>
                <a:lnTo>
                  <a:pt x="424593" y="520619"/>
                </a:lnTo>
                <a:lnTo>
                  <a:pt x="425922" y="505360"/>
                </a:lnTo>
                <a:lnTo>
                  <a:pt x="426807" y="488241"/>
                </a:lnTo>
                <a:lnTo>
                  <a:pt x="427791" y="450700"/>
                </a:lnTo>
                <a:lnTo>
                  <a:pt x="428423" y="388970"/>
                </a:lnTo>
                <a:lnTo>
                  <a:pt x="427482" y="376914"/>
                </a:lnTo>
                <a:lnTo>
                  <a:pt x="425863" y="364908"/>
                </a:lnTo>
                <a:lnTo>
                  <a:pt x="423792" y="352935"/>
                </a:lnTo>
                <a:lnTo>
                  <a:pt x="421418" y="340984"/>
                </a:lnTo>
                <a:lnTo>
                  <a:pt x="416136" y="317122"/>
                </a:lnTo>
                <a:lnTo>
                  <a:pt x="411354" y="301234"/>
                </a:lnTo>
                <a:lnTo>
                  <a:pt x="405189" y="282704"/>
                </a:lnTo>
                <a:lnTo>
                  <a:pt x="383930" y="22183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3" name="SMARTPenAnnotation651"/>
          <p:cNvSpPr/>
          <p:nvPr/>
        </p:nvSpPr>
        <p:spPr>
          <a:xfrm>
            <a:off x="7268765" y="4286250"/>
            <a:ext cx="169665" cy="419696"/>
          </a:xfrm>
          <a:custGeom>
            <a:avLst/>
            <a:gdLst/>
            <a:ahLst/>
            <a:cxnLst/>
            <a:rect l="0" t="0" r="0" b="0"/>
            <a:pathLst>
              <a:path w="169665" h="419696">
                <a:moveTo>
                  <a:pt x="0" y="0"/>
                </a:moveTo>
                <a:lnTo>
                  <a:pt x="0" y="14221"/>
                </a:lnTo>
                <a:lnTo>
                  <a:pt x="992" y="19402"/>
                </a:lnTo>
                <a:lnTo>
                  <a:pt x="4741" y="27805"/>
                </a:lnTo>
                <a:lnTo>
                  <a:pt x="17651" y="58660"/>
                </a:lnTo>
                <a:lnTo>
                  <a:pt x="66633" y="180622"/>
                </a:lnTo>
                <a:lnTo>
                  <a:pt x="78563" y="212237"/>
                </a:lnTo>
                <a:lnTo>
                  <a:pt x="85117" y="227812"/>
                </a:lnTo>
                <a:lnTo>
                  <a:pt x="92464" y="244148"/>
                </a:lnTo>
                <a:lnTo>
                  <a:pt x="100338" y="260992"/>
                </a:lnTo>
                <a:lnTo>
                  <a:pt x="106580" y="275197"/>
                </a:lnTo>
                <a:lnTo>
                  <a:pt x="111733" y="287645"/>
                </a:lnTo>
                <a:lnTo>
                  <a:pt x="116160" y="298919"/>
                </a:lnTo>
                <a:lnTo>
                  <a:pt x="123726" y="319384"/>
                </a:lnTo>
                <a:lnTo>
                  <a:pt x="127133" y="329008"/>
                </a:lnTo>
                <a:lnTo>
                  <a:pt x="130396" y="337409"/>
                </a:lnTo>
                <a:lnTo>
                  <a:pt x="133563" y="344994"/>
                </a:lnTo>
                <a:lnTo>
                  <a:pt x="136667" y="352035"/>
                </a:lnTo>
                <a:lnTo>
                  <a:pt x="148053" y="375733"/>
                </a:lnTo>
                <a:lnTo>
                  <a:pt x="169664" y="41969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4" name="SMARTPenAnnotation652"/>
          <p:cNvSpPr/>
          <p:nvPr/>
        </p:nvSpPr>
        <p:spPr>
          <a:xfrm>
            <a:off x="7259835" y="4795242"/>
            <a:ext cx="89298" cy="250032"/>
          </a:xfrm>
          <a:custGeom>
            <a:avLst/>
            <a:gdLst/>
            <a:ahLst/>
            <a:cxnLst/>
            <a:rect l="0" t="0" r="0" b="0"/>
            <a:pathLst>
              <a:path w="89298" h="250032">
                <a:moveTo>
                  <a:pt x="0" y="0"/>
                </a:moveTo>
                <a:lnTo>
                  <a:pt x="4741" y="14221"/>
                </a:lnTo>
                <a:lnTo>
                  <a:pt x="6137" y="20395"/>
                </a:lnTo>
                <a:lnTo>
                  <a:pt x="7068" y="26495"/>
                </a:lnTo>
                <a:lnTo>
                  <a:pt x="7689" y="32546"/>
                </a:lnTo>
                <a:lnTo>
                  <a:pt x="9094" y="38564"/>
                </a:lnTo>
                <a:lnTo>
                  <a:pt x="11025" y="44561"/>
                </a:lnTo>
                <a:lnTo>
                  <a:pt x="13303" y="50543"/>
                </a:lnTo>
                <a:lnTo>
                  <a:pt x="15814" y="56516"/>
                </a:lnTo>
                <a:lnTo>
                  <a:pt x="18481" y="62482"/>
                </a:lnTo>
                <a:lnTo>
                  <a:pt x="21250" y="68443"/>
                </a:lnTo>
                <a:lnTo>
                  <a:pt x="24089" y="75395"/>
                </a:lnTo>
                <a:lnTo>
                  <a:pt x="26974" y="83005"/>
                </a:lnTo>
                <a:lnTo>
                  <a:pt x="32825" y="99399"/>
                </a:lnTo>
                <a:lnTo>
                  <a:pt x="38732" y="116607"/>
                </a:lnTo>
                <a:lnTo>
                  <a:pt x="41696" y="124370"/>
                </a:lnTo>
                <a:lnTo>
                  <a:pt x="44665" y="131531"/>
                </a:lnTo>
                <a:lnTo>
                  <a:pt x="47637" y="138289"/>
                </a:lnTo>
                <a:lnTo>
                  <a:pt x="50609" y="147755"/>
                </a:lnTo>
                <a:lnTo>
                  <a:pt x="53583" y="159026"/>
                </a:lnTo>
                <a:lnTo>
                  <a:pt x="56558" y="171502"/>
                </a:lnTo>
                <a:lnTo>
                  <a:pt x="60526" y="184780"/>
                </a:lnTo>
                <a:lnTo>
                  <a:pt x="65155" y="198593"/>
                </a:lnTo>
                <a:lnTo>
                  <a:pt x="77363" y="232704"/>
                </a:lnTo>
                <a:lnTo>
                  <a:pt x="79357" y="236496"/>
                </a:lnTo>
                <a:lnTo>
                  <a:pt x="81678" y="240015"/>
                </a:lnTo>
                <a:lnTo>
                  <a:pt x="89297" y="2500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5" name="SMARTPenAnnotation653"/>
          <p:cNvSpPr/>
          <p:nvPr/>
        </p:nvSpPr>
        <p:spPr>
          <a:xfrm>
            <a:off x="7259835" y="4741772"/>
            <a:ext cx="238783" cy="249509"/>
          </a:xfrm>
          <a:custGeom>
            <a:avLst/>
            <a:gdLst/>
            <a:ahLst/>
            <a:cxnLst/>
            <a:rect l="0" t="0" r="0" b="0"/>
            <a:pathLst>
              <a:path w="238783" h="249509">
                <a:moveTo>
                  <a:pt x="0" y="8821"/>
                </a:moveTo>
                <a:lnTo>
                  <a:pt x="9482" y="4081"/>
                </a:lnTo>
                <a:lnTo>
                  <a:pt x="16782" y="1753"/>
                </a:lnTo>
                <a:lnTo>
                  <a:pt x="23334" y="719"/>
                </a:lnTo>
                <a:lnTo>
                  <a:pt x="29554" y="259"/>
                </a:lnTo>
                <a:lnTo>
                  <a:pt x="35625" y="55"/>
                </a:lnTo>
                <a:lnTo>
                  <a:pt x="38633" y="0"/>
                </a:lnTo>
                <a:lnTo>
                  <a:pt x="43615" y="1948"/>
                </a:lnTo>
                <a:lnTo>
                  <a:pt x="49913" y="5232"/>
                </a:lnTo>
                <a:lnTo>
                  <a:pt x="57088" y="9405"/>
                </a:lnTo>
                <a:lnTo>
                  <a:pt x="65840" y="15164"/>
                </a:lnTo>
                <a:lnTo>
                  <a:pt x="86148" y="29499"/>
                </a:lnTo>
                <a:lnTo>
                  <a:pt x="96128" y="35505"/>
                </a:lnTo>
                <a:lnTo>
                  <a:pt x="105757" y="40501"/>
                </a:lnTo>
                <a:lnTo>
                  <a:pt x="115153" y="44824"/>
                </a:lnTo>
                <a:lnTo>
                  <a:pt x="123401" y="50682"/>
                </a:lnTo>
                <a:lnTo>
                  <a:pt x="130885" y="57564"/>
                </a:lnTo>
                <a:lnTo>
                  <a:pt x="144492" y="72157"/>
                </a:lnTo>
                <a:lnTo>
                  <a:pt x="157154" y="85257"/>
                </a:lnTo>
                <a:lnTo>
                  <a:pt x="164300" y="91528"/>
                </a:lnTo>
                <a:lnTo>
                  <a:pt x="172042" y="97694"/>
                </a:lnTo>
                <a:lnTo>
                  <a:pt x="180179" y="103789"/>
                </a:lnTo>
                <a:lnTo>
                  <a:pt x="187588" y="110828"/>
                </a:lnTo>
                <a:lnTo>
                  <a:pt x="194512" y="118498"/>
                </a:lnTo>
                <a:lnTo>
                  <a:pt x="201112" y="126587"/>
                </a:lnTo>
                <a:lnTo>
                  <a:pt x="207497" y="135950"/>
                </a:lnTo>
                <a:lnTo>
                  <a:pt x="213738" y="146159"/>
                </a:lnTo>
                <a:lnTo>
                  <a:pt x="224971" y="166102"/>
                </a:lnTo>
                <a:lnTo>
                  <a:pt x="233271" y="181580"/>
                </a:lnTo>
                <a:lnTo>
                  <a:pt x="235881" y="188487"/>
                </a:lnTo>
                <a:lnTo>
                  <a:pt x="237622" y="195075"/>
                </a:lnTo>
                <a:lnTo>
                  <a:pt x="238782" y="201451"/>
                </a:lnTo>
                <a:lnTo>
                  <a:pt x="238563" y="206694"/>
                </a:lnTo>
                <a:lnTo>
                  <a:pt x="237425" y="211182"/>
                </a:lnTo>
                <a:lnTo>
                  <a:pt x="233515" y="218814"/>
                </a:lnTo>
                <a:lnTo>
                  <a:pt x="228469" y="225513"/>
                </a:lnTo>
                <a:lnTo>
                  <a:pt x="222920" y="231798"/>
                </a:lnTo>
                <a:lnTo>
                  <a:pt x="220051" y="234863"/>
                </a:lnTo>
                <a:lnTo>
                  <a:pt x="216154" y="236907"/>
                </a:lnTo>
                <a:lnTo>
                  <a:pt x="211571" y="238269"/>
                </a:lnTo>
                <a:lnTo>
                  <a:pt x="206532" y="239177"/>
                </a:lnTo>
                <a:lnTo>
                  <a:pt x="201188" y="240775"/>
                </a:lnTo>
                <a:lnTo>
                  <a:pt x="195641" y="242832"/>
                </a:lnTo>
                <a:lnTo>
                  <a:pt x="189959" y="245195"/>
                </a:lnTo>
                <a:lnTo>
                  <a:pt x="182202" y="246771"/>
                </a:lnTo>
                <a:lnTo>
                  <a:pt x="173062" y="247822"/>
                </a:lnTo>
                <a:lnTo>
                  <a:pt x="163000" y="248522"/>
                </a:lnTo>
                <a:lnTo>
                  <a:pt x="146528" y="249300"/>
                </a:lnTo>
                <a:lnTo>
                  <a:pt x="139357" y="249508"/>
                </a:lnTo>
                <a:lnTo>
                  <a:pt x="132592" y="248654"/>
                </a:lnTo>
                <a:lnTo>
                  <a:pt x="126098" y="247092"/>
                </a:lnTo>
                <a:lnTo>
                  <a:pt x="119785" y="245060"/>
                </a:lnTo>
                <a:lnTo>
                  <a:pt x="114583" y="243704"/>
                </a:lnTo>
                <a:lnTo>
                  <a:pt x="110123" y="242800"/>
                </a:lnTo>
                <a:lnTo>
                  <a:pt x="106158" y="242198"/>
                </a:lnTo>
                <a:lnTo>
                  <a:pt x="99106" y="238883"/>
                </a:lnTo>
                <a:lnTo>
                  <a:pt x="89297" y="2320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6" name="SMARTPenAnnotation654"/>
          <p:cNvSpPr/>
          <p:nvPr/>
        </p:nvSpPr>
        <p:spPr>
          <a:xfrm>
            <a:off x="7528218" y="4912936"/>
            <a:ext cx="70788" cy="76978"/>
          </a:xfrm>
          <a:custGeom>
            <a:avLst/>
            <a:gdLst/>
            <a:ahLst/>
            <a:cxnLst/>
            <a:rect l="0" t="0" r="0" b="0"/>
            <a:pathLst>
              <a:path w="70788" h="76978">
                <a:moveTo>
                  <a:pt x="53086" y="16251"/>
                </a:moveTo>
                <a:lnTo>
                  <a:pt x="43605" y="11511"/>
                </a:lnTo>
                <a:lnTo>
                  <a:pt x="39820" y="9122"/>
                </a:lnTo>
                <a:lnTo>
                  <a:pt x="36305" y="6538"/>
                </a:lnTo>
                <a:lnTo>
                  <a:pt x="32969" y="3822"/>
                </a:lnTo>
                <a:lnTo>
                  <a:pt x="29753" y="2012"/>
                </a:lnTo>
                <a:lnTo>
                  <a:pt x="26616" y="805"/>
                </a:lnTo>
                <a:lnTo>
                  <a:pt x="23533" y="0"/>
                </a:lnTo>
                <a:lnTo>
                  <a:pt x="21478" y="457"/>
                </a:lnTo>
                <a:lnTo>
                  <a:pt x="20108" y="1753"/>
                </a:lnTo>
                <a:lnTo>
                  <a:pt x="19194" y="3609"/>
                </a:lnTo>
                <a:lnTo>
                  <a:pt x="17594" y="4846"/>
                </a:lnTo>
                <a:lnTo>
                  <a:pt x="15534" y="5671"/>
                </a:lnTo>
                <a:lnTo>
                  <a:pt x="13168" y="6221"/>
                </a:lnTo>
                <a:lnTo>
                  <a:pt x="10600" y="7580"/>
                </a:lnTo>
                <a:lnTo>
                  <a:pt x="7894" y="9479"/>
                </a:lnTo>
                <a:lnTo>
                  <a:pt x="5099" y="11736"/>
                </a:lnTo>
                <a:lnTo>
                  <a:pt x="3236" y="16217"/>
                </a:lnTo>
                <a:lnTo>
                  <a:pt x="1993" y="22182"/>
                </a:lnTo>
                <a:lnTo>
                  <a:pt x="1165" y="29135"/>
                </a:lnTo>
                <a:lnTo>
                  <a:pt x="613" y="34762"/>
                </a:lnTo>
                <a:lnTo>
                  <a:pt x="244" y="39505"/>
                </a:lnTo>
                <a:lnTo>
                  <a:pt x="0" y="43660"/>
                </a:lnTo>
                <a:lnTo>
                  <a:pt x="827" y="47423"/>
                </a:lnTo>
                <a:lnTo>
                  <a:pt x="2372" y="50923"/>
                </a:lnTo>
                <a:lnTo>
                  <a:pt x="4395" y="54249"/>
                </a:lnTo>
                <a:lnTo>
                  <a:pt x="7726" y="57458"/>
                </a:lnTo>
                <a:lnTo>
                  <a:pt x="11932" y="60589"/>
                </a:lnTo>
                <a:lnTo>
                  <a:pt x="16720" y="63669"/>
                </a:lnTo>
                <a:lnTo>
                  <a:pt x="21897" y="66715"/>
                </a:lnTo>
                <a:lnTo>
                  <a:pt x="27333" y="69738"/>
                </a:lnTo>
                <a:lnTo>
                  <a:pt x="32940" y="72744"/>
                </a:lnTo>
                <a:lnTo>
                  <a:pt x="37672" y="74749"/>
                </a:lnTo>
                <a:lnTo>
                  <a:pt x="41818" y="76086"/>
                </a:lnTo>
                <a:lnTo>
                  <a:pt x="45573" y="76977"/>
                </a:lnTo>
                <a:lnTo>
                  <a:pt x="49070" y="76579"/>
                </a:lnTo>
                <a:lnTo>
                  <a:pt x="52393" y="75321"/>
                </a:lnTo>
                <a:lnTo>
                  <a:pt x="55601" y="73491"/>
                </a:lnTo>
                <a:lnTo>
                  <a:pt x="58732" y="72270"/>
                </a:lnTo>
                <a:lnTo>
                  <a:pt x="61811" y="71457"/>
                </a:lnTo>
                <a:lnTo>
                  <a:pt x="64855" y="70914"/>
                </a:lnTo>
                <a:lnTo>
                  <a:pt x="66885" y="69561"/>
                </a:lnTo>
                <a:lnTo>
                  <a:pt x="68239" y="67665"/>
                </a:lnTo>
                <a:lnTo>
                  <a:pt x="69141" y="65410"/>
                </a:lnTo>
                <a:lnTo>
                  <a:pt x="69743" y="62914"/>
                </a:lnTo>
                <a:lnTo>
                  <a:pt x="70144" y="60258"/>
                </a:lnTo>
                <a:lnTo>
                  <a:pt x="70411" y="57496"/>
                </a:lnTo>
                <a:lnTo>
                  <a:pt x="70589" y="54661"/>
                </a:lnTo>
                <a:lnTo>
                  <a:pt x="70787" y="48866"/>
                </a:lnTo>
                <a:lnTo>
                  <a:pt x="69848" y="44940"/>
                </a:lnTo>
                <a:lnTo>
                  <a:pt x="68229" y="40338"/>
                </a:lnTo>
                <a:lnTo>
                  <a:pt x="66158" y="35286"/>
                </a:lnTo>
                <a:lnTo>
                  <a:pt x="64778" y="30925"/>
                </a:lnTo>
                <a:lnTo>
                  <a:pt x="63857" y="27026"/>
                </a:lnTo>
                <a:lnTo>
                  <a:pt x="63243" y="23434"/>
                </a:lnTo>
                <a:lnTo>
                  <a:pt x="61842" y="21040"/>
                </a:lnTo>
                <a:lnTo>
                  <a:pt x="59916" y="19444"/>
                </a:lnTo>
                <a:lnTo>
                  <a:pt x="57639" y="18379"/>
                </a:lnTo>
                <a:lnTo>
                  <a:pt x="57114" y="17670"/>
                </a:lnTo>
                <a:lnTo>
                  <a:pt x="57756" y="17197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7" name="SMARTPenAnnotation655"/>
          <p:cNvSpPr/>
          <p:nvPr/>
        </p:nvSpPr>
        <p:spPr>
          <a:xfrm>
            <a:off x="7608093" y="4886571"/>
            <a:ext cx="116087" cy="100970"/>
          </a:xfrm>
          <a:custGeom>
            <a:avLst/>
            <a:gdLst/>
            <a:ahLst/>
            <a:cxnLst/>
            <a:rect l="0" t="0" r="0" b="0"/>
            <a:pathLst>
              <a:path w="116087" h="100970">
                <a:moveTo>
                  <a:pt x="0" y="33686"/>
                </a:moveTo>
                <a:lnTo>
                  <a:pt x="4741" y="38427"/>
                </a:lnTo>
                <a:lnTo>
                  <a:pt x="6137" y="40815"/>
                </a:lnTo>
                <a:lnTo>
                  <a:pt x="7068" y="43400"/>
                </a:lnTo>
                <a:lnTo>
                  <a:pt x="7689" y="46115"/>
                </a:lnTo>
                <a:lnTo>
                  <a:pt x="8103" y="48918"/>
                </a:lnTo>
                <a:lnTo>
                  <a:pt x="8378" y="51778"/>
                </a:lnTo>
                <a:lnTo>
                  <a:pt x="8562" y="54677"/>
                </a:lnTo>
                <a:lnTo>
                  <a:pt x="9677" y="58594"/>
                </a:lnTo>
                <a:lnTo>
                  <a:pt x="11413" y="63190"/>
                </a:lnTo>
                <a:lnTo>
                  <a:pt x="13561" y="68238"/>
                </a:lnTo>
                <a:lnTo>
                  <a:pt x="14995" y="72596"/>
                </a:lnTo>
                <a:lnTo>
                  <a:pt x="15950" y="76493"/>
                </a:lnTo>
                <a:lnTo>
                  <a:pt x="16587" y="80084"/>
                </a:lnTo>
                <a:lnTo>
                  <a:pt x="18003" y="83469"/>
                </a:lnTo>
                <a:lnTo>
                  <a:pt x="19939" y="86719"/>
                </a:lnTo>
                <a:lnTo>
                  <a:pt x="25437" y="94323"/>
                </a:lnTo>
                <a:lnTo>
                  <a:pt x="25887" y="95938"/>
                </a:lnTo>
                <a:lnTo>
                  <a:pt x="26188" y="98008"/>
                </a:lnTo>
                <a:lnTo>
                  <a:pt x="26522" y="100969"/>
                </a:lnTo>
                <a:lnTo>
                  <a:pt x="26671" y="98978"/>
                </a:lnTo>
                <a:lnTo>
                  <a:pt x="26754" y="92279"/>
                </a:lnTo>
                <a:lnTo>
                  <a:pt x="26779" y="60308"/>
                </a:lnTo>
                <a:lnTo>
                  <a:pt x="27775" y="49450"/>
                </a:lnTo>
                <a:lnTo>
                  <a:pt x="29430" y="40226"/>
                </a:lnTo>
                <a:lnTo>
                  <a:pt x="31527" y="32093"/>
                </a:lnTo>
                <a:lnTo>
                  <a:pt x="32924" y="25679"/>
                </a:lnTo>
                <a:lnTo>
                  <a:pt x="33856" y="20411"/>
                </a:lnTo>
                <a:lnTo>
                  <a:pt x="34477" y="15906"/>
                </a:lnTo>
                <a:lnTo>
                  <a:pt x="35883" y="11911"/>
                </a:lnTo>
                <a:lnTo>
                  <a:pt x="37813" y="8255"/>
                </a:lnTo>
                <a:lnTo>
                  <a:pt x="40092" y="4826"/>
                </a:lnTo>
                <a:lnTo>
                  <a:pt x="42602" y="2540"/>
                </a:lnTo>
                <a:lnTo>
                  <a:pt x="45270" y="1016"/>
                </a:lnTo>
                <a:lnTo>
                  <a:pt x="48039" y="0"/>
                </a:lnTo>
                <a:lnTo>
                  <a:pt x="49886" y="314"/>
                </a:lnTo>
                <a:lnTo>
                  <a:pt x="51117" y="1517"/>
                </a:lnTo>
                <a:lnTo>
                  <a:pt x="51937" y="3310"/>
                </a:lnTo>
                <a:lnTo>
                  <a:pt x="53477" y="5498"/>
                </a:lnTo>
                <a:lnTo>
                  <a:pt x="55495" y="7949"/>
                </a:lnTo>
                <a:lnTo>
                  <a:pt x="57833" y="10575"/>
                </a:lnTo>
                <a:lnTo>
                  <a:pt x="63076" y="16139"/>
                </a:lnTo>
                <a:lnTo>
                  <a:pt x="65863" y="19011"/>
                </a:lnTo>
                <a:lnTo>
                  <a:pt x="68714" y="22911"/>
                </a:lnTo>
                <a:lnTo>
                  <a:pt x="71606" y="27495"/>
                </a:lnTo>
                <a:lnTo>
                  <a:pt x="74527" y="32535"/>
                </a:lnTo>
                <a:lnTo>
                  <a:pt x="80418" y="43428"/>
                </a:lnTo>
                <a:lnTo>
                  <a:pt x="83377" y="49110"/>
                </a:lnTo>
                <a:lnTo>
                  <a:pt x="87335" y="55875"/>
                </a:lnTo>
                <a:lnTo>
                  <a:pt x="97024" y="71329"/>
                </a:lnTo>
                <a:lnTo>
                  <a:pt x="101394" y="77633"/>
                </a:lnTo>
                <a:lnTo>
                  <a:pt x="105299" y="82828"/>
                </a:lnTo>
                <a:lnTo>
                  <a:pt x="116086" y="961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8" name="SMARTPenAnnotation656"/>
          <p:cNvSpPr/>
          <p:nvPr/>
        </p:nvSpPr>
        <p:spPr>
          <a:xfrm>
            <a:off x="7742228" y="4877392"/>
            <a:ext cx="106968" cy="105374"/>
          </a:xfrm>
          <a:custGeom>
            <a:avLst/>
            <a:gdLst/>
            <a:ahLst/>
            <a:cxnLst/>
            <a:rect l="0" t="0" r="0" b="0"/>
            <a:pathLst>
              <a:path w="106968" h="105374">
                <a:moveTo>
                  <a:pt x="62318" y="42865"/>
                </a:moveTo>
                <a:lnTo>
                  <a:pt x="62318" y="33384"/>
                </a:lnTo>
                <a:lnTo>
                  <a:pt x="61326" y="29599"/>
                </a:lnTo>
                <a:lnTo>
                  <a:pt x="59673" y="26084"/>
                </a:lnTo>
                <a:lnTo>
                  <a:pt x="57578" y="22748"/>
                </a:lnTo>
                <a:lnTo>
                  <a:pt x="54197" y="19532"/>
                </a:lnTo>
                <a:lnTo>
                  <a:pt x="49959" y="16396"/>
                </a:lnTo>
                <a:lnTo>
                  <a:pt x="45149" y="13312"/>
                </a:lnTo>
                <a:lnTo>
                  <a:pt x="40951" y="10265"/>
                </a:lnTo>
                <a:lnTo>
                  <a:pt x="37159" y="7242"/>
                </a:lnTo>
                <a:lnTo>
                  <a:pt x="33640" y="4233"/>
                </a:lnTo>
                <a:lnTo>
                  <a:pt x="29309" y="2228"/>
                </a:lnTo>
                <a:lnTo>
                  <a:pt x="24437" y="891"/>
                </a:lnTo>
                <a:lnTo>
                  <a:pt x="19205" y="0"/>
                </a:lnTo>
                <a:lnTo>
                  <a:pt x="14724" y="397"/>
                </a:lnTo>
                <a:lnTo>
                  <a:pt x="10746" y="1655"/>
                </a:lnTo>
                <a:lnTo>
                  <a:pt x="7101" y="3486"/>
                </a:lnTo>
                <a:lnTo>
                  <a:pt x="4671" y="5698"/>
                </a:lnTo>
                <a:lnTo>
                  <a:pt x="3051" y="8165"/>
                </a:lnTo>
                <a:lnTo>
                  <a:pt x="1970" y="10803"/>
                </a:lnTo>
                <a:lnTo>
                  <a:pt x="1251" y="13553"/>
                </a:lnTo>
                <a:lnTo>
                  <a:pt x="771" y="16378"/>
                </a:lnTo>
                <a:lnTo>
                  <a:pt x="451" y="19254"/>
                </a:lnTo>
                <a:lnTo>
                  <a:pt x="238" y="22163"/>
                </a:lnTo>
                <a:lnTo>
                  <a:pt x="95" y="25095"/>
                </a:lnTo>
                <a:lnTo>
                  <a:pt x="0" y="28042"/>
                </a:lnTo>
                <a:lnTo>
                  <a:pt x="929" y="31991"/>
                </a:lnTo>
                <a:lnTo>
                  <a:pt x="2541" y="36608"/>
                </a:lnTo>
                <a:lnTo>
                  <a:pt x="4607" y="41670"/>
                </a:lnTo>
                <a:lnTo>
                  <a:pt x="6977" y="47030"/>
                </a:lnTo>
                <a:lnTo>
                  <a:pt x="12256" y="58276"/>
                </a:lnTo>
                <a:lnTo>
                  <a:pt x="15053" y="63061"/>
                </a:lnTo>
                <a:lnTo>
                  <a:pt x="17909" y="67243"/>
                </a:lnTo>
                <a:lnTo>
                  <a:pt x="24883" y="76344"/>
                </a:lnTo>
                <a:lnTo>
                  <a:pt x="26448" y="77091"/>
                </a:lnTo>
                <a:lnTo>
                  <a:pt x="28482" y="77588"/>
                </a:lnTo>
                <a:lnTo>
                  <a:pt x="30832" y="77920"/>
                </a:lnTo>
                <a:lnTo>
                  <a:pt x="33390" y="77150"/>
                </a:lnTo>
                <a:lnTo>
                  <a:pt x="36087" y="75643"/>
                </a:lnTo>
                <a:lnTo>
                  <a:pt x="38878" y="73647"/>
                </a:lnTo>
                <a:lnTo>
                  <a:pt x="40738" y="71324"/>
                </a:lnTo>
                <a:lnTo>
                  <a:pt x="41979" y="68783"/>
                </a:lnTo>
                <a:lnTo>
                  <a:pt x="42806" y="66097"/>
                </a:lnTo>
                <a:lnTo>
                  <a:pt x="44349" y="63314"/>
                </a:lnTo>
                <a:lnTo>
                  <a:pt x="46370" y="60467"/>
                </a:lnTo>
                <a:lnTo>
                  <a:pt x="48710" y="57576"/>
                </a:lnTo>
                <a:lnTo>
                  <a:pt x="50269" y="54657"/>
                </a:lnTo>
                <a:lnTo>
                  <a:pt x="51309" y="51719"/>
                </a:lnTo>
                <a:lnTo>
                  <a:pt x="52002" y="48767"/>
                </a:lnTo>
                <a:lnTo>
                  <a:pt x="52465" y="45808"/>
                </a:lnTo>
                <a:lnTo>
                  <a:pt x="52772" y="42843"/>
                </a:lnTo>
                <a:lnTo>
                  <a:pt x="52978" y="39874"/>
                </a:lnTo>
                <a:lnTo>
                  <a:pt x="53115" y="36902"/>
                </a:lnTo>
                <a:lnTo>
                  <a:pt x="53353" y="26769"/>
                </a:lnTo>
                <a:lnTo>
                  <a:pt x="54357" y="25188"/>
                </a:lnTo>
                <a:lnTo>
                  <a:pt x="56019" y="23144"/>
                </a:lnTo>
                <a:lnTo>
                  <a:pt x="58119" y="20788"/>
                </a:lnTo>
                <a:lnTo>
                  <a:pt x="59519" y="20210"/>
                </a:lnTo>
                <a:lnTo>
                  <a:pt x="60452" y="20816"/>
                </a:lnTo>
                <a:lnTo>
                  <a:pt x="61074" y="22213"/>
                </a:lnTo>
                <a:lnTo>
                  <a:pt x="61489" y="25128"/>
                </a:lnTo>
                <a:lnTo>
                  <a:pt x="61765" y="29056"/>
                </a:lnTo>
                <a:lnTo>
                  <a:pt x="61949" y="33659"/>
                </a:lnTo>
                <a:lnTo>
                  <a:pt x="63065" y="37720"/>
                </a:lnTo>
                <a:lnTo>
                  <a:pt x="64800" y="41419"/>
                </a:lnTo>
                <a:lnTo>
                  <a:pt x="66949" y="44878"/>
                </a:lnTo>
                <a:lnTo>
                  <a:pt x="68382" y="49168"/>
                </a:lnTo>
                <a:lnTo>
                  <a:pt x="69338" y="54013"/>
                </a:lnTo>
                <a:lnTo>
                  <a:pt x="69975" y="59226"/>
                </a:lnTo>
                <a:lnTo>
                  <a:pt x="71391" y="63695"/>
                </a:lnTo>
                <a:lnTo>
                  <a:pt x="73328" y="67666"/>
                </a:lnTo>
                <a:lnTo>
                  <a:pt x="75611" y="71305"/>
                </a:lnTo>
                <a:lnTo>
                  <a:pt x="79117" y="75716"/>
                </a:lnTo>
                <a:lnTo>
                  <a:pt x="83440" y="80641"/>
                </a:lnTo>
                <a:lnTo>
                  <a:pt x="88306" y="85908"/>
                </a:lnTo>
                <a:lnTo>
                  <a:pt x="91550" y="90412"/>
                </a:lnTo>
                <a:lnTo>
                  <a:pt x="93712" y="94407"/>
                </a:lnTo>
                <a:lnTo>
                  <a:pt x="95154" y="98063"/>
                </a:lnTo>
                <a:lnTo>
                  <a:pt x="97107" y="100499"/>
                </a:lnTo>
                <a:lnTo>
                  <a:pt x="99401" y="102124"/>
                </a:lnTo>
                <a:lnTo>
                  <a:pt x="106967" y="10537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9" name="SMARTPenAnnotation657"/>
          <p:cNvSpPr/>
          <p:nvPr/>
        </p:nvSpPr>
        <p:spPr>
          <a:xfrm>
            <a:off x="7822406" y="4652367"/>
            <a:ext cx="107157" cy="267891"/>
          </a:xfrm>
          <a:custGeom>
            <a:avLst/>
            <a:gdLst/>
            <a:ahLst/>
            <a:cxnLst/>
            <a:rect l="0" t="0" r="0" b="0"/>
            <a:pathLst>
              <a:path w="107157" h="267891">
                <a:moveTo>
                  <a:pt x="0" y="0"/>
                </a:moveTo>
                <a:lnTo>
                  <a:pt x="4741" y="14221"/>
                </a:lnTo>
                <a:lnTo>
                  <a:pt x="6137" y="20395"/>
                </a:lnTo>
                <a:lnTo>
                  <a:pt x="7068" y="26495"/>
                </a:lnTo>
                <a:lnTo>
                  <a:pt x="7688" y="32546"/>
                </a:lnTo>
                <a:lnTo>
                  <a:pt x="9094" y="38564"/>
                </a:lnTo>
                <a:lnTo>
                  <a:pt x="11024" y="44561"/>
                </a:lnTo>
                <a:lnTo>
                  <a:pt x="13302" y="50543"/>
                </a:lnTo>
                <a:lnTo>
                  <a:pt x="45264" y="144875"/>
                </a:lnTo>
                <a:lnTo>
                  <a:pt x="48036" y="155122"/>
                </a:lnTo>
                <a:lnTo>
                  <a:pt x="49884" y="163938"/>
                </a:lnTo>
                <a:lnTo>
                  <a:pt x="51115" y="171800"/>
                </a:lnTo>
                <a:lnTo>
                  <a:pt x="52928" y="179025"/>
                </a:lnTo>
                <a:lnTo>
                  <a:pt x="55129" y="185826"/>
                </a:lnTo>
                <a:lnTo>
                  <a:pt x="57588" y="192345"/>
                </a:lnTo>
                <a:lnTo>
                  <a:pt x="60221" y="198676"/>
                </a:lnTo>
                <a:lnTo>
                  <a:pt x="62967" y="204880"/>
                </a:lnTo>
                <a:lnTo>
                  <a:pt x="65791" y="211001"/>
                </a:lnTo>
                <a:lnTo>
                  <a:pt x="68665" y="218058"/>
                </a:lnTo>
                <a:lnTo>
                  <a:pt x="71574" y="225739"/>
                </a:lnTo>
                <a:lnTo>
                  <a:pt x="74505" y="233836"/>
                </a:lnTo>
                <a:lnTo>
                  <a:pt x="77451" y="240226"/>
                </a:lnTo>
                <a:lnTo>
                  <a:pt x="80407" y="245479"/>
                </a:lnTo>
                <a:lnTo>
                  <a:pt x="83371" y="249973"/>
                </a:lnTo>
                <a:lnTo>
                  <a:pt x="86338" y="253961"/>
                </a:lnTo>
                <a:lnTo>
                  <a:pt x="89308" y="257612"/>
                </a:lnTo>
                <a:lnTo>
                  <a:pt x="95584" y="264845"/>
                </a:lnTo>
                <a:lnTo>
                  <a:pt x="107156" y="26789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0" name="SMARTPenAnnotation658"/>
          <p:cNvSpPr/>
          <p:nvPr/>
        </p:nvSpPr>
        <p:spPr>
          <a:xfrm>
            <a:off x="7939040" y="4579389"/>
            <a:ext cx="88750" cy="335641"/>
          </a:xfrm>
          <a:custGeom>
            <a:avLst/>
            <a:gdLst/>
            <a:ahLst/>
            <a:cxnLst/>
            <a:rect l="0" t="0" r="0" b="0"/>
            <a:pathLst>
              <a:path w="88750" h="335641">
                <a:moveTo>
                  <a:pt x="79819" y="260501"/>
                </a:moveTo>
                <a:lnTo>
                  <a:pt x="75079" y="251020"/>
                </a:lnTo>
                <a:lnTo>
                  <a:pt x="72690" y="247235"/>
                </a:lnTo>
                <a:lnTo>
                  <a:pt x="70106" y="243720"/>
                </a:lnTo>
                <a:lnTo>
                  <a:pt x="67390" y="240384"/>
                </a:lnTo>
                <a:lnTo>
                  <a:pt x="64587" y="238160"/>
                </a:lnTo>
                <a:lnTo>
                  <a:pt x="61727" y="236677"/>
                </a:lnTo>
                <a:lnTo>
                  <a:pt x="54748" y="234298"/>
                </a:lnTo>
                <a:lnTo>
                  <a:pt x="52191" y="234103"/>
                </a:lnTo>
                <a:lnTo>
                  <a:pt x="48501" y="233973"/>
                </a:lnTo>
                <a:lnTo>
                  <a:pt x="37804" y="233763"/>
                </a:lnTo>
                <a:lnTo>
                  <a:pt x="34942" y="235731"/>
                </a:lnTo>
                <a:lnTo>
                  <a:pt x="31050" y="239026"/>
                </a:lnTo>
                <a:lnTo>
                  <a:pt x="22425" y="246988"/>
                </a:lnTo>
                <a:lnTo>
                  <a:pt x="11991" y="257048"/>
                </a:lnTo>
                <a:lnTo>
                  <a:pt x="5687" y="263266"/>
                </a:lnTo>
                <a:lnTo>
                  <a:pt x="3608" y="266313"/>
                </a:lnTo>
                <a:lnTo>
                  <a:pt x="1300" y="272345"/>
                </a:lnTo>
                <a:lnTo>
                  <a:pt x="273" y="280979"/>
                </a:lnTo>
                <a:lnTo>
                  <a:pt x="0" y="286059"/>
                </a:lnTo>
                <a:lnTo>
                  <a:pt x="809" y="290438"/>
                </a:lnTo>
                <a:lnTo>
                  <a:pt x="2341" y="294350"/>
                </a:lnTo>
                <a:lnTo>
                  <a:pt x="4354" y="297950"/>
                </a:lnTo>
                <a:lnTo>
                  <a:pt x="9238" y="307241"/>
                </a:lnTo>
                <a:lnTo>
                  <a:pt x="11929" y="312498"/>
                </a:lnTo>
                <a:lnTo>
                  <a:pt x="14715" y="316993"/>
                </a:lnTo>
                <a:lnTo>
                  <a:pt x="17565" y="320983"/>
                </a:lnTo>
                <a:lnTo>
                  <a:pt x="20457" y="324635"/>
                </a:lnTo>
                <a:lnTo>
                  <a:pt x="24369" y="328062"/>
                </a:lnTo>
                <a:lnTo>
                  <a:pt x="28962" y="331339"/>
                </a:lnTo>
                <a:lnTo>
                  <a:pt x="34008" y="334515"/>
                </a:lnTo>
                <a:lnTo>
                  <a:pt x="37373" y="335640"/>
                </a:lnTo>
                <a:lnTo>
                  <a:pt x="39615" y="335399"/>
                </a:lnTo>
                <a:lnTo>
                  <a:pt x="41110" y="334245"/>
                </a:lnTo>
                <a:lnTo>
                  <a:pt x="43099" y="332484"/>
                </a:lnTo>
                <a:lnTo>
                  <a:pt x="47954" y="327882"/>
                </a:lnTo>
                <a:lnTo>
                  <a:pt x="49646" y="325265"/>
                </a:lnTo>
                <a:lnTo>
                  <a:pt x="51526" y="319712"/>
                </a:lnTo>
                <a:lnTo>
                  <a:pt x="53020" y="315850"/>
                </a:lnTo>
                <a:lnTo>
                  <a:pt x="55007" y="311291"/>
                </a:lnTo>
                <a:lnTo>
                  <a:pt x="57325" y="306267"/>
                </a:lnTo>
                <a:lnTo>
                  <a:pt x="59862" y="298949"/>
                </a:lnTo>
                <a:lnTo>
                  <a:pt x="62546" y="290102"/>
                </a:lnTo>
                <a:lnTo>
                  <a:pt x="65327" y="280235"/>
                </a:lnTo>
                <a:lnTo>
                  <a:pt x="67181" y="268696"/>
                </a:lnTo>
                <a:lnTo>
                  <a:pt x="68417" y="256043"/>
                </a:lnTo>
                <a:lnTo>
                  <a:pt x="69241" y="242646"/>
                </a:lnTo>
                <a:lnTo>
                  <a:pt x="70157" y="219823"/>
                </a:lnTo>
                <a:lnTo>
                  <a:pt x="70401" y="209570"/>
                </a:lnTo>
                <a:lnTo>
                  <a:pt x="69571" y="193805"/>
                </a:lnTo>
                <a:lnTo>
                  <a:pt x="66004" y="152476"/>
                </a:lnTo>
                <a:lnTo>
                  <a:pt x="63664" y="134906"/>
                </a:lnTo>
                <a:lnTo>
                  <a:pt x="61111" y="120217"/>
                </a:lnTo>
                <a:lnTo>
                  <a:pt x="58417" y="107447"/>
                </a:lnTo>
                <a:lnTo>
                  <a:pt x="56622" y="96949"/>
                </a:lnTo>
                <a:lnTo>
                  <a:pt x="55425" y="87966"/>
                </a:lnTo>
                <a:lnTo>
                  <a:pt x="54626" y="79994"/>
                </a:lnTo>
                <a:lnTo>
                  <a:pt x="53102" y="71702"/>
                </a:lnTo>
                <a:lnTo>
                  <a:pt x="51093" y="63198"/>
                </a:lnTo>
                <a:lnTo>
                  <a:pt x="48763" y="54552"/>
                </a:lnTo>
                <a:lnTo>
                  <a:pt x="45224" y="44819"/>
                </a:lnTo>
                <a:lnTo>
                  <a:pt x="40881" y="34361"/>
                </a:lnTo>
                <a:lnTo>
                  <a:pt x="36001" y="23421"/>
                </a:lnTo>
                <a:lnTo>
                  <a:pt x="32747" y="15135"/>
                </a:lnTo>
                <a:lnTo>
                  <a:pt x="30578" y="8619"/>
                </a:lnTo>
                <a:lnTo>
                  <a:pt x="28169" y="718"/>
                </a:lnTo>
                <a:lnTo>
                  <a:pt x="27526" y="0"/>
                </a:lnTo>
                <a:lnTo>
                  <a:pt x="27097" y="514"/>
                </a:lnTo>
                <a:lnTo>
                  <a:pt x="26621" y="3730"/>
                </a:lnTo>
                <a:lnTo>
                  <a:pt x="26316" y="13879"/>
                </a:lnTo>
                <a:lnTo>
                  <a:pt x="26263" y="27245"/>
                </a:lnTo>
                <a:lnTo>
                  <a:pt x="27248" y="34552"/>
                </a:lnTo>
                <a:lnTo>
                  <a:pt x="28896" y="43392"/>
                </a:lnTo>
                <a:lnTo>
                  <a:pt x="33374" y="63797"/>
                </a:lnTo>
                <a:lnTo>
                  <a:pt x="38672" y="86095"/>
                </a:lnTo>
                <a:lnTo>
                  <a:pt x="40481" y="96606"/>
                </a:lnTo>
                <a:lnTo>
                  <a:pt x="41687" y="106589"/>
                </a:lnTo>
                <a:lnTo>
                  <a:pt x="42492" y="116221"/>
                </a:lnTo>
                <a:lnTo>
                  <a:pt x="44020" y="124627"/>
                </a:lnTo>
                <a:lnTo>
                  <a:pt x="46031" y="132215"/>
                </a:lnTo>
                <a:lnTo>
                  <a:pt x="48364" y="139259"/>
                </a:lnTo>
                <a:lnTo>
                  <a:pt x="49919" y="146931"/>
                </a:lnTo>
                <a:lnTo>
                  <a:pt x="50956" y="155022"/>
                </a:lnTo>
                <a:lnTo>
                  <a:pt x="51648" y="163392"/>
                </a:lnTo>
                <a:lnTo>
                  <a:pt x="53100" y="170957"/>
                </a:lnTo>
                <a:lnTo>
                  <a:pt x="55061" y="177985"/>
                </a:lnTo>
                <a:lnTo>
                  <a:pt x="57361" y="184654"/>
                </a:lnTo>
                <a:lnTo>
                  <a:pt x="65207" y="210586"/>
                </a:lnTo>
                <a:lnTo>
                  <a:pt x="88749" y="2694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MARTPenAnnotation1239"/>
          <p:cNvSpPr/>
          <p:nvPr/>
        </p:nvSpPr>
        <p:spPr>
          <a:xfrm>
            <a:off x="619933" y="285750"/>
            <a:ext cx="85513" cy="267891"/>
          </a:xfrm>
          <a:custGeom>
            <a:avLst/>
            <a:gdLst/>
            <a:ahLst/>
            <a:cxnLst/>
            <a:rect l="0" t="0" r="0" b="0"/>
            <a:pathLst>
              <a:path w="85513" h="267891">
                <a:moveTo>
                  <a:pt x="5145" y="0"/>
                </a:moveTo>
                <a:lnTo>
                  <a:pt x="404" y="4740"/>
                </a:lnTo>
                <a:lnTo>
                  <a:pt x="0" y="7129"/>
                </a:lnTo>
                <a:lnTo>
                  <a:pt x="723" y="9713"/>
                </a:lnTo>
                <a:lnTo>
                  <a:pt x="2197" y="12428"/>
                </a:lnTo>
                <a:lnTo>
                  <a:pt x="3834" y="18091"/>
                </a:lnTo>
                <a:lnTo>
                  <a:pt x="4562" y="24907"/>
                </a:lnTo>
                <a:lnTo>
                  <a:pt x="4756" y="29503"/>
                </a:lnTo>
                <a:lnTo>
                  <a:pt x="4886" y="34551"/>
                </a:lnTo>
                <a:lnTo>
                  <a:pt x="5964" y="39901"/>
                </a:lnTo>
                <a:lnTo>
                  <a:pt x="7675" y="45452"/>
                </a:lnTo>
                <a:lnTo>
                  <a:pt x="9808" y="51137"/>
                </a:lnTo>
                <a:lnTo>
                  <a:pt x="17551" y="73360"/>
                </a:lnTo>
                <a:lnTo>
                  <a:pt x="32032" y="115473"/>
                </a:lnTo>
                <a:lnTo>
                  <a:pt x="49175" y="163108"/>
                </a:lnTo>
                <a:lnTo>
                  <a:pt x="55334" y="181168"/>
                </a:lnTo>
                <a:lnTo>
                  <a:pt x="59440" y="194200"/>
                </a:lnTo>
                <a:lnTo>
                  <a:pt x="62178" y="203881"/>
                </a:lnTo>
                <a:lnTo>
                  <a:pt x="64995" y="212319"/>
                </a:lnTo>
                <a:lnTo>
                  <a:pt x="67865" y="219929"/>
                </a:lnTo>
                <a:lnTo>
                  <a:pt x="70771" y="226986"/>
                </a:lnTo>
                <a:lnTo>
                  <a:pt x="73700" y="234668"/>
                </a:lnTo>
                <a:lnTo>
                  <a:pt x="85512" y="26789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SMARTPenAnnotation1240"/>
          <p:cNvSpPr/>
          <p:nvPr/>
        </p:nvSpPr>
        <p:spPr>
          <a:xfrm>
            <a:off x="392906" y="170399"/>
            <a:ext cx="464345" cy="88562"/>
          </a:xfrm>
          <a:custGeom>
            <a:avLst/>
            <a:gdLst/>
            <a:ahLst/>
            <a:cxnLst/>
            <a:rect l="0" t="0" r="0" b="0"/>
            <a:pathLst>
              <a:path w="464345" h="88562">
                <a:moveTo>
                  <a:pt x="464344" y="17124"/>
                </a:moveTo>
                <a:lnTo>
                  <a:pt x="450122" y="7643"/>
                </a:lnTo>
                <a:lnTo>
                  <a:pt x="443949" y="4850"/>
                </a:lnTo>
                <a:lnTo>
                  <a:pt x="437848" y="2988"/>
                </a:lnTo>
                <a:lnTo>
                  <a:pt x="424787" y="920"/>
                </a:lnTo>
                <a:lnTo>
                  <a:pt x="417136" y="368"/>
                </a:lnTo>
                <a:lnTo>
                  <a:pt x="409060" y="0"/>
                </a:lnTo>
                <a:lnTo>
                  <a:pt x="389784" y="1739"/>
                </a:lnTo>
                <a:lnTo>
                  <a:pt x="331326" y="8963"/>
                </a:lnTo>
                <a:lnTo>
                  <a:pt x="258243" y="19446"/>
                </a:lnTo>
                <a:lnTo>
                  <a:pt x="232686" y="24625"/>
                </a:lnTo>
                <a:lnTo>
                  <a:pt x="204733" y="31055"/>
                </a:lnTo>
                <a:lnTo>
                  <a:pt x="114634" y="53279"/>
                </a:lnTo>
                <a:lnTo>
                  <a:pt x="96267" y="59087"/>
                </a:lnTo>
                <a:lnTo>
                  <a:pt x="77076" y="65935"/>
                </a:lnTo>
                <a:lnTo>
                  <a:pt x="57337" y="73477"/>
                </a:lnTo>
                <a:lnTo>
                  <a:pt x="42193" y="78505"/>
                </a:lnTo>
                <a:lnTo>
                  <a:pt x="30113" y="81857"/>
                </a:lnTo>
                <a:lnTo>
                  <a:pt x="0" y="8856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SMARTPenAnnotation1241"/>
          <p:cNvSpPr/>
          <p:nvPr/>
        </p:nvSpPr>
        <p:spPr>
          <a:xfrm>
            <a:off x="741164" y="294679"/>
            <a:ext cx="446485" cy="223243"/>
          </a:xfrm>
          <a:custGeom>
            <a:avLst/>
            <a:gdLst/>
            <a:ahLst/>
            <a:cxnLst/>
            <a:rect l="0" t="0" r="0" b="0"/>
            <a:pathLst>
              <a:path w="446485" h="223243">
                <a:moveTo>
                  <a:pt x="0" y="0"/>
                </a:moveTo>
                <a:lnTo>
                  <a:pt x="9480" y="0"/>
                </a:lnTo>
                <a:lnTo>
                  <a:pt x="13265" y="1985"/>
                </a:lnTo>
                <a:lnTo>
                  <a:pt x="16781" y="5292"/>
                </a:lnTo>
                <a:lnTo>
                  <a:pt x="20117" y="9481"/>
                </a:lnTo>
                <a:lnTo>
                  <a:pt x="22341" y="14258"/>
                </a:lnTo>
                <a:lnTo>
                  <a:pt x="23823" y="19427"/>
                </a:lnTo>
                <a:lnTo>
                  <a:pt x="24812" y="24858"/>
                </a:lnTo>
                <a:lnTo>
                  <a:pt x="25471" y="30463"/>
                </a:lnTo>
                <a:lnTo>
                  <a:pt x="25910" y="36183"/>
                </a:lnTo>
                <a:lnTo>
                  <a:pt x="26203" y="41982"/>
                </a:lnTo>
                <a:lnTo>
                  <a:pt x="29375" y="54777"/>
                </a:lnTo>
                <a:lnTo>
                  <a:pt x="34466" y="72237"/>
                </a:lnTo>
                <a:lnTo>
                  <a:pt x="40836" y="92806"/>
                </a:lnTo>
                <a:lnTo>
                  <a:pt x="46076" y="108504"/>
                </a:lnTo>
                <a:lnTo>
                  <a:pt x="50561" y="120953"/>
                </a:lnTo>
                <a:lnTo>
                  <a:pt x="54543" y="131237"/>
                </a:lnTo>
                <a:lnTo>
                  <a:pt x="61613" y="150601"/>
                </a:lnTo>
                <a:lnTo>
                  <a:pt x="64888" y="159932"/>
                </a:lnTo>
                <a:lnTo>
                  <a:pt x="68063" y="167145"/>
                </a:lnTo>
                <a:lnTo>
                  <a:pt x="71172" y="172946"/>
                </a:lnTo>
                <a:lnTo>
                  <a:pt x="78265" y="184021"/>
                </a:lnTo>
                <a:lnTo>
                  <a:pt x="88031" y="198865"/>
                </a:lnTo>
                <a:lnTo>
                  <a:pt x="92422" y="205007"/>
                </a:lnTo>
                <a:lnTo>
                  <a:pt x="96341" y="210093"/>
                </a:lnTo>
                <a:lnTo>
                  <a:pt x="99946" y="214476"/>
                </a:lnTo>
                <a:lnTo>
                  <a:pt x="103341" y="217398"/>
                </a:lnTo>
                <a:lnTo>
                  <a:pt x="106597" y="219346"/>
                </a:lnTo>
                <a:lnTo>
                  <a:pt x="109760" y="220645"/>
                </a:lnTo>
                <a:lnTo>
                  <a:pt x="112861" y="220519"/>
                </a:lnTo>
                <a:lnTo>
                  <a:pt x="115920" y="219442"/>
                </a:lnTo>
                <a:lnTo>
                  <a:pt x="121965" y="215600"/>
                </a:lnTo>
                <a:lnTo>
                  <a:pt x="127959" y="210585"/>
                </a:lnTo>
                <a:lnTo>
                  <a:pt x="132931" y="202898"/>
                </a:lnTo>
                <a:lnTo>
                  <a:pt x="139222" y="191820"/>
                </a:lnTo>
                <a:lnTo>
                  <a:pt x="146393" y="178482"/>
                </a:lnTo>
                <a:lnTo>
                  <a:pt x="153157" y="166613"/>
                </a:lnTo>
                <a:lnTo>
                  <a:pt x="159652" y="155724"/>
                </a:lnTo>
                <a:lnTo>
                  <a:pt x="165966" y="145488"/>
                </a:lnTo>
                <a:lnTo>
                  <a:pt x="172159" y="136679"/>
                </a:lnTo>
                <a:lnTo>
                  <a:pt x="178273" y="128823"/>
                </a:lnTo>
                <a:lnTo>
                  <a:pt x="192862" y="111436"/>
                </a:lnTo>
                <a:lnTo>
                  <a:pt x="195051" y="110010"/>
                </a:lnTo>
                <a:lnTo>
                  <a:pt x="200129" y="108425"/>
                </a:lnTo>
                <a:lnTo>
                  <a:pt x="202872" y="109986"/>
                </a:lnTo>
                <a:lnTo>
                  <a:pt x="205693" y="113012"/>
                </a:lnTo>
                <a:lnTo>
                  <a:pt x="208566" y="117013"/>
                </a:lnTo>
                <a:lnTo>
                  <a:pt x="211474" y="120673"/>
                </a:lnTo>
                <a:lnTo>
                  <a:pt x="217350" y="127385"/>
                </a:lnTo>
                <a:lnTo>
                  <a:pt x="228561" y="138967"/>
                </a:lnTo>
                <a:lnTo>
                  <a:pt x="235717" y="146223"/>
                </a:lnTo>
                <a:lnTo>
                  <a:pt x="242473" y="152052"/>
                </a:lnTo>
                <a:lnTo>
                  <a:pt x="248961" y="156931"/>
                </a:lnTo>
                <a:lnTo>
                  <a:pt x="255271" y="161175"/>
                </a:lnTo>
                <a:lnTo>
                  <a:pt x="261462" y="163013"/>
                </a:lnTo>
                <a:lnTo>
                  <a:pt x="267573" y="163246"/>
                </a:lnTo>
                <a:lnTo>
                  <a:pt x="278663" y="161851"/>
                </a:lnTo>
                <a:lnTo>
                  <a:pt x="286900" y="161231"/>
                </a:lnTo>
                <a:lnTo>
                  <a:pt x="296513" y="158309"/>
                </a:lnTo>
                <a:lnTo>
                  <a:pt x="306408" y="153703"/>
                </a:lnTo>
                <a:lnTo>
                  <a:pt x="318550" y="145532"/>
                </a:lnTo>
                <a:lnTo>
                  <a:pt x="328770" y="139757"/>
                </a:lnTo>
                <a:lnTo>
                  <a:pt x="334274" y="134843"/>
                </a:lnTo>
                <a:lnTo>
                  <a:pt x="339927" y="128591"/>
                </a:lnTo>
                <a:lnTo>
                  <a:pt x="345680" y="121446"/>
                </a:lnTo>
                <a:lnTo>
                  <a:pt x="349516" y="115691"/>
                </a:lnTo>
                <a:lnTo>
                  <a:pt x="352073" y="110862"/>
                </a:lnTo>
                <a:lnTo>
                  <a:pt x="353778" y="106650"/>
                </a:lnTo>
                <a:lnTo>
                  <a:pt x="355906" y="102850"/>
                </a:lnTo>
                <a:lnTo>
                  <a:pt x="360917" y="95982"/>
                </a:lnTo>
                <a:lnTo>
                  <a:pt x="362650" y="94746"/>
                </a:lnTo>
                <a:lnTo>
                  <a:pt x="363806" y="94914"/>
                </a:lnTo>
                <a:lnTo>
                  <a:pt x="364576" y="96018"/>
                </a:lnTo>
                <a:lnTo>
                  <a:pt x="364098" y="97747"/>
                </a:lnTo>
                <a:lnTo>
                  <a:pt x="360920" y="102313"/>
                </a:lnTo>
                <a:lnTo>
                  <a:pt x="359676" y="105912"/>
                </a:lnTo>
                <a:lnTo>
                  <a:pt x="358846" y="110295"/>
                </a:lnTo>
                <a:lnTo>
                  <a:pt x="358293" y="115202"/>
                </a:lnTo>
                <a:lnTo>
                  <a:pt x="356932" y="120458"/>
                </a:lnTo>
                <a:lnTo>
                  <a:pt x="355033" y="125946"/>
                </a:lnTo>
                <a:lnTo>
                  <a:pt x="352774" y="131589"/>
                </a:lnTo>
                <a:lnTo>
                  <a:pt x="351269" y="137335"/>
                </a:lnTo>
                <a:lnTo>
                  <a:pt x="350265" y="143151"/>
                </a:lnTo>
                <a:lnTo>
                  <a:pt x="349596" y="149012"/>
                </a:lnTo>
                <a:lnTo>
                  <a:pt x="350142" y="153912"/>
                </a:lnTo>
                <a:lnTo>
                  <a:pt x="351498" y="158170"/>
                </a:lnTo>
                <a:lnTo>
                  <a:pt x="360804" y="176875"/>
                </a:lnTo>
                <a:lnTo>
                  <a:pt x="363567" y="181417"/>
                </a:lnTo>
                <a:lnTo>
                  <a:pt x="366401" y="185437"/>
                </a:lnTo>
                <a:lnTo>
                  <a:pt x="369283" y="189109"/>
                </a:lnTo>
                <a:lnTo>
                  <a:pt x="377777" y="195835"/>
                </a:lnTo>
                <a:lnTo>
                  <a:pt x="388166" y="202132"/>
                </a:lnTo>
                <a:lnTo>
                  <a:pt x="399398" y="208237"/>
                </a:lnTo>
                <a:lnTo>
                  <a:pt x="406164" y="211255"/>
                </a:lnTo>
                <a:lnTo>
                  <a:pt x="413651" y="214258"/>
                </a:lnTo>
                <a:lnTo>
                  <a:pt x="446484" y="22324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PenAnnotation1242"/>
          <p:cNvSpPr/>
          <p:nvPr/>
        </p:nvSpPr>
        <p:spPr>
          <a:xfrm>
            <a:off x="1384101" y="383976"/>
            <a:ext cx="248255" cy="115934"/>
          </a:xfrm>
          <a:custGeom>
            <a:avLst/>
            <a:gdLst/>
            <a:ahLst/>
            <a:cxnLst/>
            <a:rect l="0" t="0" r="0" b="0"/>
            <a:pathLst>
              <a:path w="248255" h="115934">
                <a:moveTo>
                  <a:pt x="0" y="8930"/>
                </a:moveTo>
                <a:lnTo>
                  <a:pt x="0" y="23151"/>
                </a:lnTo>
                <a:lnTo>
                  <a:pt x="992" y="30317"/>
                </a:lnTo>
                <a:lnTo>
                  <a:pt x="2646" y="38071"/>
                </a:lnTo>
                <a:lnTo>
                  <a:pt x="4741" y="46216"/>
                </a:lnTo>
                <a:lnTo>
                  <a:pt x="8121" y="54623"/>
                </a:lnTo>
                <a:lnTo>
                  <a:pt x="12360" y="63205"/>
                </a:lnTo>
                <a:lnTo>
                  <a:pt x="17169" y="71902"/>
                </a:lnTo>
                <a:lnTo>
                  <a:pt x="21368" y="78693"/>
                </a:lnTo>
                <a:lnTo>
                  <a:pt x="25159" y="84212"/>
                </a:lnTo>
                <a:lnTo>
                  <a:pt x="28679" y="88883"/>
                </a:lnTo>
                <a:lnTo>
                  <a:pt x="32018" y="92990"/>
                </a:lnTo>
                <a:lnTo>
                  <a:pt x="35236" y="96720"/>
                </a:lnTo>
                <a:lnTo>
                  <a:pt x="42789" y="105095"/>
                </a:lnTo>
                <a:lnTo>
                  <a:pt x="44401" y="105782"/>
                </a:lnTo>
                <a:lnTo>
                  <a:pt x="48838" y="106545"/>
                </a:lnTo>
                <a:lnTo>
                  <a:pt x="52403" y="106749"/>
                </a:lnTo>
                <a:lnTo>
                  <a:pt x="68539" y="107103"/>
                </a:lnTo>
                <a:lnTo>
                  <a:pt x="72482" y="105136"/>
                </a:lnTo>
                <a:lnTo>
                  <a:pt x="78087" y="101841"/>
                </a:lnTo>
                <a:lnTo>
                  <a:pt x="84800" y="97660"/>
                </a:lnTo>
                <a:lnTo>
                  <a:pt x="91260" y="93880"/>
                </a:lnTo>
                <a:lnTo>
                  <a:pt x="97551" y="90368"/>
                </a:lnTo>
                <a:lnTo>
                  <a:pt x="103729" y="87034"/>
                </a:lnTo>
                <a:lnTo>
                  <a:pt x="108840" y="84812"/>
                </a:lnTo>
                <a:lnTo>
                  <a:pt x="113240" y="83330"/>
                </a:lnTo>
                <a:lnTo>
                  <a:pt x="117165" y="82343"/>
                </a:lnTo>
                <a:lnTo>
                  <a:pt x="120774" y="82676"/>
                </a:lnTo>
                <a:lnTo>
                  <a:pt x="124172" y="83891"/>
                </a:lnTo>
                <a:lnTo>
                  <a:pt x="127430" y="85693"/>
                </a:lnTo>
                <a:lnTo>
                  <a:pt x="130594" y="87887"/>
                </a:lnTo>
                <a:lnTo>
                  <a:pt x="133696" y="90341"/>
                </a:lnTo>
                <a:lnTo>
                  <a:pt x="136755" y="92970"/>
                </a:lnTo>
                <a:lnTo>
                  <a:pt x="139787" y="95714"/>
                </a:lnTo>
                <a:lnTo>
                  <a:pt x="145802" y="101409"/>
                </a:lnTo>
                <a:lnTo>
                  <a:pt x="154767" y="110194"/>
                </a:lnTo>
                <a:lnTo>
                  <a:pt x="158740" y="112158"/>
                </a:lnTo>
                <a:lnTo>
                  <a:pt x="163374" y="113467"/>
                </a:lnTo>
                <a:lnTo>
                  <a:pt x="168447" y="114340"/>
                </a:lnTo>
                <a:lnTo>
                  <a:pt x="173814" y="114922"/>
                </a:lnTo>
                <a:lnTo>
                  <a:pt x="179376" y="115310"/>
                </a:lnTo>
                <a:lnTo>
                  <a:pt x="185068" y="115569"/>
                </a:lnTo>
                <a:lnTo>
                  <a:pt x="196685" y="115856"/>
                </a:lnTo>
                <a:lnTo>
                  <a:pt x="202561" y="115933"/>
                </a:lnTo>
                <a:lnTo>
                  <a:pt x="207470" y="114992"/>
                </a:lnTo>
                <a:lnTo>
                  <a:pt x="211735" y="113372"/>
                </a:lnTo>
                <a:lnTo>
                  <a:pt x="215571" y="111300"/>
                </a:lnTo>
                <a:lnTo>
                  <a:pt x="219120" y="108927"/>
                </a:lnTo>
                <a:lnTo>
                  <a:pt x="222479" y="106352"/>
                </a:lnTo>
                <a:lnTo>
                  <a:pt x="225710" y="103644"/>
                </a:lnTo>
                <a:lnTo>
                  <a:pt x="228856" y="100846"/>
                </a:lnTo>
                <a:lnTo>
                  <a:pt x="234998" y="95091"/>
                </a:lnTo>
                <a:lnTo>
                  <a:pt x="238025" y="91175"/>
                </a:lnTo>
                <a:lnTo>
                  <a:pt x="241035" y="86580"/>
                </a:lnTo>
                <a:lnTo>
                  <a:pt x="244034" y="81533"/>
                </a:lnTo>
                <a:lnTo>
                  <a:pt x="246033" y="77176"/>
                </a:lnTo>
                <a:lnTo>
                  <a:pt x="247366" y="73279"/>
                </a:lnTo>
                <a:lnTo>
                  <a:pt x="248254" y="69688"/>
                </a:lnTo>
                <a:lnTo>
                  <a:pt x="247854" y="65310"/>
                </a:lnTo>
                <a:lnTo>
                  <a:pt x="246596" y="60408"/>
                </a:lnTo>
                <a:lnTo>
                  <a:pt x="244764" y="55155"/>
                </a:lnTo>
                <a:lnTo>
                  <a:pt x="242551" y="49668"/>
                </a:lnTo>
                <a:lnTo>
                  <a:pt x="240084" y="44026"/>
                </a:lnTo>
                <a:lnTo>
                  <a:pt x="234696" y="32466"/>
                </a:lnTo>
                <a:lnTo>
                  <a:pt x="228994" y="20713"/>
                </a:lnTo>
                <a:lnTo>
                  <a:pt x="226085" y="15793"/>
                </a:lnTo>
                <a:lnTo>
                  <a:pt x="223153" y="11521"/>
                </a:lnTo>
                <a:lnTo>
                  <a:pt x="214313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1243"/>
          <p:cNvSpPr/>
          <p:nvPr/>
        </p:nvSpPr>
        <p:spPr>
          <a:xfrm>
            <a:off x="1706313" y="383976"/>
            <a:ext cx="133035" cy="105651"/>
          </a:xfrm>
          <a:custGeom>
            <a:avLst/>
            <a:gdLst/>
            <a:ahLst/>
            <a:cxnLst/>
            <a:rect l="0" t="0" r="0" b="0"/>
            <a:pathLst>
              <a:path w="133035" h="105651">
                <a:moveTo>
                  <a:pt x="52835" y="26789"/>
                </a:moveTo>
                <a:lnTo>
                  <a:pt x="57575" y="22049"/>
                </a:lnTo>
                <a:lnTo>
                  <a:pt x="56987" y="21644"/>
                </a:lnTo>
                <a:lnTo>
                  <a:pt x="54611" y="22367"/>
                </a:lnTo>
                <a:lnTo>
                  <a:pt x="51042" y="23841"/>
                </a:lnTo>
                <a:lnTo>
                  <a:pt x="47671" y="25816"/>
                </a:lnTo>
                <a:lnTo>
                  <a:pt x="44432" y="28125"/>
                </a:lnTo>
                <a:lnTo>
                  <a:pt x="41280" y="30656"/>
                </a:lnTo>
                <a:lnTo>
                  <a:pt x="36202" y="34328"/>
                </a:lnTo>
                <a:lnTo>
                  <a:pt x="22622" y="43700"/>
                </a:lnTo>
                <a:lnTo>
                  <a:pt x="16818" y="47985"/>
                </a:lnTo>
                <a:lnTo>
                  <a:pt x="11956" y="51834"/>
                </a:lnTo>
                <a:lnTo>
                  <a:pt x="7723" y="55392"/>
                </a:lnTo>
                <a:lnTo>
                  <a:pt x="4901" y="58756"/>
                </a:lnTo>
                <a:lnTo>
                  <a:pt x="3020" y="61991"/>
                </a:lnTo>
                <a:lnTo>
                  <a:pt x="1765" y="65140"/>
                </a:lnTo>
                <a:lnTo>
                  <a:pt x="929" y="68231"/>
                </a:lnTo>
                <a:lnTo>
                  <a:pt x="372" y="71284"/>
                </a:lnTo>
                <a:lnTo>
                  <a:pt x="0" y="74312"/>
                </a:lnTo>
                <a:lnTo>
                  <a:pt x="745" y="78315"/>
                </a:lnTo>
                <a:lnTo>
                  <a:pt x="2233" y="82968"/>
                </a:lnTo>
                <a:lnTo>
                  <a:pt x="4218" y="88054"/>
                </a:lnTo>
                <a:lnTo>
                  <a:pt x="7525" y="91445"/>
                </a:lnTo>
                <a:lnTo>
                  <a:pt x="11714" y="93705"/>
                </a:lnTo>
                <a:lnTo>
                  <a:pt x="16491" y="95213"/>
                </a:lnTo>
                <a:lnTo>
                  <a:pt x="21661" y="97209"/>
                </a:lnTo>
                <a:lnTo>
                  <a:pt x="27091" y="99533"/>
                </a:lnTo>
                <a:lnTo>
                  <a:pt x="32696" y="102074"/>
                </a:lnTo>
                <a:lnTo>
                  <a:pt x="38417" y="103768"/>
                </a:lnTo>
                <a:lnTo>
                  <a:pt x="44215" y="104898"/>
                </a:lnTo>
                <a:lnTo>
                  <a:pt x="50065" y="105650"/>
                </a:lnTo>
                <a:lnTo>
                  <a:pt x="55949" y="105160"/>
                </a:lnTo>
                <a:lnTo>
                  <a:pt x="61856" y="103841"/>
                </a:lnTo>
                <a:lnTo>
                  <a:pt x="67779" y="101970"/>
                </a:lnTo>
                <a:lnTo>
                  <a:pt x="73712" y="99730"/>
                </a:lnTo>
                <a:lnTo>
                  <a:pt x="79651" y="97244"/>
                </a:lnTo>
                <a:lnTo>
                  <a:pt x="85595" y="94595"/>
                </a:lnTo>
                <a:lnTo>
                  <a:pt x="97491" y="89006"/>
                </a:lnTo>
                <a:lnTo>
                  <a:pt x="103442" y="86126"/>
                </a:lnTo>
                <a:lnTo>
                  <a:pt x="108401" y="83214"/>
                </a:lnTo>
                <a:lnTo>
                  <a:pt x="112699" y="80281"/>
                </a:lnTo>
                <a:lnTo>
                  <a:pt x="116557" y="77333"/>
                </a:lnTo>
                <a:lnTo>
                  <a:pt x="120121" y="73384"/>
                </a:lnTo>
                <a:lnTo>
                  <a:pt x="123489" y="68766"/>
                </a:lnTo>
                <a:lnTo>
                  <a:pt x="126727" y="63704"/>
                </a:lnTo>
                <a:lnTo>
                  <a:pt x="128885" y="58344"/>
                </a:lnTo>
                <a:lnTo>
                  <a:pt x="130324" y="52787"/>
                </a:lnTo>
                <a:lnTo>
                  <a:pt x="131284" y="47097"/>
                </a:lnTo>
                <a:lnTo>
                  <a:pt x="131923" y="42312"/>
                </a:lnTo>
                <a:lnTo>
                  <a:pt x="132349" y="38130"/>
                </a:lnTo>
                <a:lnTo>
                  <a:pt x="132634" y="34350"/>
                </a:lnTo>
                <a:lnTo>
                  <a:pt x="132823" y="30837"/>
                </a:lnTo>
                <a:lnTo>
                  <a:pt x="133034" y="24289"/>
                </a:lnTo>
                <a:lnTo>
                  <a:pt x="132098" y="21154"/>
                </a:lnTo>
                <a:lnTo>
                  <a:pt x="130482" y="18071"/>
                </a:lnTo>
                <a:lnTo>
                  <a:pt x="128412" y="15024"/>
                </a:lnTo>
                <a:lnTo>
                  <a:pt x="126040" y="12000"/>
                </a:lnTo>
                <a:lnTo>
                  <a:pt x="123466" y="8992"/>
                </a:lnTo>
                <a:lnTo>
                  <a:pt x="115343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1244"/>
          <p:cNvSpPr/>
          <p:nvPr/>
        </p:nvSpPr>
        <p:spPr>
          <a:xfrm>
            <a:off x="1893093" y="339328"/>
            <a:ext cx="62509" cy="128209"/>
          </a:xfrm>
          <a:custGeom>
            <a:avLst/>
            <a:gdLst/>
            <a:ahLst/>
            <a:cxnLst/>
            <a:rect l="0" t="0" r="0" b="0"/>
            <a:pathLst>
              <a:path w="62509" h="128209">
                <a:moveTo>
                  <a:pt x="0" y="98226"/>
                </a:moveTo>
                <a:lnTo>
                  <a:pt x="9481" y="102967"/>
                </a:lnTo>
                <a:lnTo>
                  <a:pt x="11282" y="103371"/>
                </a:lnTo>
                <a:lnTo>
                  <a:pt x="11490" y="102648"/>
                </a:lnTo>
                <a:lnTo>
                  <a:pt x="10637" y="101174"/>
                </a:lnTo>
                <a:lnTo>
                  <a:pt x="10068" y="99199"/>
                </a:lnTo>
                <a:lnTo>
                  <a:pt x="9688" y="96891"/>
                </a:lnTo>
                <a:lnTo>
                  <a:pt x="9436" y="94359"/>
                </a:lnTo>
                <a:lnTo>
                  <a:pt x="9267" y="91679"/>
                </a:lnTo>
                <a:lnTo>
                  <a:pt x="9080" y="86056"/>
                </a:lnTo>
                <a:lnTo>
                  <a:pt x="8974" y="77312"/>
                </a:lnTo>
                <a:lnTo>
                  <a:pt x="8934" y="115136"/>
                </a:lnTo>
                <a:lnTo>
                  <a:pt x="9925" y="119421"/>
                </a:lnTo>
                <a:lnTo>
                  <a:pt x="11577" y="123270"/>
                </a:lnTo>
                <a:lnTo>
                  <a:pt x="13672" y="126828"/>
                </a:lnTo>
                <a:lnTo>
                  <a:pt x="15068" y="128208"/>
                </a:lnTo>
                <a:lnTo>
                  <a:pt x="15998" y="128136"/>
                </a:lnTo>
                <a:lnTo>
                  <a:pt x="16619" y="127096"/>
                </a:lnTo>
                <a:lnTo>
                  <a:pt x="16040" y="125410"/>
                </a:lnTo>
                <a:lnTo>
                  <a:pt x="14662" y="123294"/>
                </a:lnTo>
                <a:lnTo>
                  <a:pt x="12752" y="120891"/>
                </a:lnTo>
                <a:lnTo>
                  <a:pt x="11478" y="117305"/>
                </a:lnTo>
                <a:lnTo>
                  <a:pt x="10628" y="112930"/>
                </a:lnTo>
                <a:lnTo>
                  <a:pt x="10062" y="108029"/>
                </a:lnTo>
                <a:lnTo>
                  <a:pt x="10677" y="100792"/>
                </a:lnTo>
                <a:lnTo>
                  <a:pt x="12079" y="91999"/>
                </a:lnTo>
                <a:lnTo>
                  <a:pt x="14006" y="82169"/>
                </a:lnTo>
                <a:lnTo>
                  <a:pt x="15291" y="73631"/>
                </a:lnTo>
                <a:lnTo>
                  <a:pt x="16147" y="65954"/>
                </a:lnTo>
                <a:lnTo>
                  <a:pt x="16718" y="58852"/>
                </a:lnTo>
                <a:lnTo>
                  <a:pt x="18091" y="52133"/>
                </a:lnTo>
                <a:lnTo>
                  <a:pt x="19998" y="45669"/>
                </a:lnTo>
                <a:lnTo>
                  <a:pt x="22262" y="39376"/>
                </a:lnTo>
                <a:lnTo>
                  <a:pt x="25755" y="33196"/>
                </a:lnTo>
                <a:lnTo>
                  <a:pt x="30069" y="27091"/>
                </a:lnTo>
                <a:lnTo>
                  <a:pt x="34929" y="21037"/>
                </a:lnTo>
                <a:lnTo>
                  <a:pt x="39161" y="17001"/>
                </a:lnTo>
                <a:lnTo>
                  <a:pt x="42975" y="14311"/>
                </a:lnTo>
                <a:lnTo>
                  <a:pt x="46509" y="12517"/>
                </a:lnTo>
                <a:lnTo>
                  <a:pt x="49858" y="10329"/>
                </a:lnTo>
                <a:lnTo>
                  <a:pt x="53082" y="7878"/>
                </a:lnTo>
                <a:lnTo>
                  <a:pt x="6250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1245"/>
          <p:cNvSpPr/>
          <p:nvPr/>
        </p:nvSpPr>
        <p:spPr>
          <a:xfrm>
            <a:off x="2035968" y="250031"/>
            <a:ext cx="80368" cy="252093"/>
          </a:xfrm>
          <a:custGeom>
            <a:avLst/>
            <a:gdLst/>
            <a:ahLst/>
            <a:cxnLst/>
            <a:rect l="0" t="0" r="0" b="0"/>
            <a:pathLst>
              <a:path w="80368" h="252093">
                <a:moveTo>
                  <a:pt x="0" y="0"/>
                </a:moveTo>
                <a:lnTo>
                  <a:pt x="0" y="18962"/>
                </a:lnTo>
                <a:lnTo>
                  <a:pt x="992" y="27524"/>
                </a:lnTo>
                <a:lnTo>
                  <a:pt x="2646" y="36208"/>
                </a:lnTo>
                <a:lnTo>
                  <a:pt x="4741" y="44975"/>
                </a:lnTo>
                <a:lnTo>
                  <a:pt x="8121" y="56772"/>
                </a:lnTo>
                <a:lnTo>
                  <a:pt x="21368" y="99834"/>
                </a:lnTo>
                <a:lnTo>
                  <a:pt x="33010" y="140595"/>
                </a:lnTo>
                <a:lnTo>
                  <a:pt x="43114" y="172619"/>
                </a:lnTo>
                <a:lnTo>
                  <a:pt x="47594" y="185525"/>
                </a:lnTo>
                <a:lnTo>
                  <a:pt x="51573" y="196113"/>
                </a:lnTo>
                <a:lnTo>
                  <a:pt x="55218" y="205156"/>
                </a:lnTo>
                <a:lnTo>
                  <a:pt x="61914" y="223141"/>
                </a:lnTo>
                <a:lnTo>
                  <a:pt x="65089" y="232104"/>
                </a:lnTo>
                <a:lnTo>
                  <a:pt x="67205" y="239072"/>
                </a:lnTo>
                <a:lnTo>
                  <a:pt x="68616" y="244709"/>
                </a:lnTo>
                <a:lnTo>
                  <a:pt x="70184" y="251635"/>
                </a:lnTo>
                <a:lnTo>
                  <a:pt x="70602" y="252092"/>
                </a:lnTo>
                <a:lnTo>
                  <a:pt x="80367" y="21431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1246"/>
          <p:cNvSpPr/>
          <p:nvPr/>
        </p:nvSpPr>
        <p:spPr>
          <a:xfrm>
            <a:off x="2099857" y="290220"/>
            <a:ext cx="414183" cy="191937"/>
          </a:xfrm>
          <a:custGeom>
            <a:avLst/>
            <a:gdLst/>
            <a:ahLst/>
            <a:cxnLst/>
            <a:rect l="0" t="0" r="0" b="0"/>
            <a:pathLst>
              <a:path w="414183" h="191937">
                <a:moveTo>
                  <a:pt x="78986" y="66967"/>
                </a:moveTo>
                <a:lnTo>
                  <a:pt x="83727" y="62227"/>
                </a:lnTo>
                <a:lnTo>
                  <a:pt x="86115" y="58846"/>
                </a:lnTo>
                <a:lnTo>
                  <a:pt x="88700" y="54608"/>
                </a:lnTo>
                <a:lnTo>
                  <a:pt x="91415" y="49798"/>
                </a:lnTo>
                <a:lnTo>
                  <a:pt x="96202" y="44607"/>
                </a:lnTo>
                <a:lnTo>
                  <a:pt x="102370" y="39162"/>
                </a:lnTo>
                <a:lnTo>
                  <a:pt x="109458" y="33547"/>
                </a:lnTo>
                <a:lnTo>
                  <a:pt x="117160" y="27820"/>
                </a:lnTo>
                <a:lnTo>
                  <a:pt x="145455" y="7927"/>
                </a:lnTo>
                <a:lnTo>
                  <a:pt x="150861" y="3355"/>
                </a:lnTo>
                <a:lnTo>
                  <a:pt x="154587" y="0"/>
                </a:lnTo>
                <a:lnTo>
                  <a:pt x="148894" y="5930"/>
                </a:lnTo>
                <a:lnTo>
                  <a:pt x="146428" y="8416"/>
                </a:lnTo>
                <a:lnTo>
                  <a:pt x="138395" y="13825"/>
                </a:lnTo>
                <a:lnTo>
                  <a:pt x="133475" y="16656"/>
                </a:lnTo>
                <a:lnTo>
                  <a:pt x="128211" y="20528"/>
                </a:lnTo>
                <a:lnTo>
                  <a:pt x="122717" y="25094"/>
                </a:lnTo>
                <a:lnTo>
                  <a:pt x="117070" y="30122"/>
                </a:lnTo>
                <a:lnTo>
                  <a:pt x="110328" y="34466"/>
                </a:lnTo>
                <a:lnTo>
                  <a:pt x="102857" y="38354"/>
                </a:lnTo>
                <a:lnTo>
                  <a:pt x="94900" y="41939"/>
                </a:lnTo>
                <a:lnTo>
                  <a:pt x="87611" y="46313"/>
                </a:lnTo>
                <a:lnTo>
                  <a:pt x="80768" y="51213"/>
                </a:lnTo>
                <a:lnTo>
                  <a:pt x="74221" y="56464"/>
                </a:lnTo>
                <a:lnTo>
                  <a:pt x="64895" y="62942"/>
                </a:lnTo>
                <a:lnTo>
                  <a:pt x="53717" y="70237"/>
                </a:lnTo>
                <a:lnTo>
                  <a:pt x="41304" y="78076"/>
                </a:lnTo>
                <a:lnTo>
                  <a:pt x="31045" y="85287"/>
                </a:lnTo>
                <a:lnTo>
                  <a:pt x="22221" y="92079"/>
                </a:lnTo>
                <a:lnTo>
                  <a:pt x="14353" y="98591"/>
                </a:lnTo>
                <a:lnTo>
                  <a:pt x="9109" y="104917"/>
                </a:lnTo>
                <a:lnTo>
                  <a:pt x="5612" y="111119"/>
                </a:lnTo>
                <a:lnTo>
                  <a:pt x="3281" y="117237"/>
                </a:lnTo>
                <a:lnTo>
                  <a:pt x="1727" y="122309"/>
                </a:lnTo>
                <a:lnTo>
                  <a:pt x="691" y="126682"/>
                </a:lnTo>
                <a:lnTo>
                  <a:pt x="0" y="130589"/>
                </a:lnTo>
                <a:lnTo>
                  <a:pt x="532" y="134187"/>
                </a:lnTo>
                <a:lnTo>
                  <a:pt x="1879" y="137577"/>
                </a:lnTo>
                <a:lnTo>
                  <a:pt x="3769" y="140829"/>
                </a:lnTo>
                <a:lnTo>
                  <a:pt x="6021" y="143990"/>
                </a:lnTo>
                <a:lnTo>
                  <a:pt x="8515" y="147089"/>
                </a:lnTo>
                <a:lnTo>
                  <a:pt x="11169" y="150147"/>
                </a:lnTo>
                <a:lnTo>
                  <a:pt x="14923" y="153178"/>
                </a:lnTo>
                <a:lnTo>
                  <a:pt x="19410" y="156191"/>
                </a:lnTo>
                <a:lnTo>
                  <a:pt x="24386" y="159192"/>
                </a:lnTo>
                <a:lnTo>
                  <a:pt x="30680" y="161193"/>
                </a:lnTo>
                <a:lnTo>
                  <a:pt x="37852" y="162526"/>
                </a:lnTo>
                <a:lnTo>
                  <a:pt x="45611" y="163415"/>
                </a:lnTo>
                <a:lnTo>
                  <a:pt x="52767" y="165000"/>
                </a:lnTo>
                <a:lnTo>
                  <a:pt x="59523" y="167049"/>
                </a:lnTo>
                <a:lnTo>
                  <a:pt x="66010" y="169407"/>
                </a:lnTo>
                <a:lnTo>
                  <a:pt x="73312" y="170979"/>
                </a:lnTo>
                <a:lnTo>
                  <a:pt x="81157" y="172027"/>
                </a:lnTo>
                <a:lnTo>
                  <a:pt x="89363" y="172726"/>
                </a:lnTo>
                <a:lnTo>
                  <a:pt x="100787" y="173192"/>
                </a:lnTo>
                <a:lnTo>
                  <a:pt x="129355" y="173709"/>
                </a:lnTo>
                <a:lnTo>
                  <a:pt x="141339" y="172855"/>
                </a:lnTo>
                <a:lnTo>
                  <a:pt x="151312" y="171293"/>
                </a:lnTo>
                <a:lnTo>
                  <a:pt x="159946" y="169260"/>
                </a:lnTo>
                <a:lnTo>
                  <a:pt x="167686" y="167905"/>
                </a:lnTo>
                <a:lnTo>
                  <a:pt x="174830" y="167001"/>
                </a:lnTo>
                <a:lnTo>
                  <a:pt x="181578" y="166398"/>
                </a:lnTo>
                <a:lnTo>
                  <a:pt x="194366" y="165729"/>
                </a:lnTo>
                <a:lnTo>
                  <a:pt x="200555" y="165551"/>
                </a:lnTo>
                <a:lnTo>
                  <a:pt x="212722" y="162706"/>
                </a:lnTo>
                <a:lnTo>
                  <a:pt x="223753" y="158135"/>
                </a:lnTo>
                <a:lnTo>
                  <a:pt x="231962" y="152796"/>
                </a:lnTo>
                <a:lnTo>
                  <a:pt x="237422" y="148952"/>
                </a:lnTo>
                <a:lnTo>
                  <a:pt x="238188" y="147421"/>
                </a:lnTo>
                <a:lnTo>
                  <a:pt x="239040" y="143073"/>
                </a:lnTo>
                <a:lnTo>
                  <a:pt x="239418" y="137834"/>
                </a:lnTo>
                <a:lnTo>
                  <a:pt x="239519" y="135047"/>
                </a:lnTo>
                <a:lnTo>
                  <a:pt x="238594" y="133190"/>
                </a:lnTo>
                <a:lnTo>
                  <a:pt x="236985" y="131952"/>
                </a:lnTo>
                <a:lnTo>
                  <a:pt x="228630" y="128809"/>
                </a:lnTo>
                <a:lnTo>
                  <a:pt x="216932" y="124879"/>
                </a:lnTo>
                <a:lnTo>
                  <a:pt x="213614" y="123435"/>
                </a:lnTo>
                <a:lnTo>
                  <a:pt x="212394" y="122471"/>
                </a:lnTo>
                <a:lnTo>
                  <a:pt x="212573" y="121829"/>
                </a:lnTo>
                <a:lnTo>
                  <a:pt x="212826" y="116185"/>
                </a:lnTo>
                <a:lnTo>
                  <a:pt x="212900" y="108229"/>
                </a:lnTo>
                <a:lnTo>
                  <a:pt x="213903" y="106381"/>
                </a:lnTo>
                <a:lnTo>
                  <a:pt x="215564" y="105149"/>
                </a:lnTo>
                <a:lnTo>
                  <a:pt x="217663" y="104328"/>
                </a:lnTo>
                <a:lnTo>
                  <a:pt x="219062" y="102789"/>
                </a:lnTo>
                <a:lnTo>
                  <a:pt x="219995" y="100770"/>
                </a:lnTo>
                <a:lnTo>
                  <a:pt x="220617" y="98432"/>
                </a:lnTo>
                <a:lnTo>
                  <a:pt x="220040" y="97866"/>
                </a:lnTo>
                <a:lnTo>
                  <a:pt x="218662" y="98480"/>
                </a:lnTo>
                <a:lnTo>
                  <a:pt x="212694" y="103124"/>
                </a:lnTo>
                <a:lnTo>
                  <a:pt x="208526" y="107180"/>
                </a:lnTo>
                <a:lnTo>
                  <a:pt x="207018" y="111635"/>
                </a:lnTo>
                <a:lnTo>
                  <a:pt x="206013" y="117582"/>
                </a:lnTo>
                <a:lnTo>
                  <a:pt x="205343" y="124523"/>
                </a:lnTo>
                <a:lnTo>
                  <a:pt x="205888" y="131134"/>
                </a:lnTo>
                <a:lnTo>
                  <a:pt x="207244" y="137526"/>
                </a:lnTo>
                <a:lnTo>
                  <a:pt x="209140" y="143772"/>
                </a:lnTo>
                <a:lnTo>
                  <a:pt x="210404" y="148928"/>
                </a:lnTo>
                <a:lnTo>
                  <a:pt x="211246" y="153358"/>
                </a:lnTo>
                <a:lnTo>
                  <a:pt x="211808" y="157303"/>
                </a:lnTo>
                <a:lnTo>
                  <a:pt x="213175" y="160925"/>
                </a:lnTo>
                <a:lnTo>
                  <a:pt x="215078" y="164333"/>
                </a:lnTo>
                <a:lnTo>
                  <a:pt x="217339" y="167596"/>
                </a:lnTo>
                <a:lnTo>
                  <a:pt x="220831" y="170764"/>
                </a:lnTo>
                <a:lnTo>
                  <a:pt x="225143" y="173868"/>
                </a:lnTo>
                <a:lnTo>
                  <a:pt x="230002" y="176930"/>
                </a:lnTo>
                <a:lnTo>
                  <a:pt x="234234" y="179963"/>
                </a:lnTo>
                <a:lnTo>
                  <a:pt x="238047" y="182977"/>
                </a:lnTo>
                <a:lnTo>
                  <a:pt x="241582" y="185979"/>
                </a:lnTo>
                <a:lnTo>
                  <a:pt x="245922" y="187980"/>
                </a:lnTo>
                <a:lnTo>
                  <a:pt x="256037" y="190204"/>
                </a:lnTo>
                <a:lnTo>
                  <a:pt x="267147" y="191192"/>
                </a:lnTo>
                <a:lnTo>
                  <a:pt x="278699" y="191631"/>
                </a:lnTo>
                <a:lnTo>
                  <a:pt x="303478" y="191936"/>
                </a:lnTo>
                <a:lnTo>
                  <a:pt x="313036" y="189316"/>
                </a:lnTo>
                <a:lnTo>
                  <a:pt x="323899" y="185837"/>
                </a:lnTo>
                <a:lnTo>
                  <a:pt x="335342" y="184290"/>
                </a:lnTo>
                <a:lnTo>
                  <a:pt x="344396" y="180957"/>
                </a:lnTo>
                <a:lnTo>
                  <a:pt x="348199" y="178679"/>
                </a:lnTo>
                <a:lnTo>
                  <a:pt x="354704" y="176168"/>
                </a:lnTo>
                <a:lnTo>
                  <a:pt x="363009" y="173502"/>
                </a:lnTo>
                <a:lnTo>
                  <a:pt x="385893" y="166835"/>
                </a:lnTo>
                <a:lnTo>
                  <a:pt x="388762" y="167280"/>
                </a:lnTo>
                <a:lnTo>
                  <a:pt x="394597" y="170420"/>
                </a:lnTo>
                <a:lnTo>
                  <a:pt x="400497" y="175123"/>
                </a:lnTo>
                <a:lnTo>
                  <a:pt x="403460" y="177767"/>
                </a:lnTo>
                <a:lnTo>
                  <a:pt x="405435" y="180521"/>
                </a:lnTo>
                <a:lnTo>
                  <a:pt x="407629" y="186227"/>
                </a:lnTo>
                <a:lnTo>
                  <a:pt x="409206" y="187153"/>
                </a:lnTo>
                <a:lnTo>
                  <a:pt x="411250" y="186779"/>
                </a:lnTo>
                <a:lnTo>
                  <a:pt x="413605" y="185537"/>
                </a:lnTo>
                <a:lnTo>
                  <a:pt x="414182" y="184709"/>
                </a:lnTo>
                <a:lnTo>
                  <a:pt x="413576" y="184157"/>
                </a:lnTo>
                <a:lnTo>
                  <a:pt x="412179" y="183789"/>
                </a:lnTo>
                <a:lnTo>
                  <a:pt x="411247" y="182551"/>
                </a:lnTo>
                <a:lnTo>
                  <a:pt x="410213" y="178531"/>
                </a:lnTo>
                <a:lnTo>
                  <a:pt x="407107" y="173436"/>
                </a:lnTo>
                <a:lnTo>
                  <a:pt x="404890" y="170689"/>
                </a:lnTo>
                <a:lnTo>
                  <a:pt x="402419" y="166873"/>
                </a:lnTo>
                <a:lnTo>
                  <a:pt x="399780" y="162344"/>
                </a:lnTo>
                <a:lnTo>
                  <a:pt x="397028" y="157341"/>
                </a:lnTo>
                <a:lnTo>
                  <a:pt x="395194" y="153013"/>
                </a:lnTo>
                <a:lnTo>
                  <a:pt x="393971" y="149136"/>
                </a:lnTo>
                <a:lnTo>
                  <a:pt x="393156" y="145559"/>
                </a:lnTo>
                <a:lnTo>
                  <a:pt x="391620" y="141190"/>
                </a:lnTo>
                <a:lnTo>
                  <a:pt x="389604" y="136292"/>
                </a:lnTo>
                <a:lnTo>
                  <a:pt x="387268" y="131043"/>
                </a:lnTo>
                <a:lnTo>
                  <a:pt x="385710" y="126552"/>
                </a:lnTo>
                <a:lnTo>
                  <a:pt x="384672" y="122565"/>
                </a:lnTo>
                <a:lnTo>
                  <a:pt x="383980" y="118915"/>
                </a:lnTo>
                <a:lnTo>
                  <a:pt x="383519" y="115490"/>
                </a:lnTo>
                <a:lnTo>
                  <a:pt x="383211" y="112214"/>
                </a:lnTo>
                <a:lnTo>
                  <a:pt x="383006" y="109038"/>
                </a:lnTo>
                <a:lnTo>
                  <a:pt x="382778" y="100217"/>
                </a:lnTo>
                <a:lnTo>
                  <a:pt x="382717" y="95087"/>
                </a:lnTo>
                <a:lnTo>
                  <a:pt x="383669" y="91667"/>
                </a:lnTo>
                <a:lnTo>
                  <a:pt x="385295" y="89387"/>
                </a:lnTo>
                <a:lnTo>
                  <a:pt x="387372" y="87867"/>
                </a:lnTo>
                <a:lnTo>
                  <a:pt x="392325" y="86178"/>
                </a:lnTo>
                <a:lnTo>
                  <a:pt x="400455" y="8482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1247"/>
          <p:cNvSpPr/>
          <p:nvPr/>
        </p:nvSpPr>
        <p:spPr>
          <a:xfrm>
            <a:off x="2643773" y="358537"/>
            <a:ext cx="60682" cy="114737"/>
          </a:xfrm>
          <a:custGeom>
            <a:avLst/>
            <a:gdLst/>
            <a:ahLst/>
            <a:cxnLst/>
            <a:rect l="0" t="0" r="0" b="0"/>
            <a:pathLst>
              <a:path w="60682" h="114737">
                <a:moveTo>
                  <a:pt x="52992" y="16509"/>
                </a:moveTo>
                <a:lnTo>
                  <a:pt x="60681" y="8821"/>
                </a:lnTo>
                <a:lnTo>
                  <a:pt x="60102" y="7415"/>
                </a:lnTo>
                <a:lnTo>
                  <a:pt x="58724" y="5486"/>
                </a:lnTo>
                <a:lnTo>
                  <a:pt x="56814" y="3207"/>
                </a:lnTo>
                <a:lnTo>
                  <a:pt x="54548" y="1688"/>
                </a:lnTo>
                <a:lnTo>
                  <a:pt x="52045" y="675"/>
                </a:lnTo>
                <a:lnTo>
                  <a:pt x="49384" y="0"/>
                </a:lnTo>
                <a:lnTo>
                  <a:pt x="44634" y="542"/>
                </a:lnTo>
                <a:lnTo>
                  <a:pt x="38490" y="1896"/>
                </a:lnTo>
                <a:lnTo>
                  <a:pt x="31418" y="3791"/>
                </a:lnTo>
                <a:lnTo>
                  <a:pt x="25711" y="5054"/>
                </a:lnTo>
                <a:lnTo>
                  <a:pt x="20914" y="5896"/>
                </a:lnTo>
                <a:lnTo>
                  <a:pt x="16724" y="6457"/>
                </a:lnTo>
                <a:lnTo>
                  <a:pt x="12938" y="7823"/>
                </a:lnTo>
                <a:lnTo>
                  <a:pt x="9422" y="9727"/>
                </a:lnTo>
                <a:lnTo>
                  <a:pt x="1391" y="15170"/>
                </a:lnTo>
                <a:lnTo>
                  <a:pt x="732" y="16608"/>
                </a:lnTo>
                <a:lnTo>
                  <a:pt x="293" y="18560"/>
                </a:lnTo>
                <a:lnTo>
                  <a:pt x="0" y="20853"/>
                </a:lnTo>
                <a:lnTo>
                  <a:pt x="797" y="24366"/>
                </a:lnTo>
                <a:lnTo>
                  <a:pt x="2320" y="28692"/>
                </a:lnTo>
                <a:lnTo>
                  <a:pt x="4328" y="33561"/>
                </a:lnTo>
                <a:lnTo>
                  <a:pt x="7651" y="37799"/>
                </a:lnTo>
                <a:lnTo>
                  <a:pt x="11851" y="41617"/>
                </a:lnTo>
                <a:lnTo>
                  <a:pt x="16635" y="45154"/>
                </a:lnTo>
                <a:lnTo>
                  <a:pt x="23793" y="51481"/>
                </a:lnTo>
                <a:lnTo>
                  <a:pt x="42330" y="69094"/>
                </a:lnTo>
                <a:lnTo>
                  <a:pt x="47868" y="76370"/>
                </a:lnTo>
                <a:lnTo>
                  <a:pt x="50568" y="82214"/>
                </a:lnTo>
                <a:lnTo>
                  <a:pt x="52513" y="93980"/>
                </a:lnTo>
                <a:lnTo>
                  <a:pt x="50689" y="95938"/>
                </a:lnTo>
                <a:lnTo>
                  <a:pt x="47488" y="98235"/>
                </a:lnTo>
                <a:lnTo>
                  <a:pt x="43369" y="100759"/>
                </a:lnTo>
                <a:lnTo>
                  <a:pt x="39632" y="102441"/>
                </a:lnTo>
                <a:lnTo>
                  <a:pt x="36148" y="103563"/>
                </a:lnTo>
                <a:lnTo>
                  <a:pt x="8344" y="11473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1248"/>
          <p:cNvSpPr/>
          <p:nvPr/>
        </p:nvSpPr>
        <p:spPr>
          <a:xfrm>
            <a:off x="3045714" y="206550"/>
            <a:ext cx="249341" cy="275496"/>
          </a:xfrm>
          <a:custGeom>
            <a:avLst/>
            <a:gdLst/>
            <a:ahLst/>
            <a:cxnLst/>
            <a:rect l="0" t="0" r="0" b="0"/>
            <a:pathLst>
              <a:path w="249341" h="275496">
                <a:moveTo>
                  <a:pt x="222551" y="159567"/>
                </a:moveTo>
                <a:lnTo>
                  <a:pt x="213070" y="154826"/>
                </a:lnTo>
                <a:lnTo>
                  <a:pt x="207301" y="152438"/>
                </a:lnTo>
                <a:lnTo>
                  <a:pt x="200478" y="149853"/>
                </a:lnTo>
                <a:lnTo>
                  <a:pt x="192953" y="147138"/>
                </a:lnTo>
                <a:lnTo>
                  <a:pt x="184960" y="145328"/>
                </a:lnTo>
                <a:lnTo>
                  <a:pt x="176654" y="144121"/>
                </a:lnTo>
                <a:lnTo>
                  <a:pt x="168141" y="143316"/>
                </a:lnTo>
                <a:lnTo>
                  <a:pt x="159489" y="143772"/>
                </a:lnTo>
                <a:lnTo>
                  <a:pt x="150744" y="145068"/>
                </a:lnTo>
                <a:lnTo>
                  <a:pt x="141937" y="146925"/>
                </a:lnTo>
                <a:lnTo>
                  <a:pt x="133090" y="149154"/>
                </a:lnTo>
                <a:lnTo>
                  <a:pt x="124215" y="151633"/>
                </a:lnTo>
                <a:lnTo>
                  <a:pt x="106417" y="157033"/>
                </a:lnTo>
                <a:lnTo>
                  <a:pt x="88584" y="162740"/>
                </a:lnTo>
                <a:lnTo>
                  <a:pt x="79662" y="166643"/>
                </a:lnTo>
                <a:lnTo>
                  <a:pt x="70737" y="171230"/>
                </a:lnTo>
                <a:lnTo>
                  <a:pt x="61810" y="176272"/>
                </a:lnTo>
                <a:lnTo>
                  <a:pt x="53875" y="181617"/>
                </a:lnTo>
                <a:lnTo>
                  <a:pt x="46600" y="187166"/>
                </a:lnTo>
                <a:lnTo>
                  <a:pt x="39766" y="192849"/>
                </a:lnTo>
                <a:lnTo>
                  <a:pt x="33226" y="198622"/>
                </a:lnTo>
                <a:lnTo>
                  <a:pt x="20667" y="210328"/>
                </a:lnTo>
                <a:lnTo>
                  <a:pt x="7181" y="223335"/>
                </a:lnTo>
                <a:lnTo>
                  <a:pt x="4557" y="227876"/>
                </a:lnTo>
                <a:lnTo>
                  <a:pt x="2807" y="232887"/>
                </a:lnTo>
                <a:lnTo>
                  <a:pt x="1641" y="238213"/>
                </a:lnTo>
                <a:lnTo>
                  <a:pt x="346" y="246776"/>
                </a:lnTo>
                <a:lnTo>
                  <a:pt x="0" y="250448"/>
                </a:lnTo>
                <a:lnTo>
                  <a:pt x="762" y="253889"/>
                </a:lnTo>
                <a:lnTo>
                  <a:pt x="4254" y="260357"/>
                </a:lnTo>
                <a:lnTo>
                  <a:pt x="9114" y="266540"/>
                </a:lnTo>
                <a:lnTo>
                  <a:pt x="11798" y="269577"/>
                </a:lnTo>
                <a:lnTo>
                  <a:pt x="14580" y="271602"/>
                </a:lnTo>
                <a:lnTo>
                  <a:pt x="20318" y="273853"/>
                </a:lnTo>
                <a:lnTo>
                  <a:pt x="24229" y="274453"/>
                </a:lnTo>
                <a:lnTo>
                  <a:pt x="28821" y="274853"/>
                </a:lnTo>
                <a:lnTo>
                  <a:pt x="33866" y="275119"/>
                </a:lnTo>
                <a:lnTo>
                  <a:pt x="44764" y="275416"/>
                </a:lnTo>
                <a:lnTo>
                  <a:pt x="50448" y="275495"/>
                </a:lnTo>
                <a:lnTo>
                  <a:pt x="55230" y="274555"/>
                </a:lnTo>
                <a:lnTo>
                  <a:pt x="59410" y="272937"/>
                </a:lnTo>
                <a:lnTo>
                  <a:pt x="63189" y="270865"/>
                </a:lnTo>
                <a:lnTo>
                  <a:pt x="77988" y="263210"/>
                </a:lnTo>
                <a:lnTo>
                  <a:pt x="94941" y="254658"/>
                </a:lnTo>
                <a:lnTo>
                  <a:pt x="100767" y="250742"/>
                </a:lnTo>
                <a:lnTo>
                  <a:pt x="106635" y="246147"/>
                </a:lnTo>
                <a:lnTo>
                  <a:pt x="112532" y="241099"/>
                </a:lnTo>
                <a:lnTo>
                  <a:pt x="117455" y="235750"/>
                </a:lnTo>
                <a:lnTo>
                  <a:pt x="121729" y="230199"/>
                </a:lnTo>
                <a:lnTo>
                  <a:pt x="140459" y="202292"/>
                </a:lnTo>
                <a:lnTo>
                  <a:pt x="145003" y="194996"/>
                </a:lnTo>
                <a:lnTo>
                  <a:pt x="149024" y="188147"/>
                </a:lnTo>
                <a:lnTo>
                  <a:pt x="152697" y="181597"/>
                </a:lnTo>
                <a:lnTo>
                  <a:pt x="156138" y="174253"/>
                </a:lnTo>
                <a:lnTo>
                  <a:pt x="159424" y="166381"/>
                </a:lnTo>
                <a:lnTo>
                  <a:pt x="162607" y="158157"/>
                </a:lnTo>
                <a:lnTo>
                  <a:pt x="164729" y="149697"/>
                </a:lnTo>
                <a:lnTo>
                  <a:pt x="166144" y="141081"/>
                </a:lnTo>
                <a:lnTo>
                  <a:pt x="167087" y="132360"/>
                </a:lnTo>
                <a:lnTo>
                  <a:pt x="168708" y="123569"/>
                </a:lnTo>
                <a:lnTo>
                  <a:pt x="170781" y="114733"/>
                </a:lnTo>
                <a:lnTo>
                  <a:pt x="173155" y="105865"/>
                </a:lnTo>
                <a:lnTo>
                  <a:pt x="173745" y="96976"/>
                </a:lnTo>
                <a:lnTo>
                  <a:pt x="173147" y="88074"/>
                </a:lnTo>
                <a:lnTo>
                  <a:pt x="171755" y="79163"/>
                </a:lnTo>
                <a:lnTo>
                  <a:pt x="170828" y="71238"/>
                </a:lnTo>
                <a:lnTo>
                  <a:pt x="170210" y="63970"/>
                </a:lnTo>
                <a:lnTo>
                  <a:pt x="169797" y="57140"/>
                </a:lnTo>
                <a:lnTo>
                  <a:pt x="168530" y="49610"/>
                </a:lnTo>
                <a:lnTo>
                  <a:pt x="166694" y="41614"/>
                </a:lnTo>
                <a:lnTo>
                  <a:pt x="164477" y="33307"/>
                </a:lnTo>
                <a:lnTo>
                  <a:pt x="161015" y="25784"/>
                </a:lnTo>
                <a:lnTo>
                  <a:pt x="156722" y="18784"/>
                </a:lnTo>
                <a:lnTo>
                  <a:pt x="145056" y="2773"/>
                </a:lnTo>
                <a:lnTo>
                  <a:pt x="143106" y="1460"/>
                </a:lnTo>
                <a:lnTo>
                  <a:pt x="138294" y="0"/>
                </a:lnTo>
                <a:lnTo>
                  <a:pt x="136614" y="603"/>
                </a:lnTo>
                <a:lnTo>
                  <a:pt x="135494" y="1997"/>
                </a:lnTo>
                <a:lnTo>
                  <a:pt x="134748" y="3919"/>
                </a:lnTo>
                <a:lnTo>
                  <a:pt x="135242" y="7184"/>
                </a:lnTo>
                <a:lnTo>
                  <a:pt x="136564" y="11346"/>
                </a:lnTo>
                <a:lnTo>
                  <a:pt x="138437" y="16104"/>
                </a:lnTo>
                <a:lnTo>
                  <a:pt x="139686" y="21261"/>
                </a:lnTo>
                <a:lnTo>
                  <a:pt x="140519" y="26683"/>
                </a:lnTo>
                <a:lnTo>
                  <a:pt x="141074" y="32282"/>
                </a:lnTo>
                <a:lnTo>
                  <a:pt x="142436" y="38992"/>
                </a:lnTo>
                <a:lnTo>
                  <a:pt x="144337" y="46441"/>
                </a:lnTo>
                <a:lnTo>
                  <a:pt x="146596" y="54384"/>
                </a:lnTo>
                <a:lnTo>
                  <a:pt x="149094" y="61664"/>
                </a:lnTo>
                <a:lnTo>
                  <a:pt x="151752" y="68501"/>
                </a:lnTo>
                <a:lnTo>
                  <a:pt x="154515" y="75044"/>
                </a:lnTo>
                <a:lnTo>
                  <a:pt x="157350" y="82382"/>
                </a:lnTo>
                <a:lnTo>
                  <a:pt x="163146" y="98473"/>
                </a:lnTo>
                <a:lnTo>
                  <a:pt x="167073" y="106932"/>
                </a:lnTo>
                <a:lnTo>
                  <a:pt x="171675" y="115547"/>
                </a:lnTo>
                <a:lnTo>
                  <a:pt x="176727" y="124267"/>
                </a:lnTo>
                <a:lnTo>
                  <a:pt x="184987" y="139248"/>
                </a:lnTo>
                <a:lnTo>
                  <a:pt x="188579" y="146021"/>
                </a:lnTo>
                <a:lnTo>
                  <a:pt x="192958" y="152520"/>
                </a:lnTo>
                <a:lnTo>
                  <a:pt x="197861" y="158838"/>
                </a:lnTo>
                <a:lnTo>
                  <a:pt x="203115" y="165034"/>
                </a:lnTo>
                <a:lnTo>
                  <a:pt x="207609" y="171149"/>
                </a:lnTo>
                <a:lnTo>
                  <a:pt x="211598" y="177210"/>
                </a:lnTo>
                <a:lnTo>
                  <a:pt x="215249" y="183235"/>
                </a:lnTo>
                <a:lnTo>
                  <a:pt x="224598" y="197867"/>
                </a:lnTo>
                <a:lnTo>
                  <a:pt x="249340" y="23100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1249"/>
          <p:cNvSpPr/>
          <p:nvPr/>
        </p:nvSpPr>
        <p:spPr>
          <a:xfrm>
            <a:off x="3357562" y="330898"/>
            <a:ext cx="419696" cy="168629"/>
          </a:xfrm>
          <a:custGeom>
            <a:avLst/>
            <a:gdLst/>
            <a:ahLst/>
            <a:cxnLst/>
            <a:rect l="0" t="0" r="0" b="0"/>
            <a:pathLst>
              <a:path w="419696" h="168629">
                <a:moveTo>
                  <a:pt x="0" y="62008"/>
                </a:moveTo>
                <a:lnTo>
                  <a:pt x="14221" y="57267"/>
                </a:lnTo>
                <a:lnTo>
                  <a:pt x="23849" y="52294"/>
                </a:lnTo>
                <a:lnTo>
                  <a:pt x="27806" y="49579"/>
                </a:lnTo>
                <a:lnTo>
                  <a:pt x="31436" y="46777"/>
                </a:lnTo>
                <a:lnTo>
                  <a:pt x="34848" y="43916"/>
                </a:lnTo>
                <a:lnTo>
                  <a:pt x="38115" y="41017"/>
                </a:lnTo>
                <a:lnTo>
                  <a:pt x="41285" y="37100"/>
                </a:lnTo>
                <a:lnTo>
                  <a:pt x="44390" y="32504"/>
                </a:lnTo>
                <a:lnTo>
                  <a:pt x="47453" y="27456"/>
                </a:lnTo>
                <a:lnTo>
                  <a:pt x="50487" y="24090"/>
                </a:lnTo>
                <a:lnTo>
                  <a:pt x="53502" y="21847"/>
                </a:lnTo>
                <a:lnTo>
                  <a:pt x="56504" y="20351"/>
                </a:lnTo>
                <a:lnTo>
                  <a:pt x="58505" y="18362"/>
                </a:lnTo>
                <a:lnTo>
                  <a:pt x="59839" y="16043"/>
                </a:lnTo>
                <a:lnTo>
                  <a:pt x="60729" y="13505"/>
                </a:lnTo>
                <a:lnTo>
                  <a:pt x="60330" y="10821"/>
                </a:lnTo>
                <a:lnTo>
                  <a:pt x="59072" y="8040"/>
                </a:lnTo>
                <a:lnTo>
                  <a:pt x="54663" y="1187"/>
                </a:lnTo>
                <a:lnTo>
                  <a:pt x="53310" y="625"/>
                </a:lnTo>
                <a:lnTo>
                  <a:pt x="49159" y="0"/>
                </a:lnTo>
                <a:lnTo>
                  <a:pt x="46663" y="825"/>
                </a:lnTo>
                <a:lnTo>
                  <a:pt x="41244" y="4388"/>
                </a:lnTo>
                <a:lnTo>
                  <a:pt x="37418" y="8712"/>
                </a:lnTo>
                <a:lnTo>
                  <a:pt x="32883" y="14571"/>
                </a:lnTo>
                <a:lnTo>
                  <a:pt x="27875" y="21454"/>
                </a:lnTo>
                <a:lnTo>
                  <a:pt x="24536" y="28026"/>
                </a:lnTo>
                <a:lnTo>
                  <a:pt x="22311" y="34393"/>
                </a:lnTo>
                <a:lnTo>
                  <a:pt x="20827" y="40621"/>
                </a:lnTo>
                <a:lnTo>
                  <a:pt x="18846" y="46758"/>
                </a:lnTo>
                <a:lnTo>
                  <a:pt x="16532" y="52833"/>
                </a:lnTo>
                <a:lnTo>
                  <a:pt x="13998" y="58868"/>
                </a:lnTo>
                <a:lnTo>
                  <a:pt x="12309" y="64876"/>
                </a:lnTo>
                <a:lnTo>
                  <a:pt x="11182" y="70865"/>
                </a:lnTo>
                <a:lnTo>
                  <a:pt x="10432" y="76842"/>
                </a:lnTo>
                <a:lnTo>
                  <a:pt x="10923" y="82811"/>
                </a:lnTo>
                <a:lnTo>
                  <a:pt x="12243" y="88775"/>
                </a:lnTo>
                <a:lnTo>
                  <a:pt x="14115" y="94736"/>
                </a:lnTo>
                <a:lnTo>
                  <a:pt x="16355" y="100694"/>
                </a:lnTo>
                <a:lnTo>
                  <a:pt x="18841" y="106650"/>
                </a:lnTo>
                <a:lnTo>
                  <a:pt x="21491" y="112605"/>
                </a:lnTo>
                <a:lnTo>
                  <a:pt x="27080" y="124514"/>
                </a:lnTo>
                <a:lnTo>
                  <a:pt x="29959" y="130467"/>
                </a:lnTo>
                <a:lnTo>
                  <a:pt x="32872" y="135429"/>
                </a:lnTo>
                <a:lnTo>
                  <a:pt x="35805" y="139729"/>
                </a:lnTo>
                <a:lnTo>
                  <a:pt x="38753" y="143587"/>
                </a:lnTo>
                <a:lnTo>
                  <a:pt x="41710" y="147152"/>
                </a:lnTo>
                <a:lnTo>
                  <a:pt x="44674" y="150521"/>
                </a:lnTo>
                <a:lnTo>
                  <a:pt x="50613" y="156909"/>
                </a:lnTo>
                <a:lnTo>
                  <a:pt x="56560" y="163056"/>
                </a:lnTo>
                <a:lnTo>
                  <a:pt x="59535" y="165092"/>
                </a:lnTo>
                <a:lnTo>
                  <a:pt x="65486" y="167354"/>
                </a:lnTo>
                <a:lnTo>
                  <a:pt x="74415" y="168628"/>
                </a:lnTo>
                <a:lnTo>
                  <a:pt x="77391" y="167814"/>
                </a:lnTo>
                <a:lnTo>
                  <a:pt x="83344" y="164265"/>
                </a:lnTo>
                <a:lnTo>
                  <a:pt x="86320" y="160937"/>
                </a:lnTo>
                <a:lnTo>
                  <a:pt x="89297" y="156734"/>
                </a:lnTo>
                <a:lnTo>
                  <a:pt x="92273" y="151948"/>
                </a:lnTo>
                <a:lnTo>
                  <a:pt x="95250" y="146772"/>
                </a:lnTo>
                <a:lnTo>
                  <a:pt x="101203" y="135730"/>
                </a:lnTo>
                <a:lnTo>
                  <a:pt x="106164" y="128023"/>
                </a:lnTo>
                <a:lnTo>
                  <a:pt x="112448" y="118917"/>
                </a:lnTo>
                <a:lnTo>
                  <a:pt x="119614" y="108877"/>
                </a:lnTo>
                <a:lnTo>
                  <a:pt x="126375" y="97222"/>
                </a:lnTo>
                <a:lnTo>
                  <a:pt x="132867" y="84492"/>
                </a:lnTo>
                <a:lnTo>
                  <a:pt x="139180" y="71044"/>
                </a:lnTo>
                <a:lnTo>
                  <a:pt x="143388" y="63071"/>
                </a:lnTo>
                <a:lnTo>
                  <a:pt x="146194" y="58748"/>
                </a:lnTo>
                <a:lnTo>
                  <a:pt x="148064" y="56858"/>
                </a:lnTo>
                <a:lnTo>
                  <a:pt x="150303" y="58575"/>
                </a:lnTo>
                <a:lnTo>
                  <a:pt x="152788" y="62695"/>
                </a:lnTo>
                <a:lnTo>
                  <a:pt x="155437" y="68419"/>
                </a:lnTo>
                <a:lnTo>
                  <a:pt x="157203" y="74220"/>
                </a:lnTo>
                <a:lnTo>
                  <a:pt x="158380" y="80071"/>
                </a:lnTo>
                <a:lnTo>
                  <a:pt x="159165" y="85956"/>
                </a:lnTo>
                <a:lnTo>
                  <a:pt x="158696" y="90872"/>
                </a:lnTo>
                <a:lnTo>
                  <a:pt x="157391" y="95141"/>
                </a:lnTo>
                <a:lnTo>
                  <a:pt x="155529" y="98979"/>
                </a:lnTo>
                <a:lnTo>
                  <a:pt x="154287" y="102531"/>
                </a:lnTo>
                <a:lnTo>
                  <a:pt x="153460" y="105890"/>
                </a:lnTo>
                <a:lnTo>
                  <a:pt x="152908" y="109122"/>
                </a:lnTo>
                <a:lnTo>
                  <a:pt x="153532" y="110284"/>
                </a:lnTo>
                <a:lnTo>
                  <a:pt x="154941" y="110067"/>
                </a:lnTo>
                <a:lnTo>
                  <a:pt x="156872" y="108930"/>
                </a:lnTo>
                <a:lnTo>
                  <a:pt x="158159" y="107180"/>
                </a:lnTo>
                <a:lnTo>
                  <a:pt x="159018" y="105021"/>
                </a:lnTo>
                <a:lnTo>
                  <a:pt x="159590" y="102590"/>
                </a:lnTo>
                <a:lnTo>
                  <a:pt x="160964" y="99976"/>
                </a:lnTo>
                <a:lnTo>
                  <a:pt x="162872" y="97242"/>
                </a:lnTo>
                <a:lnTo>
                  <a:pt x="165136" y="94427"/>
                </a:lnTo>
                <a:lnTo>
                  <a:pt x="167637" y="90566"/>
                </a:lnTo>
                <a:lnTo>
                  <a:pt x="170297" y="86007"/>
                </a:lnTo>
                <a:lnTo>
                  <a:pt x="173063" y="80984"/>
                </a:lnTo>
                <a:lnTo>
                  <a:pt x="176891" y="76643"/>
                </a:lnTo>
                <a:lnTo>
                  <a:pt x="181427" y="72757"/>
                </a:lnTo>
                <a:lnTo>
                  <a:pt x="186436" y="69174"/>
                </a:lnTo>
                <a:lnTo>
                  <a:pt x="194647" y="65193"/>
                </a:lnTo>
                <a:lnTo>
                  <a:pt x="203262" y="62637"/>
                </a:lnTo>
                <a:lnTo>
                  <a:pt x="204961" y="63419"/>
                </a:lnTo>
                <a:lnTo>
                  <a:pt x="209495" y="66935"/>
                </a:lnTo>
                <a:lnTo>
                  <a:pt x="214817" y="71804"/>
                </a:lnTo>
                <a:lnTo>
                  <a:pt x="217626" y="74492"/>
                </a:lnTo>
                <a:lnTo>
                  <a:pt x="220490" y="78268"/>
                </a:lnTo>
                <a:lnTo>
                  <a:pt x="223392" y="82770"/>
                </a:lnTo>
                <a:lnTo>
                  <a:pt x="226319" y="87755"/>
                </a:lnTo>
                <a:lnTo>
                  <a:pt x="229262" y="92071"/>
                </a:lnTo>
                <a:lnTo>
                  <a:pt x="232216" y="95941"/>
                </a:lnTo>
                <a:lnTo>
                  <a:pt x="235178" y="99513"/>
                </a:lnTo>
                <a:lnTo>
                  <a:pt x="237153" y="102886"/>
                </a:lnTo>
                <a:lnTo>
                  <a:pt x="238469" y="106127"/>
                </a:lnTo>
                <a:lnTo>
                  <a:pt x="239347" y="109280"/>
                </a:lnTo>
                <a:lnTo>
                  <a:pt x="240924" y="112374"/>
                </a:lnTo>
                <a:lnTo>
                  <a:pt x="242967" y="115429"/>
                </a:lnTo>
                <a:lnTo>
                  <a:pt x="245322" y="118458"/>
                </a:lnTo>
                <a:lnTo>
                  <a:pt x="246892" y="119485"/>
                </a:lnTo>
                <a:lnTo>
                  <a:pt x="247938" y="119177"/>
                </a:lnTo>
                <a:lnTo>
                  <a:pt x="248636" y="117980"/>
                </a:lnTo>
                <a:lnTo>
                  <a:pt x="249411" y="114004"/>
                </a:lnTo>
                <a:lnTo>
                  <a:pt x="249618" y="111555"/>
                </a:lnTo>
                <a:lnTo>
                  <a:pt x="250748" y="108930"/>
                </a:lnTo>
                <a:lnTo>
                  <a:pt x="252494" y="106188"/>
                </a:lnTo>
                <a:lnTo>
                  <a:pt x="254649" y="103367"/>
                </a:lnTo>
                <a:lnTo>
                  <a:pt x="259063" y="95534"/>
                </a:lnTo>
                <a:lnTo>
                  <a:pt x="271905" y="70955"/>
                </a:lnTo>
                <a:lnTo>
                  <a:pt x="278504" y="60035"/>
                </a:lnTo>
                <a:lnTo>
                  <a:pt x="284888" y="50771"/>
                </a:lnTo>
                <a:lnTo>
                  <a:pt x="291129" y="42610"/>
                </a:lnTo>
                <a:lnTo>
                  <a:pt x="297273" y="37170"/>
                </a:lnTo>
                <a:lnTo>
                  <a:pt x="303354" y="33543"/>
                </a:lnTo>
                <a:lnTo>
                  <a:pt x="317890" y="27722"/>
                </a:lnTo>
                <a:lnTo>
                  <a:pt x="320075" y="28236"/>
                </a:lnTo>
                <a:lnTo>
                  <a:pt x="325149" y="31454"/>
                </a:lnTo>
                <a:lnTo>
                  <a:pt x="330711" y="36191"/>
                </a:lnTo>
                <a:lnTo>
                  <a:pt x="333584" y="38844"/>
                </a:lnTo>
                <a:lnTo>
                  <a:pt x="347107" y="52058"/>
                </a:lnTo>
                <a:lnTo>
                  <a:pt x="351459" y="57359"/>
                </a:lnTo>
                <a:lnTo>
                  <a:pt x="355353" y="62877"/>
                </a:lnTo>
                <a:lnTo>
                  <a:pt x="358941" y="68540"/>
                </a:lnTo>
                <a:lnTo>
                  <a:pt x="362326" y="74300"/>
                </a:lnTo>
                <a:lnTo>
                  <a:pt x="365574" y="80125"/>
                </a:lnTo>
                <a:lnTo>
                  <a:pt x="368731" y="85992"/>
                </a:lnTo>
                <a:lnTo>
                  <a:pt x="371829" y="90896"/>
                </a:lnTo>
                <a:lnTo>
                  <a:pt x="374886" y="95157"/>
                </a:lnTo>
                <a:lnTo>
                  <a:pt x="377916" y="98990"/>
                </a:lnTo>
                <a:lnTo>
                  <a:pt x="381921" y="103530"/>
                </a:lnTo>
                <a:lnTo>
                  <a:pt x="391662" y="113866"/>
                </a:lnTo>
                <a:lnTo>
                  <a:pt x="397037" y="120392"/>
                </a:lnTo>
                <a:lnTo>
                  <a:pt x="402606" y="127720"/>
                </a:lnTo>
                <a:lnTo>
                  <a:pt x="419695" y="15130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1250"/>
          <p:cNvSpPr/>
          <p:nvPr/>
        </p:nvSpPr>
        <p:spPr>
          <a:xfrm>
            <a:off x="3813609" y="189524"/>
            <a:ext cx="517290" cy="283215"/>
          </a:xfrm>
          <a:custGeom>
            <a:avLst/>
            <a:gdLst/>
            <a:ahLst/>
            <a:cxnLst/>
            <a:rect l="0" t="0" r="0" b="0"/>
            <a:pathLst>
              <a:path w="517290" h="283215">
                <a:moveTo>
                  <a:pt x="70805" y="203382"/>
                </a:moveTo>
                <a:lnTo>
                  <a:pt x="75545" y="193901"/>
                </a:lnTo>
                <a:lnTo>
                  <a:pt x="77872" y="186600"/>
                </a:lnTo>
                <a:lnTo>
                  <a:pt x="78907" y="180048"/>
                </a:lnTo>
                <a:lnTo>
                  <a:pt x="79366" y="173829"/>
                </a:lnTo>
                <a:lnTo>
                  <a:pt x="78497" y="171774"/>
                </a:lnTo>
                <a:lnTo>
                  <a:pt x="76925" y="170403"/>
                </a:lnTo>
                <a:lnTo>
                  <a:pt x="74885" y="169490"/>
                </a:lnTo>
                <a:lnTo>
                  <a:pt x="62533" y="168204"/>
                </a:lnTo>
                <a:lnTo>
                  <a:pt x="58345" y="169016"/>
                </a:lnTo>
                <a:lnTo>
                  <a:pt x="51046" y="172564"/>
                </a:lnTo>
                <a:lnTo>
                  <a:pt x="41358" y="180139"/>
                </a:lnTo>
                <a:lnTo>
                  <a:pt x="32204" y="188668"/>
                </a:lnTo>
                <a:lnTo>
                  <a:pt x="28204" y="193572"/>
                </a:lnTo>
                <a:lnTo>
                  <a:pt x="23552" y="199819"/>
                </a:lnTo>
                <a:lnTo>
                  <a:pt x="18467" y="206960"/>
                </a:lnTo>
                <a:lnTo>
                  <a:pt x="14085" y="212712"/>
                </a:lnTo>
                <a:lnTo>
                  <a:pt x="10171" y="217540"/>
                </a:lnTo>
                <a:lnTo>
                  <a:pt x="4169" y="225549"/>
                </a:lnTo>
                <a:lnTo>
                  <a:pt x="1501" y="232416"/>
                </a:lnTo>
                <a:lnTo>
                  <a:pt x="316" y="238776"/>
                </a:lnTo>
                <a:lnTo>
                  <a:pt x="0" y="241860"/>
                </a:lnTo>
                <a:lnTo>
                  <a:pt x="781" y="244909"/>
                </a:lnTo>
                <a:lnTo>
                  <a:pt x="4295" y="250943"/>
                </a:lnTo>
                <a:lnTo>
                  <a:pt x="9164" y="256931"/>
                </a:lnTo>
                <a:lnTo>
                  <a:pt x="11852" y="259917"/>
                </a:lnTo>
                <a:lnTo>
                  <a:pt x="14636" y="261908"/>
                </a:lnTo>
                <a:lnTo>
                  <a:pt x="20374" y="264120"/>
                </a:lnTo>
                <a:lnTo>
                  <a:pt x="23294" y="263718"/>
                </a:lnTo>
                <a:lnTo>
                  <a:pt x="26232" y="262457"/>
                </a:lnTo>
                <a:lnTo>
                  <a:pt x="37754" y="255943"/>
                </a:lnTo>
                <a:lnTo>
                  <a:pt x="51090" y="247729"/>
                </a:lnTo>
                <a:lnTo>
                  <a:pt x="54685" y="244853"/>
                </a:lnTo>
                <a:lnTo>
                  <a:pt x="66617" y="239011"/>
                </a:lnTo>
                <a:lnTo>
                  <a:pt x="79857" y="233108"/>
                </a:lnTo>
                <a:lnTo>
                  <a:pt x="89050" y="227177"/>
                </a:lnTo>
                <a:lnTo>
                  <a:pt x="96442" y="221233"/>
                </a:lnTo>
                <a:lnTo>
                  <a:pt x="99803" y="218259"/>
                </a:lnTo>
                <a:lnTo>
                  <a:pt x="103035" y="216277"/>
                </a:lnTo>
                <a:lnTo>
                  <a:pt x="109272" y="214074"/>
                </a:lnTo>
                <a:lnTo>
                  <a:pt x="111333" y="214479"/>
                </a:lnTo>
                <a:lnTo>
                  <a:pt x="112706" y="215741"/>
                </a:lnTo>
                <a:lnTo>
                  <a:pt x="119651" y="229635"/>
                </a:lnTo>
                <a:lnTo>
                  <a:pt x="121228" y="234775"/>
                </a:lnTo>
                <a:lnTo>
                  <a:pt x="122280" y="240186"/>
                </a:lnTo>
                <a:lnTo>
                  <a:pt x="122980" y="245777"/>
                </a:lnTo>
                <a:lnTo>
                  <a:pt x="123448" y="250497"/>
                </a:lnTo>
                <a:lnTo>
                  <a:pt x="123967" y="258387"/>
                </a:lnTo>
                <a:lnTo>
                  <a:pt x="124198" y="265201"/>
                </a:lnTo>
                <a:lnTo>
                  <a:pt x="124346" y="277660"/>
                </a:lnTo>
                <a:lnTo>
                  <a:pt x="125351" y="279689"/>
                </a:lnTo>
                <a:lnTo>
                  <a:pt x="127012" y="281043"/>
                </a:lnTo>
                <a:lnTo>
                  <a:pt x="132068" y="283214"/>
                </a:lnTo>
                <a:lnTo>
                  <a:pt x="133475" y="282400"/>
                </a:lnTo>
                <a:lnTo>
                  <a:pt x="137684" y="278850"/>
                </a:lnTo>
                <a:lnTo>
                  <a:pt x="139203" y="276514"/>
                </a:lnTo>
                <a:lnTo>
                  <a:pt x="140891" y="271273"/>
                </a:lnTo>
                <a:lnTo>
                  <a:pt x="146934" y="262991"/>
                </a:lnTo>
                <a:lnTo>
                  <a:pt x="151323" y="258004"/>
                </a:lnTo>
                <a:lnTo>
                  <a:pt x="156233" y="251703"/>
                </a:lnTo>
                <a:lnTo>
                  <a:pt x="161492" y="244525"/>
                </a:lnTo>
                <a:lnTo>
                  <a:pt x="166981" y="236764"/>
                </a:lnTo>
                <a:lnTo>
                  <a:pt x="172625" y="229605"/>
                </a:lnTo>
                <a:lnTo>
                  <a:pt x="178373" y="222848"/>
                </a:lnTo>
                <a:lnTo>
                  <a:pt x="189058" y="211041"/>
                </a:lnTo>
                <a:lnTo>
                  <a:pt x="197114" y="202487"/>
                </a:lnTo>
                <a:lnTo>
                  <a:pt x="201644" y="199808"/>
                </a:lnTo>
                <a:lnTo>
                  <a:pt x="211968" y="196833"/>
                </a:lnTo>
                <a:lnTo>
                  <a:pt x="215515" y="197031"/>
                </a:lnTo>
                <a:lnTo>
                  <a:pt x="217880" y="198156"/>
                </a:lnTo>
                <a:lnTo>
                  <a:pt x="219457" y="199898"/>
                </a:lnTo>
                <a:lnTo>
                  <a:pt x="223854" y="207125"/>
                </a:lnTo>
                <a:lnTo>
                  <a:pt x="226416" y="211830"/>
                </a:lnTo>
                <a:lnTo>
                  <a:pt x="239502" y="237415"/>
                </a:lnTo>
                <a:lnTo>
                  <a:pt x="245000" y="245627"/>
                </a:lnTo>
                <a:lnTo>
                  <a:pt x="246466" y="246428"/>
                </a:lnTo>
                <a:lnTo>
                  <a:pt x="247443" y="245970"/>
                </a:lnTo>
                <a:lnTo>
                  <a:pt x="248095" y="244672"/>
                </a:lnTo>
                <a:lnTo>
                  <a:pt x="249811" y="238600"/>
                </a:lnTo>
                <a:lnTo>
                  <a:pt x="253881" y="225980"/>
                </a:lnTo>
                <a:lnTo>
                  <a:pt x="256356" y="221424"/>
                </a:lnTo>
                <a:lnTo>
                  <a:pt x="258998" y="218386"/>
                </a:lnTo>
                <a:lnTo>
                  <a:pt x="267456" y="211466"/>
                </a:lnTo>
                <a:lnTo>
                  <a:pt x="270367" y="208771"/>
                </a:lnTo>
                <a:lnTo>
                  <a:pt x="273299" y="206975"/>
                </a:lnTo>
                <a:lnTo>
                  <a:pt x="279203" y="204979"/>
                </a:lnTo>
                <a:lnTo>
                  <a:pt x="294052" y="203592"/>
                </a:lnTo>
                <a:lnTo>
                  <a:pt x="297027" y="203522"/>
                </a:lnTo>
                <a:lnTo>
                  <a:pt x="305624" y="206090"/>
                </a:lnTo>
                <a:lnTo>
                  <a:pt x="310695" y="208164"/>
                </a:lnTo>
                <a:lnTo>
                  <a:pt x="314075" y="211531"/>
                </a:lnTo>
                <a:lnTo>
                  <a:pt x="316329" y="215760"/>
                </a:lnTo>
                <a:lnTo>
                  <a:pt x="317831" y="220563"/>
                </a:lnTo>
                <a:lnTo>
                  <a:pt x="322146" y="228547"/>
                </a:lnTo>
                <a:lnTo>
                  <a:pt x="327371" y="235402"/>
                </a:lnTo>
                <a:lnTo>
                  <a:pt x="333001" y="241756"/>
                </a:lnTo>
                <a:lnTo>
                  <a:pt x="338810" y="247888"/>
                </a:lnTo>
                <a:lnTo>
                  <a:pt x="350624" y="259908"/>
                </a:lnTo>
                <a:lnTo>
                  <a:pt x="353594" y="261902"/>
                </a:lnTo>
                <a:lnTo>
                  <a:pt x="359538" y="264117"/>
                </a:lnTo>
                <a:lnTo>
                  <a:pt x="362512" y="263716"/>
                </a:lnTo>
                <a:lnTo>
                  <a:pt x="365487" y="262456"/>
                </a:lnTo>
                <a:lnTo>
                  <a:pt x="368463" y="260624"/>
                </a:lnTo>
                <a:lnTo>
                  <a:pt x="374415" y="258588"/>
                </a:lnTo>
                <a:lnTo>
                  <a:pt x="377391" y="258046"/>
                </a:lnTo>
                <a:lnTo>
                  <a:pt x="383344" y="254797"/>
                </a:lnTo>
                <a:lnTo>
                  <a:pt x="392274" y="247389"/>
                </a:lnTo>
                <a:lnTo>
                  <a:pt x="400211" y="238816"/>
                </a:lnTo>
                <a:lnTo>
                  <a:pt x="413661" y="221776"/>
                </a:lnTo>
                <a:lnTo>
                  <a:pt x="419430" y="213660"/>
                </a:lnTo>
                <a:lnTo>
                  <a:pt x="424268" y="206265"/>
                </a:lnTo>
                <a:lnTo>
                  <a:pt x="428486" y="199351"/>
                </a:lnTo>
                <a:lnTo>
                  <a:pt x="430306" y="193749"/>
                </a:lnTo>
                <a:lnTo>
                  <a:pt x="430527" y="189023"/>
                </a:lnTo>
                <a:lnTo>
                  <a:pt x="429682" y="184879"/>
                </a:lnTo>
                <a:lnTo>
                  <a:pt x="426097" y="177630"/>
                </a:lnTo>
                <a:lnTo>
                  <a:pt x="423752" y="174308"/>
                </a:lnTo>
                <a:lnTo>
                  <a:pt x="421197" y="172093"/>
                </a:lnTo>
                <a:lnTo>
                  <a:pt x="418501" y="170616"/>
                </a:lnTo>
                <a:lnTo>
                  <a:pt x="411786" y="168246"/>
                </a:lnTo>
                <a:lnTo>
                  <a:pt x="410242" y="169044"/>
                </a:lnTo>
                <a:lnTo>
                  <a:pt x="400637" y="177453"/>
                </a:lnTo>
                <a:lnTo>
                  <a:pt x="389185" y="188669"/>
                </a:lnTo>
                <a:lnTo>
                  <a:pt x="387238" y="192581"/>
                </a:lnTo>
                <a:lnTo>
                  <a:pt x="385940" y="197173"/>
                </a:lnTo>
                <a:lnTo>
                  <a:pt x="385075" y="202219"/>
                </a:lnTo>
                <a:lnTo>
                  <a:pt x="383505" y="207568"/>
                </a:lnTo>
                <a:lnTo>
                  <a:pt x="381467" y="213118"/>
                </a:lnTo>
                <a:lnTo>
                  <a:pt x="379116" y="218802"/>
                </a:lnTo>
                <a:lnTo>
                  <a:pt x="377549" y="223584"/>
                </a:lnTo>
                <a:lnTo>
                  <a:pt x="375807" y="231543"/>
                </a:lnTo>
                <a:lnTo>
                  <a:pt x="376335" y="235054"/>
                </a:lnTo>
                <a:lnTo>
                  <a:pt x="377679" y="238387"/>
                </a:lnTo>
                <a:lnTo>
                  <a:pt x="381819" y="244737"/>
                </a:lnTo>
                <a:lnTo>
                  <a:pt x="386965" y="250866"/>
                </a:lnTo>
                <a:lnTo>
                  <a:pt x="388734" y="253889"/>
                </a:lnTo>
                <a:lnTo>
                  <a:pt x="390701" y="259895"/>
                </a:lnTo>
                <a:lnTo>
                  <a:pt x="392217" y="261893"/>
                </a:lnTo>
                <a:lnTo>
                  <a:pt x="394220" y="263225"/>
                </a:lnTo>
                <a:lnTo>
                  <a:pt x="399092" y="264705"/>
                </a:lnTo>
                <a:lnTo>
                  <a:pt x="413223" y="265734"/>
                </a:lnTo>
                <a:lnTo>
                  <a:pt x="416162" y="263801"/>
                </a:lnTo>
                <a:lnTo>
                  <a:pt x="422073" y="256362"/>
                </a:lnTo>
                <a:lnTo>
                  <a:pt x="428007" y="249088"/>
                </a:lnTo>
                <a:lnTo>
                  <a:pt x="433952" y="241555"/>
                </a:lnTo>
                <a:lnTo>
                  <a:pt x="436926" y="236768"/>
                </a:lnTo>
                <a:lnTo>
                  <a:pt x="439901" y="231592"/>
                </a:lnTo>
                <a:lnTo>
                  <a:pt x="445853" y="220550"/>
                </a:lnTo>
                <a:lnTo>
                  <a:pt x="448829" y="214827"/>
                </a:lnTo>
                <a:lnTo>
                  <a:pt x="451805" y="206051"/>
                </a:lnTo>
                <a:lnTo>
                  <a:pt x="454782" y="195239"/>
                </a:lnTo>
                <a:lnTo>
                  <a:pt x="457758" y="183071"/>
                </a:lnTo>
                <a:lnTo>
                  <a:pt x="459742" y="171982"/>
                </a:lnTo>
                <a:lnTo>
                  <a:pt x="461065" y="161612"/>
                </a:lnTo>
                <a:lnTo>
                  <a:pt x="461947" y="151723"/>
                </a:lnTo>
                <a:lnTo>
                  <a:pt x="462535" y="142154"/>
                </a:lnTo>
                <a:lnTo>
                  <a:pt x="463188" y="123583"/>
                </a:lnTo>
                <a:lnTo>
                  <a:pt x="462370" y="112480"/>
                </a:lnTo>
                <a:lnTo>
                  <a:pt x="460833" y="100116"/>
                </a:lnTo>
                <a:lnTo>
                  <a:pt x="458815" y="86913"/>
                </a:lnTo>
                <a:lnTo>
                  <a:pt x="456479" y="75134"/>
                </a:lnTo>
                <a:lnTo>
                  <a:pt x="453928" y="64305"/>
                </a:lnTo>
                <a:lnTo>
                  <a:pt x="451236" y="54110"/>
                </a:lnTo>
                <a:lnTo>
                  <a:pt x="447457" y="43343"/>
                </a:lnTo>
                <a:lnTo>
                  <a:pt x="442953" y="32197"/>
                </a:lnTo>
                <a:lnTo>
                  <a:pt x="437966" y="20798"/>
                </a:lnTo>
                <a:lnTo>
                  <a:pt x="433649" y="13198"/>
                </a:lnTo>
                <a:lnTo>
                  <a:pt x="429779" y="8132"/>
                </a:lnTo>
                <a:lnTo>
                  <a:pt x="421179" y="0"/>
                </a:lnTo>
                <a:lnTo>
                  <a:pt x="420474" y="325"/>
                </a:lnTo>
                <a:lnTo>
                  <a:pt x="420003" y="1534"/>
                </a:lnTo>
                <a:lnTo>
                  <a:pt x="419481" y="7508"/>
                </a:lnTo>
                <a:lnTo>
                  <a:pt x="419248" y="20084"/>
                </a:lnTo>
                <a:lnTo>
                  <a:pt x="419117" y="43900"/>
                </a:lnTo>
                <a:lnTo>
                  <a:pt x="421083" y="54396"/>
                </a:lnTo>
                <a:lnTo>
                  <a:pt x="424379" y="66355"/>
                </a:lnTo>
                <a:lnTo>
                  <a:pt x="428559" y="79288"/>
                </a:lnTo>
                <a:lnTo>
                  <a:pt x="433331" y="92872"/>
                </a:lnTo>
                <a:lnTo>
                  <a:pt x="443925" y="121193"/>
                </a:lnTo>
                <a:lnTo>
                  <a:pt x="450520" y="134699"/>
                </a:lnTo>
                <a:lnTo>
                  <a:pt x="457894" y="147671"/>
                </a:lnTo>
                <a:lnTo>
                  <a:pt x="479847" y="182245"/>
                </a:lnTo>
                <a:lnTo>
                  <a:pt x="486374" y="192267"/>
                </a:lnTo>
                <a:lnTo>
                  <a:pt x="491718" y="199941"/>
                </a:lnTo>
                <a:lnTo>
                  <a:pt x="496273" y="206049"/>
                </a:lnTo>
                <a:lnTo>
                  <a:pt x="517289" y="23017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1251"/>
          <p:cNvSpPr/>
          <p:nvPr/>
        </p:nvSpPr>
        <p:spPr>
          <a:xfrm>
            <a:off x="4366617" y="178762"/>
            <a:ext cx="348259" cy="276095"/>
          </a:xfrm>
          <a:custGeom>
            <a:avLst/>
            <a:gdLst/>
            <a:ahLst/>
            <a:cxnLst/>
            <a:rect l="0" t="0" r="0" b="0"/>
            <a:pathLst>
              <a:path w="348259" h="276095">
                <a:moveTo>
                  <a:pt x="0" y="187355"/>
                </a:moveTo>
                <a:lnTo>
                  <a:pt x="4740" y="187355"/>
                </a:lnTo>
                <a:lnTo>
                  <a:pt x="15005" y="184709"/>
                </a:lnTo>
                <a:lnTo>
                  <a:pt x="21910" y="182614"/>
                </a:lnTo>
                <a:lnTo>
                  <a:pt x="31473" y="179233"/>
                </a:lnTo>
                <a:lnTo>
                  <a:pt x="55329" y="170185"/>
                </a:lnTo>
                <a:lnTo>
                  <a:pt x="65660" y="165987"/>
                </a:lnTo>
                <a:lnTo>
                  <a:pt x="74531" y="162195"/>
                </a:lnTo>
                <a:lnTo>
                  <a:pt x="82430" y="158675"/>
                </a:lnTo>
                <a:lnTo>
                  <a:pt x="86703" y="156329"/>
                </a:lnTo>
                <a:lnTo>
                  <a:pt x="88560" y="154765"/>
                </a:lnTo>
                <a:lnTo>
                  <a:pt x="88805" y="153722"/>
                </a:lnTo>
                <a:lnTo>
                  <a:pt x="86985" y="153026"/>
                </a:lnTo>
                <a:lnTo>
                  <a:pt x="79670" y="152254"/>
                </a:lnTo>
                <a:lnTo>
                  <a:pt x="75934" y="153040"/>
                </a:lnTo>
                <a:lnTo>
                  <a:pt x="69137" y="156560"/>
                </a:lnTo>
                <a:lnTo>
                  <a:pt x="59731" y="164119"/>
                </a:lnTo>
                <a:lnTo>
                  <a:pt x="57680" y="166903"/>
                </a:lnTo>
                <a:lnTo>
                  <a:pt x="55401" y="172643"/>
                </a:lnTo>
                <a:lnTo>
                  <a:pt x="51742" y="178501"/>
                </a:lnTo>
                <a:lnTo>
                  <a:pt x="49378" y="181452"/>
                </a:lnTo>
                <a:lnTo>
                  <a:pt x="47801" y="184412"/>
                </a:lnTo>
                <a:lnTo>
                  <a:pt x="46050" y="190346"/>
                </a:lnTo>
                <a:lnTo>
                  <a:pt x="46574" y="193318"/>
                </a:lnTo>
                <a:lnTo>
                  <a:pt x="49804" y="199265"/>
                </a:lnTo>
                <a:lnTo>
                  <a:pt x="54546" y="207862"/>
                </a:lnTo>
                <a:lnTo>
                  <a:pt x="57200" y="212932"/>
                </a:lnTo>
                <a:lnTo>
                  <a:pt x="62794" y="221212"/>
                </a:lnTo>
                <a:lnTo>
                  <a:pt x="68588" y="228199"/>
                </a:lnTo>
                <a:lnTo>
                  <a:pt x="74470" y="234612"/>
                </a:lnTo>
                <a:lnTo>
                  <a:pt x="78420" y="236719"/>
                </a:lnTo>
                <a:lnTo>
                  <a:pt x="88101" y="239060"/>
                </a:lnTo>
                <a:lnTo>
                  <a:pt x="93460" y="239684"/>
                </a:lnTo>
                <a:lnTo>
                  <a:pt x="99018" y="240100"/>
                </a:lnTo>
                <a:lnTo>
                  <a:pt x="104707" y="240378"/>
                </a:lnTo>
                <a:lnTo>
                  <a:pt x="118966" y="240686"/>
                </a:lnTo>
                <a:lnTo>
                  <a:pt x="152373" y="240884"/>
                </a:lnTo>
                <a:lnTo>
                  <a:pt x="164090" y="238916"/>
                </a:lnTo>
                <a:lnTo>
                  <a:pt x="177854" y="235620"/>
                </a:lnTo>
                <a:lnTo>
                  <a:pt x="192984" y="231437"/>
                </a:lnTo>
                <a:lnTo>
                  <a:pt x="205054" y="227657"/>
                </a:lnTo>
                <a:lnTo>
                  <a:pt x="215085" y="224145"/>
                </a:lnTo>
                <a:lnTo>
                  <a:pt x="223757" y="220811"/>
                </a:lnTo>
                <a:lnTo>
                  <a:pt x="231523" y="216604"/>
                </a:lnTo>
                <a:lnTo>
                  <a:pt x="238685" y="211815"/>
                </a:lnTo>
                <a:lnTo>
                  <a:pt x="245444" y="206638"/>
                </a:lnTo>
                <a:lnTo>
                  <a:pt x="251934" y="202195"/>
                </a:lnTo>
                <a:lnTo>
                  <a:pt x="258244" y="198240"/>
                </a:lnTo>
                <a:lnTo>
                  <a:pt x="264437" y="194612"/>
                </a:lnTo>
                <a:lnTo>
                  <a:pt x="273962" y="187934"/>
                </a:lnTo>
                <a:lnTo>
                  <a:pt x="277892" y="184764"/>
                </a:lnTo>
                <a:lnTo>
                  <a:pt x="280511" y="181659"/>
                </a:lnTo>
                <a:lnTo>
                  <a:pt x="282257" y="178597"/>
                </a:lnTo>
                <a:lnTo>
                  <a:pt x="284197" y="172548"/>
                </a:lnTo>
                <a:lnTo>
                  <a:pt x="285060" y="166553"/>
                </a:lnTo>
                <a:lnTo>
                  <a:pt x="284298" y="164557"/>
                </a:lnTo>
                <a:lnTo>
                  <a:pt x="282797" y="163227"/>
                </a:lnTo>
                <a:lnTo>
                  <a:pt x="280805" y="162340"/>
                </a:lnTo>
                <a:lnTo>
                  <a:pt x="273261" y="156351"/>
                </a:lnTo>
                <a:lnTo>
                  <a:pt x="269486" y="154779"/>
                </a:lnTo>
                <a:lnTo>
                  <a:pt x="260000" y="153033"/>
                </a:lnTo>
                <a:lnTo>
                  <a:pt x="249171" y="154903"/>
                </a:lnTo>
                <a:lnTo>
                  <a:pt x="243504" y="156790"/>
                </a:lnTo>
                <a:lnTo>
                  <a:pt x="237742" y="159041"/>
                </a:lnTo>
                <a:lnTo>
                  <a:pt x="231917" y="161534"/>
                </a:lnTo>
                <a:lnTo>
                  <a:pt x="220152" y="166949"/>
                </a:lnTo>
                <a:lnTo>
                  <a:pt x="208309" y="172663"/>
                </a:lnTo>
                <a:lnTo>
                  <a:pt x="199076" y="178510"/>
                </a:lnTo>
                <a:lnTo>
                  <a:pt x="195225" y="181458"/>
                </a:lnTo>
                <a:lnTo>
                  <a:pt x="188301" y="190026"/>
                </a:lnTo>
                <a:lnTo>
                  <a:pt x="185065" y="195088"/>
                </a:lnTo>
                <a:lnTo>
                  <a:pt x="178824" y="203360"/>
                </a:lnTo>
                <a:lnTo>
                  <a:pt x="175771" y="206954"/>
                </a:lnTo>
                <a:lnTo>
                  <a:pt x="173735" y="211335"/>
                </a:lnTo>
                <a:lnTo>
                  <a:pt x="172378" y="216240"/>
                </a:lnTo>
                <a:lnTo>
                  <a:pt x="171473" y="221494"/>
                </a:lnTo>
                <a:lnTo>
                  <a:pt x="171862" y="225990"/>
                </a:lnTo>
                <a:lnTo>
                  <a:pt x="173114" y="229978"/>
                </a:lnTo>
                <a:lnTo>
                  <a:pt x="182252" y="248250"/>
                </a:lnTo>
                <a:lnTo>
                  <a:pt x="187826" y="256753"/>
                </a:lnTo>
                <a:lnTo>
                  <a:pt x="190702" y="260409"/>
                </a:lnTo>
                <a:lnTo>
                  <a:pt x="199189" y="267118"/>
                </a:lnTo>
                <a:lnTo>
                  <a:pt x="208583" y="272414"/>
                </a:lnTo>
                <a:lnTo>
                  <a:pt x="216066" y="274768"/>
                </a:lnTo>
                <a:lnTo>
                  <a:pt x="225856" y="276094"/>
                </a:lnTo>
                <a:lnTo>
                  <a:pt x="228953" y="275287"/>
                </a:lnTo>
                <a:lnTo>
                  <a:pt x="239046" y="269412"/>
                </a:lnTo>
                <a:lnTo>
                  <a:pt x="248787" y="264174"/>
                </a:lnTo>
                <a:lnTo>
                  <a:pt x="257085" y="258538"/>
                </a:lnTo>
                <a:lnTo>
                  <a:pt x="260687" y="255646"/>
                </a:lnTo>
                <a:lnTo>
                  <a:pt x="267335" y="247141"/>
                </a:lnTo>
                <a:lnTo>
                  <a:pt x="270497" y="242095"/>
                </a:lnTo>
                <a:lnTo>
                  <a:pt x="273597" y="236747"/>
                </a:lnTo>
                <a:lnTo>
                  <a:pt x="279687" y="225512"/>
                </a:lnTo>
                <a:lnTo>
                  <a:pt x="281708" y="219739"/>
                </a:lnTo>
                <a:lnTo>
                  <a:pt x="283055" y="213905"/>
                </a:lnTo>
                <a:lnTo>
                  <a:pt x="289958" y="171322"/>
                </a:lnTo>
                <a:lnTo>
                  <a:pt x="290539" y="155830"/>
                </a:lnTo>
                <a:lnTo>
                  <a:pt x="289935" y="139549"/>
                </a:lnTo>
                <a:lnTo>
                  <a:pt x="288540" y="122742"/>
                </a:lnTo>
                <a:lnTo>
                  <a:pt x="286618" y="109553"/>
                </a:lnTo>
                <a:lnTo>
                  <a:pt x="284344" y="98776"/>
                </a:lnTo>
                <a:lnTo>
                  <a:pt x="281836" y="89607"/>
                </a:lnTo>
                <a:lnTo>
                  <a:pt x="280164" y="81510"/>
                </a:lnTo>
                <a:lnTo>
                  <a:pt x="279049" y="74127"/>
                </a:lnTo>
                <a:lnTo>
                  <a:pt x="278306" y="67221"/>
                </a:lnTo>
                <a:lnTo>
                  <a:pt x="276819" y="60633"/>
                </a:lnTo>
                <a:lnTo>
                  <a:pt x="274835" y="54256"/>
                </a:lnTo>
                <a:lnTo>
                  <a:pt x="272520" y="48021"/>
                </a:lnTo>
                <a:lnTo>
                  <a:pt x="269984" y="41880"/>
                </a:lnTo>
                <a:lnTo>
                  <a:pt x="267302" y="35801"/>
                </a:lnTo>
                <a:lnTo>
                  <a:pt x="264522" y="29764"/>
                </a:lnTo>
                <a:lnTo>
                  <a:pt x="261676" y="24747"/>
                </a:lnTo>
                <a:lnTo>
                  <a:pt x="255868" y="16528"/>
                </a:lnTo>
                <a:lnTo>
                  <a:pt x="249979" y="9567"/>
                </a:lnTo>
                <a:lnTo>
                  <a:pt x="242855" y="1754"/>
                </a:lnTo>
                <a:lnTo>
                  <a:pt x="241278" y="1113"/>
                </a:lnTo>
                <a:lnTo>
                  <a:pt x="234319" y="211"/>
                </a:lnTo>
                <a:lnTo>
                  <a:pt x="228827" y="0"/>
                </a:lnTo>
                <a:lnTo>
                  <a:pt x="226965" y="2920"/>
                </a:lnTo>
                <a:lnTo>
                  <a:pt x="225724" y="7844"/>
                </a:lnTo>
                <a:lnTo>
                  <a:pt x="224896" y="14103"/>
                </a:lnTo>
                <a:lnTo>
                  <a:pt x="224345" y="20260"/>
                </a:lnTo>
                <a:lnTo>
                  <a:pt x="223977" y="26349"/>
                </a:lnTo>
                <a:lnTo>
                  <a:pt x="223733" y="32392"/>
                </a:lnTo>
                <a:lnTo>
                  <a:pt x="224561" y="38406"/>
                </a:lnTo>
                <a:lnTo>
                  <a:pt x="226105" y="44399"/>
                </a:lnTo>
                <a:lnTo>
                  <a:pt x="228128" y="50379"/>
                </a:lnTo>
                <a:lnTo>
                  <a:pt x="230468" y="59327"/>
                </a:lnTo>
                <a:lnTo>
                  <a:pt x="235714" y="82498"/>
                </a:lnTo>
                <a:lnTo>
                  <a:pt x="239494" y="92645"/>
                </a:lnTo>
                <a:lnTo>
                  <a:pt x="243999" y="101395"/>
                </a:lnTo>
                <a:lnTo>
                  <a:pt x="248986" y="109212"/>
                </a:lnTo>
                <a:lnTo>
                  <a:pt x="253303" y="116408"/>
                </a:lnTo>
                <a:lnTo>
                  <a:pt x="257174" y="123190"/>
                </a:lnTo>
                <a:lnTo>
                  <a:pt x="260745" y="129695"/>
                </a:lnTo>
                <a:lnTo>
                  <a:pt x="265112" y="135024"/>
                </a:lnTo>
                <a:lnTo>
                  <a:pt x="275254" y="143592"/>
                </a:lnTo>
                <a:lnTo>
                  <a:pt x="279745" y="148257"/>
                </a:lnTo>
                <a:lnTo>
                  <a:pt x="283731" y="153352"/>
                </a:lnTo>
                <a:lnTo>
                  <a:pt x="287381" y="158733"/>
                </a:lnTo>
                <a:lnTo>
                  <a:pt x="292790" y="164305"/>
                </a:lnTo>
                <a:lnTo>
                  <a:pt x="299373" y="170004"/>
                </a:lnTo>
                <a:lnTo>
                  <a:pt x="306738" y="175787"/>
                </a:lnTo>
                <a:lnTo>
                  <a:pt x="313632" y="180635"/>
                </a:lnTo>
                <a:lnTo>
                  <a:pt x="320213" y="184860"/>
                </a:lnTo>
                <a:lnTo>
                  <a:pt x="333665" y="192899"/>
                </a:lnTo>
                <a:lnTo>
                  <a:pt x="348258" y="20521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1252"/>
          <p:cNvSpPr/>
          <p:nvPr/>
        </p:nvSpPr>
        <p:spPr>
          <a:xfrm>
            <a:off x="4947046" y="160734"/>
            <a:ext cx="169665" cy="294681"/>
          </a:xfrm>
          <a:custGeom>
            <a:avLst/>
            <a:gdLst/>
            <a:ahLst/>
            <a:cxnLst/>
            <a:rect l="0" t="0" r="0" b="0"/>
            <a:pathLst>
              <a:path w="169665" h="294681">
                <a:moveTo>
                  <a:pt x="0" y="0"/>
                </a:moveTo>
                <a:lnTo>
                  <a:pt x="0" y="218275"/>
                </a:lnTo>
                <a:lnTo>
                  <a:pt x="993" y="225884"/>
                </a:lnTo>
                <a:lnTo>
                  <a:pt x="2646" y="230956"/>
                </a:lnTo>
                <a:lnTo>
                  <a:pt x="4741" y="234338"/>
                </a:lnTo>
                <a:lnTo>
                  <a:pt x="6137" y="234608"/>
                </a:lnTo>
                <a:lnTo>
                  <a:pt x="7068" y="232804"/>
                </a:lnTo>
                <a:lnTo>
                  <a:pt x="7689" y="229617"/>
                </a:lnTo>
                <a:lnTo>
                  <a:pt x="13303" y="206169"/>
                </a:lnTo>
                <a:lnTo>
                  <a:pt x="16806" y="196977"/>
                </a:lnTo>
                <a:lnTo>
                  <a:pt x="21126" y="187873"/>
                </a:lnTo>
                <a:lnTo>
                  <a:pt x="25990" y="178827"/>
                </a:lnTo>
                <a:lnTo>
                  <a:pt x="31218" y="169819"/>
                </a:lnTo>
                <a:lnTo>
                  <a:pt x="50242" y="139257"/>
                </a:lnTo>
                <a:lnTo>
                  <a:pt x="52346" y="138479"/>
                </a:lnTo>
                <a:lnTo>
                  <a:pt x="54742" y="138952"/>
                </a:lnTo>
                <a:lnTo>
                  <a:pt x="57331" y="140260"/>
                </a:lnTo>
                <a:lnTo>
                  <a:pt x="60049" y="141131"/>
                </a:lnTo>
                <a:lnTo>
                  <a:pt x="62853" y="141713"/>
                </a:lnTo>
                <a:lnTo>
                  <a:pt x="65715" y="142100"/>
                </a:lnTo>
                <a:lnTo>
                  <a:pt x="68615" y="144343"/>
                </a:lnTo>
                <a:lnTo>
                  <a:pt x="71540" y="147822"/>
                </a:lnTo>
                <a:lnTo>
                  <a:pt x="74482" y="152126"/>
                </a:lnTo>
                <a:lnTo>
                  <a:pt x="77436" y="156980"/>
                </a:lnTo>
                <a:lnTo>
                  <a:pt x="80398" y="162200"/>
                </a:lnTo>
                <a:lnTo>
                  <a:pt x="83365" y="167665"/>
                </a:lnTo>
                <a:lnTo>
                  <a:pt x="87326" y="174284"/>
                </a:lnTo>
                <a:lnTo>
                  <a:pt x="97020" y="189577"/>
                </a:lnTo>
                <a:lnTo>
                  <a:pt x="101391" y="196830"/>
                </a:lnTo>
                <a:lnTo>
                  <a:pt x="105297" y="203650"/>
                </a:lnTo>
                <a:lnTo>
                  <a:pt x="112283" y="216519"/>
                </a:lnTo>
                <a:lnTo>
                  <a:pt x="124853" y="240949"/>
                </a:lnTo>
                <a:lnTo>
                  <a:pt x="127884" y="246953"/>
                </a:lnTo>
                <a:lnTo>
                  <a:pt x="131889" y="253932"/>
                </a:lnTo>
                <a:lnTo>
                  <a:pt x="136543" y="261562"/>
                </a:lnTo>
                <a:lnTo>
                  <a:pt x="141630" y="269624"/>
                </a:lnTo>
                <a:lnTo>
                  <a:pt x="147007" y="275992"/>
                </a:lnTo>
                <a:lnTo>
                  <a:pt x="152575" y="281229"/>
                </a:lnTo>
                <a:lnTo>
                  <a:pt x="169664" y="29468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1253"/>
          <p:cNvSpPr/>
          <p:nvPr/>
        </p:nvSpPr>
        <p:spPr>
          <a:xfrm>
            <a:off x="5161359" y="366117"/>
            <a:ext cx="44649" cy="107157"/>
          </a:xfrm>
          <a:custGeom>
            <a:avLst/>
            <a:gdLst/>
            <a:ahLst/>
            <a:cxnLst/>
            <a:rect l="0" t="0" r="0" b="0"/>
            <a:pathLst>
              <a:path w="44649" h="107157">
                <a:moveTo>
                  <a:pt x="0" y="0"/>
                </a:moveTo>
                <a:lnTo>
                  <a:pt x="9481" y="14221"/>
                </a:lnTo>
                <a:lnTo>
                  <a:pt x="12274" y="20395"/>
                </a:lnTo>
                <a:lnTo>
                  <a:pt x="14135" y="26495"/>
                </a:lnTo>
                <a:lnTo>
                  <a:pt x="15377" y="32546"/>
                </a:lnTo>
                <a:lnTo>
                  <a:pt x="19181" y="43525"/>
                </a:lnTo>
                <a:lnTo>
                  <a:pt x="24693" y="57790"/>
                </a:lnTo>
                <a:lnTo>
                  <a:pt x="44648" y="1071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1254"/>
          <p:cNvSpPr/>
          <p:nvPr/>
        </p:nvSpPr>
        <p:spPr>
          <a:xfrm>
            <a:off x="5179218" y="258960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1255"/>
          <p:cNvSpPr/>
          <p:nvPr/>
        </p:nvSpPr>
        <p:spPr>
          <a:xfrm>
            <a:off x="5242236" y="312539"/>
            <a:ext cx="123726" cy="381619"/>
          </a:xfrm>
          <a:custGeom>
            <a:avLst/>
            <a:gdLst/>
            <a:ahLst/>
            <a:cxnLst/>
            <a:rect l="0" t="0" r="0" b="0"/>
            <a:pathLst>
              <a:path w="123726" h="381619">
                <a:moveTo>
                  <a:pt x="61998" y="0"/>
                </a:moveTo>
                <a:lnTo>
                  <a:pt x="49569" y="12428"/>
                </a:lnTo>
                <a:lnTo>
                  <a:pt x="43790" y="17215"/>
                </a:lnTo>
                <a:lnTo>
                  <a:pt x="26786" y="30471"/>
                </a:lnTo>
                <a:lnTo>
                  <a:pt x="20664" y="36189"/>
                </a:lnTo>
                <a:lnTo>
                  <a:pt x="16582" y="40993"/>
                </a:lnTo>
                <a:lnTo>
                  <a:pt x="13862" y="45188"/>
                </a:lnTo>
                <a:lnTo>
                  <a:pt x="11056" y="48977"/>
                </a:lnTo>
                <a:lnTo>
                  <a:pt x="8193" y="52495"/>
                </a:lnTo>
                <a:lnTo>
                  <a:pt x="5292" y="55832"/>
                </a:lnTo>
                <a:lnTo>
                  <a:pt x="3358" y="59049"/>
                </a:lnTo>
                <a:lnTo>
                  <a:pt x="1209" y="65270"/>
                </a:lnTo>
                <a:lnTo>
                  <a:pt x="0" y="74350"/>
                </a:lnTo>
                <a:lnTo>
                  <a:pt x="2362" y="82984"/>
                </a:lnTo>
                <a:lnTo>
                  <a:pt x="4382" y="88065"/>
                </a:lnTo>
                <a:lnTo>
                  <a:pt x="6720" y="91452"/>
                </a:lnTo>
                <a:lnTo>
                  <a:pt x="9271" y="93710"/>
                </a:lnTo>
                <a:lnTo>
                  <a:pt x="11964" y="95215"/>
                </a:lnTo>
                <a:lnTo>
                  <a:pt x="14751" y="96219"/>
                </a:lnTo>
                <a:lnTo>
                  <a:pt x="17602" y="96888"/>
                </a:lnTo>
                <a:lnTo>
                  <a:pt x="20494" y="97334"/>
                </a:lnTo>
                <a:lnTo>
                  <a:pt x="23415" y="97631"/>
                </a:lnTo>
                <a:lnTo>
                  <a:pt x="26354" y="97830"/>
                </a:lnTo>
                <a:lnTo>
                  <a:pt x="29306" y="97962"/>
                </a:lnTo>
                <a:lnTo>
                  <a:pt x="35231" y="98109"/>
                </a:lnTo>
                <a:lnTo>
                  <a:pt x="38200" y="98148"/>
                </a:lnTo>
                <a:lnTo>
                  <a:pt x="41172" y="97182"/>
                </a:lnTo>
                <a:lnTo>
                  <a:pt x="44145" y="95545"/>
                </a:lnTo>
                <a:lnTo>
                  <a:pt x="47120" y="93462"/>
                </a:lnTo>
                <a:lnTo>
                  <a:pt x="50095" y="90089"/>
                </a:lnTo>
                <a:lnTo>
                  <a:pt x="53071" y="85856"/>
                </a:lnTo>
                <a:lnTo>
                  <a:pt x="56046" y="81050"/>
                </a:lnTo>
                <a:lnTo>
                  <a:pt x="59022" y="77846"/>
                </a:lnTo>
                <a:lnTo>
                  <a:pt x="61998" y="75709"/>
                </a:lnTo>
                <a:lnTo>
                  <a:pt x="64975" y="74285"/>
                </a:lnTo>
                <a:lnTo>
                  <a:pt x="67951" y="72344"/>
                </a:lnTo>
                <a:lnTo>
                  <a:pt x="70928" y="70057"/>
                </a:lnTo>
                <a:lnTo>
                  <a:pt x="73904" y="67541"/>
                </a:lnTo>
                <a:lnTo>
                  <a:pt x="75889" y="66855"/>
                </a:lnTo>
                <a:lnTo>
                  <a:pt x="77212" y="67390"/>
                </a:lnTo>
                <a:lnTo>
                  <a:pt x="78093" y="68739"/>
                </a:lnTo>
                <a:lnTo>
                  <a:pt x="79074" y="72884"/>
                </a:lnTo>
                <a:lnTo>
                  <a:pt x="79334" y="75378"/>
                </a:lnTo>
                <a:lnTo>
                  <a:pt x="82271" y="83441"/>
                </a:lnTo>
                <a:lnTo>
                  <a:pt x="84443" y="88370"/>
                </a:lnTo>
                <a:lnTo>
                  <a:pt x="86883" y="94632"/>
                </a:lnTo>
                <a:lnTo>
                  <a:pt x="92240" y="109527"/>
                </a:lnTo>
                <a:lnTo>
                  <a:pt x="95058" y="118659"/>
                </a:lnTo>
                <a:lnTo>
                  <a:pt x="100834" y="139388"/>
                </a:lnTo>
                <a:lnTo>
                  <a:pt x="102772" y="151464"/>
                </a:lnTo>
                <a:lnTo>
                  <a:pt x="104064" y="164476"/>
                </a:lnTo>
                <a:lnTo>
                  <a:pt x="104924" y="178111"/>
                </a:lnTo>
                <a:lnTo>
                  <a:pt x="107482" y="195139"/>
                </a:lnTo>
                <a:lnTo>
                  <a:pt x="111173" y="214429"/>
                </a:lnTo>
                <a:lnTo>
                  <a:pt x="115617" y="235226"/>
                </a:lnTo>
                <a:lnTo>
                  <a:pt x="118580" y="253059"/>
                </a:lnTo>
                <a:lnTo>
                  <a:pt x="120556" y="268917"/>
                </a:lnTo>
                <a:lnTo>
                  <a:pt x="121872" y="283457"/>
                </a:lnTo>
                <a:lnTo>
                  <a:pt x="122750" y="296128"/>
                </a:lnTo>
                <a:lnTo>
                  <a:pt x="123336" y="307551"/>
                </a:lnTo>
                <a:lnTo>
                  <a:pt x="123725" y="318143"/>
                </a:lnTo>
                <a:lnTo>
                  <a:pt x="122993" y="327189"/>
                </a:lnTo>
                <a:lnTo>
                  <a:pt x="121513" y="335204"/>
                </a:lnTo>
                <a:lnTo>
                  <a:pt x="119534" y="342532"/>
                </a:lnTo>
                <a:lnTo>
                  <a:pt x="118215" y="349401"/>
                </a:lnTo>
                <a:lnTo>
                  <a:pt x="117335" y="355965"/>
                </a:lnTo>
                <a:lnTo>
                  <a:pt x="116749" y="362326"/>
                </a:lnTo>
                <a:lnTo>
                  <a:pt x="113451" y="372039"/>
                </a:lnTo>
                <a:lnTo>
                  <a:pt x="111183" y="376018"/>
                </a:lnTo>
                <a:lnTo>
                  <a:pt x="108679" y="378671"/>
                </a:lnTo>
                <a:lnTo>
                  <a:pt x="106017" y="380439"/>
                </a:lnTo>
                <a:lnTo>
                  <a:pt x="103250" y="381618"/>
                </a:lnTo>
                <a:lnTo>
                  <a:pt x="100413" y="381412"/>
                </a:lnTo>
                <a:lnTo>
                  <a:pt x="97530" y="380282"/>
                </a:lnTo>
                <a:lnTo>
                  <a:pt x="94616" y="378537"/>
                </a:lnTo>
                <a:lnTo>
                  <a:pt x="90688" y="376381"/>
                </a:lnTo>
                <a:lnTo>
                  <a:pt x="70928" y="36611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1256"/>
          <p:cNvSpPr/>
          <p:nvPr/>
        </p:nvSpPr>
        <p:spPr>
          <a:xfrm>
            <a:off x="5393531" y="151804"/>
            <a:ext cx="392907" cy="281009"/>
          </a:xfrm>
          <a:custGeom>
            <a:avLst/>
            <a:gdLst/>
            <a:ahLst/>
            <a:cxnLst/>
            <a:rect l="0" t="0" r="0" b="0"/>
            <a:pathLst>
              <a:path w="392907" h="281009">
                <a:moveTo>
                  <a:pt x="0" y="0"/>
                </a:moveTo>
                <a:lnTo>
                  <a:pt x="4741" y="14222"/>
                </a:lnTo>
                <a:lnTo>
                  <a:pt x="7129" y="28333"/>
                </a:lnTo>
                <a:lnTo>
                  <a:pt x="9713" y="47662"/>
                </a:lnTo>
                <a:lnTo>
                  <a:pt x="12428" y="70470"/>
                </a:lnTo>
                <a:lnTo>
                  <a:pt x="15231" y="89644"/>
                </a:lnTo>
                <a:lnTo>
                  <a:pt x="18091" y="106396"/>
                </a:lnTo>
                <a:lnTo>
                  <a:pt x="20990" y="121532"/>
                </a:lnTo>
                <a:lnTo>
                  <a:pt x="22924" y="135592"/>
                </a:lnTo>
                <a:lnTo>
                  <a:pt x="24212" y="148934"/>
                </a:lnTo>
                <a:lnTo>
                  <a:pt x="25071" y="161797"/>
                </a:lnTo>
                <a:lnTo>
                  <a:pt x="26636" y="173349"/>
                </a:lnTo>
                <a:lnTo>
                  <a:pt x="28671" y="184027"/>
                </a:lnTo>
                <a:lnTo>
                  <a:pt x="33579" y="205813"/>
                </a:lnTo>
                <a:lnTo>
                  <a:pt x="39067" y="232033"/>
                </a:lnTo>
                <a:lnTo>
                  <a:pt x="40927" y="242993"/>
                </a:lnTo>
                <a:lnTo>
                  <a:pt x="42168" y="252285"/>
                </a:lnTo>
                <a:lnTo>
                  <a:pt x="42994" y="260463"/>
                </a:lnTo>
                <a:lnTo>
                  <a:pt x="44538" y="265916"/>
                </a:lnTo>
                <a:lnTo>
                  <a:pt x="46559" y="269551"/>
                </a:lnTo>
                <a:lnTo>
                  <a:pt x="48899" y="271974"/>
                </a:lnTo>
                <a:lnTo>
                  <a:pt x="50458" y="274582"/>
                </a:lnTo>
                <a:lnTo>
                  <a:pt x="52654" y="281008"/>
                </a:lnTo>
                <a:lnTo>
                  <a:pt x="52962" y="280604"/>
                </a:lnTo>
                <a:lnTo>
                  <a:pt x="54296" y="274533"/>
                </a:lnTo>
                <a:lnTo>
                  <a:pt x="58197" y="258606"/>
                </a:lnTo>
                <a:lnTo>
                  <a:pt x="59634" y="250787"/>
                </a:lnTo>
                <a:lnTo>
                  <a:pt x="60592" y="243590"/>
                </a:lnTo>
                <a:lnTo>
                  <a:pt x="61230" y="236807"/>
                </a:lnTo>
                <a:lnTo>
                  <a:pt x="62648" y="227325"/>
                </a:lnTo>
                <a:lnTo>
                  <a:pt x="66870" y="203559"/>
                </a:lnTo>
                <a:lnTo>
                  <a:pt x="69385" y="194245"/>
                </a:lnTo>
                <a:lnTo>
                  <a:pt x="72053" y="187044"/>
                </a:lnTo>
                <a:lnTo>
                  <a:pt x="74825" y="181251"/>
                </a:lnTo>
                <a:lnTo>
                  <a:pt x="77664" y="176396"/>
                </a:lnTo>
                <a:lnTo>
                  <a:pt x="83466" y="168357"/>
                </a:lnTo>
                <a:lnTo>
                  <a:pt x="86401" y="165816"/>
                </a:lnTo>
                <a:lnTo>
                  <a:pt x="89350" y="164122"/>
                </a:lnTo>
                <a:lnTo>
                  <a:pt x="92310" y="162993"/>
                </a:lnTo>
                <a:lnTo>
                  <a:pt x="94282" y="163232"/>
                </a:lnTo>
                <a:lnTo>
                  <a:pt x="95597" y="164384"/>
                </a:lnTo>
                <a:lnTo>
                  <a:pt x="96473" y="166144"/>
                </a:lnTo>
                <a:lnTo>
                  <a:pt x="102447" y="173362"/>
                </a:lnTo>
                <a:lnTo>
                  <a:pt x="107709" y="181560"/>
                </a:lnTo>
                <a:lnTo>
                  <a:pt x="110502" y="186525"/>
                </a:lnTo>
                <a:lnTo>
                  <a:pt x="116250" y="194686"/>
                </a:lnTo>
                <a:lnTo>
                  <a:pt x="122112" y="202613"/>
                </a:lnTo>
                <a:lnTo>
                  <a:pt x="125064" y="207505"/>
                </a:lnTo>
                <a:lnTo>
                  <a:pt x="128024" y="212751"/>
                </a:lnTo>
                <a:lnTo>
                  <a:pt x="133959" y="221225"/>
                </a:lnTo>
                <a:lnTo>
                  <a:pt x="139905" y="229291"/>
                </a:lnTo>
                <a:lnTo>
                  <a:pt x="142879" y="234220"/>
                </a:lnTo>
                <a:lnTo>
                  <a:pt x="145854" y="239491"/>
                </a:lnTo>
                <a:lnTo>
                  <a:pt x="148830" y="242012"/>
                </a:lnTo>
                <a:lnTo>
                  <a:pt x="151806" y="242701"/>
                </a:lnTo>
                <a:lnTo>
                  <a:pt x="163711" y="241418"/>
                </a:lnTo>
                <a:lnTo>
                  <a:pt x="165695" y="240320"/>
                </a:lnTo>
                <a:lnTo>
                  <a:pt x="167018" y="238596"/>
                </a:lnTo>
                <a:lnTo>
                  <a:pt x="167900" y="236455"/>
                </a:lnTo>
                <a:lnTo>
                  <a:pt x="173882" y="228701"/>
                </a:lnTo>
                <a:lnTo>
                  <a:pt x="189728" y="207147"/>
                </a:lnTo>
                <a:lnTo>
                  <a:pt x="200900" y="191676"/>
                </a:lnTo>
                <a:lnTo>
                  <a:pt x="208347" y="179378"/>
                </a:lnTo>
                <a:lnTo>
                  <a:pt x="213312" y="169195"/>
                </a:lnTo>
                <a:lnTo>
                  <a:pt x="216622" y="160422"/>
                </a:lnTo>
                <a:lnTo>
                  <a:pt x="218828" y="153581"/>
                </a:lnTo>
                <a:lnTo>
                  <a:pt x="220300" y="148028"/>
                </a:lnTo>
                <a:lnTo>
                  <a:pt x="222661" y="136727"/>
                </a:lnTo>
                <a:lnTo>
                  <a:pt x="221863" y="135800"/>
                </a:lnTo>
                <a:lnTo>
                  <a:pt x="220338" y="135182"/>
                </a:lnTo>
                <a:lnTo>
                  <a:pt x="218329" y="134770"/>
                </a:lnTo>
                <a:lnTo>
                  <a:pt x="215998" y="135487"/>
                </a:lnTo>
                <a:lnTo>
                  <a:pt x="207977" y="140245"/>
                </a:lnTo>
                <a:lnTo>
                  <a:pt x="202236" y="141706"/>
                </a:lnTo>
                <a:lnTo>
                  <a:pt x="200308" y="144080"/>
                </a:lnTo>
                <a:lnTo>
                  <a:pt x="199023" y="147647"/>
                </a:lnTo>
                <a:lnTo>
                  <a:pt x="198166" y="152010"/>
                </a:lnTo>
                <a:lnTo>
                  <a:pt x="194569" y="159503"/>
                </a:lnTo>
                <a:lnTo>
                  <a:pt x="192220" y="162890"/>
                </a:lnTo>
                <a:lnTo>
                  <a:pt x="190654" y="167132"/>
                </a:lnTo>
                <a:lnTo>
                  <a:pt x="189611" y="171945"/>
                </a:lnTo>
                <a:lnTo>
                  <a:pt x="188915" y="177138"/>
                </a:lnTo>
                <a:lnTo>
                  <a:pt x="188142" y="185554"/>
                </a:lnTo>
                <a:lnTo>
                  <a:pt x="187798" y="193593"/>
                </a:lnTo>
                <a:lnTo>
                  <a:pt x="187645" y="203781"/>
                </a:lnTo>
                <a:lnTo>
                  <a:pt x="188597" y="208284"/>
                </a:lnTo>
                <a:lnTo>
                  <a:pt x="193684" y="219361"/>
                </a:lnTo>
                <a:lnTo>
                  <a:pt x="195222" y="225817"/>
                </a:lnTo>
                <a:lnTo>
                  <a:pt x="197617" y="229920"/>
                </a:lnTo>
                <a:lnTo>
                  <a:pt x="201198" y="234639"/>
                </a:lnTo>
                <a:lnTo>
                  <a:pt x="209476" y="243190"/>
                </a:lnTo>
                <a:lnTo>
                  <a:pt x="216463" y="246991"/>
                </a:lnTo>
                <a:lnTo>
                  <a:pt x="218722" y="247012"/>
                </a:lnTo>
                <a:lnTo>
                  <a:pt x="220229" y="246034"/>
                </a:lnTo>
                <a:lnTo>
                  <a:pt x="221234" y="244390"/>
                </a:lnTo>
                <a:lnTo>
                  <a:pt x="222895" y="243294"/>
                </a:lnTo>
                <a:lnTo>
                  <a:pt x="229974" y="240759"/>
                </a:lnTo>
                <a:lnTo>
                  <a:pt x="235495" y="236650"/>
                </a:lnTo>
                <a:lnTo>
                  <a:pt x="240340" y="231189"/>
                </a:lnTo>
                <a:lnTo>
                  <a:pt x="246547" y="223579"/>
                </a:lnTo>
                <a:lnTo>
                  <a:pt x="253661" y="214537"/>
                </a:lnTo>
                <a:lnTo>
                  <a:pt x="260389" y="207517"/>
                </a:lnTo>
                <a:lnTo>
                  <a:pt x="266858" y="201845"/>
                </a:lnTo>
                <a:lnTo>
                  <a:pt x="273155" y="197071"/>
                </a:lnTo>
                <a:lnTo>
                  <a:pt x="277354" y="194881"/>
                </a:lnTo>
                <a:lnTo>
                  <a:pt x="280152" y="194413"/>
                </a:lnTo>
                <a:lnTo>
                  <a:pt x="282018" y="195093"/>
                </a:lnTo>
                <a:lnTo>
                  <a:pt x="289384" y="200791"/>
                </a:lnTo>
                <a:lnTo>
                  <a:pt x="297851" y="208763"/>
                </a:lnTo>
                <a:lnTo>
                  <a:pt x="299771" y="212597"/>
                </a:lnTo>
                <a:lnTo>
                  <a:pt x="301050" y="217138"/>
                </a:lnTo>
                <a:lnTo>
                  <a:pt x="301903" y="222149"/>
                </a:lnTo>
                <a:lnTo>
                  <a:pt x="303464" y="228467"/>
                </a:lnTo>
                <a:lnTo>
                  <a:pt x="305497" y="235655"/>
                </a:lnTo>
                <a:lnTo>
                  <a:pt x="307844" y="243424"/>
                </a:lnTo>
                <a:lnTo>
                  <a:pt x="309409" y="250587"/>
                </a:lnTo>
                <a:lnTo>
                  <a:pt x="310453" y="257347"/>
                </a:lnTo>
                <a:lnTo>
                  <a:pt x="311148" y="263838"/>
                </a:lnTo>
                <a:lnTo>
                  <a:pt x="311612" y="269158"/>
                </a:lnTo>
                <a:lnTo>
                  <a:pt x="312127" y="277714"/>
                </a:lnTo>
                <a:lnTo>
                  <a:pt x="312264" y="278409"/>
                </a:lnTo>
                <a:lnTo>
                  <a:pt x="312457" y="270897"/>
                </a:lnTo>
                <a:lnTo>
                  <a:pt x="312503" y="264927"/>
                </a:lnTo>
                <a:lnTo>
                  <a:pt x="315168" y="256321"/>
                </a:lnTo>
                <a:lnTo>
                  <a:pt x="317268" y="251248"/>
                </a:lnTo>
                <a:lnTo>
                  <a:pt x="319660" y="245882"/>
                </a:lnTo>
                <a:lnTo>
                  <a:pt x="324964" y="234627"/>
                </a:lnTo>
                <a:lnTo>
                  <a:pt x="327768" y="227856"/>
                </a:lnTo>
                <a:lnTo>
                  <a:pt x="330629" y="220365"/>
                </a:lnTo>
                <a:lnTo>
                  <a:pt x="333529" y="212394"/>
                </a:lnTo>
                <a:lnTo>
                  <a:pt x="337447" y="205096"/>
                </a:lnTo>
                <a:lnTo>
                  <a:pt x="342042" y="198247"/>
                </a:lnTo>
                <a:lnTo>
                  <a:pt x="347091" y="191696"/>
                </a:lnTo>
                <a:lnTo>
                  <a:pt x="352441" y="186336"/>
                </a:lnTo>
                <a:lnTo>
                  <a:pt x="363676" y="177735"/>
                </a:lnTo>
                <a:lnTo>
                  <a:pt x="372639" y="173251"/>
                </a:lnTo>
                <a:lnTo>
                  <a:pt x="376419" y="172056"/>
                </a:lnTo>
                <a:lnTo>
                  <a:pt x="383263" y="168081"/>
                </a:lnTo>
                <a:lnTo>
                  <a:pt x="392906" y="16073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1257"/>
          <p:cNvSpPr/>
          <p:nvPr/>
        </p:nvSpPr>
        <p:spPr>
          <a:xfrm>
            <a:off x="6027539" y="223414"/>
            <a:ext cx="106624" cy="359970"/>
          </a:xfrm>
          <a:custGeom>
            <a:avLst/>
            <a:gdLst/>
            <a:ahLst/>
            <a:cxnLst/>
            <a:rect l="0" t="0" r="0" b="0"/>
            <a:pathLst>
              <a:path w="106624" h="359970">
                <a:moveTo>
                  <a:pt x="0" y="115914"/>
                </a:moveTo>
                <a:lnTo>
                  <a:pt x="0" y="130135"/>
                </a:lnTo>
                <a:lnTo>
                  <a:pt x="992" y="136309"/>
                </a:lnTo>
                <a:lnTo>
                  <a:pt x="2646" y="142409"/>
                </a:lnTo>
                <a:lnTo>
                  <a:pt x="4740" y="148460"/>
                </a:lnTo>
                <a:lnTo>
                  <a:pt x="6136" y="154478"/>
                </a:lnTo>
                <a:lnTo>
                  <a:pt x="7067" y="160475"/>
                </a:lnTo>
                <a:lnTo>
                  <a:pt x="7688" y="166457"/>
                </a:lnTo>
                <a:lnTo>
                  <a:pt x="10086" y="178383"/>
                </a:lnTo>
                <a:lnTo>
                  <a:pt x="18043" y="212800"/>
                </a:lnTo>
                <a:lnTo>
                  <a:pt x="24927" y="236067"/>
                </a:lnTo>
                <a:lnTo>
                  <a:pt x="43159" y="291024"/>
                </a:lnTo>
                <a:lnTo>
                  <a:pt x="50601" y="312029"/>
                </a:lnTo>
                <a:lnTo>
                  <a:pt x="56554" y="328016"/>
                </a:lnTo>
                <a:lnTo>
                  <a:pt x="61516" y="340659"/>
                </a:lnTo>
                <a:lnTo>
                  <a:pt x="65815" y="349088"/>
                </a:lnTo>
                <a:lnTo>
                  <a:pt x="69673" y="354707"/>
                </a:lnTo>
                <a:lnTo>
                  <a:pt x="73238" y="358453"/>
                </a:lnTo>
                <a:lnTo>
                  <a:pt x="75614" y="359958"/>
                </a:lnTo>
                <a:lnTo>
                  <a:pt x="77198" y="359969"/>
                </a:lnTo>
                <a:lnTo>
                  <a:pt x="78255" y="358985"/>
                </a:lnTo>
                <a:lnTo>
                  <a:pt x="79428" y="352599"/>
                </a:lnTo>
                <a:lnTo>
                  <a:pt x="79741" y="348118"/>
                </a:lnTo>
                <a:lnTo>
                  <a:pt x="77443" y="337847"/>
                </a:lnTo>
                <a:lnTo>
                  <a:pt x="75441" y="332330"/>
                </a:lnTo>
                <a:lnTo>
                  <a:pt x="74107" y="325676"/>
                </a:lnTo>
                <a:lnTo>
                  <a:pt x="73216" y="318263"/>
                </a:lnTo>
                <a:lnTo>
                  <a:pt x="72623" y="310344"/>
                </a:lnTo>
                <a:lnTo>
                  <a:pt x="71236" y="301097"/>
                </a:lnTo>
                <a:lnTo>
                  <a:pt x="69319" y="290963"/>
                </a:lnTo>
                <a:lnTo>
                  <a:pt x="67048" y="280238"/>
                </a:lnTo>
                <a:lnTo>
                  <a:pt x="64543" y="270112"/>
                </a:lnTo>
                <a:lnTo>
                  <a:pt x="61880" y="260384"/>
                </a:lnTo>
                <a:lnTo>
                  <a:pt x="56275" y="241638"/>
                </a:lnTo>
                <a:lnTo>
                  <a:pt x="41635" y="196374"/>
                </a:lnTo>
                <a:lnTo>
                  <a:pt x="32731" y="169519"/>
                </a:lnTo>
                <a:lnTo>
                  <a:pt x="30750" y="160581"/>
                </a:lnTo>
                <a:lnTo>
                  <a:pt x="29430" y="151645"/>
                </a:lnTo>
                <a:lnTo>
                  <a:pt x="28549" y="142711"/>
                </a:lnTo>
                <a:lnTo>
                  <a:pt x="26970" y="131794"/>
                </a:lnTo>
                <a:lnTo>
                  <a:pt x="22570" y="106435"/>
                </a:lnTo>
                <a:lnTo>
                  <a:pt x="20999" y="95704"/>
                </a:lnTo>
                <a:lnTo>
                  <a:pt x="19953" y="86566"/>
                </a:lnTo>
                <a:lnTo>
                  <a:pt x="19255" y="78489"/>
                </a:lnTo>
                <a:lnTo>
                  <a:pt x="18790" y="70128"/>
                </a:lnTo>
                <a:lnTo>
                  <a:pt x="18272" y="52900"/>
                </a:lnTo>
                <a:lnTo>
                  <a:pt x="17981" y="31207"/>
                </a:lnTo>
                <a:lnTo>
                  <a:pt x="18933" y="25708"/>
                </a:lnTo>
                <a:lnTo>
                  <a:pt x="20560" y="21050"/>
                </a:lnTo>
                <a:lnTo>
                  <a:pt x="22636" y="16953"/>
                </a:lnTo>
                <a:lnTo>
                  <a:pt x="24943" y="9754"/>
                </a:lnTo>
                <a:lnTo>
                  <a:pt x="26424" y="1788"/>
                </a:lnTo>
                <a:lnTo>
                  <a:pt x="27538" y="1135"/>
                </a:lnTo>
                <a:lnTo>
                  <a:pt x="29272" y="699"/>
                </a:lnTo>
                <a:lnTo>
                  <a:pt x="31421" y="409"/>
                </a:lnTo>
                <a:lnTo>
                  <a:pt x="33846" y="215"/>
                </a:lnTo>
                <a:lnTo>
                  <a:pt x="36454" y="86"/>
                </a:lnTo>
                <a:lnTo>
                  <a:pt x="39186" y="0"/>
                </a:lnTo>
                <a:lnTo>
                  <a:pt x="41999" y="1927"/>
                </a:lnTo>
                <a:lnTo>
                  <a:pt x="44866" y="5196"/>
                </a:lnTo>
                <a:lnTo>
                  <a:pt x="47770" y="9360"/>
                </a:lnTo>
                <a:lnTo>
                  <a:pt x="50698" y="14120"/>
                </a:lnTo>
                <a:lnTo>
                  <a:pt x="53642" y="19278"/>
                </a:lnTo>
                <a:lnTo>
                  <a:pt x="56597" y="24701"/>
                </a:lnTo>
                <a:lnTo>
                  <a:pt x="60552" y="30300"/>
                </a:lnTo>
                <a:lnTo>
                  <a:pt x="65173" y="36018"/>
                </a:lnTo>
                <a:lnTo>
                  <a:pt x="70238" y="41814"/>
                </a:lnTo>
                <a:lnTo>
                  <a:pt x="74606" y="47662"/>
                </a:lnTo>
                <a:lnTo>
                  <a:pt x="78510" y="53545"/>
                </a:lnTo>
                <a:lnTo>
                  <a:pt x="82106" y="59452"/>
                </a:lnTo>
                <a:lnTo>
                  <a:pt x="85495" y="65374"/>
                </a:lnTo>
                <a:lnTo>
                  <a:pt x="91907" y="77246"/>
                </a:lnTo>
                <a:lnTo>
                  <a:pt x="101094" y="95086"/>
                </a:lnTo>
                <a:lnTo>
                  <a:pt x="103115" y="102028"/>
                </a:lnTo>
                <a:lnTo>
                  <a:pt x="104462" y="109633"/>
                </a:lnTo>
                <a:lnTo>
                  <a:pt x="105360" y="117680"/>
                </a:lnTo>
                <a:lnTo>
                  <a:pt x="105958" y="125029"/>
                </a:lnTo>
                <a:lnTo>
                  <a:pt x="106358" y="131912"/>
                </a:lnTo>
                <a:lnTo>
                  <a:pt x="106623" y="138486"/>
                </a:lnTo>
                <a:lnTo>
                  <a:pt x="105809" y="142868"/>
                </a:lnTo>
                <a:lnTo>
                  <a:pt x="104274" y="145789"/>
                </a:lnTo>
                <a:lnTo>
                  <a:pt x="102258" y="147737"/>
                </a:lnTo>
                <a:lnTo>
                  <a:pt x="98929" y="150028"/>
                </a:lnTo>
                <a:lnTo>
                  <a:pt x="94726" y="152547"/>
                </a:lnTo>
                <a:lnTo>
                  <a:pt x="89940" y="155219"/>
                </a:lnTo>
                <a:lnTo>
                  <a:pt x="85756" y="157000"/>
                </a:lnTo>
                <a:lnTo>
                  <a:pt x="81976" y="158187"/>
                </a:lnTo>
                <a:lnTo>
                  <a:pt x="78463" y="158979"/>
                </a:lnTo>
                <a:lnTo>
                  <a:pt x="75129" y="160499"/>
                </a:lnTo>
                <a:lnTo>
                  <a:pt x="71914" y="162504"/>
                </a:lnTo>
                <a:lnTo>
                  <a:pt x="68778" y="164833"/>
                </a:lnTo>
                <a:lnTo>
                  <a:pt x="65696" y="166386"/>
                </a:lnTo>
                <a:lnTo>
                  <a:pt x="62648" y="167421"/>
                </a:lnTo>
                <a:lnTo>
                  <a:pt x="53578" y="16949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1258"/>
          <p:cNvSpPr/>
          <p:nvPr/>
        </p:nvSpPr>
        <p:spPr>
          <a:xfrm>
            <a:off x="6170440" y="276820"/>
            <a:ext cx="124990" cy="98227"/>
          </a:xfrm>
          <a:custGeom>
            <a:avLst/>
            <a:gdLst/>
            <a:ahLst/>
            <a:cxnLst/>
            <a:rect l="0" t="0" r="0" b="0"/>
            <a:pathLst>
              <a:path w="124990" h="98227">
                <a:moveTo>
                  <a:pt x="80341" y="0"/>
                </a:moveTo>
                <a:lnTo>
                  <a:pt x="66120" y="4740"/>
                </a:lnTo>
                <a:lnTo>
                  <a:pt x="56970" y="9113"/>
                </a:lnTo>
                <a:lnTo>
                  <a:pt x="45908" y="15005"/>
                </a:lnTo>
                <a:lnTo>
                  <a:pt x="33573" y="21910"/>
                </a:lnTo>
                <a:lnTo>
                  <a:pt x="24358" y="27505"/>
                </a:lnTo>
                <a:lnTo>
                  <a:pt x="17222" y="32227"/>
                </a:lnTo>
                <a:lnTo>
                  <a:pt x="3380" y="42195"/>
                </a:lnTo>
                <a:lnTo>
                  <a:pt x="2245" y="44005"/>
                </a:lnTo>
                <a:lnTo>
                  <a:pt x="1488" y="46204"/>
                </a:lnTo>
                <a:lnTo>
                  <a:pt x="984" y="48662"/>
                </a:lnTo>
                <a:lnTo>
                  <a:pt x="647" y="51293"/>
                </a:lnTo>
                <a:lnTo>
                  <a:pt x="422" y="54039"/>
                </a:lnTo>
                <a:lnTo>
                  <a:pt x="273" y="56862"/>
                </a:lnTo>
                <a:lnTo>
                  <a:pt x="107" y="62644"/>
                </a:lnTo>
                <a:lnTo>
                  <a:pt x="0" y="69700"/>
                </a:lnTo>
                <a:lnTo>
                  <a:pt x="984" y="70279"/>
                </a:lnTo>
                <a:lnTo>
                  <a:pt x="4722" y="70923"/>
                </a:lnTo>
                <a:lnTo>
                  <a:pt x="7665" y="71285"/>
                </a:lnTo>
                <a:lnTo>
                  <a:pt x="10998" y="71370"/>
                </a:lnTo>
                <a:lnTo>
                  <a:pt x="13277" y="71392"/>
                </a:lnTo>
                <a:lnTo>
                  <a:pt x="16780" y="69423"/>
                </a:lnTo>
                <a:lnTo>
                  <a:pt x="21100" y="66126"/>
                </a:lnTo>
                <a:lnTo>
                  <a:pt x="25964" y="61943"/>
                </a:lnTo>
                <a:lnTo>
                  <a:pt x="30199" y="58162"/>
                </a:lnTo>
                <a:lnTo>
                  <a:pt x="37550" y="51316"/>
                </a:lnTo>
                <a:lnTo>
                  <a:pt x="50354" y="38836"/>
                </a:lnTo>
                <a:lnTo>
                  <a:pt x="56430" y="32805"/>
                </a:lnTo>
                <a:lnTo>
                  <a:pt x="59440" y="30799"/>
                </a:lnTo>
                <a:lnTo>
                  <a:pt x="62438" y="29463"/>
                </a:lnTo>
                <a:lnTo>
                  <a:pt x="65429" y="28571"/>
                </a:lnTo>
                <a:lnTo>
                  <a:pt x="67423" y="28969"/>
                </a:lnTo>
                <a:lnTo>
                  <a:pt x="68752" y="30227"/>
                </a:lnTo>
                <a:lnTo>
                  <a:pt x="69639" y="32057"/>
                </a:lnTo>
                <a:lnTo>
                  <a:pt x="70229" y="35262"/>
                </a:lnTo>
                <a:lnTo>
                  <a:pt x="70624" y="39383"/>
                </a:lnTo>
                <a:lnTo>
                  <a:pt x="71061" y="48261"/>
                </a:lnTo>
                <a:lnTo>
                  <a:pt x="71255" y="55514"/>
                </a:lnTo>
                <a:lnTo>
                  <a:pt x="72299" y="58838"/>
                </a:lnTo>
                <a:lnTo>
                  <a:pt x="73988" y="62045"/>
                </a:lnTo>
                <a:lnTo>
                  <a:pt x="76105" y="65176"/>
                </a:lnTo>
                <a:lnTo>
                  <a:pt x="78509" y="69247"/>
                </a:lnTo>
                <a:lnTo>
                  <a:pt x="81104" y="73946"/>
                </a:lnTo>
                <a:lnTo>
                  <a:pt x="83826" y="79063"/>
                </a:lnTo>
                <a:lnTo>
                  <a:pt x="87626" y="83466"/>
                </a:lnTo>
                <a:lnTo>
                  <a:pt x="92143" y="87394"/>
                </a:lnTo>
                <a:lnTo>
                  <a:pt x="97139" y="91005"/>
                </a:lnTo>
                <a:lnTo>
                  <a:pt x="101461" y="93412"/>
                </a:lnTo>
                <a:lnTo>
                  <a:pt x="105335" y="95017"/>
                </a:lnTo>
                <a:lnTo>
                  <a:pt x="108910" y="96087"/>
                </a:lnTo>
                <a:lnTo>
                  <a:pt x="112285" y="96800"/>
                </a:lnTo>
                <a:lnTo>
                  <a:pt x="115528" y="97275"/>
                </a:lnTo>
                <a:lnTo>
                  <a:pt x="124989" y="9822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1259"/>
          <p:cNvSpPr/>
          <p:nvPr/>
        </p:nvSpPr>
        <p:spPr>
          <a:xfrm>
            <a:off x="6322218" y="283372"/>
            <a:ext cx="107158" cy="252410"/>
          </a:xfrm>
          <a:custGeom>
            <a:avLst/>
            <a:gdLst/>
            <a:ahLst/>
            <a:cxnLst/>
            <a:rect l="0" t="0" r="0" b="0"/>
            <a:pathLst>
              <a:path w="107158" h="252410">
                <a:moveTo>
                  <a:pt x="0" y="2378"/>
                </a:moveTo>
                <a:lnTo>
                  <a:pt x="0" y="30183"/>
                </a:lnTo>
                <a:lnTo>
                  <a:pt x="993" y="34805"/>
                </a:lnTo>
                <a:lnTo>
                  <a:pt x="2646" y="39871"/>
                </a:lnTo>
                <a:lnTo>
                  <a:pt x="4741" y="45233"/>
                </a:lnTo>
                <a:lnTo>
                  <a:pt x="6137" y="49799"/>
                </a:lnTo>
                <a:lnTo>
                  <a:pt x="7689" y="57519"/>
                </a:lnTo>
                <a:lnTo>
                  <a:pt x="9095" y="59974"/>
                </a:lnTo>
                <a:lnTo>
                  <a:pt x="11024" y="61611"/>
                </a:lnTo>
                <a:lnTo>
                  <a:pt x="13303" y="62703"/>
                </a:lnTo>
                <a:lnTo>
                  <a:pt x="15814" y="63430"/>
                </a:lnTo>
                <a:lnTo>
                  <a:pt x="18481" y="63915"/>
                </a:lnTo>
                <a:lnTo>
                  <a:pt x="25148" y="64694"/>
                </a:lnTo>
                <a:lnTo>
                  <a:pt x="26687" y="64758"/>
                </a:lnTo>
                <a:lnTo>
                  <a:pt x="31044" y="64829"/>
                </a:lnTo>
                <a:lnTo>
                  <a:pt x="33594" y="63855"/>
                </a:lnTo>
                <a:lnTo>
                  <a:pt x="36287" y="62214"/>
                </a:lnTo>
                <a:lnTo>
                  <a:pt x="39074" y="60128"/>
                </a:lnTo>
                <a:lnTo>
                  <a:pt x="40932" y="57745"/>
                </a:lnTo>
                <a:lnTo>
                  <a:pt x="42171" y="55164"/>
                </a:lnTo>
                <a:lnTo>
                  <a:pt x="42997" y="52451"/>
                </a:lnTo>
                <a:lnTo>
                  <a:pt x="45532" y="48659"/>
                </a:lnTo>
                <a:lnTo>
                  <a:pt x="49206" y="44146"/>
                </a:lnTo>
                <a:lnTo>
                  <a:pt x="53640" y="39153"/>
                </a:lnTo>
                <a:lnTo>
                  <a:pt x="56596" y="32847"/>
                </a:lnTo>
                <a:lnTo>
                  <a:pt x="58567" y="25667"/>
                </a:lnTo>
                <a:lnTo>
                  <a:pt x="59880" y="17904"/>
                </a:lnTo>
                <a:lnTo>
                  <a:pt x="61749" y="11736"/>
                </a:lnTo>
                <a:lnTo>
                  <a:pt x="63986" y="6632"/>
                </a:lnTo>
                <a:lnTo>
                  <a:pt x="66470" y="2238"/>
                </a:lnTo>
                <a:lnTo>
                  <a:pt x="68126" y="300"/>
                </a:lnTo>
                <a:lnTo>
                  <a:pt x="69230" y="0"/>
                </a:lnTo>
                <a:lnTo>
                  <a:pt x="69966" y="793"/>
                </a:lnTo>
                <a:lnTo>
                  <a:pt x="70457" y="4297"/>
                </a:lnTo>
                <a:lnTo>
                  <a:pt x="70784" y="9611"/>
                </a:lnTo>
                <a:lnTo>
                  <a:pt x="71002" y="16129"/>
                </a:lnTo>
                <a:lnTo>
                  <a:pt x="72139" y="28413"/>
                </a:lnTo>
                <a:lnTo>
                  <a:pt x="77489" y="77671"/>
                </a:lnTo>
                <a:lnTo>
                  <a:pt x="78449" y="89284"/>
                </a:lnTo>
                <a:lnTo>
                  <a:pt x="79088" y="99010"/>
                </a:lnTo>
                <a:lnTo>
                  <a:pt x="80507" y="108471"/>
                </a:lnTo>
                <a:lnTo>
                  <a:pt x="82444" y="117755"/>
                </a:lnTo>
                <a:lnTo>
                  <a:pt x="84729" y="126921"/>
                </a:lnTo>
                <a:lnTo>
                  <a:pt x="86252" y="136008"/>
                </a:lnTo>
                <a:lnTo>
                  <a:pt x="87267" y="145043"/>
                </a:lnTo>
                <a:lnTo>
                  <a:pt x="87944" y="154042"/>
                </a:lnTo>
                <a:lnTo>
                  <a:pt x="89387" y="162026"/>
                </a:lnTo>
                <a:lnTo>
                  <a:pt x="91342" y="169334"/>
                </a:lnTo>
                <a:lnTo>
                  <a:pt x="93637" y="176189"/>
                </a:lnTo>
                <a:lnTo>
                  <a:pt x="96159" y="184729"/>
                </a:lnTo>
                <a:lnTo>
                  <a:pt x="101607" y="204800"/>
                </a:lnTo>
                <a:lnTo>
                  <a:pt x="103457" y="213724"/>
                </a:lnTo>
                <a:lnTo>
                  <a:pt x="104690" y="221658"/>
                </a:lnTo>
                <a:lnTo>
                  <a:pt x="105512" y="228932"/>
                </a:lnTo>
                <a:lnTo>
                  <a:pt x="106060" y="234773"/>
                </a:lnTo>
                <a:lnTo>
                  <a:pt x="106426" y="239659"/>
                </a:lnTo>
                <a:lnTo>
                  <a:pt x="107157" y="25240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1260"/>
          <p:cNvSpPr/>
          <p:nvPr/>
        </p:nvSpPr>
        <p:spPr>
          <a:xfrm>
            <a:off x="6688392" y="268258"/>
            <a:ext cx="151749" cy="124649"/>
          </a:xfrm>
          <a:custGeom>
            <a:avLst/>
            <a:gdLst/>
            <a:ahLst/>
            <a:cxnLst/>
            <a:rect l="0" t="0" r="0" b="0"/>
            <a:pathLst>
              <a:path w="151749" h="124649">
                <a:moveTo>
                  <a:pt x="107100" y="8562"/>
                </a:moveTo>
                <a:lnTo>
                  <a:pt x="97619" y="3821"/>
                </a:lnTo>
                <a:lnTo>
                  <a:pt x="93834" y="2425"/>
                </a:lnTo>
                <a:lnTo>
                  <a:pt x="90319" y="1494"/>
                </a:lnTo>
                <a:lnTo>
                  <a:pt x="86982" y="873"/>
                </a:lnTo>
                <a:lnTo>
                  <a:pt x="83766" y="460"/>
                </a:lnTo>
                <a:lnTo>
                  <a:pt x="80630" y="184"/>
                </a:lnTo>
                <a:lnTo>
                  <a:pt x="77546" y="0"/>
                </a:lnTo>
                <a:lnTo>
                  <a:pt x="73507" y="870"/>
                </a:lnTo>
                <a:lnTo>
                  <a:pt x="68830" y="2441"/>
                </a:lnTo>
                <a:lnTo>
                  <a:pt x="63727" y="4482"/>
                </a:lnTo>
                <a:lnTo>
                  <a:pt x="58341" y="6834"/>
                </a:lnTo>
                <a:lnTo>
                  <a:pt x="47065" y="12093"/>
                </a:lnTo>
                <a:lnTo>
                  <a:pt x="42272" y="14885"/>
                </a:lnTo>
                <a:lnTo>
                  <a:pt x="38085" y="17738"/>
                </a:lnTo>
                <a:lnTo>
                  <a:pt x="34300" y="20632"/>
                </a:lnTo>
                <a:lnTo>
                  <a:pt x="29794" y="23554"/>
                </a:lnTo>
                <a:lnTo>
                  <a:pt x="24804" y="26494"/>
                </a:lnTo>
                <a:lnTo>
                  <a:pt x="19494" y="29446"/>
                </a:lnTo>
                <a:lnTo>
                  <a:pt x="14962" y="32407"/>
                </a:lnTo>
                <a:lnTo>
                  <a:pt x="10947" y="35373"/>
                </a:lnTo>
                <a:lnTo>
                  <a:pt x="7279" y="38342"/>
                </a:lnTo>
                <a:lnTo>
                  <a:pt x="4835" y="41314"/>
                </a:lnTo>
                <a:lnTo>
                  <a:pt x="3204" y="44287"/>
                </a:lnTo>
                <a:lnTo>
                  <a:pt x="2117" y="47261"/>
                </a:lnTo>
                <a:lnTo>
                  <a:pt x="1393" y="50237"/>
                </a:lnTo>
                <a:lnTo>
                  <a:pt x="910" y="53212"/>
                </a:lnTo>
                <a:lnTo>
                  <a:pt x="588" y="56188"/>
                </a:lnTo>
                <a:lnTo>
                  <a:pt x="373" y="59164"/>
                </a:lnTo>
                <a:lnTo>
                  <a:pt x="229" y="62141"/>
                </a:lnTo>
                <a:lnTo>
                  <a:pt x="71" y="68093"/>
                </a:lnTo>
                <a:lnTo>
                  <a:pt x="0" y="74046"/>
                </a:lnTo>
                <a:lnTo>
                  <a:pt x="974" y="75038"/>
                </a:lnTo>
                <a:lnTo>
                  <a:pt x="2615" y="74708"/>
                </a:lnTo>
                <a:lnTo>
                  <a:pt x="4701" y="73495"/>
                </a:lnTo>
                <a:lnTo>
                  <a:pt x="7084" y="72687"/>
                </a:lnTo>
                <a:lnTo>
                  <a:pt x="9665" y="72148"/>
                </a:lnTo>
                <a:lnTo>
                  <a:pt x="12378" y="71788"/>
                </a:lnTo>
                <a:lnTo>
                  <a:pt x="16170" y="71549"/>
                </a:lnTo>
                <a:lnTo>
                  <a:pt x="25676" y="71283"/>
                </a:lnTo>
                <a:lnTo>
                  <a:pt x="30989" y="69227"/>
                </a:lnTo>
                <a:lnTo>
                  <a:pt x="36516" y="65873"/>
                </a:lnTo>
                <a:lnTo>
                  <a:pt x="42184" y="61652"/>
                </a:lnTo>
                <a:lnTo>
                  <a:pt x="47948" y="56854"/>
                </a:lnTo>
                <a:lnTo>
                  <a:pt x="53774" y="51670"/>
                </a:lnTo>
                <a:lnTo>
                  <a:pt x="64548" y="41612"/>
                </a:lnTo>
                <a:lnTo>
                  <a:pt x="72644" y="33834"/>
                </a:lnTo>
                <a:lnTo>
                  <a:pt x="75199" y="30371"/>
                </a:lnTo>
                <a:lnTo>
                  <a:pt x="76903" y="27070"/>
                </a:lnTo>
                <a:lnTo>
                  <a:pt x="78039" y="23877"/>
                </a:lnTo>
                <a:lnTo>
                  <a:pt x="79788" y="22741"/>
                </a:lnTo>
                <a:lnTo>
                  <a:pt x="81947" y="22975"/>
                </a:lnTo>
                <a:lnTo>
                  <a:pt x="84378" y="24124"/>
                </a:lnTo>
                <a:lnTo>
                  <a:pt x="85999" y="25882"/>
                </a:lnTo>
                <a:lnTo>
                  <a:pt x="87079" y="28046"/>
                </a:lnTo>
                <a:lnTo>
                  <a:pt x="87800" y="30481"/>
                </a:lnTo>
                <a:lnTo>
                  <a:pt x="88280" y="33096"/>
                </a:lnTo>
                <a:lnTo>
                  <a:pt x="88600" y="35832"/>
                </a:lnTo>
                <a:lnTo>
                  <a:pt x="88813" y="38648"/>
                </a:lnTo>
                <a:lnTo>
                  <a:pt x="88956" y="42510"/>
                </a:lnTo>
                <a:lnTo>
                  <a:pt x="89114" y="52093"/>
                </a:lnTo>
                <a:lnTo>
                  <a:pt x="90148" y="56434"/>
                </a:lnTo>
                <a:lnTo>
                  <a:pt x="91830" y="60320"/>
                </a:lnTo>
                <a:lnTo>
                  <a:pt x="93943" y="63903"/>
                </a:lnTo>
                <a:lnTo>
                  <a:pt x="96345" y="68277"/>
                </a:lnTo>
                <a:lnTo>
                  <a:pt x="101658" y="78427"/>
                </a:lnTo>
                <a:lnTo>
                  <a:pt x="105456" y="82920"/>
                </a:lnTo>
                <a:lnTo>
                  <a:pt x="109973" y="86907"/>
                </a:lnTo>
                <a:lnTo>
                  <a:pt x="114968" y="90558"/>
                </a:lnTo>
                <a:lnTo>
                  <a:pt x="119291" y="93984"/>
                </a:lnTo>
                <a:lnTo>
                  <a:pt x="123165" y="97260"/>
                </a:lnTo>
                <a:lnTo>
                  <a:pt x="126739" y="100436"/>
                </a:lnTo>
                <a:lnTo>
                  <a:pt x="133357" y="106611"/>
                </a:lnTo>
                <a:lnTo>
                  <a:pt x="142565" y="115511"/>
                </a:lnTo>
                <a:lnTo>
                  <a:pt x="151748" y="12464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1261"/>
          <p:cNvSpPr/>
          <p:nvPr/>
        </p:nvSpPr>
        <p:spPr>
          <a:xfrm>
            <a:off x="6920507" y="303609"/>
            <a:ext cx="98228" cy="89298"/>
          </a:xfrm>
          <a:custGeom>
            <a:avLst/>
            <a:gdLst/>
            <a:ahLst/>
            <a:cxnLst/>
            <a:rect l="0" t="0" r="0" b="0"/>
            <a:pathLst>
              <a:path w="98228" h="89298">
                <a:moveTo>
                  <a:pt x="0" y="0"/>
                </a:moveTo>
                <a:lnTo>
                  <a:pt x="0" y="9481"/>
                </a:lnTo>
                <a:lnTo>
                  <a:pt x="993" y="16242"/>
                </a:lnTo>
                <a:lnTo>
                  <a:pt x="2647" y="24719"/>
                </a:lnTo>
                <a:lnTo>
                  <a:pt x="4741" y="34339"/>
                </a:lnTo>
                <a:lnTo>
                  <a:pt x="6137" y="41744"/>
                </a:lnTo>
                <a:lnTo>
                  <a:pt x="7068" y="47673"/>
                </a:lnTo>
                <a:lnTo>
                  <a:pt x="7689" y="52618"/>
                </a:lnTo>
                <a:lnTo>
                  <a:pt x="9094" y="57899"/>
                </a:lnTo>
                <a:lnTo>
                  <a:pt x="11024" y="63404"/>
                </a:lnTo>
                <a:lnTo>
                  <a:pt x="13303" y="69058"/>
                </a:lnTo>
                <a:lnTo>
                  <a:pt x="14822" y="71836"/>
                </a:lnTo>
                <a:lnTo>
                  <a:pt x="15834" y="72695"/>
                </a:lnTo>
                <a:lnTo>
                  <a:pt x="16509" y="72276"/>
                </a:lnTo>
                <a:lnTo>
                  <a:pt x="16960" y="66043"/>
                </a:lnTo>
                <a:lnTo>
                  <a:pt x="17460" y="43243"/>
                </a:lnTo>
                <a:lnTo>
                  <a:pt x="18585" y="33790"/>
                </a:lnTo>
                <a:lnTo>
                  <a:pt x="20328" y="26495"/>
                </a:lnTo>
                <a:lnTo>
                  <a:pt x="22482" y="20640"/>
                </a:lnTo>
                <a:lnTo>
                  <a:pt x="24910" y="16736"/>
                </a:lnTo>
                <a:lnTo>
                  <a:pt x="27521" y="14134"/>
                </a:lnTo>
                <a:lnTo>
                  <a:pt x="30254" y="12399"/>
                </a:lnTo>
                <a:lnTo>
                  <a:pt x="32076" y="10251"/>
                </a:lnTo>
                <a:lnTo>
                  <a:pt x="33290" y="7826"/>
                </a:lnTo>
                <a:lnTo>
                  <a:pt x="34100" y="5217"/>
                </a:lnTo>
                <a:lnTo>
                  <a:pt x="35632" y="3478"/>
                </a:lnTo>
                <a:lnTo>
                  <a:pt x="37645" y="2319"/>
                </a:lnTo>
                <a:lnTo>
                  <a:pt x="39980" y="1546"/>
                </a:lnTo>
                <a:lnTo>
                  <a:pt x="41536" y="2023"/>
                </a:lnTo>
                <a:lnTo>
                  <a:pt x="42574" y="3333"/>
                </a:lnTo>
                <a:lnTo>
                  <a:pt x="43265" y="5198"/>
                </a:lnTo>
                <a:lnTo>
                  <a:pt x="45711" y="8426"/>
                </a:lnTo>
                <a:lnTo>
                  <a:pt x="49326" y="12563"/>
                </a:lnTo>
                <a:lnTo>
                  <a:pt x="53720" y="17305"/>
                </a:lnTo>
                <a:lnTo>
                  <a:pt x="58633" y="24435"/>
                </a:lnTo>
                <a:lnTo>
                  <a:pt x="63894" y="33157"/>
                </a:lnTo>
                <a:lnTo>
                  <a:pt x="69385" y="42941"/>
                </a:lnTo>
                <a:lnTo>
                  <a:pt x="74038" y="50455"/>
                </a:lnTo>
                <a:lnTo>
                  <a:pt x="78132" y="56457"/>
                </a:lnTo>
                <a:lnTo>
                  <a:pt x="81853" y="61451"/>
                </a:lnTo>
                <a:lnTo>
                  <a:pt x="85327" y="66764"/>
                </a:lnTo>
                <a:lnTo>
                  <a:pt x="88635" y="72290"/>
                </a:lnTo>
                <a:lnTo>
                  <a:pt x="98227" y="8929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1262"/>
          <p:cNvSpPr/>
          <p:nvPr/>
        </p:nvSpPr>
        <p:spPr>
          <a:xfrm>
            <a:off x="7082752" y="164829"/>
            <a:ext cx="96717" cy="245782"/>
          </a:xfrm>
          <a:custGeom>
            <a:avLst/>
            <a:gdLst/>
            <a:ahLst/>
            <a:cxnLst/>
            <a:rect l="0" t="0" r="0" b="0"/>
            <a:pathLst>
              <a:path w="96717" h="245782">
                <a:moveTo>
                  <a:pt x="52068" y="138780"/>
                </a:moveTo>
                <a:lnTo>
                  <a:pt x="17775" y="173073"/>
                </a:lnTo>
                <a:lnTo>
                  <a:pt x="14323" y="178509"/>
                </a:lnTo>
                <a:lnTo>
                  <a:pt x="12022" y="184118"/>
                </a:lnTo>
                <a:lnTo>
                  <a:pt x="10488" y="189841"/>
                </a:lnTo>
                <a:lnTo>
                  <a:pt x="8473" y="194649"/>
                </a:lnTo>
                <a:lnTo>
                  <a:pt x="6137" y="198846"/>
                </a:lnTo>
                <a:lnTo>
                  <a:pt x="3589" y="202637"/>
                </a:lnTo>
                <a:lnTo>
                  <a:pt x="756" y="209494"/>
                </a:lnTo>
                <a:lnTo>
                  <a:pt x="0" y="212712"/>
                </a:lnTo>
                <a:lnTo>
                  <a:pt x="489" y="215849"/>
                </a:lnTo>
                <a:lnTo>
                  <a:pt x="1807" y="218933"/>
                </a:lnTo>
                <a:lnTo>
                  <a:pt x="3678" y="221981"/>
                </a:lnTo>
                <a:lnTo>
                  <a:pt x="5757" y="228013"/>
                </a:lnTo>
                <a:lnTo>
                  <a:pt x="6311" y="231011"/>
                </a:lnTo>
                <a:lnTo>
                  <a:pt x="7673" y="234002"/>
                </a:lnTo>
                <a:lnTo>
                  <a:pt x="9573" y="236988"/>
                </a:lnTo>
                <a:lnTo>
                  <a:pt x="11832" y="239970"/>
                </a:lnTo>
                <a:lnTo>
                  <a:pt x="14330" y="241959"/>
                </a:lnTo>
                <a:lnTo>
                  <a:pt x="16987" y="243285"/>
                </a:lnTo>
                <a:lnTo>
                  <a:pt x="19751" y="244169"/>
                </a:lnTo>
                <a:lnTo>
                  <a:pt x="22586" y="244758"/>
                </a:lnTo>
                <a:lnTo>
                  <a:pt x="25468" y="245151"/>
                </a:lnTo>
                <a:lnTo>
                  <a:pt x="32481" y="245781"/>
                </a:lnTo>
                <a:lnTo>
                  <a:pt x="34050" y="242856"/>
                </a:lnTo>
                <a:lnTo>
                  <a:pt x="36087" y="237930"/>
                </a:lnTo>
                <a:lnTo>
                  <a:pt x="38438" y="231669"/>
                </a:lnTo>
                <a:lnTo>
                  <a:pt x="40996" y="223526"/>
                </a:lnTo>
                <a:lnTo>
                  <a:pt x="46486" y="203895"/>
                </a:lnTo>
                <a:lnTo>
                  <a:pt x="48346" y="194096"/>
                </a:lnTo>
                <a:lnTo>
                  <a:pt x="49587" y="184587"/>
                </a:lnTo>
                <a:lnTo>
                  <a:pt x="50414" y="175271"/>
                </a:lnTo>
                <a:lnTo>
                  <a:pt x="50966" y="167076"/>
                </a:lnTo>
                <a:lnTo>
                  <a:pt x="51578" y="152679"/>
                </a:lnTo>
                <a:lnTo>
                  <a:pt x="51923" y="128677"/>
                </a:lnTo>
                <a:lnTo>
                  <a:pt x="52055" y="83857"/>
                </a:lnTo>
                <a:lnTo>
                  <a:pt x="50075" y="74384"/>
                </a:lnTo>
                <a:lnTo>
                  <a:pt x="46770" y="64099"/>
                </a:lnTo>
                <a:lnTo>
                  <a:pt x="42583" y="53274"/>
                </a:lnTo>
                <a:lnTo>
                  <a:pt x="38800" y="45065"/>
                </a:lnTo>
                <a:lnTo>
                  <a:pt x="35285" y="38600"/>
                </a:lnTo>
                <a:lnTo>
                  <a:pt x="27741" y="26787"/>
                </a:lnTo>
                <a:lnTo>
                  <a:pt x="10488" y="560"/>
                </a:lnTo>
                <a:lnTo>
                  <a:pt x="9465" y="0"/>
                </a:lnTo>
                <a:lnTo>
                  <a:pt x="8783" y="619"/>
                </a:lnTo>
                <a:lnTo>
                  <a:pt x="8329" y="2024"/>
                </a:lnTo>
                <a:lnTo>
                  <a:pt x="8026" y="5938"/>
                </a:lnTo>
                <a:lnTo>
                  <a:pt x="7824" y="11523"/>
                </a:lnTo>
                <a:lnTo>
                  <a:pt x="7688" y="18223"/>
                </a:lnTo>
                <a:lnTo>
                  <a:pt x="8591" y="24674"/>
                </a:lnTo>
                <a:lnTo>
                  <a:pt x="10185" y="30960"/>
                </a:lnTo>
                <a:lnTo>
                  <a:pt x="19872" y="60045"/>
                </a:lnTo>
                <a:lnTo>
                  <a:pt x="22667" y="67439"/>
                </a:lnTo>
                <a:lnTo>
                  <a:pt x="25522" y="74352"/>
                </a:lnTo>
                <a:lnTo>
                  <a:pt x="28417" y="80945"/>
                </a:lnTo>
                <a:lnTo>
                  <a:pt x="31340" y="88317"/>
                </a:lnTo>
                <a:lnTo>
                  <a:pt x="37233" y="104446"/>
                </a:lnTo>
                <a:lnTo>
                  <a:pt x="40194" y="111922"/>
                </a:lnTo>
                <a:lnTo>
                  <a:pt x="43159" y="118890"/>
                </a:lnTo>
                <a:lnTo>
                  <a:pt x="46129" y="125520"/>
                </a:lnTo>
                <a:lnTo>
                  <a:pt x="50094" y="132916"/>
                </a:lnTo>
                <a:lnTo>
                  <a:pt x="54720" y="140824"/>
                </a:lnTo>
                <a:lnTo>
                  <a:pt x="59789" y="149072"/>
                </a:lnTo>
                <a:lnTo>
                  <a:pt x="64161" y="155563"/>
                </a:lnTo>
                <a:lnTo>
                  <a:pt x="68067" y="160883"/>
                </a:lnTo>
                <a:lnTo>
                  <a:pt x="71664" y="165422"/>
                </a:lnTo>
                <a:lnTo>
                  <a:pt x="75054" y="170432"/>
                </a:lnTo>
                <a:lnTo>
                  <a:pt x="78306" y="175756"/>
                </a:lnTo>
                <a:lnTo>
                  <a:pt x="81467" y="181290"/>
                </a:lnTo>
                <a:lnTo>
                  <a:pt x="84566" y="185972"/>
                </a:lnTo>
                <a:lnTo>
                  <a:pt x="87624" y="190085"/>
                </a:lnTo>
                <a:lnTo>
                  <a:pt x="96716" y="20128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1263"/>
          <p:cNvSpPr/>
          <p:nvPr/>
        </p:nvSpPr>
        <p:spPr>
          <a:xfrm>
            <a:off x="7358062" y="169664"/>
            <a:ext cx="167866" cy="276821"/>
          </a:xfrm>
          <a:custGeom>
            <a:avLst/>
            <a:gdLst/>
            <a:ahLst/>
            <a:cxnLst/>
            <a:rect l="0" t="0" r="0" b="0"/>
            <a:pathLst>
              <a:path w="167866" h="276821">
                <a:moveTo>
                  <a:pt x="0" y="0"/>
                </a:moveTo>
                <a:lnTo>
                  <a:pt x="4741" y="4740"/>
                </a:lnTo>
                <a:lnTo>
                  <a:pt x="6137" y="8121"/>
                </a:lnTo>
                <a:lnTo>
                  <a:pt x="7068" y="12359"/>
                </a:lnTo>
                <a:lnTo>
                  <a:pt x="7689" y="17169"/>
                </a:lnTo>
                <a:lnTo>
                  <a:pt x="9094" y="22360"/>
                </a:lnTo>
                <a:lnTo>
                  <a:pt x="11024" y="27805"/>
                </a:lnTo>
                <a:lnTo>
                  <a:pt x="13302" y="33419"/>
                </a:lnTo>
                <a:lnTo>
                  <a:pt x="14822" y="40139"/>
                </a:lnTo>
                <a:lnTo>
                  <a:pt x="15834" y="47595"/>
                </a:lnTo>
                <a:lnTo>
                  <a:pt x="16509" y="55542"/>
                </a:lnTo>
                <a:lnTo>
                  <a:pt x="17952" y="63817"/>
                </a:lnTo>
                <a:lnTo>
                  <a:pt x="19906" y="72310"/>
                </a:lnTo>
                <a:lnTo>
                  <a:pt x="22200" y="80949"/>
                </a:lnTo>
                <a:lnTo>
                  <a:pt x="34910" y="135771"/>
                </a:lnTo>
                <a:lnTo>
                  <a:pt x="40140" y="154014"/>
                </a:lnTo>
                <a:lnTo>
                  <a:pt x="45612" y="170145"/>
                </a:lnTo>
                <a:lnTo>
                  <a:pt x="55991" y="197659"/>
                </a:lnTo>
                <a:lnTo>
                  <a:pt x="63911" y="219809"/>
                </a:lnTo>
                <a:lnTo>
                  <a:pt x="66420" y="224922"/>
                </a:lnTo>
                <a:lnTo>
                  <a:pt x="68093" y="226346"/>
                </a:lnTo>
                <a:lnTo>
                  <a:pt x="69207" y="225311"/>
                </a:lnTo>
                <a:lnTo>
                  <a:pt x="69951" y="218668"/>
                </a:lnTo>
                <a:lnTo>
                  <a:pt x="70447" y="208287"/>
                </a:lnTo>
                <a:lnTo>
                  <a:pt x="70777" y="195412"/>
                </a:lnTo>
                <a:lnTo>
                  <a:pt x="71989" y="184845"/>
                </a:lnTo>
                <a:lnTo>
                  <a:pt x="73790" y="175816"/>
                </a:lnTo>
                <a:lnTo>
                  <a:pt x="79068" y="156547"/>
                </a:lnTo>
                <a:lnTo>
                  <a:pt x="80493" y="154966"/>
                </a:lnTo>
                <a:lnTo>
                  <a:pt x="82435" y="153912"/>
                </a:lnTo>
                <a:lnTo>
                  <a:pt x="87240" y="152741"/>
                </a:lnTo>
                <a:lnTo>
                  <a:pt x="89910" y="152429"/>
                </a:lnTo>
                <a:lnTo>
                  <a:pt x="92682" y="152221"/>
                </a:lnTo>
                <a:lnTo>
                  <a:pt x="96514" y="153074"/>
                </a:lnTo>
                <a:lnTo>
                  <a:pt x="101054" y="154635"/>
                </a:lnTo>
                <a:lnTo>
                  <a:pt x="106065" y="156668"/>
                </a:lnTo>
                <a:lnTo>
                  <a:pt x="110397" y="160008"/>
                </a:lnTo>
                <a:lnTo>
                  <a:pt x="114278" y="164219"/>
                </a:lnTo>
                <a:lnTo>
                  <a:pt x="117857" y="169010"/>
                </a:lnTo>
                <a:lnTo>
                  <a:pt x="122228" y="174189"/>
                </a:lnTo>
                <a:lnTo>
                  <a:pt x="127126" y="179626"/>
                </a:lnTo>
                <a:lnTo>
                  <a:pt x="132376" y="185235"/>
                </a:lnTo>
                <a:lnTo>
                  <a:pt x="136868" y="190958"/>
                </a:lnTo>
                <a:lnTo>
                  <a:pt x="140855" y="196759"/>
                </a:lnTo>
                <a:lnTo>
                  <a:pt x="144504" y="202610"/>
                </a:lnTo>
                <a:lnTo>
                  <a:pt x="147930" y="208495"/>
                </a:lnTo>
                <a:lnTo>
                  <a:pt x="151206" y="214403"/>
                </a:lnTo>
                <a:lnTo>
                  <a:pt x="154382" y="220326"/>
                </a:lnTo>
                <a:lnTo>
                  <a:pt x="157491" y="227251"/>
                </a:lnTo>
                <a:lnTo>
                  <a:pt x="160557" y="234844"/>
                </a:lnTo>
                <a:lnTo>
                  <a:pt x="163593" y="242883"/>
                </a:lnTo>
                <a:lnTo>
                  <a:pt x="165617" y="249234"/>
                </a:lnTo>
                <a:lnTo>
                  <a:pt x="166966" y="254461"/>
                </a:lnTo>
                <a:lnTo>
                  <a:pt x="167865" y="258937"/>
                </a:lnTo>
                <a:lnTo>
                  <a:pt x="167473" y="261922"/>
                </a:lnTo>
                <a:lnTo>
                  <a:pt x="166219" y="263911"/>
                </a:lnTo>
                <a:lnTo>
                  <a:pt x="161187" y="267114"/>
                </a:lnTo>
                <a:lnTo>
                  <a:pt x="157068" y="269357"/>
                </a:lnTo>
                <a:lnTo>
                  <a:pt x="152337" y="271845"/>
                </a:lnTo>
                <a:lnTo>
                  <a:pt x="148191" y="273503"/>
                </a:lnTo>
                <a:lnTo>
                  <a:pt x="144435" y="274609"/>
                </a:lnTo>
                <a:lnTo>
                  <a:pt x="140938" y="275346"/>
                </a:lnTo>
                <a:lnTo>
                  <a:pt x="137615" y="275837"/>
                </a:lnTo>
                <a:lnTo>
                  <a:pt x="134407" y="276165"/>
                </a:lnTo>
                <a:lnTo>
                  <a:pt x="125016" y="27682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1264"/>
          <p:cNvSpPr/>
          <p:nvPr/>
        </p:nvSpPr>
        <p:spPr>
          <a:xfrm>
            <a:off x="7563602" y="339488"/>
            <a:ext cx="124859" cy="128744"/>
          </a:xfrm>
          <a:custGeom>
            <a:avLst/>
            <a:gdLst/>
            <a:ahLst/>
            <a:cxnLst/>
            <a:rect l="0" t="0" r="0" b="0"/>
            <a:pathLst>
              <a:path w="124859" h="128744">
                <a:moveTo>
                  <a:pt x="44491" y="89137"/>
                </a:moveTo>
                <a:lnTo>
                  <a:pt x="44491" y="76708"/>
                </a:lnTo>
                <a:lnTo>
                  <a:pt x="45483" y="73905"/>
                </a:lnTo>
                <a:lnTo>
                  <a:pt x="47138" y="71045"/>
                </a:lnTo>
                <a:lnTo>
                  <a:pt x="49232" y="68146"/>
                </a:lnTo>
                <a:lnTo>
                  <a:pt x="51620" y="65221"/>
                </a:lnTo>
                <a:lnTo>
                  <a:pt x="54205" y="62279"/>
                </a:lnTo>
                <a:lnTo>
                  <a:pt x="56920" y="59325"/>
                </a:lnTo>
                <a:lnTo>
                  <a:pt x="59723" y="54379"/>
                </a:lnTo>
                <a:lnTo>
                  <a:pt x="62583" y="48106"/>
                </a:lnTo>
                <a:lnTo>
                  <a:pt x="65482" y="40947"/>
                </a:lnTo>
                <a:lnTo>
                  <a:pt x="67415" y="35182"/>
                </a:lnTo>
                <a:lnTo>
                  <a:pt x="68704" y="30346"/>
                </a:lnTo>
                <a:lnTo>
                  <a:pt x="69563" y="26131"/>
                </a:lnTo>
                <a:lnTo>
                  <a:pt x="69142" y="22328"/>
                </a:lnTo>
                <a:lnTo>
                  <a:pt x="67871" y="18801"/>
                </a:lnTo>
                <a:lnTo>
                  <a:pt x="66031" y="15457"/>
                </a:lnTo>
                <a:lnTo>
                  <a:pt x="64804" y="12235"/>
                </a:lnTo>
                <a:lnTo>
                  <a:pt x="63986" y="9096"/>
                </a:lnTo>
                <a:lnTo>
                  <a:pt x="63441" y="6010"/>
                </a:lnTo>
                <a:lnTo>
                  <a:pt x="62086" y="3953"/>
                </a:lnTo>
                <a:lnTo>
                  <a:pt x="60190" y="2582"/>
                </a:lnTo>
                <a:lnTo>
                  <a:pt x="57933" y="1668"/>
                </a:lnTo>
                <a:lnTo>
                  <a:pt x="55437" y="1059"/>
                </a:lnTo>
                <a:lnTo>
                  <a:pt x="52781" y="652"/>
                </a:lnTo>
                <a:lnTo>
                  <a:pt x="50017" y="381"/>
                </a:lnTo>
                <a:lnTo>
                  <a:pt x="46191" y="201"/>
                </a:lnTo>
                <a:lnTo>
                  <a:pt x="36648" y="0"/>
                </a:lnTo>
                <a:lnTo>
                  <a:pt x="32317" y="939"/>
                </a:lnTo>
                <a:lnTo>
                  <a:pt x="28437" y="2557"/>
                </a:lnTo>
                <a:lnTo>
                  <a:pt x="24859" y="4628"/>
                </a:lnTo>
                <a:lnTo>
                  <a:pt x="21481" y="7000"/>
                </a:lnTo>
                <a:lnTo>
                  <a:pt x="18237" y="9574"/>
                </a:lnTo>
                <a:lnTo>
                  <a:pt x="15082" y="12283"/>
                </a:lnTo>
                <a:lnTo>
                  <a:pt x="11987" y="16072"/>
                </a:lnTo>
                <a:lnTo>
                  <a:pt x="8931" y="20583"/>
                </a:lnTo>
                <a:lnTo>
                  <a:pt x="5902" y="25575"/>
                </a:lnTo>
                <a:lnTo>
                  <a:pt x="3882" y="29895"/>
                </a:lnTo>
                <a:lnTo>
                  <a:pt x="2536" y="33767"/>
                </a:lnTo>
                <a:lnTo>
                  <a:pt x="1638" y="37341"/>
                </a:lnTo>
                <a:lnTo>
                  <a:pt x="1040" y="41708"/>
                </a:lnTo>
                <a:lnTo>
                  <a:pt x="640" y="46603"/>
                </a:lnTo>
                <a:lnTo>
                  <a:pt x="375" y="51851"/>
                </a:lnTo>
                <a:lnTo>
                  <a:pt x="79" y="62974"/>
                </a:lnTo>
                <a:lnTo>
                  <a:pt x="0" y="68718"/>
                </a:lnTo>
                <a:lnTo>
                  <a:pt x="940" y="73540"/>
                </a:lnTo>
                <a:lnTo>
                  <a:pt x="2559" y="77747"/>
                </a:lnTo>
                <a:lnTo>
                  <a:pt x="4630" y="81543"/>
                </a:lnTo>
                <a:lnTo>
                  <a:pt x="7995" y="86059"/>
                </a:lnTo>
                <a:lnTo>
                  <a:pt x="12223" y="91053"/>
                </a:lnTo>
                <a:lnTo>
                  <a:pt x="17025" y="96368"/>
                </a:lnTo>
                <a:lnTo>
                  <a:pt x="22212" y="100903"/>
                </a:lnTo>
                <a:lnTo>
                  <a:pt x="27654" y="104918"/>
                </a:lnTo>
                <a:lnTo>
                  <a:pt x="33266" y="108587"/>
                </a:lnTo>
                <a:lnTo>
                  <a:pt x="38992" y="112026"/>
                </a:lnTo>
                <a:lnTo>
                  <a:pt x="44794" y="115310"/>
                </a:lnTo>
                <a:lnTo>
                  <a:pt x="56532" y="121605"/>
                </a:lnTo>
                <a:lnTo>
                  <a:pt x="68363" y="127710"/>
                </a:lnTo>
                <a:lnTo>
                  <a:pt x="74297" y="128743"/>
                </a:lnTo>
                <a:lnTo>
                  <a:pt x="80236" y="128439"/>
                </a:lnTo>
                <a:lnTo>
                  <a:pt x="86181" y="127245"/>
                </a:lnTo>
                <a:lnTo>
                  <a:pt x="91136" y="125456"/>
                </a:lnTo>
                <a:lnTo>
                  <a:pt x="95432" y="123271"/>
                </a:lnTo>
                <a:lnTo>
                  <a:pt x="99287" y="120823"/>
                </a:lnTo>
                <a:lnTo>
                  <a:pt x="102850" y="119190"/>
                </a:lnTo>
                <a:lnTo>
                  <a:pt x="106218" y="118102"/>
                </a:lnTo>
                <a:lnTo>
                  <a:pt x="109455" y="117377"/>
                </a:lnTo>
                <a:lnTo>
                  <a:pt x="112605" y="115901"/>
                </a:lnTo>
                <a:lnTo>
                  <a:pt x="115697" y="113925"/>
                </a:lnTo>
                <a:lnTo>
                  <a:pt x="124858" y="10699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1265"/>
          <p:cNvSpPr/>
          <p:nvPr/>
        </p:nvSpPr>
        <p:spPr>
          <a:xfrm>
            <a:off x="7652742" y="187523"/>
            <a:ext cx="89298" cy="288736"/>
          </a:xfrm>
          <a:custGeom>
            <a:avLst/>
            <a:gdLst/>
            <a:ahLst/>
            <a:cxnLst/>
            <a:rect l="0" t="0" r="0" b="0"/>
            <a:pathLst>
              <a:path w="89298" h="288736">
                <a:moveTo>
                  <a:pt x="0" y="0"/>
                </a:moveTo>
                <a:lnTo>
                  <a:pt x="0" y="17169"/>
                </a:lnTo>
                <a:lnTo>
                  <a:pt x="992" y="22360"/>
                </a:lnTo>
                <a:lnTo>
                  <a:pt x="2646" y="27805"/>
                </a:lnTo>
                <a:lnTo>
                  <a:pt x="4740" y="33420"/>
                </a:lnTo>
                <a:lnTo>
                  <a:pt x="6137" y="40139"/>
                </a:lnTo>
                <a:lnTo>
                  <a:pt x="7067" y="47595"/>
                </a:lnTo>
                <a:lnTo>
                  <a:pt x="7688" y="55543"/>
                </a:lnTo>
                <a:lnTo>
                  <a:pt x="9094" y="64810"/>
                </a:lnTo>
                <a:lnTo>
                  <a:pt x="11024" y="74956"/>
                </a:lnTo>
                <a:lnTo>
                  <a:pt x="13302" y="85690"/>
                </a:lnTo>
                <a:lnTo>
                  <a:pt x="14821" y="95822"/>
                </a:lnTo>
                <a:lnTo>
                  <a:pt x="15834" y="105553"/>
                </a:lnTo>
                <a:lnTo>
                  <a:pt x="16509" y="115017"/>
                </a:lnTo>
                <a:lnTo>
                  <a:pt x="17951" y="125295"/>
                </a:lnTo>
                <a:lnTo>
                  <a:pt x="19905" y="136116"/>
                </a:lnTo>
                <a:lnTo>
                  <a:pt x="22200" y="147299"/>
                </a:lnTo>
                <a:lnTo>
                  <a:pt x="26706" y="164676"/>
                </a:lnTo>
                <a:lnTo>
                  <a:pt x="39650" y="210442"/>
                </a:lnTo>
                <a:lnTo>
                  <a:pt x="45285" y="228599"/>
                </a:lnTo>
                <a:lnTo>
                  <a:pt x="50034" y="242689"/>
                </a:lnTo>
                <a:lnTo>
                  <a:pt x="54192" y="254066"/>
                </a:lnTo>
                <a:lnTo>
                  <a:pt x="57956" y="262643"/>
                </a:lnTo>
                <a:lnTo>
                  <a:pt x="61458" y="269353"/>
                </a:lnTo>
                <a:lnTo>
                  <a:pt x="64784" y="274819"/>
                </a:lnTo>
                <a:lnTo>
                  <a:pt x="67002" y="279455"/>
                </a:lnTo>
                <a:lnTo>
                  <a:pt x="69467" y="287251"/>
                </a:lnTo>
                <a:lnTo>
                  <a:pt x="71115" y="288735"/>
                </a:lnTo>
                <a:lnTo>
                  <a:pt x="73207" y="288732"/>
                </a:lnTo>
                <a:lnTo>
                  <a:pt x="75594" y="287738"/>
                </a:lnTo>
                <a:lnTo>
                  <a:pt x="77184" y="286083"/>
                </a:lnTo>
                <a:lnTo>
                  <a:pt x="78245" y="283988"/>
                </a:lnTo>
                <a:lnTo>
                  <a:pt x="79424" y="279014"/>
                </a:lnTo>
                <a:lnTo>
                  <a:pt x="79948" y="273496"/>
                </a:lnTo>
                <a:lnTo>
                  <a:pt x="81080" y="270635"/>
                </a:lnTo>
                <a:lnTo>
                  <a:pt x="82826" y="267736"/>
                </a:lnTo>
                <a:lnTo>
                  <a:pt x="89297" y="25896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1266"/>
          <p:cNvSpPr/>
          <p:nvPr/>
        </p:nvSpPr>
        <p:spPr>
          <a:xfrm>
            <a:off x="7617023" y="163785"/>
            <a:ext cx="212585" cy="226855"/>
          </a:xfrm>
          <a:custGeom>
            <a:avLst/>
            <a:gdLst/>
            <a:ahLst/>
            <a:cxnLst/>
            <a:rect l="0" t="0" r="0" b="0"/>
            <a:pathLst>
              <a:path w="212585" h="226855">
                <a:moveTo>
                  <a:pt x="125016" y="32668"/>
                </a:moveTo>
                <a:lnTo>
                  <a:pt x="125016" y="23187"/>
                </a:lnTo>
                <a:lnTo>
                  <a:pt x="126008" y="17417"/>
                </a:lnTo>
                <a:lnTo>
                  <a:pt x="127662" y="10595"/>
                </a:lnTo>
                <a:lnTo>
                  <a:pt x="129756" y="3069"/>
                </a:lnTo>
                <a:lnTo>
                  <a:pt x="131152" y="37"/>
                </a:lnTo>
                <a:lnTo>
                  <a:pt x="132083" y="0"/>
                </a:lnTo>
                <a:lnTo>
                  <a:pt x="132704" y="1959"/>
                </a:lnTo>
                <a:lnTo>
                  <a:pt x="133118" y="12195"/>
                </a:lnTo>
                <a:lnTo>
                  <a:pt x="133836" y="93692"/>
                </a:lnTo>
                <a:lnTo>
                  <a:pt x="134865" y="106093"/>
                </a:lnTo>
                <a:lnTo>
                  <a:pt x="136543" y="117337"/>
                </a:lnTo>
                <a:lnTo>
                  <a:pt x="138653" y="127809"/>
                </a:lnTo>
                <a:lnTo>
                  <a:pt x="141053" y="136775"/>
                </a:lnTo>
                <a:lnTo>
                  <a:pt x="143645" y="144736"/>
                </a:lnTo>
                <a:lnTo>
                  <a:pt x="146365" y="152029"/>
                </a:lnTo>
                <a:lnTo>
                  <a:pt x="149171" y="161851"/>
                </a:lnTo>
                <a:lnTo>
                  <a:pt x="152033" y="173360"/>
                </a:lnTo>
                <a:lnTo>
                  <a:pt x="154934" y="185994"/>
                </a:lnTo>
                <a:lnTo>
                  <a:pt x="157859" y="195409"/>
                </a:lnTo>
                <a:lnTo>
                  <a:pt x="160802" y="202677"/>
                </a:lnTo>
                <a:lnTo>
                  <a:pt x="163756" y="208515"/>
                </a:lnTo>
                <a:lnTo>
                  <a:pt x="166718" y="213399"/>
                </a:lnTo>
                <a:lnTo>
                  <a:pt x="169684" y="217648"/>
                </a:lnTo>
                <a:lnTo>
                  <a:pt x="176834" y="226854"/>
                </a:lnTo>
                <a:lnTo>
                  <a:pt x="178413" y="226618"/>
                </a:lnTo>
                <a:lnTo>
                  <a:pt x="182813" y="223709"/>
                </a:lnTo>
                <a:lnTo>
                  <a:pt x="184383" y="221544"/>
                </a:lnTo>
                <a:lnTo>
                  <a:pt x="186128" y="216493"/>
                </a:lnTo>
                <a:lnTo>
                  <a:pt x="189550" y="210941"/>
                </a:lnTo>
                <a:lnTo>
                  <a:pt x="194377" y="204174"/>
                </a:lnTo>
                <a:lnTo>
                  <a:pt x="197053" y="199591"/>
                </a:lnTo>
                <a:lnTo>
                  <a:pt x="199830" y="194551"/>
                </a:lnTo>
                <a:lnTo>
                  <a:pt x="205561" y="183660"/>
                </a:lnTo>
                <a:lnTo>
                  <a:pt x="208478" y="177978"/>
                </a:lnTo>
                <a:lnTo>
                  <a:pt x="210423" y="173197"/>
                </a:lnTo>
                <a:lnTo>
                  <a:pt x="211720" y="169018"/>
                </a:lnTo>
                <a:lnTo>
                  <a:pt x="212584" y="165240"/>
                </a:lnTo>
                <a:lnTo>
                  <a:pt x="212168" y="161729"/>
                </a:lnTo>
                <a:lnTo>
                  <a:pt x="210899" y="158396"/>
                </a:lnTo>
                <a:lnTo>
                  <a:pt x="209060" y="155182"/>
                </a:lnTo>
                <a:lnTo>
                  <a:pt x="204858" y="151055"/>
                </a:lnTo>
                <a:lnTo>
                  <a:pt x="199079" y="146319"/>
                </a:lnTo>
                <a:lnTo>
                  <a:pt x="192251" y="141177"/>
                </a:lnTo>
                <a:lnTo>
                  <a:pt x="185714" y="137750"/>
                </a:lnTo>
                <a:lnTo>
                  <a:pt x="179372" y="135464"/>
                </a:lnTo>
                <a:lnTo>
                  <a:pt x="173159" y="133941"/>
                </a:lnTo>
                <a:lnTo>
                  <a:pt x="166041" y="132925"/>
                </a:lnTo>
                <a:lnTo>
                  <a:pt x="158319" y="132248"/>
                </a:lnTo>
                <a:lnTo>
                  <a:pt x="150195" y="131797"/>
                </a:lnTo>
                <a:lnTo>
                  <a:pt x="133230" y="131295"/>
                </a:lnTo>
                <a:lnTo>
                  <a:pt x="69642" y="130973"/>
                </a:lnTo>
                <a:lnTo>
                  <a:pt x="52381" y="131939"/>
                </a:lnTo>
                <a:lnTo>
                  <a:pt x="37898" y="133575"/>
                </a:lnTo>
                <a:lnTo>
                  <a:pt x="0" y="13982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1267"/>
          <p:cNvSpPr/>
          <p:nvPr/>
        </p:nvSpPr>
        <p:spPr>
          <a:xfrm>
            <a:off x="7841660" y="321468"/>
            <a:ext cx="257567" cy="129763"/>
          </a:xfrm>
          <a:custGeom>
            <a:avLst/>
            <a:gdLst/>
            <a:ahLst/>
            <a:cxnLst/>
            <a:rect l="0" t="0" r="0" b="0"/>
            <a:pathLst>
              <a:path w="257567" h="129763">
                <a:moveTo>
                  <a:pt x="43254" y="62508"/>
                </a:moveTo>
                <a:lnTo>
                  <a:pt x="47994" y="57768"/>
                </a:lnTo>
                <a:lnTo>
                  <a:pt x="49390" y="55379"/>
                </a:lnTo>
                <a:lnTo>
                  <a:pt x="50321" y="52794"/>
                </a:lnTo>
                <a:lnTo>
                  <a:pt x="50942" y="50079"/>
                </a:lnTo>
                <a:lnTo>
                  <a:pt x="50363" y="46285"/>
                </a:lnTo>
                <a:lnTo>
                  <a:pt x="48986" y="41771"/>
                </a:lnTo>
                <a:lnTo>
                  <a:pt x="47075" y="36777"/>
                </a:lnTo>
                <a:lnTo>
                  <a:pt x="45801" y="32455"/>
                </a:lnTo>
                <a:lnTo>
                  <a:pt x="44952" y="28582"/>
                </a:lnTo>
                <a:lnTo>
                  <a:pt x="44386" y="25008"/>
                </a:lnTo>
                <a:lnTo>
                  <a:pt x="43016" y="21633"/>
                </a:lnTo>
                <a:lnTo>
                  <a:pt x="41111" y="18391"/>
                </a:lnTo>
                <a:lnTo>
                  <a:pt x="38848" y="15237"/>
                </a:lnTo>
                <a:lnTo>
                  <a:pt x="36348" y="13135"/>
                </a:lnTo>
                <a:lnTo>
                  <a:pt x="33690" y="11733"/>
                </a:lnTo>
                <a:lnTo>
                  <a:pt x="28089" y="10176"/>
                </a:lnTo>
                <a:lnTo>
                  <a:pt x="22293" y="9484"/>
                </a:lnTo>
                <a:lnTo>
                  <a:pt x="19357" y="10291"/>
                </a:lnTo>
                <a:lnTo>
                  <a:pt x="13451" y="13834"/>
                </a:lnTo>
                <a:lnTo>
                  <a:pt x="11479" y="16168"/>
                </a:lnTo>
                <a:lnTo>
                  <a:pt x="10164" y="18717"/>
                </a:lnTo>
                <a:lnTo>
                  <a:pt x="3314" y="39416"/>
                </a:lnTo>
                <a:lnTo>
                  <a:pt x="1744" y="45129"/>
                </a:lnTo>
                <a:lnTo>
                  <a:pt x="698" y="49930"/>
                </a:lnTo>
                <a:lnTo>
                  <a:pt x="0" y="54123"/>
                </a:lnTo>
                <a:lnTo>
                  <a:pt x="527" y="58902"/>
                </a:lnTo>
                <a:lnTo>
                  <a:pt x="1872" y="64073"/>
                </a:lnTo>
                <a:lnTo>
                  <a:pt x="3759" y="69504"/>
                </a:lnTo>
                <a:lnTo>
                  <a:pt x="7002" y="76102"/>
                </a:lnTo>
                <a:lnTo>
                  <a:pt x="11149" y="83477"/>
                </a:lnTo>
                <a:lnTo>
                  <a:pt x="15897" y="91370"/>
                </a:lnTo>
                <a:lnTo>
                  <a:pt x="20055" y="97624"/>
                </a:lnTo>
                <a:lnTo>
                  <a:pt x="23819" y="102786"/>
                </a:lnTo>
                <a:lnTo>
                  <a:pt x="27321" y="107220"/>
                </a:lnTo>
                <a:lnTo>
                  <a:pt x="31640" y="111167"/>
                </a:lnTo>
                <a:lnTo>
                  <a:pt x="36504" y="114791"/>
                </a:lnTo>
                <a:lnTo>
                  <a:pt x="41730" y="118199"/>
                </a:lnTo>
                <a:lnTo>
                  <a:pt x="46207" y="120472"/>
                </a:lnTo>
                <a:lnTo>
                  <a:pt x="58239" y="124662"/>
                </a:lnTo>
                <a:lnTo>
                  <a:pt x="63166" y="126764"/>
                </a:lnTo>
                <a:lnTo>
                  <a:pt x="68435" y="129158"/>
                </a:lnTo>
                <a:lnTo>
                  <a:pt x="72939" y="129762"/>
                </a:lnTo>
                <a:lnTo>
                  <a:pt x="76935" y="129172"/>
                </a:lnTo>
                <a:lnTo>
                  <a:pt x="84020" y="126863"/>
                </a:lnTo>
                <a:lnTo>
                  <a:pt x="90476" y="125837"/>
                </a:lnTo>
                <a:lnTo>
                  <a:pt x="93587" y="124571"/>
                </a:lnTo>
                <a:lnTo>
                  <a:pt x="99689" y="120519"/>
                </a:lnTo>
                <a:lnTo>
                  <a:pt x="102706" y="118049"/>
                </a:lnTo>
                <a:lnTo>
                  <a:pt x="105709" y="115410"/>
                </a:lnTo>
                <a:lnTo>
                  <a:pt x="108703" y="112659"/>
                </a:lnTo>
                <a:lnTo>
                  <a:pt x="114676" y="106956"/>
                </a:lnTo>
                <a:lnTo>
                  <a:pt x="117657" y="104046"/>
                </a:lnTo>
                <a:lnTo>
                  <a:pt x="119645" y="100122"/>
                </a:lnTo>
                <a:lnTo>
                  <a:pt x="120971" y="95522"/>
                </a:lnTo>
                <a:lnTo>
                  <a:pt x="121853" y="90470"/>
                </a:lnTo>
                <a:lnTo>
                  <a:pt x="122443" y="86110"/>
                </a:lnTo>
                <a:lnTo>
                  <a:pt x="122836" y="82212"/>
                </a:lnTo>
                <a:lnTo>
                  <a:pt x="123098" y="78620"/>
                </a:lnTo>
                <a:lnTo>
                  <a:pt x="124264" y="75234"/>
                </a:lnTo>
                <a:lnTo>
                  <a:pt x="126034" y="71984"/>
                </a:lnTo>
                <a:lnTo>
                  <a:pt x="128206" y="68826"/>
                </a:lnTo>
                <a:lnTo>
                  <a:pt x="129654" y="67712"/>
                </a:lnTo>
                <a:lnTo>
                  <a:pt x="130620" y="67962"/>
                </a:lnTo>
                <a:lnTo>
                  <a:pt x="131264" y="69120"/>
                </a:lnTo>
                <a:lnTo>
                  <a:pt x="131978" y="73054"/>
                </a:lnTo>
                <a:lnTo>
                  <a:pt x="132169" y="75492"/>
                </a:lnTo>
                <a:lnTo>
                  <a:pt x="132381" y="86138"/>
                </a:lnTo>
                <a:lnTo>
                  <a:pt x="132437" y="93144"/>
                </a:lnTo>
                <a:lnTo>
                  <a:pt x="133467" y="97815"/>
                </a:lnTo>
                <a:lnTo>
                  <a:pt x="135146" y="100929"/>
                </a:lnTo>
                <a:lnTo>
                  <a:pt x="140229" y="105926"/>
                </a:lnTo>
                <a:lnTo>
                  <a:pt x="140646" y="105344"/>
                </a:lnTo>
                <a:lnTo>
                  <a:pt x="141110" y="102052"/>
                </a:lnTo>
                <a:lnTo>
                  <a:pt x="142225" y="99784"/>
                </a:lnTo>
                <a:lnTo>
                  <a:pt x="143961" y="97281"/>
                </a:lnTo>
                <a:lnTo>
                  <a:pt x="146111" y="94620"/>
                </a:lnTo>
                <a:lnTo>
                  <a:pt x="147543" y="90861"/>
                </a:lnTo>
                <a:lnTo>
                  <a:pt x="148499" y="86371"/>
                </a:lnTo>
                <a:lnTo>
                  <a:pt x="149136" y="81393"/>
                </a:lnTo>
                <a:lnTo>
                  <a:pt x="151545" y="76090"/>
                </a:lnTo>
                <a:lnTo>
                  <a:pt x="155136" y="70571"/>
                </a:lnTo>
                <a:lnTo>
                  <a:pt x="159513" y="64907"/>
                </a:lnTo>
                <a:lnTo>
                  <a:pt x="164417" y="59146"/>
                </a:lnTo>
                <a:lnTo>
                  <a:pt x="169669" y="53321"/>
                </a:lnTo>
                <a:lnTo>
                  <a:pt x="180798" y="41558"/>
                </a:lnTo>
                <a:lnTo>
                  <a:pt x="192358" y="29715"/>
                </a:lnTo>
                <a:lnTo>
                  <a:pt x="199211" y="24771"/>
                </a:lnTo>
                <a:lnTo>
                  <a:pt x="206757" y="20483"/>
                </a:lnTo>
                <a:lnTo>
                  <a:pt x="214763" y="16632"/>
                </a:lnTo>
                <a:lnTo>
                  <a:pt x="223078" y="13072"/>
                </a:lnTo>
                <a:lnTo>
                  <a:pt x="231597" y="9707"/>
                </a:lnTo>
                <a:lnTo>
                  <a:pt x="257566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1268"/>
          <p:cNvSpPr/>
          <p:nvPr/>
        </p:nvSpPr>
        <p:spPr>
          <a:xfrm>
            <a:off x="7849195" y="560010"/>
            <a:ext cx="136806" cy="252592"/>
          </a:xfrm>
          <a:custGeom>
            <a:avLst/>
            <a:gdLst/>
            <a:ahLst/>
            <a:cxnLst/>
            <a:rect l="0" t="0" r="0" b="0"/>
            <a:pathLst>
              <a:path w="136806" h="252592">
                <a:moveTo>
                  <a:pt x="0" y="11490"/>
                </a:moveTo>
                <a:lnTo>
                  <a:pt x="0" y="0"/>
                </a:lnTo>
                <a:lnTo>
                  <a:pt x="0" y="35935"/>
                </a:lnTo>
                <a:lnTo>
                  <a:pt x="992" y="42669"/>
                </a:lnTo>
                <a:lnTo>
                  <a:pt x="2646" y="50135"/>
                </a:lnTo>
                <a:lnTo>
                  <a:pt x="4741" y="58089"/>
                </a:lnTo>
                <a:lnTo>
                  <a:pt x="9714" y="80156"/>
                </a:lnTo>
                <a:lnTo>
                  <a:pt x="20991" y="134745"/>
                </a:lnTo>
                <a:lnTo>
                  <a:pt x="23915" y="146246"/>
                </a:lnTo>
                <a:lnTo>
                  <a:pt x="26858" y="155897"/>
                </a:lnTo>
                <a:lnTo>
                  <a:pt x="29812" y="164316"/>
                </a:lnTo>
                <a:lnTo>
                  <a:pt x="31780" y="170921"/>
                </a:lnTo>
                <a:lnTo>
                  <a:pt x="33093" y="176316"/>
                </a:lnTo>
                <a:lnTo>
                  <a:pt x="33968" y="180905"/>
                </a:lnTo>
                <a:lnTo>
                  <a:pt x="37587" y="196587"/>
                </a:lnTo>
                <a:lnTo>
                  <a:pt x="44235" y="224092"/>
                </a:lnTo>
                <a:lnTo>
                  <a:pt x="44372" y="223670"/>
                </a:lnTo>
                <a:lnTo>
                  <a:pt x="44526" y="220555"/>
                </a:lnTo>
                <a:lnTo>
                  <a:pt x="41948" y="213217"/>
                </a:lnTo>
                <a:lnTo>
                  <a:pt x="39872" y="208483"/>
                </a:lnTo>
                <a:lnTo>
                  <a:pt x="38487" y="203342"/>
                </a:lnTo>
                <a:lnTo>
                  <a:pt x="37564" y="197930"/>
                </a:lnTo>
                <a:lnTo>
                  <a:pt x="36949" y="192338"/>
                </a:lnTo>
                <a:lnTo>
                  <a:pt x="36539" y="186625"/>
                </a:lnTo>
                <a:lnTo>
                  <a:pt x="36266" y="180833"/>
                </a:lnTo>
                <a:lnTo>
                  <a:pt x="36083" y="174987"/>
                </a:lnTo>
                <a:lnTo>
                  <a:pt x="34970" y="169105"/>
                </a:lnTo>
                <a:lnTo>
                  <a:pt x="33235" y="163199"/>
                </a:lnTo>
                <a:lnTo>
                  <a:pt x="31086" y="157278"/>
                </a:lnTo>
                <a:lnTo>
                  <a:pt x="29654" y="150354"/>
                </a:lnTo>
                <a:lnTo>
                  <a:pt x="28699" y="142761"/>
                </a:lnTo>
                <a:lnTo>
                  <a:pt x="28062" y="134722"/>
                </a:lnTo>
                <a:lnTo>
                  <a:pt x="28630" y="128371"/>
                </a:lnTo>
                <a:lnTo>
                  <a:pt x="30001" y="123145"/>
                </a:lnTo>
                <a:lnTo>
                  <a:pt x="31906" y="118669"/>
                </a:lnTo>
                <a:lnTo>
                  <a:pt x="34170" y="114692"/>
                </a:lnTo>
                <a:lnTo>
                  <a:pt x="36670" y="111049"/>
                </a:lnTo>
                <a:lnTo>
                  <a:pt x="39329" y="107628"/>
                </a:lnTo>
                <a:lnTo>
                  <a:pt x="42095" y="105348"/>
                </a:lnTo>
                <a:lnTo>
                  <a:pt x="44930" y="103827"/>
                </a:lnTo>
                <a:lnTo>
                  <a:pt x="47812" y="102814"/>
                </a:lnTo>
                <a:lnTo>
                  <a:pt x="50727" y="103130"/>
                </a:lnTo>
                <a:lnTo>
                  <a:pt x="53662" y="104333"/>
                </a:lnTo>
                <a:lnTo>
                  <a:pt x="56610" y="106127"/>
                </a:lnTo>
                <a:lnTo>
                  <a:pt x="60560" y="108316"/>
                </a:lnTo>
                <a:lnTo>
                  <a:pt x="70241" y="113393"/>
                </a:lnTo>
                <a:lnTo>
                  <a:pt x="75601" y="117128"/>
                </a:lnTo>
                <a:lnTo>
                  <a:pt x="81158" y="121603"/>
                </a:lnTo>
                <a:lnTo>
                  <a:pt x="86848" y="126570"/>
                </a:lnTo>
                <a:lnTo>
                  <a:pt x="92625" y="131866"/>
                </a:lnTo>
                <a:lnTo>
                  <a:pt x="104336" y="143042"/>
                </a:lnTo>
                <a:lnTo>
                  <a:pt x="110237" y="149793"/>
                </a:lnTo>
                <a:lnTo>
                  <a:pt x="116156" y="157270"/>
                </a:lnTo>
                <a:lnTo>
                  <a:pt x="122085" y="165231"/>
                </a:lnTo>
                <a:lnTo>
                  <a:pt x="127031" y="172523"/>
                </a:lnTo>
                <a:lnTo>
                  <a:pt x="131320" y="179369"/>
                </a:lnTo>
                <a:lnTo>
                  <a:pt x="135171" y="185917"/>
                </a:lnTo>
                <a:lnTo>
                  <a:pt x="136747" y="192266"/>
                </a:lnTo>
                <a:lnTo>
                  <a:pt x="136805" y="198484"/>
                </a:lnTo>
                <a:lnTo>
                  <a:pt x="135852" y="204613"/>
                </a:lnTo>
                <a:lnTo>
                  <a:pt x="135216" y="209692"/>
                </a:lnTo>
                <a:lnTo>
                  <a:pt x="134792" y="214070"/>
                </a:lnTo>
                <a:lnTo>
                  <a:pt x="134510" y="217981"/>
                </a:lnTo>
                <a:lnTo>
                  <a:pt x="132337" y="221580"/>
                </a:lnTo>
                <a:lnTo>
                  <a:pt x="128905" y="224972"/>
                </a:lnTo>
                <a:lnTo>
                  <a:pt x="124632" y="228225"/>
                </a:lnTo>
                <a:lnTo>
                  <a:pt x="119799" y="231386"/>
                </a:lnTo>
                <a:lnTo>
                  <a:pt x="114592" y="234486"/>
                </a:lnTo>
                <a:lnTo>
                  <a:pt x="109137" y="237544"/>
                </a:lnTo>
                <a:lnTo>
                  <a:pt x="97784" y="243588"/>
                </a:lnTo>
                <a:lnTo>
                  <a:pt x="91978" y="246589"/>
                </a:lnTo>
                <a:lnTo>
                  <a:pt x="86123" y="248590"/>
                </a:lnTo>
                <a:lnTo>
                  <a:pt x="80236" y="249924"/>
                </a:lnTo>
                <a:lnTo>
                  <a:pt x="74326" y="250813"/>
                </a:lnTo>
                <a:lnTo>
                  <a:pt x="69395" y="251406"/>
                </a:lnTo>
                <a:lnTo>
                  <a:pt x="65115" y="251801"/>
                </a:lnTo>
                <a:lnTo>
                  <a:pt x="61269" y="252064"/>
                </a:lnTo>
                <a:lnTo>
                  <a:pt x="57713" y="252240"/>
                </a:lnTo>
                <a:lnTo>
                  <a:pt x="54350" y="252357"/>
                </a:lnTo>
                <a:lnTo>
                  <a:pt x="35719" y="25259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1269"/>
          <p:cNvSpPr/>
          <p:nvPr/>
        </p:nvSpPr>
        <p:spPr>
          <a:xfrm>
            <a:off x="8002654" y="696671"/>
            <a:ext cx="212659" cy="124861"/>
          </a:xfrm>
          <a:custGeom>
            <a:avLst/>
            <a:gdLst/>
            <a:ahLst/>
            <a:cxnLst/>
            <a:rect l="0" t="0" r="0" b="0"/>
            <a:pathLst>
              <a:path w="212659" h="124861">
                <a:moveTo>
                  <a:pt x="34064" y="62352"/>
                </a:moveTo>
                <a:lnTo>
                  <a:pt x="51234" y="45183"/>
                </a:lnTo>
                <a:lnTo>
                  <a:pt x="54441" y="40984"/>
                </a:lnTo>
                <a:lnTo>
                  <a:pt x="56578" y="37193"/>
                </a:lnTo>
                <a:lnTo>
                  <a:pt x="58003" y="33673"/>
                </a:lnTo>
                <a:lnTo>
                  <a:pt x="58953" y="30334"/>
                </a:lnTo>
                <a:lnTo>
                  <a:pt x="59587" y="27116"/>
                </a:lnTo>
                <a:lnTo>
                  <a:pt x="60008" y="23979"/>
                </a:lnTo>
                <a:lnTo>
                  <a:pt x="59298" y="20895"/>
                </a:lnTo>
                <a:lnTo>
                  <a:pt x="57833" y="17847"/>
                </a:lnTo>
                <a:lnTo>
                  <a:pt x="55862" y="14822"/>
                </a:lnTo>
                <a:lnTo>
                  <a:pt x="54550" y="11814"/>
                </a:lnTo>
                <a:lnTo>
                  <a:pt x="53674" y="8816"/>
                </a:lnTo>
                <a:lnTo>
                  <a:pt x="53091" y="5825"/>
                </a:lnTo>
                <a:lnTo>
                  <a:pt x="51710" y="3832"/>
                </a:lnTo>
                <a:lnTo>
                  <a:pt x="49797" y="2503"/>
                </a:lnTo>
                <a:lnTo>
                  <a:pt x="45026" y="1026"/>
                </a:lnTo>
                <a:lnTo>
                  <a:pt x="39597" y="369"/>
                </a:lnTo>
                <a:lnTo>
                  <a:pt x="33878" y="78"/>
                </a:lnTo>
                <a:lnTo>
                  <a:pt x="30964" y="0"/>
                </a:lnTo>
                <a:lnTo>
                  <a:pt x="28028" y="940"/>
                </a:lnTo>
                <a:lnTo>
                  <a:pt x="22121" y="4631"/>
                </a:lnTo>
                <a:lnTo>
                  <a:pt x="20150" y="7004"/>
                </a:lnTo>
                <a:lnTo>
                  <a:pt x="18835" y="9578"/>
                </a:lnTo>
                <a:lnTo>
                  <a:pt x="17958" y="12287"/>
                </a:lnTo>
                <a:lnTo>
                  <a:pt x="16382" y="16077"/>
                </a:lnTo>
                <a:lnTo>
                  <a:pt x="14338" y="20588"/>
                </a:lnTo>
                <a:lnTo>
                  <a:pt x="11984" y="25579"/>
                </a:lnTo>
                <a:lnTo>
                  <a:pt x="9422" y="29899"/>
                </a:lnTo>
                <a:lnTo>
                  <a:pt x="6722" y="33772"/>
                </a:lnTo>
                <a:lnTo>
                  <a:pt x="3930" y="37345"/>
                </a:lnTo>
                <a:lnTo>
                  <a:pt x="2069" y="41712"/>
                </a:lnTo>
                <a:lnTo>
                  <a:pt x="828" y="46608"/>
                </a:lnTo>
                <a:lnTo>
                  <a:pt x="0" y="51856"/>
                </a:lnTo>
                <a:lnTo>
                  <a:pt x="441" y="57339"/>
                </a:lnTo>
                <a:lnTo>
                  <a:pt x="1727" y="62979"/>
                </a:lnTo>
                <a:lnTo>
                  <a:pt x="3576" y="68723"/>
                </a:lnTo>
                <a:lnTo>
                  <a:pt x="4809" y="73545"/>
                </a:lnTo>
                <a:lnTo>
                  <a:pt x="5631" y="77751"/>
                </a:lnTo>
                <a:lnTo>
                  <a:pt x="6179" y="81548"/>
                </a:lnTo>
                <a:lnTo>
                  <a:pt x="7537" y="86063"/>
                </a:lnTo>
                <a:lnTo>
                  <a:pt x="9434" y="91058"/>
                </a:lnTo>
                <a:lnTo>
                  <a:pt x="11691" y="96372"/>
                </a:lnTo>
                <a:lnTo>
                  <a:pt x="15180" y="100907"/>
                </a:lnTo>
                <a:lnTo>
                  <a:pt x="19490" y="104923"/>
                </a:lnTo>
                <a:lnTo>
                  <a:pt x="24349" y="108592"/>
                </a:lnTo>
                <a:lnTo>
                  <a:pt x="30564" y="111038"/>
                </a:lnTo>
                <a:lnTo>
                  <a:pt x="37683" y="112669"/>
                </a:lnTo>
                <a:lnTo>
                  <a:pt x="45407" y="113756"/>
                </a:lnTo>
                <a:lnTo>
                  <a:pt x="51548" y="114480"/>
                </a:lnTo>
                <a:lnTo>
                  <a:pt x="56634" y="114964"/>
                </a:lnTo>
                <a:lnTo>
                  <a:pt x="61018" y="115286"/>
                </a:lnTo>
                <a:lnTo>
                  <a:pt x="64931" y="114508"/>
                </a:lnTo>
                <a:lnTo>
                  <a:pt x="68533" y="112998"/>
                </a:lnTo>
                <a:lnTo>
                  <a:pt x="71926" y="110999"/>
                </a:lnTo>
                <a:lnTo>
                  <a:pt x="75181" y="108674"/>
                </a:lnTo>
                <a:lnTo>
                  <a:pt x="78343" y="106132"/>
                </a:lnTo>
                <a:lnTo>
                  <a:pt x="81443" y="103445"/>
                </a:lnTo>
                <a:lnTo>
                  <a:pt x="85494" y="100661"/>
                </a:lnTo>
                <a:lnTo>
                  <a:pt x="90179" y="97813"/>
                </a:lnTo>
                <a:lnTo>
                  <a:pt x="95286" y="94922"/>
                </a:lnTo>
                <a:lnTo>
                  <a:pt x="98691" y="92003"/>
                </a:lnTo>
                <a:lnTo>
                  <a:pt x="100962" y="89065"/>
                </a:lnTo>
                <a:lnTo>
                  <a:pt x="102476" y="86114"/>
                </a:lnTo>
                <a:lnTo>
                  <a:pt x="104476" y="83154"/>
                </a:lnTo>
                <a:lnTo>
                  <a:pt x="106802" y="80189"/>
                </a:lnTo>
                <a:lnTo>
                  <a:pt x="109346" y="77220"/>
                </a:lnTo>
                <a:lnTo>
                  <a:pt x="112033" y="74248"/>
                </a:lnTo>
                <a:lnTo>
                  <a:pt x="118571" y="67310"/>
                </a:lnTo>
                <a:lnTo>
                  <a:pt x="115172" y="70563"/>
                </a:lnTo>
                <a:lnTo>
                  <a:pt x="114761" y="73608"/>
                </a:lnTo>
                <a:lnTo>
                  <a:pt x="114651" y="75809"/>
                </a:lnTo>
                <a:lnTo>
                  <a:pt x="113586" y="80253"/>
                </a:lnTo>
                <a:lnTo>
                  <a:pt x="111884" y="86192"/>
                </a:lnTo>
                <a:lnTo>
                  <a:pt x="109757" y="93128"/>
                </a:lnTo>
                <a:lnTo>
                  <a:pt x="108338" y="99737"/>
                </a:lnTo>
                <a:lnTo>
                  <a:pt x="107392" y="106127"/>
                </a:lnTo>
                <a:lnTo>
                  <a:pt x="105875" y="121159"/>
                </a:lnTo>
                <a:lnTo>
                  <a:pt x="105668" y="117923"/>
                </a:lnTo>
                <a:lnTo>
                  <a:pt x="105613" y="114282"/>
                </a:lnTo>
                <a:lnTo>
                  <a:pt x="107561" y="108879"/>
                </a:lnTo>
                <a:lnTo>
                  <a:pt x="110843" y="102299"/>
                </a:lnTo>
                <a:lnTo>
                  <a:pt x="115016" y="94937"/>
                </a:lnTo>
                <a:lnTo>
                  <a:pt x="118789" y="89036"/>
                </a:lnTo>
                <a:lnTo>
                  <a:pt x="122298" y="84110"/>
                </a:lnTo>
                <a:lnTo>
                  <a:pt x="125629" y="79834"/>
                </a:lnTo>
                <a:lnTo>
                  <a:pt x="127849" y="74999"/>
                </a:lnTo>
                <a:lnTo>
                  <a:pt x="129331" y="69791"/>
                </a:lnTo>
                <a:lnTo>
                  <a:pt x="130317" y="64335"/>
                </a:lnTo>
                <a:lnTo>
                  <a:pt x="131967" y="59705"/>
                </a:lnTo>
                <a:lnTo>
                  <a:pt x="134060" y="55626"/>
                </a:lnTo>
                <a:lnTo>
                  <a:pt x="136446" y="51915"/>
                </a:lnTo>
                <a:lnTo>
                  <a:pt x="140022" y="48449"/>
                </a:lnTo>
                <a:lnTo>
                  <a:pt x="144390" y="45146"/>
                </a:lnTo>
                <a:lnTo>
                  <a:pt x="149287" y="41951"/>
                </a:lnTo>
                <a:lnTo>
                  <a:pt x="152551" y="40814"/>
                </a:lnTo>
                <a:lnTo>
                  <a:pt x="154727" y="41048"/>
                </a:lnTo>
                <a:lnTo>
                  <a:pt x="158137" y="43954"/>
                </a:lnTo>
                <a:lnTo>
                  <a:pt x="162961" y="48553"/>
                </a:lnTo>
                <a:lnTo>
                  <a:pt x="167620" y="54145"/>
                </a:lnTo>
                <a:lnTo>
                  <a:pt x="180735" y="70941"/>
                </a:lnTo>
                <a:lnTo>
                  <a:pt x="186415" y="78992"/>
                </a:lnTo>
                <a:lnTo>
                  <a:pt x="191194" y="86344"/>
                </a:lnTo>
                <a:lnTo>
                  <a:pt x="195372" y="93229"/>
                </a:lnTo>
                <a:lnTo>
                  <a:pt x="199150" y="99804"/>
                </a:lnTo>
                <a:lnTo>
                  <a:pt x="212658" y="12486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1270"/>
          <p:cNvSpPr/>
          <p:nvPr/>
        </p:nvSpPr>
        <p:spPr>
          <a:xfrm>
            <a:off x="8215312" y="728256"/>
            <a:ext cx="44649" cy="93276"/>
          </a:xfrm>
          <a:custGeom>
            <a:avLst/>
            <a:gdLst/>
            <a:ahLst/>
            <a:cxnLst/>
            <a:rect l="0" t="0" r="0" b="0"/>
            <a:pathLst>
              <a:path w="44649" h="93276">
                <a:moveTo>
                  <a:pt x="0" y="39697"/>
                </a:moveTo>
                <a:lnTo>
                  <a:pt x="4741" y="39697"/>
                </a:lnTo>
                <a:lnTo>
                  <a:pt x="7130" y="38704"/>
                </a:lnTo>
                <a:lnTo>
                  <a:pt x="9714" y="37051"/>
                </a:lnTo>
                <a:lnTo>
                  <a:pt x="12429" y="34956"/>
                </a:lnTo>
                <a:lnTo>
                  <a:pt x="16223" y="32568"/>
                </a:lnTo>
                <a:lnTo>
                  <a:pt x="20737" y="29983"/>
                </a:lnTo>
                <a:lnTo>
                  <a:pt x="25731" y="27268"/>
                </a:lnTo>
                <a:lnTo>
                  <a:pt x="29060" y="24465"/>
                </a:lnTo>
                <a:lnTo>
                  <a:pt x="31280" y="21605"/>
                </a:lnTo>
                <a:lnTo>
                  <a:pt x="32760" y="18706"/>
                </a:lnTo>
                <a:lnTo>
                  <a:pt x="34738" y="15781"/>
                </a:lnTo>
                <a:lnTo>
                  <a:pt x="37050" y="12839"/>
                </a:lnTo>
                <a:lnTo>
                  <a:pt x="39582" y="9885"/>
                </a:lnTo>
                <a:lnTo>
                  <a:pt x="40279" y="6924"/>
                </a:lnTo>
                <a:lnTo>
                  <a:pt x="39751" y="3958"/>
                </a:lnTo>
                <a:lnTo>
                  <a:pt x="38408" y="988"/>
                </a:lnTo>
                <a:lnTo>
                  <a:pt x="37512" y="0"/>
                </a:lnTo>
                <a:lnTo>
                  <a:pt x="36914" y="334"/>
                </a:lnTo>
                <a:lnTo>
                  <a:pt x="36515" y="1549"/>
                </a:lnTo>
                <a:lnTo>
                  <a:pt x="35258" y="2358"/>
                </a:lnTo>
                <a:lnTo>
                  <a:pt x="33427" y="2898"/>
                </a:lnTo>
                <a:lnTo>
                  <a:pt x="31214" y="3258"/>
                </a:lnTo>
                <a:lnTo>
                  <a:pt x="29739" y="4490"/>
                </a:lnTo>
                <a:lnTo>
                  <a:pt x="28756" y="6304"/>
                </a:lnTo>
                <a:lnTo>
                  <a:pt x="28101" y="8505"/>
                </a:lnTo>
                <a:lnTo>
                  <a:pt x="26671" y="10965"/>
                </a:lnTo>
                <a:lnTo>
                  <a:pt x="24726" y="13597"/>
                </a:lnTo>
                <a:lnTo>
                  <a:pt x="22437" y="16344"/>
                </a:lnTo>
                <a:lnTo>
                  <a:pt x="19919" y="19167"/>
                </a:lnTo>
                <a:lnTo>
                  <a:pt x="14475" y="24950"/>
                </a:lnTo>
                <a:lnTo>
                  <a:pt x="12626" y="28873"/>
                </a:lnTo>
                <a:lnTo>
                  <a:pt x="11395" y="33473"/>
                </a:lnTo>
                <a:lnTo>
                  <a:pt x="10573" y="38524"/>
                </a:lnTo>
                <a:lnTo>
                  <a:pt x="11018" y="42884"/>
                </a:lnTo>
                <a:lnTo>
                  <a:pt x="12306" y="46782"/>
                </a:lnTo>
                <a:lnTo>
                  <a:pt x="14157" y="50374"/>
                </a:lnTo>
                <a:lnTo>
                  <a:pt x="15391" y="53760"/>
                </a:lnTo>
                <a:lnTo>
                  <a:pt x="16214" y="57010"/>
                </a:lnTo>
                <a:lnTo>
                  <a:pt x="16763" y="60168"/>
                </a:lnTo>
                <a:lnTo>
                  <a:pt x="18121" y="63266"/>
                </a:lnTo>
                <a:lnTo>
                  <a:pt x="20017" y="66324"/>
                </a:lnTo>
                <a:lnTo>
                  <a:pt x="22275" y="69354"/>
                </a:lnTo>
                <a:lnTo>
                  <a:pt x="25764" y="73359"/>
                </a:lnTo>
                <a:lnTo>
                  <a:pt x="30074" y="78013"/>
                </a:lnTo>
                <a:lnTo>
                  <a:pt x="44648" y="932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1271"/>
          <p:cNvSpPr/>
          <p:nvPr/>
        </p:nvSpPr>
        <p:spPr>
          <a:xfrm>
            <a:off x="8313661" y="589468"/>
            <a:ext cx="71316" cy="330290"/>
          </a:xfrm>
          <a:custGeom>
            <a:avLst/>
            <a:gdLst/>
            <a:ahLst/>
            <a:cxnLst/>
            <a:rect l="0" t="0" r="0" b="0"/>
            <a:pathLst>
              <a:path w="71316" h="330290">
                <a:moveTo>
                  <a:pt x="44526" y="8821"/>
                </a:moveTo>
                <a:lnTo>
                  <a:pt x="29149" y="1132"/>
                </a:lnTo>
                <a:lnTo>
                  <a:pt x="27329" y="718"/>
                </a:lnTo>
                <a:lnTo>
                  <a:pt x="25124" y="443"/>
                </a:lnTo>
                <a:lnTo>
                  <a:pt x="22661" y="259"/>
                </a:lnTo>
                <a:lnTo>
                  <a:pt x="20028" y="136"/>
                </a:lnTo>
                <a:lnTo>
                  <a:pt x="14455" y="0"/>
                </a:lnTo>
                <a:lnTo>
                  <a:pt x="12573" y="956"/>
                </a:lnTo>
                <a:lnTo>
                  <a:pt x="11318" y="2585"/>
                </a:lnTo>
                <a:lnTo>
                  <a:pt x="10481" y="4664"/>
                </a:lnTo>
                <a:lnTo>
                  <a:pt x="8931" y="8034"/>
                </a:lnTo>
                <a:lnTo>
                  <a:pt x="4563" y="17070"/>
                </a:lnTo>
                <a:lnTo>
                  <a:pt x="3001" y="22258"/>
                </a:lnTo>
                <a:lnTo>
                  <a:pt x="1960" y="27700"/>
                </a:lnTo>
                <a:lnTo>
                  <a:pt x="1266" y="33313"/>
                </a:lnTo>
                <a:lnTo>
                  <a:pt x="803" y="39040"/>
                </a:lnTo>
                <a:lnTo>
                  <a:pt x="495" y="44842"/>
                </a:lnTo>
                <a:lnTo>
                  <a:pt x="289" y="50694"/>
                </a:lnTo>
                <a:lnTo>
                  <a:pt x="0" y="87373"/>
                </a:lnTo>
                <a:lnTo>
                  <a:pt x="951" y="102861"/>
                </a:lnTo>
                <a:lnTo>
                  <a:pt x="2577" y="119139"/>
                </a:lnTo>
                <a:lnTo>
                  <a:pt x="4655" y="135944"/>
                </a:lnTo>
                <a:lnTo>
                  <a:pt x="7031" y="151117"/>
                </a:lnTo>
                <a:lnTo>
                  <a:pt x="9607" y="165200"/>
                </a:lnTo>
                <a:lnTo>
                  <a:pt x="12317" y="178558"/>
                </a:lnTo>
                <a:lnTo>
                  <a:pt x="15116" y="190440"/>
                </a:lnTo>
                <a:lnTo>
                  <a:pt x="17974" y="201338"/>
                </a:lnTo>
                <a:lnTo>
                  <a:pt x="20872" y="211579"/>
                </a:lnTo>
                <a:lnTo>
                  <a:pt x="23795" y="220392"/>
                </a:lnTo>
                <a:lnTo>
                  <a:pt x="26737" y="228251"/>
                </a:lnTo>
                <a:lnTo>
                  <a:pt x="40909" y="262022"/>
                </a:lnTo>
                <a:lnTo>
                  <a:pt x="48068" y="278825"/>
                </a:lnTo>
                <a:lnTo>
                  <a:pt x="52840" y="291018"/>
                </a:lnTo>
                <a:lnTo>
                  <a:pt x="56022" y="300140"/>
                </a:lnTo>
                <a:lnTo>
                  <a:pt x="58144" y="307213"/>
                </a:lnTo>
                <a:lnTo>
                  <a:pt x="60550" y="312921"/>
                </a:lnTo>
                <a:lnTo>
                  <a:pt x="63147" y="317718"/>
                </a:lnTo>
                <a:lnTo>
                  <a:pt x="71315" y="33028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1272"/>
          <p:cNvSpPr/>
          <p:nvPr/>
        </p:nvSpPr>
        <p:spPr>
          <a:xfrm>
            <a:off x="8331398" y="780667"/>
            <a:ext cx="89298" cy="31935"/>
          </a:xfrm>
          <a:custGeom>
            <a:avLst/>
            <a:gdLst/>
            <a:ahLst/>
            <a:cxnLst/>
            <a:rect l="0" t="0" r="0" b="0"/>
            <a:pathLst>
              <a:path w="89298" h="31935">
                <a:moveTo>
                  <a:pt x="89297" y="5145"/>
                </a:moveTo>
                <a:lnTo>
                  <a:pt x="75075" y="404"/>
                </a:lnTo>
                <a:lnTo>
                  <a:pt x="69894" y="0"/>
                </a:lnTo>
                <a:lnTo>
                  <a:pt x="65448" y="723"/>
                </a:lnTo>
                <a:lnTo>
                  <a:pt x="61492" y="2197"/>
                </a:lnTo>
                <a:lnTo>
                  <a:pt x="57862" y="3180"/>
                </a:lnTo>
                <a:lnTo>
                  <a:pt x="54449" y="3835"/>
                </a:lnTo>
                <a:lnTo>
                  <a:pt x="51182" y="4272"/>
                </a:lnTo>
                <a:lnTo>
                  <a:pt x="47020" y="5555"/>
                </a:lnTo>
                <a:lnTo>
                  <a:pt x="42261" y="7403"/>
                </a:lnTo>
                <a:lnTo>
                  <a:pt x="37104" y="9627"/>
                </a:lnTo>
                <a:lnTo>
                  <a:pt x="32673" y="12102"/>
                </a:lnTo>
                <a:lnTo>
                  <a:pt x="28728" y="14744"/>
                </a:lnTo>
                <a:lnTo>
                  <a:pt x="25105" y="17497"/>
                </a:lnTo>
                <a:lnTo>
                  <a:pt x="20706" y="20325"/>
                </a:lnTo>
                <a:lnTo>
                  <a:pt x="15788" y="23203"/>
                </a:lnTo>
                <a:lnTo>
                  <a:pt x="0" y="3193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1273"/>
          <p:cNvSpPr/>
          <p:nvPr/>
        </p:nvSpPr>
        <p:spPr>
          <a:xfrm>
            <a:off x="8429625" y="776882"/>
            <a:ext cx="8930" cy="53579"/>
          </a:xfrm>
          <a:custGeom>
            <a:avLst/>
            <a:gdLst/>
            <a:ahLst/>
            <a:cxnLst/>
            <a:rect l="0" t="0" r="0" b="0"/>
            <a:pathLst>
              <a:path w="8930" h="53579">
                <a:moveTo>
                  <a:pt x="0" y="0"/>
                </a:moveTo>
                <a:lnTo>
                  <a:pt x="0" y="14222"/>
                </a:lnTo>
                <a:lnTo>
                  <a:pt x="992" y="19403"/>
                </a:lnTo>
                <a:lnTo>
                  <a:pt x="2646" y="23850"/>
                </a:lnTo>
                <a:lnTo>
                  <a:pt x="4740" y="27806"/>
                </a:lnTo>
                <a:lnTo>
                  <a:pt x="6136" y="31436"/>
                </a:lnTo>
                <a:lnTo>
                  <a:pt x="7067" y="34848"/>
                </a:lnTo>
                <a:lnTo>
                  <a:pt x="7688" y="38115"/>
                </a:lnTo>
                <a:lnTo>
                  <a:pt x="8102" y="41285"/>
                </a:lnTo>
                <a:lnTo>
                  <a:pt x="8377" y="44391"/>
                </a:lnTo>
                <a:lnTo>
                  <a:pt x="8929" y="5357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1274"/>
          <p:cNvSpPr/>
          <p:nvPr/>
        </p:nvSpPr>
        <p:spPr>
          <a:xfrm>
            <a:off x="8429625" y="678656"/>
            <a:ext cx="1" cy="8930"/>
          </a:xfrm>
          <a:custGeom>
            <a:avLst/>
            <a:gdLst/>
            <a:ahLst/>
            <a:cxnLst/>
            <a:rect l="0" t="0" r="0" b="0"/>
            <a:pathLst>
              <a:path w="1" h="8930">
                <a:moveTo>
                  <a:pt x="0" y="8929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1275"/>
          <p:cNvSpPr/>
          <p:nvPr/>
        </p:nvSpPr>
        <p:spPr>
          <a:xfrm>
            <a:off x="8474273" y="589359"/>
            <a:ext cx="53579" cy="232173"/>
          </a:xfrm>
          <a:custGeom>
            <a:avLst/>
            <a:gdLst/>
            <a:ahLst/>
            <a:cxnLst/>
            <a:rect l="0" t="0" r="0" b="0"/>
            <a:pathLst>
              <a:path w="53579" h="232173">
                <a:moveTo>
                  <a:pt x="0" y="0"/>
                </a:moveTo>
                <a:lnTo>
                  <a:pt x="4741" y="9481"/>
                </a:lnTo>
                <a:lnTo>
                  <a:pt x="6137" y="13266"/>
                </a:lnTo>
                <a:lnTo>
                  <a:pt x="7689" y="20117"/>
                </a:lnTo>
                <a:lnTo>
                  <a:pt x="8378" y="26470"/>
                </a:lnTo>
                <a:lnTo>
                  <a:pt x="8685" y="33592"/>
                </a:lnTo>
                <a:lnTo>
                  <a:pt x="8820" y="43373"/>
                </a:lnTo>
                <a:lnTo>
                  <a:pt x="10841" y="52727"/>
                </a:lnTo>
                <a:lnTo>
                  <a:pt x="14173" y="64917"/>
                </a:lnTo>
                <a:lnTo>
                  <a:pt x="18378" y="78997"/>
                </a:lnTo>
                <a:lnTo>
                  <a:pt x="22174" y="96321"/>
                </a:lnTo>
                <a:lnTo>
                  <a:pt x="25697" y="115808"/>
                </a:lnTo>
                <a:lnTo>
                  <a:pt x="29038" y="136736"/>
                </a:lnTo>
                <a:lnTo>
                  <a:pt x="32257" y="153665"/>
                </a:lnTo>
                <a:lnTo>
                  <a:pt x="35395" y="167928"/>
                </a:lnTo>
                <a:lnTo>
                  <a:pt x="38480" y="180413"/>
                </a:lnTo>
                <a:lnTo>
                  <a:pt x="41528" y="189728"/>
                </a:lnTo>
                <a:lnTo>
                  <a:pt x="44552" y="196931"/>
                </a:lnTo>
                <a:lnTo>
                  <a:pt x="47561" y="202725"/>
                </a:lnTo>
                <a:lnTo>
                  <a:pt x="49567" y="207579"/>
                </a:lnTo>
                <a:lnTo>
                  <a:pt x="50904" y="211808"/>
                </a:lnTo>
                <a:lnTo>
                  <a:pt x="51795" y="215619"/>
                </a:lnTo>
                <a:lnTo>
                  <a:pt x="52786" y="222500"/>
                </a:lnTo>
                <a:lnTo>
                  <a:pt x="53578" y="23217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1276"/>
          <p:cNvSpPr/>
          <p:nvPr/>
        </p:nvSpPr>
        <p:spPr>
          <a:xfrm>
            <a:off x="8438554" y="723304"/>
            <a:ext cx="151806" cy="8931"/>
          </a:xfrm>
          <a:custGeom>
            <a:avLst/>
            <a:gdLst/>
            <a:ahLst/>
            <a:cxnLst/>
            <a:rect l="0" t="0" r="0" b="0"/>
            <a:pathLst>
              <a:path w="151806" h="8931">
                <a:moveTo>
                  <a:pt x="151805" y="0"/>
                </a:moveTo>
                <a:lnTo>
                  <a:pt x="47442" y="0"/>
                </a:lnTo>
                <a:lnTo>
                  <a:pt x="39566" y="992"/>
                </a:lnTo>
                <a:lnTo>
                  <a:pt x="33322" y="2646"/>
                </a:lnTo>
                <a:lnTo>
                  <a:pt x="0" y="893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1277"/>
          <p:cNvSpPr/>
          <p:nvPr/>
        </p:nvSpPr>
        <p:spPr>
          <a:xfrm>
            <a:off x="8573041" y="759023"/>
            <a:ext cx="35178" cy="71438"/>
          </a:xfrm>
          <a:custGeom>
            <a:avLst/>
            <a:gdLst/>
            <a:ahLst/>
            <a:cxnLst/>
            <a:rect l="0" t="0" r="0" b="0"/>
            <a:pathLst>
              <a:path w="35178" h="71438">
                <a:moveTo>
                  <a:pt x="35177" y="0"/>
                </a:moveTo>
                <a:lnTo>
                  <a:pt x="5625" y="0"/>
                </a:lnTo>
                <a:lnTo>
                  <a:pt x="3570" y="992"/>
                </a:lnTo>
                <a:lnTo>
                  <a:pt x="2199" y="2646"/>
                </a:lnTo>
                <a:lnTo>
                  <a:pt x="1286" y="4740"/>
                </a:lnTo>
                <a:lnTo>
                  <a:pt x="676" y="7129"/>
                </a:lnTo>
                <a:lnTo>
                  <a:pt x="271" y="9714"/>
                </a:lnTo>
                <a:lnTo>
                  <a:pt x="0" y="12429"/>
                </a:lnTo>
                <a:lnTo>
                  <a:pt x="812" y="15231"/>
                </a:lnTo>
                <a:lnTo>
                  <a:pt x="2345" y="18092"/>
                </a:lnTo>
                <a:lnTo>
                  <a:pt x="4359" y="20991"/>
                </a:lnTo>
                <a:lnTo>
                  <a:pt x="6694" y="23916"/>
                </a:lnTo>
                <a:lnTo>
                  <a:pt x="9243" y="26858"/>
                </a:lnTo>
                <a:lnTo>
                  <a:pt x="11935" y="29811"/>
                </a:lnTo>
                <a:lnTo>
                  <a:pt x="17571" y="35739"/>
                </a:lnTo>
                <a:lnTo>
                  <a:pt x="29275" y="47629"/>
                </a:lnTo>
                <a:lnTo>
                  <a:pt x="31242" y="50604"/>
                </a:lnTo>
                <a:lnTo>
                  <a:pt x="32554" y="53580"/>
                </a:lnTo>
                <a:lnTo>
                  <a:pt x="33429" y="56556"/>
                </a:lnTo>
                <a:lnTo>
                  <a:pt x="34011" y="59532"/>
                </a:lnTo>
                <a:lnTo>
                  <a:pt x="34400" y="62508"/>
                </a:lnTo>
                <a:lnTo>
                  <a:pt x="35177" y="7143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1278"/>
          <p:cNvSpPr/>
          <p:nvPr/>
        </p:nvSpPr>
        <p:spPr>
          <a:xfrm>
            <a:off x="2823398" y="772004"/>
            <a:ext cx="462200" cy="513861"/>
          </a:xfrm>
          <a:custGeom>
            <a:avLst/>
            <a:gdLst/>
            <a:ahLst/>
            <a:cxnLst/>
            <a:rect l="0" t="0" r="0" b="0"/>
            <a:pathLst>
              <a:path w="462200" h="513861">
                <a:moveTo>
                  <a:pt x="176977" y="22738"/>
                </a:moveTo>
                <a:lnTo>
                  <a:pt x="190242" y="16601"/>
                </a:lnTo>
                <a:lnTo>
                  <a:pt x="197094" y="15049"/>
                </a:lnTo>
                <a:lnTo>
                  <a:pt x="203446" y="11714"/>
                </a:lnTo>
                <a:lnTo>
                  <a:pt x="210868" y="6229"/>
                </a:lnTo>
                <a:lnTo>
                  <a:pt x="210485" y="4786"/>
                </a:lnTo>
                <a:lnTo>
                  <a:pt x="207413" y="538"/>
                </a:lnTo>
                <a:lnTo>
                  <a:pt x="205205" y="0"/>
                </a:lnTo>
                <a:lnTo>
                  <a:pt x="202741" y="634"/>
                </a:lnTo>
                <a:lnTo>
                  <a:pt x="200106" y="2049"/>
                </a:lnTo>
                <a:lnTo>
                  <a:pt x="194532" y="3621"/>
                </a:lnTo>
                <a:lnTo>
                  <a:pt x="183171" y="4506"/>
                </a:lnTo>
                <a:lnTo>
                  <a:pt x="172784" y="4713"/>
                </a:lnTo>
                <a:lnTo>
                  <a:pt x="161553" y="4805"/>
                </a:lnTo>
                <a:lnTo>
                  <a:pt x="149947" y="7491"/>
                </a:lnTo>
                <a:lnTo>
                  <a:pt x="136190" y="11993"/>
                </a:lnTo>
                <a:lnTo>
                  <a:pt x="116847" y="17301"/>
                </a:lnTo>
                <a:lnTo>
                  <a:pt x="105140" y="21097"/>
                </a:lnTo>
                <a:lnTo>
                  <a:pt x="92374" y="25613"/>
                </a:lnTo>
                <a:lnTo>
                  <a:pt x="78903" y="30608"/>
                </a:lnTo>
                <a:lnTo>
                  <a:pt x="66946" y="35922"/>
                </a:lnTo>
                <a:lnTo>
                  <a:pt x="55998" y="41449"/>
                </a:lnTo>
                <a:lnTo>
                  <a:pt x="36888" y="51890"/>
                </a:lnTo>
                <a:lnTo>
                  <a:pt x="21780" y="59837"/>
                </a:lnTo>
                <a:lnTo>
                  <a:pt x="16957" y="63346"/>
                </a:lnTo>
                <a:lnTo>
                  <a:pt x="13743" y="66677"/>
                </a:lnTo>
                <a:lnTo>
                  <a:pt x="3842" y="79152"/>
                </a:lnTo>
                <a:lnTo>
                  <a:pt x="2022" y="83168"/>
                </a:lnTo>
                <a:lnTo>
                  <a:pt x="0" y="92921"/>
                </a:lnTo>
                <a:lnTo>
                  <a:pt x="453" y="97308"/>
                </a:lnTo>
                <a:lnTo>
                  <a:pt x="1747" y="101225"/>
                </a:lnTo>
                <a:lnTo>
                  <a:pt x="5831" y="108222"/>
                </a:lnTo>
                <a:lnTo>
                  <a:pt x="10954" y="114640"/>
                </a:lnTo>
                <a:lnTo>
                  <a:pt x="24156" y="123831"/>
                </a:lnTo>
                <a:lnTo>
                  <a:pt x="31440" y="127836"/>
                </a:lnTo>
                <a:lnTo>
                  <a:pt x="58669" y="141962"/>
                </a:lnTo>
                <a:lnTo>
                  <a:pt x="73463" y="149479"/>
                </a:lnTo>
                <a:lnTo>
                  <a:pt x="81178" y="152873"/>
                </a:lnTo>
                <a:lnTo>
                  <a:pt x="89299" y="156127"/>
                </a:lnTo>
                <a:lnTo>
                  <a:pt x="97689" y="159289"/>
                </a:lnTo>
                <a:lnTo>
                  <a:pt x="106259" y="161397"/>
                </a:lnTo>
                <a:lnTo>
                  <a:pt x="114949" y="162802"/>
                </a:lnTo>
                <a:lnTo>
                  <a:pt x="123718" y="163739"/>
                </a:lnTo>
                <a:lnTo>
                  <a:pt x="135518" y="166348"/>
                </a:lnTo>
                <a:lnTo>
                  <a:pt x="149337" y="170072"/>
                </a:lnTo>
                <a:lnTo>
                  <a:pt x="177591" y="178509"/>
                </a:lnTo>
                <a:lnTo>
                  <a:pt x="200070" y="185566"/>
                </a:lnTo>
                <a:lnTo>
                  <a:pt x="213208" y="190821"/>
                </a:lnTo>
                <a:lnTo>
                  <a:pt x="227920" y="197301"/>
                </a:lnTo>
                <a:lnTo>
                  <a:pt x="260142" y="212439"/>
                </a:lnTo>
                <a:lnTo>
                  <a:pt x="328047" y="245715"/>
                </a:lnTo>
                <a:lnTo>
                  <a:pt x="336230" y="250764"/>
                </a:lnTo>
                <a:lnTo>
                  <a:pt x="350612" y="261666"/>
                </a:lnTo>
                <a:lnTo>
                  <a:pt x="358218" y="266359"/>
                </a:lnTo>
                <a:lnTo>
                  <a:pt x="366265" y="270480"/>
                </a:lnTo>
                <a:lnTo>
                  <a:pt x="374607" y="274220"/>
                </a:lnTo>
                <a:lnTo>
                  <a:pt x="382152" y="278697"/>
                </a:lnTo>
                <a:lnTo>
                  <a:pt x="402252" y="293487"/>
                </a:lnTo>
                <a:lnTo>
                  <a:pt x="414682" y="301159"/>
                </a:lnTo>
                <a:lnTo>
                  <a:pt x="424176" y="310522"/>
                </a:lnTo>
                <a:lnTo>
                  <a:pt x="431702" y="321298"/>
                </a:lnTo>
                <a:lnTo>
                  <a:pt x="438355" y="332702"/>
                </a:lnTo>
                <a:lnTo>
                  <a:pt x="450710" y="350055"/>
                </a:lnTo>
                <a:lnTo>
                  <a:pt x="456725" y="360366"/>
                </a:lnTo>
                <a:lnTo>
                  <a:pt x="460059" y="374209"/>
                </a:lnTo>
                <a:lnTo>
                  <a:pt x="460948" y="382067"/>
                </a:lnTo>
                <a:lnTo>
                  <a:pt x="461541" y="390283"/>
                </a:lnTo>
                <a:lnTo>
                  <a:pt x="461936" y="398737"/>
                </a:lnTo>
                <a:lnTo>
                  <a:pt x="462199" y="407349"/>
                </a:lnTo>
                <a:lnTo>
                  <a:pt x="459846" y="422210"/>
                </a:lnTo>
                <a:lnTo>
                  <a:pt x="455494" y="435429"/>
                </a:lnTo>
                <a:lnTo>
                  <a:pt x="450251" y="447919"/>
                </a:lnTo>
                <a:lnTo>
                  <a:pt x="441722" y="461367"/>
                </a:lnTo>
                <a:lnTo>
                  <a:pt x="428959" y="475792"/>
                </a:lnTo>
                <a:lnTo>
                  <a:pt x="419276" y="485702"/>
                </a:lnTo>
                <a:lnTo>
                  <a:pt x="413916" y="489138"/>
                </a:lnTo>
                <a:lnTo>
                  <a:pt x="397883" y="494967"/>
                </a:lnTo>
                <a:lnTo>
                  <a:pt x="389920" y="499846"/>
                </a:lnTo>
                <a:lnTo>
                  <a:pt x="380428" y="502677"/>
                </a:lnTo>
                <a:lnTo>
                  <a:pt x="368603" y="504927"/>
                </a:lnTo>
                <a:lnTo>
                  <a:pt x="361282" y="506916"/>
                </a:lnTo>
                <a:lnTo>
                  <a:pt x="347195" y="510780"/>
                </a:lnTo>
                <a:lnTo>
                  <a:pt x="337626" y="512497"/>
                </a:lnTo>
                <a:lnTo>
                  <a:pt x="327421" y="513260"/>
                </a:lnTo>
                <a:lnTo>
                  <a:pt x="315278" y="513599"/>
                </a:lnTo>
                <a:lnTo>
                  <a:pt x="252976" y="513860"/>
                </a:lnTo>
                <a:lnTo>
                  <a:pt x="240189" y="511220"/>
                </a:lnTo>
                <a:lnTo>
                  <a:pt x="228884" y="507732"/>
                </a:lnTo>
                <a:lnTo>
                  <a:pt x="215949" y="504776"/>
                </a:lnTo>
                <a:lnTo>
                  <a:pt x="205542" y="500568"/>
                </a:lnTo>
                <a:lnTo>
                  <a:pt x="194303" y="498036"/>
                </a:lnTo>
                <a:lnTo>
                  <a:pt x="182692" y="495919"/>
                </a:lnTo>
                <a:lnTo>
                  <a:pt x="170918" y="491671"/>
                </a:lnTo>
                <a:lnTo>
                  <a:pt x="159070" y="489121"/>
                </a:lnTo>
                <a:lnTo>
                  <a:pt x="148182" y="487988"/>
                </a:lnTo>
                <a:lnTo>
                  <a:pt x="134490" y="486358"/>
                </a:lnTo>
                <a:lnTo>
                  <a:pt x="120390" y="482460"/>
                </a:lnTo>
                <a:lnTo>
                  <a:pt x="106848" y="480067"/>
                </a:lnTo>
                <a:lnTo>
                  <a:pt x="87680" y="47815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1279"/>
          <p:cNvSpPr/>
          <p:nvPr/>
        </p:nvSpPr>
        <p:spPr>
          <a:xfrm>
            <a:off x="767953" y="1357312"/>
            <a:ext cx="1964532" cy="544712"/>
          </a:xfrm>
          <a:custGeom>
            <a:avLst/>
            <a:gdLst/>
            <a:ahLst/>
            <a:cxnLst/>
            <a:rect l="0" t="0" r="0" b="0"/>
            <a:pathLst>
              <a:path w="1964532" h="544712">
                <a:moveTo>
                  <a:pt x="1964531" y="0"/>
                </a:moveTo>
                <a:lnTo>
                  <a:pt x="1955050" y="0"/>
                </a:lnTo>
                <a:lnTo>
                  <a:pt x="1951265" y="992"/>
                </a:lnTo>
                <a:lnTo>
                  <a:pt x="1940205" y="6137"/>
                </a:lnTo>
                <a:lnTo>
                  <a:pt x="1923809" y="8102"/>
                </a:lnTo>
                <a:lnTo>
                  <a:pt x="1896572" y="10669"/>
                </a:lnTo>
                <a:lnTo>
                  <a:pt x="1847271" y="22123"/>
                </a:lnTo>
                <a:lnTo>
                  <a:pt x="1797496" y="32242"/>
                </a:lnTo>
                <a:lnTo>
                  <a:pt x="1742811" y="42819"/>
                </a:lnTo>
                <a:lnTo>
                  <a:pt x="1689773" y="54121"/>
                </a:lnTo>
                <a:lnTo>
                  <a:pt x="1617794" y="74669"/>
                </a:lnTo>
                <a:lnTo>
                  <a:pt x="1564171" y="88759"/>
                </a:lnTo>
                <a:lnTo>
                  <a:pt x="1449202" y="119582"/>
                </a:lnTo>
                <a:lnTo>
                  <a:pt x="1418572" y="128339"/>
                </a:lnTo>
                <a:lnTo>
                  <a:pt x="1305031" y="162971"/>
                </a:lnTo>
                <a:lnTo>
                  <a:pt x="1255832" y="176611"/>
                </a:lnTo>
                <a:lnTo>
                  <a:pt x="1167144" y="199314"/>
                </a:lnTo>
                <a:lnTo>
                  <a:pt x="1135210" y="210623"/>
                </a:lnTo>
                <a:lnTo>
                  <a:pt x="1096873" y="224579"/>
                </a:lnTo>
                <a:lnTo>
                  <a:pt x="1053377" y="237396"/>
                </a:lnTo>
                <a:lnTo>
                  <a:pt x="1003225" y="251028"/>
                </a:lnTo>
                <a:lnTo>
                  <a:pt x="963230" y="266091"/>
                </a:lnTo>
                <a:lnTo>
                  <a:pt x="920297" y="281830"/>
                </a:lnTo>
                <a:lnTo>
                  <a:pt x="848660" y="302273"/>
                </a:lnTo>
                <a:lnTo>
                  <a:pt x="746265" y="330906"/>
                </a:lnTo>
                <a:lnTo>
                  <a:pt x="702751" y="344184"/>
                </a:lnTo>
                <a:lnTo>
                  <a:pt x="668860" y="356700"/>
                </a:lnTo>
                <a:lnTo>
                  <a:pt x="630113" y="372257"/>
                </a:lnTo>
                <a:lnTo>
                  <a:pt x="609456" y="378768"/>
                </a:lnTo>
                <a:lnTo>
                  <a:pt x="553837" y="390648"/>
                </a:lnTo>
                <a:lnTo>
                  <a:pt x="502085" y="404624"/>
                </a:lnTo>
                <a:lnTo>
                  <a:pt x="440800" y="420521"/>
                </a:lnTo>
                <a:lnTo>
                  <a:pt x="385720" y="434190"/>
                </a:lnTo>
                <a:lnTo>
                  <a:pt x="336328" y="450156"/>
                </a:lnTo>
                <a:lnTo>
                  <a:pt x="291271" y="467020"/>
                </a:lnTo>
                <a:lnTo>
                  <a:pt x="233697" y="480901"/>
                </a:lnTo>
                <a:lnTo>
                  <a:pt x="182242" y="492842"/>
                </a:lnTo>
                <a:lnTo>
                  <a:pt x="130937" y="507437"/>
                </a:lnTo>
                <a:lnTo>
                  <a:pt x="55994" y="530029"/>
                </a:lnTo>
                <a:lnTo>
                  <a:pt x="0" y="54471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1280"/>
          <p:cNvSpPr/>
          <p:nvPr/>
        </p:nvSpPr>
        <p:spPr>
          <a:xfrm>
            <a:off x="339328" y="2053828"/>
            <a:ext cx="258915" cy="257194"/>
          </a:xfrm>
          <a:custGeom>
            <a:avLst/>
            <a:gdLst/>
            <a:ahLst/>
            <a:cxnLst/>
            <a:rect l="0" t="0" r="0" b="0"/>
            <a:pathLst>
              <a:path w="258915" h="257194">
                <a:moveTo>
                  <a:pt x="0" y="62507"/>
                </a:moveTo>
                <a:lnTo>
                  <a:pt x="9481" y="67248"/>
                </a:lnTo>
                <a:lnTo>
                  <a:pt x="12273" y="69636"/>
                </a:lnTo>
                <a:lnTo>
                  <a:pt x="14135" y="72221"/>
                </a:lnTo>
                <a:lnTo>
                  <a:pt x="17196" y="77739"/>
                </a:lnTo>
                <a:lnTo>
                  <a:pt x="21864" y="83498"/>
                </a:lnTo>
                <a:lnTo>
                  <a:pt x="24498" y="87415"/>
                </a:lnTo>
                <a:lnTo>
                  <a:pt x="27246" y="92011"/>
                </a:lnTo>
                <a:lnTo>
                  <a:pt x="30070" y="97059"/>
                </a:lnTo>
                <a:lnTo>
                  <a:pt x="31953" y="102409"/>
                </a:lnTo>
                <a:lnTo>
                  <a:pt x="33208" y="107960"/>
                </a:lnTo>
                <a:lnTo>
                  <a:pt x="34045" y="113645"/>
                </a:lnTo>
                <a:lnTo>
                  <a:pt x="35595" y="119420"/>
                </a:lnTo>
                <a:lnTo>
                  <a:pt x="37620" y="125254"/>
                </a:lnTo>
                <a:lnTo>
                  <a:pt x="39963" y="131127"/>
                </a:lnTo>
                <a:lnTo>
                  <a:pt x="42517" y="137028"/>
                </a:lnTo>
                <a:lnTo>
                  <a:pt x="48000" y="148875"/>
                </a:lnTo>
                <a:lnTo>
                  <a:pt x="51844" y="155804"/>
                </a:lnTo>
                <a:lnTo>
                  <a:pt x="56391" y="163401"/>
                </a:lnTo>
                <a:lnTo>
                  <a:pt x="61406" y="171441"/>
                </a:lnTo>
                <a:lnTo>
                  <a:pt x="64750" y="177794"/>
                </a:lnTo>
                <a:lnTo>
                  <a:pt x="66979" y="183022"/>
                </a:lnTo>
                <a:lnTo>
                  <a:pt x="68465" y="187499"/>
                </a:lnTo>
                <a:lnTo>
                  <a:pt x="70448" y="192468"/>
                </a:lnTo>
                <a:lnTo>
                  <a:pt x="72762" y="197765"/>
                </a:lnTo>
                <a:lnTo>
                  <a:pt x="75297" y="203281"/>
                </a:lnTo>
                <a:lnTo>
                  <a:pt x="76987" y="207950"/>
                </a:lnTo>
                <a:lnTo>
                  <a:pt x="78865" y="215784"/>
                </a:lnTo>
                <a:lnTo>
                  <a:pt x="82345" y="222573"/>
                </a:lnTo>
                <a:lnTo>
                  <a:pt x="84662" y="225772"/>
                </a:lnTo>
                <a:lnTo>
                  <a:pt x="87237" y="231973"/>
                </a:lnTo>
                <a:lnTo>
                  <a:pt x="88381" y="238036"/>
                </a:lnTo>
                <a:lnTo>
                  <a:pt x="88890" y="244039"/>
                </a:lnTo>
                <a:lnTo>
                  <a:pt x="89116" y="250013"/>
                </a:lnTo>
                <a:lnTo>
                  <a:pt x="89176" y="252996"/>
                </a:lnTo>
                <a:lnTo>
                  <a:pt x="90208" y="254984"/>
                </a:lnTo>
                <a:lnTo>
                  <a:pt x="91889" y="256310"/>
                </a:lnTo>
                <a:lnTo>
                  <a:pt x="94001" y="257193"/>
                </a:lnTo>
                <a:lnTo>
                  <a:pt x="95410" y="256790"/>
                </a:lnTo>
                <a:lnTo>
                  <a:pt x="96348" y="255529"/>
                </a:lnTo>
                <a:lnTo>
                  <a:pt x="96974" y="253696"/>
                </a:lnTo>
                <a:lnTo>
                  <a:pt x="96399" y="252475"/>
                </a:lnTo>
                <a:lnTo>
                  <a:pt x="95024" y="251660"/>
                </a:lnTo>
                <a:lnTo>
                  <a:pt x="93115" y="251117"/>
                </a:lnTo>
                <a:lnTo>
                  <a:pt x="91842" y="248770"/>
                </a:lnTo>
                <a:lnTo>
                  <a:pt x="90428" y="240872"/>
                </a:lnTo>
                <a:lnTo>
                  <a:pt x="89059" y="236980"/>
                </a:lnTo>
                <a:lnTo>
                  <a:pt x="84891" y="230009"/>
                </a:lnTo>
                <a:lnTo>
                  <a:pt x="83383" y="225769"/>
                </a:lnTo>
                <a:lnTo>
                  <a:pt x="82378" y="220958"/>
                </a:lnTo>
                <a:lnTo>
                  <a:pt x="81707" y="215766"/>
                </a:lnTo>
                <a:lnTo>
                  <a:pt x="80268" y="209328"/>
                </a:lnTo>
                <a:lnTo>
                  <a:pt x="78317" y="202060"/>
                </a:lnTo>
                <a:lnTo>
                  <a:pt x="76024" y="194238"/>
                </a:lnTo>
                <a:lnTo>
                  <a:pt x="74495" y="187039"/>
                </a:lnTo>
                <a:lnTo>
                  <a:pt x="73476" y="180255"/>
                </a:lnTo>
                <a:lnTo>
                  <a:pt x="72796" y="173748"/>
                </a:lnTo>
                <a:lnTo>
                  <a:pt x="71351" y="167425"/>
                </a:lnTo>
                <a:lnTo>
                  <a:pt x="69395" y="161226"/>
                </a:lnTo>
                <a:lnTo>
                  <a:pt x="67099" y="155109"/>
                </a:lnTo>
                <a:lnTo>
                  <a:pt x="65569" y="150039"/>
                </a:lnTo>
                <a:lnTo>
                  <a:pt x="64548" y="145666"/>
                </a:lnTo>
                <a:lnTo>
                  <a:pt x="63868" y="141759"/>
                </a:lnTo>
                <a:lnTo>
                  <a:pt x="58170" y="112558"/>
                </a:lnTo>
                <a:lnTo>
                  <a:pt x="56639" y="103812"/>
                </a:lnTo>
                <a:lnTo>
                  <a:pt x="55619" y="96989"/>
                </a:lnTo>
                <a:lnTo>
                  <a:pt x="54938" y="91448"/>
                </a:lnTo>
                <a:lnTo>
                  <a:pt x="54485" y="86762"/>
                </a:lnTo>
                <a:lnTo>
                  <a:pt x="53981" y="78910"/>
                </a:lnTo>
                <a:lnTo>
                  <a:pt x="53847" y="77411"/>
                </a:lnTo>
                <a:lnTo>
                  <a:pt x="53757" y="77404"/>
                </a:lnTo>
                <a:lnTo>
                  <a:pt x="53697" y="78392"/>
                </a:lnTo>
                <a:lnTo>
                  <a:pt x="56277" y="82135"/>
                </a:lnTo>
                <a:lnTo>
                  <a:pt x="58354" y="84522"/>
                </a:lnTo>
                <a:lnTo>
                  <a:pt x="59738" y="88098"/>
                </a:lnTo>
                <a:lnTo>
                  <a:pt x="60661" y="92466"/>
                </a:lnTo>
                <a:lnTo>
                  <a:pt x="61277" y="97363"/>
                </a:lnTo>
                <a:lnTo>
                  <a:pt x="63671" y="101619"/>
                </a:lnTo>
                <a:lnTo>
                  <a:pt x="71624" y="108995"/>
                </a:lnTo>
                <a:lnTo>
                  <a:pt x="75530" y="113343"/>
                </a:lnTo>
                <a:lnTo>
                  <a:pt x="79127" y="118226"/>
                </a:lnTo>
                <a:lnTo>
                  <a:pt x="82517" y="123466"/>
                </a:lnTo>
                <a:lnTo>
                  <a:pt x="85769" y="127951"/>
                </a:lnTo>
                <a:lnTo>
                  <a:pt x="92028" y="135580"/>
                </a:lnTo>
                <a:lnTo>
                  <a:pt x="95086" y="139996"/>
                </a:lnTo>
                <a:lnTo>
                  <a:pt x="98117" y="144924"/>
                </a:lnTo>
                <a:lnTo>
                  <a:pt x="101130" y="150194"/>
                </a:lnTo>
                <a:lnTo>
                  <a:pt x="105123" y="154700"/>
                </a:lnTo>
                <a:lnTo>
                  <a:pt x="109769" y="158696"/>
                </a:lnTo>
                <a:lnTo>
                  <a:pt x="114851" y="162352"/>
                </a:lnTo>
                <a:lnTo>
                  <a:pt x="119231" y="165781"/>
                </a:lnTo>
                <a:lnTo>
                  <a:pt x="126744" y="172238"/>
                </a:lnTo>
                <a:lnTo>
                  <a:pt x="136036" y="181060"/>
                </a:lnTo>
                <a:lnTo>
                  <a:pt x="153430" y="198153"/>
                </a:lnTo>
                <a:lnTo>
                  <a:pt x="157849" y="201555"/>
                </a:lnTo>
                <a:lnTo>
                  <a:pt x="162780" y="204815"/>
                </a:lnTo>
                <a:lnTo>
                  <a:pt x="168051" y="207981"/>
                </a:lnTo>
                <a:lnTo>
                  <a:pt x="173549" y="211083"/>
                </a:lnTo>
                <a:lnTo>
                  <a:pt x="184951" y="217177"/>
                </a:lnTo>
                <a:lnTo>
                  <a:pt x="191761" y="219198"/>
                </a:lnTo>
                <a:lnTo>
                  <a:pt x="199278" y="220546"/>
                </a:lnTo>
                <a:lnTo>
                  <a:pt x="207266" y="221445"/>
                </a:lnTo>
                <a:lnTo>
                  <a:pt x="213583" y="222044"/>
                </a:lnTo>
                <a:lnTo>
                  <a:pt x="218787" y="222443"/>
                </a:lnTo>
                <a:lnTo>
                  <a:pt x="223249" y="222709"/>
                </a:lnTo>
                <a:lnTo>
                  <a:pt x="230852" y="223005"/>
                </a:lnTo>
                <a:lnTo>
                  <a:pt x="240710" y="223172"/>
                </a:lnTo>
                <a:lnTo>
                  <a:pt x="252930" y="223228"/>
                </a:lnTo>
                <a:lnTo>
                  <a:pt x="254940" y="222240"/>
                </a:lnTo>
                <a:lnTo>
                  <a:pt x="256280" y="220590"/>
                </a:lnTo>
                <a:lnTo>
                  <a:pt x="257174" y="218497"/>
                </a:lnTo>
                <a:lnTo>
                  <a:pt x="258166" y="213526"/>
                </a:lnTo>
                <a:lnTo>
                  <a:pt x="258608" y="207018"/>
                </a:lnTo>
                <a:lnTo>
                  <a:pt x="258856" y="193189"/>
                </a:lnTo>
                <a:lnTo>
                  <a:pt x="258914" y="185742"/>
                </a:lnTo>
                <a:lnTo>
                  <a:pt x="257937" y="181375"/>
                </a:lnTo>
                <a:lnTo>
                  <a:pt x="256294" y="176479"/>
                </a:lnTo>
                <a:lnTo>
                  <a:pt x="254206" y="171231"/>
                </a:lnTo>
                <a:lnTo>
                  <a:pt x="246595" y="149524"/>
                </a:lnTo>
                <a:lnTo>
                  <a:pt x="241787" y="135401"/>
                </a:lnTo>
                <a:lnTo>
                  <a:pt x="236598" y="122018"/>
                </a:lnTo>
                <a:lnTo>
                  <a:pt x="231153" y="109126"/>
                </a:lnTo>
                <a:lnTo>
                  <a:pt x="225540" y="96563"/>
                </a:lnTo>
                <a:lnTo>
                  <a:pt x="220805" y="85211"/>
                </a:lnTo>
                <a:lnTo>
                  <a:pt x="216656" y="74667"/>
                </a:lnTo>
                <a:lnTo>
                  <a:pt x="212898" y="64661"/>
                </a:lnTo>
                <a:lnTo>
                  <a:pt x="209401" y="56006"/>
                </a:lnTo>
                <a:lnTo>
                  <a:pt x="206077" y="48251"/>
                </a:lnTo>
                <a:lnTo>
                  <a:pt x="202869" y="41097"/>
                </a:lnTo>
                <a:lnTo>
                  <a:pt x="198746" y="35335"/>
                </a:lnTo>
                <a:lnTo>
                  <a:pt x="194013" y="30502"/>
                </a:lnTo>
                <a:lnTo>
                  <a:pt x="188873" y="26288"/>
                </a:lnTo>
                <a:lnTo>
                  <a:pt x="185446" y="22486"/>
                </a:lnTo>
                <a:lnTo>
                  <a:pt x="183162" y="18959"/>
                </a:lnTo>
                <a:lnTo>
                  <a:pt x="179632" y="11403"/>
                </a:lnTo>
                <a:lnTo>
                  <a:pt x="177301" y="6609"/>
                </a:lnTo>
                <a:lnTo>
                  <a:pt x="169664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1281"/>
          <p:cNvSpPr/>
          <p:nvPr/>
        </p:nvSpPr>
        <p:spPr>
          <a:xfrm>
            <a:off x="620027" y="2000663"/>
            <a:ext cx="130004" cy="242388"/>
          </a:xfrm>
          <a:custGeom>
            <a:avLst/>
            <a:gdLst/>
            <a:ahLst/>
            <a:cxnLst/>
            <a:rect l="0" t="0" r="0" b="0"/>
            <a:pathLst>
              <a:path w="130004" h="242388">
                <a:moveTo>
                  <a:pt x="22910" y="44235"/>
                </a:moveTo>
                <a:lnTo>
                  <a:pt x="18169" y="39495"/>
                </a:lnTo>
                <a:lnTo>
                  <a:pt x="15781" y="38098"/>
                </a:lnTo>
                <a:lnTo>
                  <a:pt x="13196" y="37167"/>
                </a:lnTo>
                <a:lnTo>
                  <a:pt x="6660" y="35673"/>
                </a:lnTo>
                <a:lnTo>
                  <a:pt x="6123" y="36543"/>
                </a:lnTo>
                <a:lnTo>
                  <a:pt x="4376" y="43499"/>
                </a:lnTo>
                <a:lnTo>
                  <a:pt x="2617" y="47713"/>
                </a:lnTo>
                <a:lnTo>
                  <a:pt x="451" y="52507"/>
                </a:lnTo>
                <a:lnTo>
                  <a:pt x="0" y="57687"/>
                </a:lnTo>
                <a:lnTo>
                  <a:pt x="691" y="63125"/>
                </a:lnTo>
                <a:lnTo>
                  <a:pt x="2145" y="68735"/>
                </a:lnTo>
                <a:lnTo>
                  <a:pt x="4105" y="75451"/>
                </a:lnTo>
                <a:lnTo>
                  <a:pt x="8930" y="90851"/>
                </a:lnTo>
                <a:lnTo>
                  <a:pt x="12598" y="101109"/>
                </a:lnTo>
                <a:lnTo>
                  <a:pt x="21965" y="125736"/>
                </a:lnTo>
                <a:lnTo>
                  <a:pt x="27241" y="137264"/>
                </a:lnTo>
                <a:lnTo>
                  <a:pt x="32743" y="147926"/>
                </a:lnTo>
                <a:lnTo>
                  <a:pt x="43155" y="166719"/>
                </a:lnTo>
                <a:lnTo>
                  <a:pt x="51090" y="181685"/>
                </a:lnTo>
                <a:lnTo>
                  <a:pt x="53603" y="188454"/>
                </a:lnTo>
                <a:lnTo>
                  <a:pt x="55278" y="194952"/>
                </a:lnTo>
                <a:lnTo>
                  <a:pt x="56395" y="201267"/>
                </a:lnTo>
                <a:lnTo>
                  <a:pt x="58132" y="206470"/>
                </a:lnTo>
                <a:lnTo>
                  <a:pt x="60282" y="210931"/>
                </a:lnTo>
                <a:lnTo>
                  <a:pt x="62707" y="214897"/>
                </a:lnTo>
                <a:lnTo>
                  <a:pt x="65402" y="221949"/>
                </a:lnTo>
                <a:lnTo>
                  <a:pt x="66600" y="229383"/>
                </a:lnTo>
                <a:lnTo>
                  <a:pt x="66920" y="234144"/>
                </a:lnTo>
                <a:lnTo>
                  <a:pt x="67133" y="239302"/>
                </a:lnTo>
                <a:lnTo>
                  <a:pt x="67369" y="242387"/>
                </a:lnTo>
                <a:lnTo>
                  <a:pt x="67521" y="236283"/>
                </a:lnTo>
                <a:lnTo>
                  <a:pt x="67547" y="228359"/>
                </a:lnTo>
                <a:lnTo>
                  <a:pt x="65567" y="220562"/>
                </a:lnTo>
                <a:lnTo>
                  <a:pt x="62262" y="209411"/>
                </a:lnTo>
                <a:lnTo>
                  <a:pt x="48130" y="165275"/>
                </a:lnTo>
                <a:lnTo>
                  <a:pt x="42700" y="148741"/>
                </a:lnTo>
                <a:lnTo>
                  <a:pt x="39080" y="135734"/>
                </a:lnTo>
                <a:lnTo>
                  <a:pt x="36666" y="125078"/>
                </a:lnTo>
                <a:lnTo>
                  <a:pt x="35057" y="115990"/>
                </a:lnTo>
                <a:lnTo>
                  <a:pt x="33985" y="108939"/>
                </a:lnTo>
                <a:lnTo>
                  <a:pt x="33270" y="103246"/>
                </a:lnTo>
                <a:lnTo>
                  <a:pt x="32793" y="98458"/>
                </a:lnTo>
                <a:lnTo>
                  <a:pt x="31483" y="93282"/>
                </a:lnTo>
                <a:lnTo>
                  <a:pt x="29618" y="87847"/>
                </a:lnTo>
                <a:lnTo>
                  <a:pt x="27382" y="82239"/>
                </a:lnTo>
                <a:lnTo>
                  <a:pt x="25891" y="77509"/>
                </a:lnTo>
                <a:lnTo>
                  <a:pt x="24897" y="73363"/>
                </a:lnTo>
                <a:lnTo>
                  <a:pt x="24235" y="69607"/>
                </a:lnTo>
                <a:lnTo>
                  <a:pt x="23793" y="65118"/>
                </a:lnTo>
                <a:lnTo>
                  <a:pt x="23499" y="60142"/>
                </a:lnTo>
                <a:lnTo>
                  <a:pt x="23172" y="50312"/>
                </a:lnTo>
                <a:lnTo>
                  <a:pt x="23026" y="42637"/>
                </a:lnTo>
                <a:lnTo>
                  <a:pt x="21995" y="39201"/>
                </a:lnTo>
                <a:lnTo>
                  <a:pt x="18204" y="32737"/>
                </a:lnTo>
                <a:lnTo>
                  <a:pt x="17788" y="29624"/>
                </a:lnTo>
                <a:lnTo>
                  <a:pt x="18503" y="26557"/>
                </a:lnTo>
                <a:lnTo>
                  <a:pt x="20952" y="20503"/>
                </a:lnTo>
                <a:lnTo>
                  <a:pt x="22040" y="14505"/>
                </a:lnTo>
                <a:lnTo>
                  <a:pt x="22738" y="8707"/>
                </a:lnTo>
                <a:lnTo>
                  <a:pt x="22834" y="4302"/>
                </a:lnTo>
                <a:lnTo>
                  <a:pt x="23851" y="2730"/>
                </a:lnTo>
                <a:lnTo>
                  <a:pt x="25522" y="1682"/>
                </a:lnTo>
                <a:lnTo>
                  <a:pt x="27628" y="984"/>
                </a:lnTo>
                <a:lnTo>
                  <a:pt x="31016" y="518"/>
                </a:lnTo>
                <a:lnTo>
                  <a:pt x="35259" y="207"/>
                </a:lnTo>
                <a:lnTo>
                  <a:pt x="40073" y="0"/>
                </a:lnTo>
                <a:lnTo>
                  <a:pt x="46258" y="855"/>
                </a:lnTo>
                <a:lnTo>
                  <a:pt x="53358" y="2416"/>
                </a:lnTo>
                <a:lnTo>
                  <a:pt x="61068" y="4450"/>
                </a:lnTo>
                <a:lnTo>
                  <a:pt x="69185" y="6797"/>
                </a:lnTo>
                <a:lnTo>
                  <a:pt x="86141" y="12052"/>
                </a:lnTo>
                <a:lnTo>
                  <a:pt x="93837" y="15834"/>
                </a:lnTo>
                <a:lnTo>
                  <a:pt x="100953" y="20340"/>
                </a:lnTo>
                <a:lnTo>
                  <a:pt x="107681" y="25329"/>
                </a:lnTo>
                <a:lnTo>
                  <a:pt x="113158" y="29646"/>
                </a:lnTo>
                <a:lnTo>
                  <a:pt x="117802" y="33517"/>
                </a:lnTo>
                <a:lnTo>
                  <a:pt x="121890" y="37090"/>
                </a:lnTo>
                <a:lnTo>
                  <a:pt x="124615" y="40464"/>
                </a:lnTo>
                <a:lnTo>
                  <a:pt x="127644" y="46858"/>
                </a:lnTo>
                <a:lnTo>
                  <a:pt x="128990" y="53008"/>
                </a:lnTo>
                <a:lnTo>
                  <a:pt x="129588" y="60040"/>
                </a:lnTo>
                <a:lnTo>
                  <a:pt x="129854" y="69780"/>
                </a:lnTo>
                <a:lnTo>
                  <a:pt x="130003" y="81680"/>
                </a:lnTo>
                <a:lnTo>
                  <a:pt x="129032" y="85073"/>
                </a:lnTo>
                <a:lnTo>
                  <a:pt x="125307" y="91490"/>
                </a:lnTo>
                <a:lnTo>
                  <a:pt x="121933" y="95582"/>
                </a:lnTo>
                <a:lnTo>
                  <a:pt x="117698" y="100294"/>
                </a:lnTo>
                <a:lnTo>
                  <a:pt x="112891" y="105420"/>
                </a:lnTo>
                <a:lnTo>
                  <a:pt x="107702" y="109830"/>
                </a:lnTo>
                <a:lnTo>
                  <a:pt x="102259" y="113762"/>
                </a:lnTo>
                <a:lnTo>
                  <a:pt x="96645" y="117375"/>
                </a:lnTo>
                <a:lnTo>
                  <a:pt x="90918" y="120776"/>
                </a:lnTo>
                <a:lnTo>
                  <a:pt x="85116" y="124036"/>
                </a:lnTo>
                <a:lnTo>
                  <a:pt x="79263" y="127201"/>
                </a:lnTo>
                <a:lnTo>
                  <a:pt x="74370" y="130304"/>
                </a:lnTo>
                <a:lnTo>
                  <a:pt x="70115" y="133364"/>
                </a:lnTo>
                <a:lnTo>
                  <a:pt x="66286" y="136397"/>
                </a:lnTo>
                <a:lnTo>
                  <a:pt x="60757" y="139411"/>
                </a:lnTo>
                <a:lnTo>
                  <a:pt x="54095" y="142412"/>
                </a:lnTo>
                <a:lnTo>
                  <a:pt x="46676" y="145405"/>
                </a:lnTo>
                <a:lnTo>
                  <a:pt x="39746" y="148393"/>
                </a:lnTo>
                <a:lnTo>
                  <a:pt x="13980" y="16032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1282"/>
          <p:cNvSpPr/>
          <p:nvPr/>
        </p:nvSpPr>
        <p:spPr>
          <a:xfrm>
            <a:off x="857250" y="602148"/>
            <a:ext cx="1643063" cy="67579"/>
          </a:xfrm>
          <a:custGeom>
            <a:avLst/>
            <a:gdLst/>
            <a:ahLst/>
            <a:cxnLst/>
            <a:rect l="0" t="0" r="0" b="0"/>
            <a:pathLst>
              <a:path w="1643063" h="67579">
                <a:moveTo>
                  <a:pt x="0" y="67578"/>
                </a:moveTo>
                <a:lnTo>
                  <a:pt x="63845" y="67578"/>
                </a:lnTo>
                <a:lnTo>
                  <a:pt x="110066" y="64932"/>
                </a:lnTo>
                <a:lnTo>
                  <a:pt x="166988" y="61441"/>
                </a:lnTo>
                <a:lnTo>
                  <a:pt x="205516" y="59890"/>
                </a:lnTo>
                <a:lnTo>
                  <a:pt x="249519" y="59016"/>
                </a:lnTo>
                <a:lnTo>
                  <a:pt x="379750" y="58681"/>
                </a:lnTo>
                <a:lnTo>
                  <a:pt x="403979" y="57678"/>
                </a:lnTo>
                <a:lnTo>
                  <a:pt x="485263" y="52518"/>
                </a:lnTo>
                <a:lnTo>
                  <a:pt x="529204" y="50963"/>
                </a:lnTo>
                <a:lnTo>
                  <a:pt x="688490" y="49828"/>
                </a:lnTo>
                <a:lnTo>
                  <a:pt x="856786" y="49728"/>
                </a:lnTo>
                <a:lnTo>
                  <a:pt x="885714" y="48733"/>
                </a:lnTo>
                <a:lnTo>
                  <a:pt x="1010782" y="42652"/>
                </a:lnTo>
                <a:lnTo>
                  <a:pt x="1055463" y="40625"/>
                </a:lnTo>
                <a:lnTo>
                  <a:pt x="1075712" y="38695"/>
                </a:lnTo>
                <a:lnTo>
                  <a:pt x="1095164" y="36417"/>
                </a:lnTo>
                <a:lnTo>
                  <a:pt x="1120039" y="34897"/>
                </a:lnTo>
                <a:lnTo>
                  <a:pt x="1179428" y="33210"/>
                </a:lnTo>
                <a:lnTo>
                  <a:pt x="1204988" y="31767"/>
                </a:lnTo>
                <a:lnTo>
                  <a:pt x="1226989" y="29814"/>
                </a:lnTo>
                <a:lnTo>
                  <a:pt x="1246618" y="27519"/>
                </a:lnTo>
                <a:lnTo>
                  <a:pt x="1270617" y="25989"/>
                </a:lnTo>
                <a:lnTo>
                  <a:pt x="1297531" y="24969"/>
                </a:lnTo>
                <a:lnTo>
                  <a:pt x="1326388" y="24289"/>
                </a:lnTo>
                <a:lnTo>
                  <a:pt x="1350586" y="22844"/>
                </a:lnTo>
                <a:lnTo>
                  <a:pt x="1371680" y="20888"/>
                </a:lnTo>
                <a:lnTo>
                  <a:pt x="1390703" y="18592"/>
                </a:lnTo>
                <a:lnTo>
                  <a:pt x="1408346" y="17061"/>
                </a:lnTo>
                <a:lnTo>
                  <a:pt x="1441179" y="15361"/>
                </a:lnTo>
                <a:lnTo>
                  <a:pt x="1482813" y="14403"/>
                </a:lnTo>
                <a:lnTo>
                  <a:pt x="1498527" y="13277"/>
                </a:lnTo>
                <a:lnTo>
                  <a:pt x="1515947" y="11533"/>
                </a:lnTo>
                <a:lnTo>
                  <a:pt x="1534506" y="9379"/>
                </a:lnTo>
                <a:lnTo>
                  <a:pt x="1548863" y="7943"/>
                </a:lnTo>
                <a:lnTo>
                  <a:pt x="1579543" y="5921"/>
                </a:lnTo>
                <a:lnTo>
                  <a:pt x="1606051" y="4330"/>
                </a:lnTo>
                <a:lnTo>
                  <a:pt x="1613427" y="2593"/>
                </a:lnTo>
                <a:lnTo>
                  <a:pt x="1620329" y="442"/>
                </a:lnTo>
                <a:lnTo>
                  <a:pt x="1625922" y="0"/>
                </a:lnTo>
                <a:lnTo>
                  <a:pt x="1630643" y="698"/>
                </a:lnTo>
                <a:lnTo>
                  <a:pt x="1643062" y="507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1283"/>
          <p:cNvSpPr/>
          <p:nvPr/>
        </p:nvSpPr>
        <p:spPr>
          <a:xfrm>
            <a:off x="214312" y="2491382"/>
            <a:ext cx="357189" cy="232173"/>
          </a:xfrm>
          <a:custGeom>
            <a:avLst/>
            <a:gdLst/>
            <a:ahLst/>
            <a:cxnLst/>
            <a:rect l="0" t="0" r="0" b="0"/>
            <a:pathLst>
              <a:path w="357189" h="232173">
                <a:moveTo>
                  <a:pt x="357188" y="0"/>
                </a:moveTo>
                <a:lnTo>
                  <a:pt x="327376" y="29812"/>
                </a:lnTo>
                <a:lnTo>
                  <a:pt x="321438" y="33765"/>
                </a:lnTo>
                <a:lnTo>
                  <a:pt x="313511" y="38385"/>
                </a:lnTo>
                <a:lnTo>
                  <a:pt x="304257" y="43450"/>
                </a:lnTo>
                <a:lnTo>
                  <a:pt x="290151" y="52779"/>
                </a:lnTo>
                <a:lnTo>
                  <a:pt x="232373" y="93360"/>
                </a:lnTo>
                <a:lnTo>
                  <a:pt x="187944" y="122522"/>
                </a:lnTo>
                <a:lnTo>
                  <a:pt x="169944" y="133275"/>
                </a:lnTo>
                <a:lnTo>
                  <a:pt x="154968" y="141436"/>
                </a:lnTo>
                <a:lnTo>
                  <a:pt x="142007" y="147869"/>
                </a:lnTo>
                <a:lnTo>
                  <a:pt x="131383" y="154142"/>
                </a:lnTo>
                <a:lnTo>
                  <a:pt x="122315" y="160308"/>
                </a:lnTo>
                <a:lnTo>
                  <a:pt x="114285" y="166404"/>
                </a:lnTo>
                <a:lnTo>
                  <a:pt x="105956" y="171459"/>
                </a:lnTo>
                <a:lnTo>
                  <a:pt x="97426" y="175822"/>
                </a:lnTo>
                <a:lnTo>
                  <a:pt x="88763" y="179722"/>
                </a:lnTo>
                <a:lnTo>
                  <a:pt x="78027" y="185299"/>
                </a:lnTo>
                <a:lnTo>
                  <a:pt x="52869" y="199434"/>
                </a:lnTo>
                <a:lnTo>
                  <a:pt x="41199" y="206378"/>
                </a:lnTo>
                <a:lnTo>
                  <a:pt x="0" y="2321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1284"/>
          <p:cNvSpPr/>
          <p:nvPr/>
        </p:nvSpPr>
        <p:spPr>
          <a:xfrm>
            <a:off x="91093" y="2928937"/>
            <a:ext cx="141079" cy="142828"/>
          </a:xfrm>
          <a:custGeom>
            <a:avLst/>
            <a:gdLst/>
            <a:ahLst/>
            <a:cxnLst/>
            <a:rect l="0" t="0" r="0" b="0"/>
            <a:pathLst>
              <a:path w="141079" h="142828">
                <a:moveTo>
                  <a:pt x="114289" y="0"/>
                </a:moveTo>
                <a:lnTo>
                  <a:pt x="104808" y="4741"/>
                </a:lnTo>
                <a:lnTo>
                  <a:pt x="101023" y="6137"/>
                </a:lnTo>
                <a:lnTo>
                  <a:pt x="97508" y="7068"/>
                </a:lnTo>
                <a:lnTo>
                  <a:pt x="94172" y="7688"/>
                </a:lnTo>
                <a:lnTo>
                  <a:pt x="89964" y="9095"/>
                </a:lnTo>
                <a:lnTo>
                  <a:pt x="85174" y="11024"/>
                </a:lnTo>
                <a:lnTo>
                  <a:pt x="79996" y="13302"/>
                </a:lnTo>
                <a:lnTo>
                  <a:pt x="75552" y="14821"/>
                </a:lnTo>
                <a:lnTo>
                  <a:pt x="71597" y="15834"/>
                </a:lnTo>
                <a:lnTo>
                  <a:pt x="67969" y="16509"/>
                </a:lnTo>
                <a:lnTo>
                  <a:pt x="64557" y="17951"/>
                </a:lnTo>
                <a:lnTo>
                  <a:pt x="61291" y="19905"/>
                </a:lnTo>
                <a:lnTo>
                  <a:pt x="58121" y="22200"/>
                </a:lnTo>
                <a:lnTo>
                  <a:pt x="55016" y="25714"/>
                </a:lnTo>
                <a:lnTo>
                  <a:pt x="51953" y="30041"/>
                </a:lnTo>
                <a:lnTo>
                  <a:pt x="48919" y="34910"/>
                </a:lnTo>
                <a:lnTo>
                  <a:pt x="44913" y="39149"/>
                </a:lnTo>
                <a:lnTo>
                  <a:pt x="40257" y="42966"/>
                </a:lnTo>
                <a:lnTo>
                  <a:pt x="35169" y="46503"/>
                </a:lnTo>
                <a:lnTo>
                  <a:pt x="30784" y="50846"/>
                </a:lnTo>
                <a:lnTo>
                  <a:pt x="26869" y="55725"/>
                </a:lnTo>
                <a:lnTo>
                  <a:pt x="23267" y="60963"/>
                </a:lnTo>
                <a:lnTo>
                  <a:pt x="19874" y="66439"/>
                </a:lnTo>
                <a:lnTo>
                  <a:pt x="16619" y="72074"/>
                </a:lnTo>
                <a:lnTo>
                  <a:pt x="13457" y="77815"/>
                </a:lnTo>
                <a:lnTo>
                  <a:pt x="10357" y="84619"/>
                </a:lnTo>
                <a:lnTo>
                  <a:pt x="7298" y="92131"/>
                </a:lnTo>
                <a:lnTo>
                  <a:pt x="4266" y="100116"/>
                </a:lnTo>
                <a:lnTo>
                  <a:pt x="2245" y="106432"/>
                </a:lnTo>
                <a:lnTo>
                  <a:pt x="898" y="111634"/>
                </a:lnTo>
                <a:lnTo>
                  <a:pt x="0" y="116095"/>
                </a:lnTo>
                <a:lnTo>
                  <a:pt x="393" y="120061"/>
                </a:lnTo>
                <a:lnTo>
                  <a:pt x="1648" y="123697"/>
                </a:lnTo>
                <a:lnTo>
                  <a:pt x="3476" y="127113"/>
                </a:lnTo>
                <a:lnTo>
                  <a:pt x="4695" y="130383"/>
                </a:lnTo>
                <a:lnTo>
                  <a:pt x="5508" y="133554"/>
                </a:lnTo>
                <a:lnTo>
                  <a:pt x="6050" y="136661"/>
                </a:lnTo>
                <a:lnTo>
                  <a:pt x="7403" y="138733"/>
                </a:lnTo>
                <a:lnTo>
                  <a:pt x="9297" y="140113"/>
                </a:lnTo>
                <a:lnTo>
                  <a:pt x="11552" y="141034"/>
                </a:lnTo>
                <a:lnTo>
                  <a:pt x="14048" y="141648"/>
                </a:lnTo>
                <a:lnTo>
                  <a:pt x="16704" y="142057"/>
                </a:lnTo>
                <a:lnTo>
                  <a:pt x="19467" y="142329"/>
                </a:lnTo>
                <a:lnTo>
                  <a:pt x="22301" y="142511"/>
                </a:lnTo>
                <a:lnTo>
                  <a:pt x="25182" y="142632"/>
                </a:lnTo>
                <a:lnTo>
                  <a:pt x="31030" y="142767"/>
                </a:lnTo>
                <a:lnTo>
                  <a:pt x="36936" y="142827"/>
                </a:lnTo>
                <a:lnTo>
                  <a:pt x="39900" y="141851"/>
                </a:lnTo>
                <a:lnTo>
                  <a:pt x="42868" y="140208"/>
                </a:lnTo>
                <a:lnTo>
                  <a:pt x="45840" y="138120"/>
                </a:lnTo>
                <a:lnTo>
                  <a:pt x="48812" y="134744"/>
                </a:lnTo>
                <a:lnTo>
                  <a:pt x="51786" y="130509"/>
                </a:lnTo>
                <a:lnTo>
                  <a:pt x="54761" y="125702"/>
                </a:lnTo>
                <a:lnTo>
                  <a:pt x="57737" y="121504"/>
                </a:lnTo>
                <a:lnTo>
                  <a:pt x="60713" y="117714"/>
                </a:lnTo>
                <a:lnTo>
                  <a:pt x="63689" y="114195"/>
                </a:lnTo>
                <a:lnTo>
                  <a:pt x="66665" y="110856"/>
                </a:lnTo>
                <a:lnTo>
                  <a:pt x="72618" y="104501"/>
                </a:lnTo>
                <a:lnTo>
                  <a:pt x="75594" y="98441"/>
                </a:lnTo>
                <a:lnTo>
                  <a:pt x="78571" y="90432"/>
                </a:lnTo>
                <a:lnTo>
                  <a:pt x="85736" y="68024"/>
                </a:lnTo>
                <a:lnTo>
                  <a:pt x="86324" y="67177"/>
                </a:lnTo>
                <a:lnTo>
                  <a:pt x="86716" y="67605"/>
                </a:lnTo>
                <a:lnTo>
                  <a:pt x="86978" y="68883"/>
                </a:lnTo>
                <a:lnTo>
                  <a:pt x="88144" y="69734"/>
                </a:lnTo>
                <a:lnTo>
                  <a:pt x="92086" y="70680"/>
                </a:lnTo>
                <a:lnTo>
                  <a:pt x="94526" y="72917"/>
                </a:lnTo>
                <a:lnTo>
                  <a:pt x="97145" y="76393"/>
                </a:lnTo>
                <a:lnTo>
                  <a:pt x="99883" y="80694"/>
                </a:lnTo>
                <a:lnTo>
                  <a:pt x="103693" y="85546"/>
                </a:lnTo>
                <a:lnTo>
                  <a:pt x="108217" y="90765"/>
                </a:lnTo>
                <a:lnTo>
                  <a:pt x="113218" y="96229"/>
                </a:lnTo>
                <a:lnTo>
                  <a:pt x="117544" y="99871"/>
                </a:lnTo>
                <a:lnTo>
                  <a:pt x="121420" y="102300"/>
                </a:lnTo>
                <a:lnTo>
                  <a:pt x="141078" y="11608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1285"/>
          <p:cNvSpPr/>
          <p:nvPr/>
        </p:nvSpPr>
        <p:spPr>
          <a:xfrm>
            <a:off x="285750" y="2902148"/>
            <a:ext cx="53579" cy="136919"/>
          </a:xfrm>
          <a:custGeom>
            <a:avLst/>
            <a:gdLst/>
            <a:ahLst/>
            <a:cxnLst/>
            <a:rect l="0" t="0" r="0" b="0"/>
            <a:pathLst>
              <a:path w="53579" h="136919">
                <a:moveTo>
                  <a:pt x="0" y="80367"/>
                </a:moveTo>
                <a:lnTo>
                  <a:pt x="4740" y="89848"/>
                </a:lnTo>
                <a:lnTo>
                  <a:pt x="6136" y="93633"/>
                </a:lnTo>
                <a:lnTo>
                  <a:pt x="7067" y="97149"/>
                </a:lnTo>
                <a:lnTo>
                  <a:pt x="7688" y="100485"/>
                </a:lnTo>
                <a:lnTo>
                  <a:pt x="8102" y="103700"/>
                </a:lnTo>
                <a:lnTo>
                  <a:pt x="8378" y="106837"/>
                </a:lnTo>
                <a:lnTo>
                  <a:pt x="8561" y="109920"/>
                </a:lnTo>
                <a:lnTo>
                  <a:pt x="9676" y="112967"/>
                </a:lnTo>
                <a:lnTo>
                  <a:pt x="11412" y="115991"/>
                </a:lnTo>
                <a:lnTo>
                  <a:pt x="13561" y="119000"/>
                </a:lnTo>
                <a:lnTo>
                  <a:pt x="15986" y="121997"/>
                </a:lnTo>
                <a:lnTo>
                  <a:pt x="18594" y="124987"/>
                </a:lnTo>
                <a:lnTo>
                  <a:pt x="21326" y="127974"/>
                </a:lnTo>
                <a:lnTo>
                  <a:pt x="23147" y="130956"/>
                </a:lnTo>
                <a:lnTo>
                  <a:pt x="24361" y="133937"/>
                </a:lnTo>
                <a:lnTo>
                  <a:pt x="25170" y="136916"/>
                </a:lnTo>
                <a:lnTo>
                  <a:pt x="25709" y="136918"/>
                </a:lnTo>
                <a:lnTo>
                  <a:pt x="26069" y="134935"/>
                </a:lnTo>
                <a:lnTo>
                  <a:pt x="26309" y="131629"/>
                </a:lnTo>
                <a:lnTo>
                  <a:pt x="25477" y="129424"/>
                </a:lnTo>
                <a:lnTo>
                  <a:pt x="23930" y="127955"/>
                </a:lnTo>
                <a:lnTo>
                  <a:pt x="21906" y="126975"/>
                </a:lnTo>
                <a:lnTo>
                  <a:pt x="19565" y="123345"/>
                </a:lnTo>
                <a:lnTo>
                  <a:pt x="17012" y="117949"/>
                </a:lnTo>
                <a:lnTo>
                  <a:pt x="14318" y="111375"/>
                </a:lnTo>
                <a:lnTo>
                  <a:pt x="12521" y="105008"/>
                </a:lnTo>
                <a:lnTo>
                  <a:pt x="11324" y="98779"/>
                </a:lnTo>
                <a:lnTo>
                  <a:pt x="10526" y="92641"/>
                </a:lnTo>
                <a:lnTo>
                  <a:pt x="9994" y="86566"/>
                </a:lnTo>
                <a:lnTo>
                  <a:pt x="9639" y="80531"/>
                </a:lnTo>
                <a:lnTo>
                  <a:pt x="9402" y="74523"/>
                </a:lnTo>
                <a:lnTo>
                  <a:pt x="10237" y="68534"/>
                </a:lnTo>
                <a:lnTo>
                  <a:pt x="11785" y="62556"/>
                </a:lnTo>
                <a:lnTo>
                  <a:pt x="13810" y="56587"/>
                </a:lnTo>
                <a:lnTo>
                  <a:pt x="16152" y="50623"/>
                </a:lnTo>
                <a:lnTo>
                  <a:pt x="18705" y="44663"/>
                </a:lnTo>
                <a:lnTo>
                  <a:pt x="21400" y="38705"/>
                </a:lnTo>
                <a:lnTo>
                  <a:pt x="24188" y="33741"/>
                </a:lnTo>
                <a:lnTo>
                  <a:pt x="27039" y="29439"/>
                </a:lnTo>
                <a:lnTo>
                  <a:pt x="29932" y="25579"/>
                </a:lnTo>
                <a:lnTo>
                  <a:pt x="32853" y="22014"/>
                </a:lnTo>
                <a:lnTo>
                  <a:pt x="35793" y="18644"/>
                </a:lnTo>
                <a:lnTo>
                  <a:pt x="38744" y="15406"/>
                </a:lnTo>
                <a:lnTo>
                  <a:pt x="44670" y="9162"/>
                </a:lnTo>
                <a:lnTo>
                  <a:pt x="5357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1286"/>
          <p:cNvSpPr/>
          <p:nvPr/>
        </p:nvSpPr>
        <p:spPr>
          <a:xfrm>
            <a:off x="348625" y="2834495"/>
            <a:ext cx="106790" cy="174810"/>
          </a:xfrm>
          <a:custGeom>
            <a:avLst/>
            <a:gdLst/>
            <a:ahLst/>
            <a:cxnLst/>
            <a:rect l="0" t="0" r="0" b="0"/>
            <a:pathLst>
              <a:path w="106790" h="174810">
                <a:moveTo>
                  <a:pt x="8562" y="5145"/>
                </a:moveTo>
                <a:lnTo>
                  <a:pt x="3822" y="405"/>
                </a:lnTo>
                <a:lnTo>
                  <a:pt x="2425" y="0"/>
                </a:lnTo>
                <a:lnTo>
                  <a:pt x="1494" y="723"/>
                </a:lnTo>
                <a:lnTo>
                  <a:pt x="874" y="2197"/>
                </a:lnTo>
                <a:lnTo>
                  <a:pt x="184" y="6481"/>
                </a:lnTo>
                <a:lnTo>
                  <a:pt x="0" y="9012"/>
                </a:lnTo>
                <a:lnTo>
                  <a:pt x="1862" y="13676"/>
                </a:lnTo>
                <a:lnTo>
                  <a:pt x="5087" y="19762"/>
                </a:lnTo>
                <a:lnTo>
                  <a:pt x="9222" y="26796"/>
                </a:lnTo>
                <a:lnTo>
                  <a:pt x="12971" y="33470"/>
                </a:lnTo>
                <a:lnTo>
                  <a:pt x="19782" y="46177"/>
                </a:lnTo>
                <a:lnTo>
                  <a:pt x="22987" y="51351"/>
                </a:lnTo>
                <a:lnTo>
                  <a:pt x="26116" y="55793"/>
                </a:lnTo>
                <a:lnTo>
                  <a:pt x="29195" y="59746"/>
                </a:lnTo>
                <a:lnTo>
                  <a:pt x="32239" y="64366"/>
                </a:lnTo>
                <a:lnTo>
                  <a:pt x="35261" y="69431"/>
                </a:lnTo>
                <a:lnTo>
                  <a:pt x="38267" y="74791"/>
                </a:lnTo>
                <a:lnTo>
                  <a:pt x="43248" y="82333"/>
                </a:lnTo>
                <a:lnTo>
                  <a:pt x="76299" y="129546"/>
                </a:lnTo>
                <a:lnTo>
                  <a:pt x="81501" y="136696"/>
                </a:lnTo>
                <a:lnTo>
                  <a:pt x="85962" y="142455"/>
                </a:lnTo>
                <a:lnTo>
                  <a:pt x="89927" y="147287"/>
                </a:lnTo>
                <a:lnTo>
                  <a:pt x="93563" y="152492"/>
                </a:lnTo>
                <a:lnTo>
                  <a:pt x="96980" y="157947"/>
                </a:lnTo>
                <a:lnTo>
                  <a:pt x="106789" y="17480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1287"/>
          <p:cNvSpPr/>
          <p:nvPr/>
        </p:nvSpPr>
        <p:spPr>
          <a:xfrm>
            <a:off x="357187" y="2921249"/>
            <a:ext cx="142876" cy="34478"/>
          </a:xfrm>
          <a:custGeom>
            <a:avLst/>
            <a:gdLst/>
            <a:ahLst/>
            <a:cxnLst/>
            <a:rect l="0" t="0" r="0" b="0"/>
            <a:pathLst>
              <a:path w="142876" h="34478">
                <a:moveTo>
                  <a:pt x="142875" y="7688"/>
                </a:moveTo>
                <a:lnTo>
                  <a:pt x="133394" y="2948"/>
                </a:lnTo>
                <a:lnTo>
                  <a:pt x="128617" y="1551"/>
                </a:lnTo>
                <a:lnTo>
                  <a:pt x="123448" y="620"/>
                </a:lnTo>
                <a:lnTo>
                  <a:pt x="118017" y="0"/>
                </a:lnTo>
                <a:lnTo>
                  <a:pt x="109436" y="578"/>
                </a:lnTo>
                <a:lnTo>
                  <a:pt x="98754" y="1956"/>
                </a:lnTo>
                <a:lnTo>
                  <a:pt x="86672" y="3867"/>
                </a:lnTo>
                <a:lnTo>
                  <a:pt x="76633" y="6132"/>
                </a:lnTo>
                <a:lnTo>
                  <a:pt x="67956" y="8636"/>
                </a:lnTo>
                <a:lnTo>
                  <a:pt x="60187" y="11296"/>
                </a:lnTo>
                <a:lnTo>
                  <a:pt x="53023" y="14062"/>
                </a:lnTo>
                <a:lnTo>
                  <a:pt x="46263" y="16898"/>
                </a:lnTo>
                <a:lnTo>
                  <a:pt x="39771" y="19782"/>
                </a:lnTo>
                <a:lnTo>
                  <a:pt x="34452" y="21703"/>
                </a:lnTo>
                <a:lnTo>
                  <a:pt x="29913" y="22985"/>
                </a:lnTo>
                <a:lnTo>
                  <a:pt x="25895" y="23839"/>
                </a:lnTo>
                <a:lnTo>
                  <a:pt x="21232" y="25401"/>
                </a:lnTo>
                <a:lnTo>
                  <a:pt x="16139" y="27434"/>
                </a:lnTo>
                <a:lnTo>
                  <a:pt x="0" y="3447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1288"/>
          <p:cNvSpPr/>
          <p:nvPr/>
        </p:nvSpPr>
        <p:spPr>
          <a:xfrm>
            <a:off x="785812" y="2527101"/>
            <a:ext cx="375048" cy="232173"/>
          </a:xfrm>
          <a:custGeom>
            <a:avLst/>
            <a:gdLst/>
            <a:ahLst/>
            <a:cxnLst/>
            <a:rect l="0" t="0" r="0" b="0"/>
            <a:pathLst>
              <a:path w="375048" h="232173">
                <a:moveTo>
                  <a:pt x="0" y="0"/>
                </a:moveTo>
                <a:lnTo>
                  <a:pt x="9481" y="4741"/>
                </a:lnTo>
                <a:lnTo>
                  <a:pt x="16781" y="9714"/>
                </a:lnTo>
                <a:lnTo>
                  <a:pt x="20117" y="12429"/>
                </a:lnTo>
                <a:lnTo>
                  <a:pt x="30279" y="18208"/>
                </a:lnTo>
                <a:lnTo>
                  <a:pt x="77543" y="43319"/>
                </a:lnTo>
                <a:lnTo>
                  <a:pt x="90391" y="50707"/>
                </a:lnTo>
                <a:lnTo>
                  <a:pt x="101932" y="57617"/>
                </a:lnTo>
                <a:lnTo>
                  <a:pt x="117564" y="65201"/>
                </a:lnTo>
                <a:lnTo>
                  <a:pt x="135923" y="73233"/>
                </a:lnTo>
                <a:lnTo>
                  <a:pt x="156100" y="81564"/>
                </a:lnTo>
                <a:lnTo>
                  <a:pt x="171535" y="89103"/>
                </a:lnTo>
                <a:lnTo>
                  <a:pt x="183810" y="96113"/>
                </a:lnTo>
                <a:lnTo>
                  <a:pt x="193978" y="102771"/>
                </a:lnTo>
                <a:lnTo>
                  <a:pt x="202740" y="108201"/>
                </a:lnTo>
                <a:lnTo>
                  <a:pt x="210566" y="112814"/>
                </a:lnTo>
                <a:lnTo>
                  <a:pt x="217768" y="116881"/>
                </a:lnTo>
                <a:lnTo>
                  <a:pt x="225546" y="121577"/>
                </a:lnTo>
                <a:lnTo>
                  <a:pt x="242125" y="132086"/>
                </a:lnTo>
                <a:lnTo>
                  <a:pt x="251706" y="138659"/>
                </a:lnTo>
                <a:lnTo>
                  <a:pt x="272935" y="153900"/>
                </a:lnTo>
                <a:lnTo>
                  <a:pt x="282167" y="160147"/>
                </a:lnTo>
                <a:lnTo>
                  <a:pt x="290307" y="165304"/>
                </a:lnTo>
                <a:lnTo>
                  <a:pt x="297717" y="169734"/>
                </a:lnTo>
                <a:lnTo>
                  <a:pt x="304642" y="173679"/>
                </a:lnTo>
                <a:lnTo>
                  <a:pt x="317628" y="180709"/>
                </a:lnTo>
                <a:lnTo>
                  <a:pt x="325854" y="186949"/>
                </a:lnTo>
                <a:lnTo>
                  <a:pt x="335306" y="195078"/>
                </a:lnTo>
                <a:lnTo>
                  <a:pt x="359634" y="217543"/>
                </a:lnTo>
                <a:lnTo>
                  <a:pt x="375047" y="2321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1289"/>
          <p:cNvSpPr/>
          <p:nvPr/>
        </p:nvSpPr>
        <p:spPr>
          <a:xfrm>
            <a:off x="1089421" y="2812851"/>
            <a:ext cx="174436" cy="182336"/>
          </a:xfrm>
          <a:custGeom>
            <a:avLst/>
            <a:gdLst/>
            <a:ahLst/>
            <a:cxnLst/>
            <a:rect l="0" t="0" r="0" b="0"/>
            <a:pathLst>
              <a:path w="174436" h="182336">
                <a:moveTo>
                  <a:pt x="0" y="89297"/>
                </a:moveTo>
                <a:lnTo>
                  <a:pt x="0" y="103518"/>
                </a:lnTo>
                <a:lnTo>
                  <a:pt x="993" y="108700"/>
                </a:lnTo>
                <a:lnTo>
                  <a:pt x="2646" y="113146"/>
                </a:lnTo>
                <a:lnTo>
                  <a:pt x="8122" y="123709"/>
                </a:lnTo>
                <a:lnTo>
                  <a:pt x="17170" y="141633"/>
                </a:lnTo>
                <a:lnTo>
                  <a:pt x="20376" y="148992"/>
                </a:lnTo>
                <a:lnTo>
                  <a:pt x="22514" y="154891"/>
                </a:lnTo>
                <a:lnTo>
                  <a:pt x="23939" y="159815"/>
                </a:lnTo>
                <a:lnTo>
                  <a:pt x="25881" y="164090"/>
                </a:lnTo>
                <a:lnTo>
                  <a:pt x="28169" y="167933"/>
                </a:lnTo>
                <a:lnTo>
                  <a:pt x="30685" y="171486"/>
                </a:lnTo>
                <a:lnTo>
                  <a:pt x="33356" y="174848"/>
                </a:lnTo>
                <a:lnTo>
                  <a:pt x="36128" y="178081"/>
                </a:lnTo>
                <a:lnTo>
                  <a:pt x="38968" y="181229"/>
                </a:lnTo>
                <a:lnTo>
                  <a:pt x="40862" y="182335"/>
                </a:lnTo>
                <a:lnTo>
                  <a:pt x="42124" y="182080"/>
                </a:lnTo>
                <a:lnTo>
                  <a:pt x="42966" y="180918"/>
                </a:lnTo>
                <a:lnTo>
                  <a:pt x="42535" y="179151"/>
                </a:lnTo>
                <a:lnTo>
                  <a:pt x="39410" y="174542"/>
                </a:lnTo>
                <a:lnTo>
                  <a:pt x="34714" y="169186"/>
                </a:lnTo>
                <a:lnTo>
                  <a:pt x="32072" y="166369"/>
                </a:lnTo>
                <a:lnTo>
                  <a:pt x="30311" y="163499"/>
                </a:lnTo>
                <a:lnTo>
                  <a:pt x="29137" y="160593"/>
                </a:lnTo>
                <a:lnTo>
                  <a:pt x="28355" y="157664"/>
                </a:lnTo>
                <a:lnTo>
                  <a:pt x="25849" y="150750"/>
                </a:lnTo>
                <a:lnTo>
                  <a:pt x="17772" y="129838"/>
                </a:lnTo>
                <a:lnTo>
                  <a:pt x="13833" y="121285"/>
                </a:lnTo>
                <a:lnTo>
                  <a:pt x="10214" y="114592"/>
                </a:lnTo>
                <a:lnTo>
                  <a:pt x="6810" y="109136"/>
                </a:lnTo>
                <a:lnTo>
                  <a:pt x="4540" y="104508"/>
                </a:lnTo>
                <a:lnTo>
                  <a:pt x="3027" y="100430"/>
                </a:lnTo>
                <a:lnTo>
                  <a:pt x="2018" y="96719"/>
                </a:lnTo>
                <a:lnTo>
                  <a:pt x="1345" y="93253"/>
                </a:lnTo>
                <a:lnTo>
                  <a:pt x="897" y="89950"/>
                </a:lnTo>
                <a:lnTo>
                  <a:pt x="399" y="85618"/>
                </a:lnTo>
                <a:lnTo>
                  <a:pt x="266" y="85852"/>
                </a:lnTo>
                <a:lnTo>
                  <a:pt x="177" y="87001"/>
                </a:lnTo>
                <a:lnTo>
                  <a:pt x="1111" y="88758"/>
                </a:lnTo>
                <a:lnTo>
                  <a:pt x="4793" y="93357"/>
                </a:lnTo>
                <a:lnTo>
                  <a:pt x="9149" y="96965"/>
                </a:lnTo>
                <a:lnTo>
                  <a:pt x="15029" y="101354"/>
                </a:lnTo>
                <a:lnTo>
                  <a:pt x="21926" y="106265"/>
                </a:lnTo>
                <a:lnTo>
                  <a:pt x="31484" y="112515"/>
                </a:lnTo>
                <a:lnTo>
                  <a:pt x="55334" y="127398"/>
                </a:lnTo>
                <a:lnTo>
                  <a:pt x="68640" y="134541"/>
                </a:lnTo>
                <a:lnTo>
                  <a:pt x="82471" y="141288"/>
                </a:lnTo>
                <a:lnTo>
                  <a:pt x="96653" y="147770"/>
                </a:lnTo>
                <a:lnTo>
                  <a:pt x="110076" y="152091"/>
                </a:lnTo>
                <a:lnTo>
                  <a:pt x="122993" y="154972"/>
                </a:lnTo>
                <a:lnTo>
                  <a:pt x="153280" y="159596"/>
                </a:lnTo>
                <a:lnTo>
                  <a:pt x="156757" y="159976"/>
                </a:lnTo>
                <a:lnTo>
                  <a:pt x="160067" y="160229"/>
                </a:lnTo>
                <a:lnTo>
                  <a:pt x="163266" y="160397"/>
                </a:lnTo>
                <a:lnTo>
                  <a:pt x="165399" y="159517"/>
                </a:lnTo>
                <a:lnTo>
                  <a:pt x="166821" y="157939"/>
                </a:lnTo>
                <a:lnTo>
                  <a:pt x="167769" y="155894"/>
                </a:lnTo>
                <a:lnTo>
                  <a:pt x="171468" y="150977"/>
                </a:lnTo>
                <a:lnTo>
                  <a:pt x="173843" y="148276"/>
                </a:lnTo>
                <a:lnTo>
                  <a:pt x="174435" y="145484"/>
                </a:lnTo>
                <a:lnTo>
                  <a:pt x="173837" y="142630"/>
                </a:lnTo>
                <a:lnTo>
                  <a:pt x="172446" y="139735"/>
                </a:lnTo>
                <a:lnTo>
                  <a:pt x="171519" y="135821"/>
                </a:lnTo>
                <a:lnTo>
                  <a:pt x="170901" y="131227"/>
                </a:lnTo>
                <a:lnTo>
                  <a:pt x="170489" y="126180"/>
                </a:lnTo>
                <a:lnTo>
                  <a:pt x="170214" y="120831"/>
                </a:lnTo>
                <a:lnTo>
                  <a:pt x="169909" y="109596"/>
                </a:lnTo>
                <a:lnTo>
                  <a:pt x="167843" y="101837"/>
                </a:lnTo>
                <a:lnTo>
                  <a:pt x="164481" y="92696"/>
                </a:lnTo>
                <a:lnTo>
                  <a:pt x="160256" y="82634"/>
                </a:lnTo>
                <a:lnTo>
                  <a:pt x="155455" y="72948"/>
                </a:lnTo>
                <a:lnTo>
                  <a:pt x="150269" y="63515"/>
                </a:lnTo>
                <a:lnTo>
                  <a:pt x="144828" y="54250"/>
                </a:lnTo>
                <a:lnTo>
                  <a:pt x="136137" y="38663"/>
                </a:lnTo>
                <a:lnTo>
                  <a:pt x="132430" y="31729"/>
                </a:lnTo>
                <a:lnTo>
                  <a:pt x="128966" y="26113"/>
                </a:lnTo>
                <a:lnTo>
                  <a:pt x="125665" y="21378"/>
                </a:lnTo>
                <a:lnTo>
                  <a:pt x="122472" y="17228"/>
                </a:lnTo>
                <a:lnTo>
                  <a:pt x="119351" y="14462"/>
                </a:lnTo>
                <a:lnTo>
                  <a:pt x="116279" y="12618"/>
                </a:lnTo>
                <a:lnTo>
                  <a:pt x="113238" y="11389"/>
                </a:lnTo>
                <a:lnTo>
                  <a:pt x="110219" y="9577"/>
                </a:lnTo>
                <a:lnTo>
                  <a:pt x="107214" y="7377"/>
                </a:lnTo>
                <a:lnTo>
                  <a:pt x="9822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1290"/>
          <p:cNvSpPr/>
          <p:nvPr/>
        </p:nvSpPr>
        <p:spPr>
          <a:xfrm>
            <a:off x="206624" y="3321843"/>
            <a:ext cx="195212" cy="2116337"/>
          </a:xfrm>
          <a:custGeom>
            <a:avLst/>
            <a:gdLst/>
            <a:ahLst/>
            <a:cxnLst/>
            <a:rect l="0" t="0" r="0" b="0"/>
            <a:pathLst>
              <a:path w="195212" h="2116337">
                <a:moveTo>
                  <a:pt x="7688" y="0"/>
                </a:moveTo>
                <a:lnTo>
                  <a:pt x="2948" y="9481"/>
                </a:lnTo>
                <a:lnTo>
                  <a:pt x="620" y="19428"/>
                </a:lnTo>
                <a:lnTo>
                  <a:pt x="0" y="24858"/>
                </a:lnTo>
                <a:lnTo>
                  <a:pt x="1956" y="38829"/>
                </a:lnTo>
                <a:lnTo>
                  <a:pt x="5990" y="60784"/>
                </a:lnTo>
                <a:lnTo>
                  <a:pt x="7539" y="115727"/>
                </a:lnTo>
                <a:lnTo>
                  <a:pt x="12399" y="180287"/>
                </a:lnTo>
                <a:lnTo>
                  <a:pt x="15368" y="242155"/>
                </a:lnTo>
                <a:lnTo>
                  <a:pt x="17363" y="306647"/>
                </a:lnTo>
                <a:lnTo>
                  <a:pt x="21248" y="336379"/>
                </a:lnTo>
                <a:lnTo>
                  <a:pt x="23674" y="371097"/>
                </a:lnTo>
                <a:lnTo>
                  <a:pt x="29014" y="475817"/>
                </a:lnTo>
                <a:lnTo>
                  <a:pt x="32819" y="529540"/>
                </a:lnTo>
                <a:lnTo>
                  <a:pt x="45672" y="671074"/>
                </a:lnTo>
                <a:lnTo>
                  <a:pt x="56199" y="821673"/>
                </a:lnTo>
                <a:lnTo>
                  <a:pt x="61660" y="872195"/>
                </a:lnTo>
                <a:lnTo>
                  <a:pt x="66402" y="920447"/>
                </a:lnTo>
                <a:lnTo>
                  <a:pt x="68510" y="981580"/>
                </a:lnTo>
                <a:lnTo>
                  <a:pt x="72092" y="1032563"/>
                </a:lnTo>
                <a:lnTo>
                  <a:pt x="76992" y="1075065"/>
                </a:lnTo>
                <a:lnTo>
                  <a:pt x="82477" y="1113799"/>
                </a:lnTo>
                <a:lnTo>
                  <a:pt x="99994" y="1223156"/>
                </a:lnTo>
                <a:lnTo>
                  <a:pt x="104160" y="1276883"/>
                </a:lnTo>
                <a:lnTo>
                  <a:pt x="110135" y="1330505"/>
                </a:lnTo>
                <a:lnTo>
                  <a:pt x="118189" y="1384096"/>
                </a:lnTo>
                <a:lnTo>
                  <a:pt x="123938" y="1417172"/>
                </a:lnTo>
                <a:lnTo>
                  <a:pt x="128808" y="1449401"/>
                </a:lnTo>
                <a:lnTo>
                  <a:pt x="133534" y="1505976"/>
                </a:lnTo>
                <a:lnTo>
                  <a:pt x="137226" y="1531828"/>
                </a:lnTo>
                <a:lnTo>
                  <a:pt x="152669" y="1628036"/>
                </a:lnTo>
                <a:lnTo>
                  <a:pt x="156928" y="1666780"/>
                </a:lnTo>
                <a:lnTo>
                  <a:pt x="166952" y="1775973"/>
                </a:lnTo>
                <a:lnTo>
                  <a:pt x="172730" y="1854270"/>
                </a:lnTo>
                <a:lnTo>
                  <a:pt x="175298" y="1904612"/>
                </a:lnTo>
                <a:lnTo>
                  <a:pt x="176743" y="1956259"/>
                </a:lnTo>
                <a:lnTo>
                  <a:pt x="179156" y="2007501"/>
                </a:lnTo>
                <a:lnTo>
                  <a:pt x="182524" y="2030881"/>
                </a:lnTo>
                <a:lnTo>
                  <a:pt x="189572" y="2074387"/>
                </a:lnTo>
                <a:lnTo>
                  <a:pt x="195211" y="211633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1291"/>
          <p:cNvSpPr/>
          <p:nvPr/>
        </p:nvSpPr>
        <p:spPr>
          <a:xfrm>
            <a:off x="1196578" y="3366492"/>
            <a:ext cx="205383" cy="1723430"/>
          </a:xfrm>
          <a:custGeom>
            <a:avLst/>
            <a:gdLst/>
            <a:ahLst/>
            <a:cxnLst/>
            <a:rect l="0" t="0" r="0" b="0"/>
            <a:pathLst>
              <a:path w="205383" h="1723430">
                <a:moveTo>
                  <a:pt x="0" y="0"/>
                </a:moveTo>
                <a:lnTo>
                  <a:pt x="4740" y="9481"/>
                </a:lnTo>
                <a:lnTo>
                  <a:pt x="9713" y="16781"/>
                </a:lnTo>
                <a:lnTo>
                  <a:pt x="12429" y="20117"/>
                </a:lnTo>
                <a:lnTo>
                  <a:pt x="14239" y="24325"/>
                </a:lnTo>
                <a:lnTo>
                  <a:pt x="19790" y="45338"/>
                </a:lnTo>
                <a:lnTo>
                  <a:pt x="24670" y="57853"/>
                </a:lnTo>
                <a:lnTo>
                  <a:pt x="30147" y="73337"/>
                </a:lnTo>
                <a:lnTo>
                  <a:pt x="37630" y="137539"/>
                </a:lnTo>
                <a:lnTo>
                  <a:pt x="42569" y="170729"/>
                </a:lnTo>
                <a:lnTo>
                  <a:pt x="44237" y="217499"/>
                </a:lnTo>
                <a:lnTo>
                  <a:pt x="44526" y="257810"/>
                </a:lnTo>
                <a:lnTo>
                  <a:pt x="47240" y="299791"/>
                </a:lnTo>
                <a:lnTo>
                  <a:pt x="51753" y="346560"/>
                </a:lnTo>
                <a:lnTo>
                  <a:pt x="57066" y="383883"/>
                </a:lnTo>
                <a:lnTo>
                  <a:pt x="60895" y="437527"/>
                </a:lnTo>
                <a:lnTo>
                  <a:pt x="67083" y="505011"/>
                </a:lnTo>
                <a:lnTo>
                  <a:pt x="91883" y="739574"/>
                </a:lnTo>
                <a:lnTo>
                  <a:pt x="99707" y="800981"/>
                </a:lnTo>
                <a:lnTo>
                  <a:pt x="103845" y="850762"/>
                </a:lnTo>
                <a:lnTo>
                  <a:pt x="106677" y="896038"/>
                </a:lnTo>
                <a:lnTo>
                  <a:pt x="111242" y="939312"/>
                </a:lnTo>
                <a:lnTo>
                  <a:pt x="145813" y="1212935"/>
                </a:lnTo>
                <a:lnTo>
                  <a:pt x="150787" y="1261061"/>
                </a:lnTo>
                <a:lnTo>
                  <a:pt x="154103" y="1299098"/>
                </a:lnTo>
                <a:lnTo>
                  <a:pt x="168370" y="1412798"/>
                </a:lnTo>
                <a:lnTo>
                  <a:pt x="195646" y="1604523"/>
                </a:lnTo>
                <a:lnTo>
                  <a:pt x="201055" y="1656692"/>
                </a:lnTo>
                <a:lnTo>
                  <a:pt x="205382" y="172342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1292"/>
          <p:cNvSpPr/>
          <p:nvPr/>
        </p:nvSpPr>
        <p:spPr>
          <a:xfrm>
            <a:off x="160734" y="5643562"/>
            <a:ext cx="303610" cy="142876"/>
          </a:xfrm>
          <a:custGeom>
            <a:avLst/>
            <a:gdLst/>
            <a:ahLst/>
            <a:cxnLst/>
            <a:rect l="0" t="0" r="0" b="0"/>
            <a:pathLst>
              <a:path w="303610" h="142876">
                <a:moveTo>
                  <a:pt x="303609" y="0"/>
                </a:moveTo>
                <a:lnTo>
                  <a:pt x="289388" y="0"/>
                </a:lnTo>
                <a:lnTo>
                  <a:pt x="283214" y="993"/>
                </a:lnTo>
                <a:lnTo>
                  <a:pt x="277114" y="2646"/>
                </a:lnTo>
                <a:lnTo>
                  <a:pt x="248325" y="12429"/>
                </a:lnTo>
                <a:lnTo>
                  <a:pt x="240956" y="15231"/>
                </a:lnTo>
                <a:lnTo>
                  <a:pt x="234059" y="18092"/>
                </a:lnTo>
                <a:lnTo>
                  <a:pt x="227477" y="20991"/>
                </a:lnTo>
                <a:lnTo>
                  <a:pt x="220112" y="23916"/>
                </a:lnTo>
                <a:lnTo>
                  <a:pt x="203992" y="29812"/>
                </a:lnTo>
                <a:lnTo>
                  <a:pt x="195526" y="33765"/>
                </a:lnTo>
                <a:lnTo>
                  <a:pt x="186905" y="38385"/>
                </a:lnTo>
                <a:lnTo>
                  <a:pt x="87062" y="97297"/>
                </a:lnTo>
                <a:lnTo>
                  <a:pt x="66475" y="108727"/>
                </a:lnTo>
                <a:lnTo>
                  <a:pt x="43729" y="120741"/>
                </a:lnTo>
                <a:lnTo>
                  <a:pt x="30680" y="127415"/>
                </a:lnTo>
                <a:lnTo>
                  <a:pt x="25414" y="130584"/>
                </a:lnTo>
                <a:lnTo>
                  <a:pt x="20912" y="133689"/>
                </a:lnTo>
                <a:lnTo>
                  <a:pt x="16918" y="136751"/>
                </a:lnTo>
                <a:lnTo>
                  <a:pt x="9834" y="140153"/>
                </a:lnTo>
                <a:lnTo>
                  <a:pt x="0" y="14287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1293"/>
          <p:cNvSpPr/>
          <p:nvPr/>
        </p:nvSpPr>
        <p:spPr>
          <a:xfrm>
            <a:off x="339328" y="5750718"/>
            <a:ext cx="80368" cy="196454"/>
          </a:xfrm>
          <a:custGeom>
            <a:avLst/>
            <a:gdLst/>
            <a:ahLst/>
            <a:cxnLst/>
            <a:rect l="0" t="0" r="0" b="0"/>
            <a:pathLst>
              <a:path w="80368" h="196454">
                <a:moveTo>
                  <a:pt x="0" y="0"/>
                </a:moveTo>
                <a:lnTo>
                  <a:pt x="4740" y="14221"/>
                </a:lnTo>
                <a:lnTo>
                  <a:pt x="6137" y="20395"/>
                </a:lnTo>
                <a:lnTo>
                  <a:pt x="7067" y="26496"/>
                </a:lnTo>
                <a:lnTo>
                  <a:pt x="7688" y="32546"/>
                </a:lnTo>
                <a:lnTo>
                  <a:pt x="9094" y="38565"/>
                </a:lnTo>
                <a:lnTo>
                  <a:pt x="11023" y="44561"/>
                </a:lnTo>
                <a:lnTo>
                  <a:pt x="13302" y="50544"/>
                </a:lnTo>
                <a:lnTo>
                  <a:pt x="16805" y="58501"/>
                </a:lnTo>
                <a:lnTo>
                  <a:pt x="25990" y="77925"/>
                </a:lnTo>
                <a:lnTo>
                  <a:pt x="37576" y="101692"/>
                </a:lnTo>
                <a:lnTo>
                  <a:pt x="40926" y="109467"/>
                </a:lnTo>
                <a:lnTo>
                  <a:pt x="44151" y="117626"/>
                </a:lnTo>
                <a:lnTo>
                  <a:pt x="47293" y="126043"/>
                </a:lnTo>
                <a:lnTo>
                  <a:pt x="51372" y="134630"/>
                </a:lnTo>
                <a:lnTo>
                  <a:pt x="56076" y="143331"/>
                </a:lnTo>
                <a:lnTo>
                  <a:pt x="61197" y="152109"/>
                </a:lnTo>
                <a:lnTo>
                  <a:pt x="65602" y="160937"/>
                </a:lnTo>
                <a:lnTo>
                  <a:pt x="69532" y="169800"/>
                </a:lnTo>
                <a:lnTo>
                  <a:pt x="80367" y="19645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1294"/>
          <p:cNvSpPr/>
          <p:nvPr/>
        </p:nvSpPr>
        <p:spPr>
          <a:xfrm>
            <a:off x="402571" y="5781292"/>
            <a:ext cx="267156" cy="147085"/>
          </a:xfrm>
          <a:custGeom>
            <a:avLst/>
            <a:gdLst/>
            <a:ahLst/>
            <a:cxnLst/>
            <a:rect l="0" t="0" r="0" b="0"/>
            <a:pathLst>
              <a:path w="267156" h="147085">
                <a:moveTo>
                  <a:pt x="17124" y="5145"/>
                </a:moveTo>
                <a:lnTo>
                  <a:pt x="7643" y="405"/>
                </a:lnTo>
                <a:lnTo>
                  <a:pt x="4850" y="0"/>
                </a:lnTo>
                <a:lnTo>
                  <a:pt x="2988" y="723"/>
                </a:lnTo>
                <a:lnTo>
                  <a:pt x="1747" y="2197"/>
                </a:lnTo>
                <a:lnTo>
                  <a:pt x="919" y="4172"/>
                </a:lnTo>
                <a:lnTo>
                  <a:pt x="368" y="6481"/>
                </a:lnTo>
                <a:lnTo>
                  <a:pt x="0" y="9012"/>
                </a:lnTo>
                <a:lnTo>
                  <a:pt x="747" y="14668"/>
                </a:lnTo>
                <a:lnTo>
                  <a:pt x="2237" y="22408"/>
                </a:lnTo>
                <a:lnTo>
                  <a:pt x="4223" y="31537"/>
                </a:lnTo>
                <a:lnTo>
                  <a:pt x="6539" y="39606"/>
                </a:lnTo>
                <a:lnTo>
                  <a:pt x="9075" y="46971"/>
                </a:lnTo>
                <a:lnTo>
                  <a:pt x="11758" y="53865"/>
                </a:lnTo>
                <a:lnTo>
                  <a:pt x="13547" y="60446"/>
                </a:lnTo>
                <a:lnTo>
                  <a:pt x="14739" y="66817"/>
                </a:lnTo>
                <a:lnTo>
                  <a:pt x="15534" y="73049"/>
                </a:lnTo>
                <a:lnTo>
                  <a:pt x="17056" y="79188"/>
                </a:lnTo>
                <a:lnTo>
                  <a:pt x="19063" y="85265"/>
                </a:lnTo>
                <a:lnTo>
                  <a:pt x="21393" y="91300"/>
                </a:lnTo>
                <a:lnTo>
                  <a:pt x="23939" y="97309"/>
                </a:lnTo>
                <a:lnTo>
                  <a:pt x="29413" y="109276"/>
                </a:lnTo>
                <a:lnTo>
                  <a:pt x="31270" y="114253"/>
                </a:lnTo>
                <a:lnTo>
                  <a:pt x="32508" y="118564"/>
                </a:lnTo>
                <a:lnTo>
                  <a:pt x="33333" y="122429"/>
                </a:lnTo>
                <a:lnTo>
                  <a:pt x="35867" y="126991"/>
                </a:lnTo>
                <a:lnTo>
                  <a:pt x="39541" y="132016"/>
                </a:lnTo>
                <a:lnTo>
                  <a:pt x="50215" y="144859"/>
                </a:lnTo>
                <a:lnTo>
                  <a:pt x="52083" y="145912"/>
                </a:lnTo>
                <a:lnTo>
                  <a:pt x="56805" y="147084"/>
                </a:lnTo>
                <a:lnTo>
                  <a:pt x="58460" y="146403"/>
                </a:lnTo>
                <a:lnTo>
                  <a:pt x="59564" y="144958"/>
                </a:lnTo>
                <a:lnTo>
                  <a:pt x="60300" y="143002"/>
                </a:lnTo>
                <a:lnTo>
                  <a:pt x="61783" y="141698"/>
                </a:lnTo>
                <a:lnTo>
                  <a:pt x="63764" y="140829"/>
                </a:lnTo>
                <a:lnTo>
                  <a:pt x="66077" y="140250"/>
                </a:lnTo>
                <a:lnTo>
                  <a:pt x="67618" y="137879"/>
                </a:lnTo>
                <a:lnTo>
                  <a:pt x="68646" y="134314"/>
                </a:lnTo>
                <a:lnTo>
                  <a:pt x="69331" y="129953"/>
                </a:lnTo>
                <a:lnTo>
                  <a:pt x="69788" y="126053"/>
                </a:lnTo>
                <a:lnTo>
                  <a:pt x="70093" y="122461"/>
                </a:lnTo>
                <a:lnTo>
                  <a:pt x="70296" y="119075"/>
                </a:lnTo>
                <a:lnTo>
                  <a:pt x="71423" y="114832"/>
                </a:lnTo>
                <a:lnTo>
                  <a:pt x="73167" y="110020"/>
                </a:lnTo>
                <a:lnTo>
                  <a:pt x="75322" y="104827"/>
                </a:lnTo>
                <a:lnTo>
                  <a:pt x="76759" y="100373"/>
                </a:lnTo>
                <a:lnTo>
                  <a:pt x="77716" y="96412"/>
                </a:lnTo>
                <a:lnTo>
                  <a:pt x="78355" y="92778"/>
                </a:lnTo>
                <a:lnTo>
                  <a:pt x="79773" y="89364"/>
                </a:lnTo>
                <a:lnTo>
                  <a:pt x="81710" y="86096"/>
                </a:lnTo>
                <a:lnTo>
                  <a:pt x="83994" y="82925"/>
                </a:lnTo>
                <a:lnTo>
                  <a:pt x="86508" y="79818"/>
                </a:lnTo>
                <a:lnTo>
                  <a:pt x="89177" y="76756"/>
                </a:lnTo>
                <a:lnTo>
                  <a:pt x="91948" y="73721"/>
                </a:lnTo>
                <a:lnTo>
                  <a:pt x="93796" y="70706"/>
                </a:lnTo>
                <a:lnTo>
                  <a:pt x="95028" y="67704"/>
                </a:lnTo>
                <a:lnTo>
                  <a:pt x="95849" y="64711"/>
                </a:lnTo>
                <a:lnTo>
                  <a:pt x="97388" y="61723"/>
                </a:lnTo>
                <a:lnTo>
                  <a:pt x="99407" y="58738"/>
                </a:lnTo>
                <a:lnTo>
                  <a:pt x="101745" y="55757"/>
                </a:lnTo>
                <a:lnTo>
                  <a:pt x="104296" y="53769"/>
                </a:lnTo>
                <a:lnTo>
                  <a:pt x="106988" y="52444"/>
                </a:lnTo>
                <a:lnTo>
                  <a:pt x="113699" y="50317"/>
                </a:lnTo>
                <a:lnTo>
                  <a:pt x="114249" y="49150"/>
                </a:lnTo>
                <a:lnTo>
                  <a:pt x="114861" y="45208"/>
                </a:lnTo>
                <a:lnTo>
                  <a:pt x="116016" y="43760"/>
                </a:lnTo>
                <a:lnTo>
                  <a:pt x="117779" y="42795"/>
                </a:lnTo>
                <a:lnTo>
                  <a:pt x="119946" y="42151"/>
                </a:lnTo>
                <a:lnTo>
                  <a:pt x="121391" y="40730"/>
                </a:lnTo>
                <a:lnTo>
                  <a:pt x="122354" y="38790"/>
                </a:lnTo>
                <a:lnTo>
                  <a:pt x="123900" y="33289"/>
                </a:lnTo>
                <a:lnTo>
                  <a:pt x="124111" y="29890"/>
                </a:lnTo>
                <a:lnTo>
                  <a:pt x="124205" y="25073"/>
                </a:lnTo>
                <a:lnTo>
                  <a:pt x="124270" y="10978"/>
                </a:lnTo>
                <a:lnTo>
                  <a:pt x="123281" y="9034"/>
                </a:lnTo>
                <a:lnTo>
                  <a:pt x="121630" y="7738"/>
                </a:lnTo>
                <a:lnTo>
                  <a:pt x="119537" y="6874"/>
                </a:lnTo>
                <a:lnTo>
                  <a:pt x="118141" y="7290"/>
                </a:lnTo>
                <a:lnTo>
                  <a:pt x="117211" y="8559"/>
                </a:lnTo>
                <a:lnTo>
                  <a:pt x="116591" y="10397"/>
                </a:lnTo>
                <a:lnTo>
                  <a:pt x="117169" y="13608"/>
                </a:lnTo>
                <a:lnTo>
                  <a:pt x="118547" y="17732"/>
                </a:lnTo>
                <a:lnTo>
                  <a:pt x="120458" y="22466"/>
                </a:lnTo>
                <a:lnTo>
                  <a:pt x="120740" y="27606"/>
                </a:lnTo>
                <a:lnTo>
                  <a:pt x="119936" y="33018"/>
                </a:lnTo>
                <a:lnTo>
                  <a:pt x="118407" y="38610"/>
                </a:lnTo>
                <a:lnTo>
                  <a:pt x="118380" y="43330"/>
                </a:lnTo>
                <a:lnTo>
                  <a:pt x="119355" y="47469"/>
                </a:lnTo>
                <a:lnTo>
                  <a:pt x="120997" y="51220"/>
                </a:lnTo>
                <a:lnTo>
                  <a:pt x="123083" y="56698"/>
                </a:lnTo>
                <a:lnTo>
                  <a:pt x="128048" y="70721"/>
                </a:lnTo>
                <a:lnTo>
                  <a:pt x="131753" y="76644"/>
                </a:lnTo>
                <a:lnTo>
                  <a:pt x="136207" y="81584"/>
                </a:lnTo>
                <a:lnTo>
                  <a:pt x="141161" y="85870"/>
                </a:lnTo>
                <a:lnTo>
                  <a:pt x="145456" y="89720"/>
                </a:lnTo>
                <a:lnTo>
                  <a:pt x="152874" y="96643"/>
                </a:lnTo>
                <a:lnTo>
                  <a:pt x="156241" y="98885"/>
                </a:lnTo>
                <a:lnTo>
                  <a:pt x="162628" y="101378"/>
                </a:lnTo>
                <a:lnTo>
                  <a:pt x="168774" y="102485"/>
                </a:lnTo>
                <a:lnTo>
                  <a:pt x="176064" y="103197"/>
                </a:lnTo>
                <a:lnTo>
                  <a:pt x="182067" y="103320"/>
                </a:lnTo>
                <a:lnTo>
                  <a:pt x="189981" y="100703"/>
                </a:lnTo>
                <a:lnTo>
                  <a:pt x="194870" y="98616"/>
                </a:lnTo>
                <a:lnTo>
                  <a:pt x="199121" y="96232"/>
                </a:lnTo>
                <a:lnTo>
                  <a:pt x="202948" y="93651"/>
                </a:lnTo>
                <a:lnTo>
                  <a:pt x="206491" y="90939"/>
                </a:lnTo>
                <a:lnTo>
                  <a:pt x="208853" y="86153"/>
                </a:lnTo>
                <a:lnTo>
                  <a:pt x="210428" y="79986"/>
                </a:lnTo>
                <a:lnTo>
                  <a:pt x="212955" y="62924"/>
                </a:lnTo>
                <a:lnTo>
                  <a:pt x="213162" y="60531"/>
                </a:lnTo>
                <a:lnTo>
                  <a:pt x="213300" y="57944"/>
                </a:lnTo>
                <a:lnTo>
                  <a:pt x="213393" y="55227"/>
                </a:lnTo>
                <a:lnTo>
                  <a:pt x="212462" y="52424"/>
                </a:lnTo>
                <a:lnTo>
                  <a:pt x="210849" y="49563"/>
                </a:lnTo>
                <a:lnTo>
                  <a:pt x="205872" y="42582"/>
                </a:lnTo>
                <a:lnTo>
                  <a:pt x="205192" y="38982"/>
                </a:lnTo>
                <a:lnTo>
                  <a:pt x="205010" y="36633"/>
                </a:lnTo>
                <a:lnTo>
                  <a:pt x="203897" y="35066"/>
                </a:lnTo>
                <a:lnTo>
                  <a:pt x="202163" y="34022"/>
                </a:lnTo>
                <a:lnTo>
                  <a:pt x="200014" y="33326"/>
                </a:lnTo>
                <a:lnTo>
                  <a:pt x="198582" y="31870"/>
                </a:lnTo>
                <a:lnTo>
                  <a:pt x="197627" y="29907"/>
                </a:lnTo>
                <a:lnTo>
                  <a:pt x="196991" y="27606"/>
                </a:lnTo>
                <a:lnTo>
                  <a:pt x="195574" y="26072"/>
                </a:lnTo>
                <a:lnTo>
                  <a:pt x="193638" y="25050"/>
                </a:lnTo>
                <a:lnTo>
                  <a:pt x="188141" y="23408"/>
                </a:lnTo>
                <a:lnTo>
                  <a:pt x="179898" y="23058"/>
                </a:lnTo>
                <a:lnTo>
                  <a:pt x="179218" y="23040"/>
                </a:lnTo>
                <a:lnTo>
                  <a:pt x="178765" y="24020"/>
                </a:lnTo>
                <a:lnTo>
                  <a:pt x="178261" y="27755"/>
                </a:lnTo>
                <a:lnTo>
                  <a:pt x="178127" y="30140"/>
                </a:lnTo>
                <a:lnTo>
                  <a:pt x="177978" y="35437"/>
                </a:lnTo>
                <a:lnTo>
                  <a:pt x="178930" y="39230"/>
                </a:lnTo>
                <a:lnTo>
                  <a:pt x="180557" y="43743"/>
                </a:lnTo>
                <a:lnTo>
                  <a:pt x="185557" y="55764"/>
                </a:lnTo>
                <a:lnTo>
                  <a:pt x="187952" y="58735"/>
                </a:lnTo>
                <a:lnTo>
                  <a:pt x="191532" y="62700"/>
                </a:lnTo>
                <a:lnTo>
                  <a:pt x="195904" y="67327"/>
                </a:lnTo>
                <a:lnTo>
                  <a:pt x="199811" y="70412"/>
                </a:lnTo>
                <a:lnTo>
                  <a:pt x="206797" y="73840"/>
                </a:lnTo>
                <a:lnTo>
                  <a:pt x="213210" y="75364"/>
                </a:lnTo>
                <a:lnTo>
                  <a:pt x="220359" y="76041"/>
                </a:lnTo>
                <a:lnTo>
                  <a:pt x="225044" y="76222"/>
                </a:lnTo>
                <a:lnTo>
                  <a:pt x="230151" y="76342"/>
                </a:lnTo>
                <a:lnTo>
                  <a:pt x="234548" y="75430"/>
                </a:lnTo>
                <a:lnTo>
                  <a:pt x="242080" y="71771"/>
                </a:lnTo>
                <a:lnTo>
                  <a:pt x="246469" y="68414"/>
                </a:lnTo>
                <a:lnTo>
                  <a:pt x="251380" y="64191"/>
                </a:lnTo>
                <a:lnTo>
                  <a:pt x="267155" y="4979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1295"/>
          <p:cNvSpPr/>
          <p:nvPr/>
        </p:nvSpPr>
        <p:spPr>
          <a:xfrm>
            <a:off x="1169789" y="5715000"/>
            <a:ext cx="159336" cy="124836"/>
          </a:xfrm>
          <a:custGeom>
            <a:avLst/>
            <a:gdLst/>
            <a:ahLst/>
            <a:cxnLst/>
            <a:rect l="0" t="0" r="0" b="0"/>
            <a:pathLst>
              <a:path w="159336" h="124836">
                <a:moveTo>
                  <a:pt x="0" y="8929"/>
                </a:moveTo>
                <a:lnTo>
                  <a:pt x="0" y="46171"/>
                </a:lnTo>
                <a:lnTo>
                  <a:pt x="992" y="51616"/>
                </a:lnTo>
                <a:lnTo>
                  <a:pt x="2645" y="58223"/>
                </a:lnTo>
                <a:lnTo>
                  <a:pt x="4740" y="65604"/>
                </a:lnTo>
                <a:lnTo>
                  <a:pt x="9713" y="81743"/>
                </a:lnTo>
                <a:lnTo>
                  <a:pt x="12428" y="90214"/>
                </a:lnTo>
                <a:lnTo>
                  <a:pt x="15231" y="96854"/>
                </a:lnTo>
                <a:lnTo>
                  <a:pt x="18091" y="102272"/>
                </a:lnTo>
                <a:lnTo>
                  <a:pt x="20990" y="106876"/>
                </a:lnTo>
                <a:lnTo>
                  <a:pt x="23915" y="110938"/>
                </a:lnTo>
                <a:lnTo>
                  <a:pt x="26857" y="114638"/>
                </a:lnTo>
                <a:lnTo>
                  <a:pt x="29811" y="118097"/>
                </a:lnTo>
                <a:lnTo>
                  <a:pt x="32772" y="120403"/>
                </a:lnTo>
                <a:lnTo>
                  <a:pt x="35739" y="121941"/>
                </a:lnTo>
                <a:lnTo>
                  <a:pt x="38708" y="122965"/>
                </a:lnTo>
                <a:lnTo>
                  <a:pt x="41680" y="123649"/>
                </a:lnTo>
                <a:lnTo>
                  <a:pt x="44654" y="124104"/>
                </a:lnTo>
                <a:lnTo>
                  <a:pt x="47629" y="124408"/>
                </a:lnTo>
                <a:lnTo>
                  <a:pt x="50604" y="124610"/>
                </a:lnTo>
                <a:lnTo>
                  <a:pt x="53579" y="124745"/>
                </a:lnTo>
                <a:lnTo>
                  <a:pt x="56555" y="124835"/>
                </a:lnTo>
                <a:lnTo>
                  <a:pt x="58539" y="123903"/>
                </a:lnTo>
                <a:lnTo>
                  <a:pt x="59862" y="122289"/>
                </a:lnTo>
                <a:lnTo>
                  <a:pt x="60744" y="120222"/>
                </a:lnTo>
                <a:lnTo>
                  <a:pt x="61332" y="117851"/>
                </a:lnTo>
                <a:lnTo>
                  <a:pt x="61724" y="115278"/>
                </a:lnTo>
                <a:lnTo>
                  <a:pt x="61985" y="112571"/>
                </a:lnTo>
                <a:lnTo>
                  <a:pt x="62159" y="109773"/>
                </a:lnTo>
                <a:lnTo>
                  <a:pt x="62461" y="99943"/>
                </a:lnTo>
                <a:lnTo>
                  <a:pt x="61485" y="97386"/>
                </a:lnTo>
                <a:lnTo>
                  <a:pt x="59841" y="93697"/>
                </a:lnTo>
                <a:lnTo>
                  <a:pt x="54815" y="83000"/>
                </a:lnTo>
                <a:lnTo>
                  <a:pt x="55395" y="82122"/>
                </a:lnTo>
                <a:lnTo>
                  <a:pt x="56773" y="81537"/>
                </a:lnTo>
                <a:lnTo>
                  <a:pt x="58685" y="81147"/>
                </a:lnTo>
                <a:lnTo>
                  <a:pt x="61943" y="82871"/>
                </a:lnTo>
                <a:lnTo>
                  <a:pt x="66100" y="86005"/>
                </a:lnTo>
                <a:lnTo>
                  <a:pt x="77549" y="95812"/>
                </a:lnTo>
                <a:lnTo>
                  <a:pt x="79480" y="96616"/>
                </a:lnTo>
                <a:lnTo>
                  <a:pt x="84272" y="97511"/>
                </a:lnTo>
                <a:lnTo>
                  <a:pt x="86939" y="97749"/>
                </a:lnTo>
                <a:lnTo>
                  <a:pt x="89709" y="97908"/>
                </a:lnTo>
                <a:lnTo>
                  <a:pt x="95433" y="98085"/>
                </a:lnTo>
                <a:lnTo>
                  <a:pt x="109838" y="98198"/>
                </a:lnTo>
                <a:lnTo>
                  <a:pt x="114897" y="98207"/>
                </a:lnTo>
                <a:lnTo>
                  <a:pt x="119262" y="97221"/>
                </a:lnTo>
                <a:lnTo>
                  <a:pt x="123164" y="95572"/>
                </a:lnTo>
                <a:lnTo>
                  <a:pt x="126758" y="93481"/>
                </a:lnTo>
                <a:lnTo>
                  <a:pt x="130146" y="92086"/>
                </a:lnTo>
                <a:lnTo>
                  <a:pt x="133396" y="91156"/>
                </a:lnTo>
                <a:lnTo>
                  <a:pt x="136556" y="90536"/>
                </a:lnTo>
                <a:lnTo>
                  <a:pt x="139654" y="89130"/>
                </a:lnTo>
                <a:lnTo>
                  <a:pt x="142712" y="87201"/>
                </a:lnTo>
                <a:lnTo>
                  <a:pt x="145743" y="84923"/>
                </a:lnTo>
                <a:lnTo>
                  <a:pt x="147763" y="82412"/>
                </a:lnTo>
                <a:lnTo>
                  <a:pt x="149110" y="79746"/>
                </a:lnTo>
                <a:lnTo>
                  <a:pt x="156013" y="58857"/>
                </a:lnTo>
                <a:lnTo>
                  <a:pt x="157586" y="53128"/>
                </a:lnTo>
                <a:lnTo>
                  <a:pt x="158636" y="48317"/>
                </a:lnTo>
                <a:lnTo>
                  <a:pt x="159335" y="44118"/>
                </a:lnTo>
                <a:lnTo>
                  <a:pt x="158809" y="40326"/>
                </a:lnTo>
                <a:lnTo>
                  <a:pt x="157466" y="36805"/>
                </a:lnTo>
                <a:lnTo>
                  <a:pt x="155579" y="33467"/>
                </a:lnTo>
                <a:lnTo>
                  <a:pt x="150836" y="24465"/>
                </a:lnTo>
                <a:lnTo>
                  <a:pt x="148182" y="19286"/>
                </a:lnTo>
                <a:lnTo>
                  <a:pt x="145421" y="15834"/>
                </a:lnTo>
                <a:lnTo>
                  <a:pt x="142588" y="13532"/>
                </a:lnTo>
                <a:lnTo>
                  <a:pt x="139707" y="11998"/>
                </a:lnTo>
                <a:lnTo>
                  <a:pt x="136794" y="9983"/>
                </a:lnTo>
                <a:lnTo>
                  <a:pt x="133860" y="7647"/>
                </a:lnTo>
                <a:lnTo>
                  <a:pt x="130912" y="5098"/>
                </a:lnTo>
                <a:lnTo>
                  <a:pt x="127954" y="3399"/>
                </a:lnTo>
                <a:lnTo>
                  <a:pt x="124990" y="2266"/>
                </a:lnTo>
                <a:lnTo>
                  <a:pt x="122022" y="1510"/>
                </a:lnTo>
                <a:lnTo>
                  <a:pt x="119051" y="1007"/>
                </a:lnTo>
                <a:lnTo>
                  <a:pt x="116078" y="671"/>
                </a:lnTo>
                <a:lnTo>
                  <a:pt x="113104" y="447"/>
                </a:lnTo>
                <a:lnTo>
                  <a:pt x="110129" y="298"/>
                </a:lnTo>
                <a:lnTo>
                  <a:pt x="9822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1296"/>
          <p:cNvSpPr/>
          <p:nvPr/>
        </p:nvSpPr>
        <p:spPr>
          <a:xfrm>
            <a:off x="1366661" y="5732859"/>
            <a:ext cx="78573" cy="71025"/>
          </a:xfrm>
          <a:custGeom>
            <a:avLst/>
            <a:gdLst/>
            <a:ahLst/>
            <a:cxnLst/>
            <a:rect l="0" t="0" r="0" b="0"/>
            <a:pathLst>
              <a:path w="78573" h="71025">
                <a:moveTo>
                  <a:pt x="35299" y="0"/>
                </a:moveTo>
                <a:lnTo>
                  <a:pt x="15182" y="0"/>
                </a:lnTo>
                <a:lnTo>
                  <a:pt x="12958" y="992"/>
                </a:lnTo>
                <a:lnTo>
                  <a:pt x="11476" y="2646"/>
                </a:lnTo>
                <a:lnTo>
                  <a:pt x="8836" y="8121"/>
                </a:lnTo>
                <a:lnTo>
                  <a:pt x="4356" y="17169"/>
                </a:lnTo>
                <a:lnTo>
                  <a:pt x="2764" y="21368"/>
                </a:lnTo>
                <a:lnTo>
                  <a:pt x="1703" y="25159"/>
                </a:lnTo>
                <a:lnTo>
                  <a:pt x="995" y="28679"/>
                </a:lnTo>
                <a:lnTo>
                  <a:pt x="524" y="32018"/>
                </a:lnTo>
                <a:lnTo>
                  <a:pt x="210" y="35236"/>
                </a:lnTo>
                <a:lnTo>
                  <a:pt x="0" y="38374"/>
                </a:lnTo>
                <a:lnTo>
                  <a:pt x="852" y="41457"/>
                </a:lnTo>
                <a:lnTo>
                  <a:pt x="2413" y="44506"/>
                </a:lnTo>
                <a:lnTo>
                  <a:pt x="4445" y="47530"/>
                </a:lnTo>
                <a:lnTo>
                  <a:pt x="6793" y="50538"/>
                </a:lnTo>
                <a:lnTo>
                  <a:pt x="9350" y="53535"/>
                </a:lnTo>
                <a:lnTo>
                  <a:pt x="12046" y="56527"/>
                </a:lnTo>
                <a:lnTo>
                  <a:pt x="14836" y="58520"/>
                </a:lnTo>
                <a:lnTo>
                  <a:pt x="17689" y="59850"/>
                </a:lnTo>
                <a:lnTo>
                  <a:pt x="20582" y="60736"/>
                </a:lnTo>
                <a:lnTo>
                  <a:pt x="24496" y="62319"/>
                </a:lnTo>
                <a:lnTo>
                  <a:pt x="29089" y="64366"/>
                </a:lnTo>
                <a:lnTo>
                  <a:pt x="34136" y="66723"/>
                </a:lnTo>
                <a:lnTo>
                  <a:pt x="39485" y="68295"/>
                </a:lnTo>
                <a:lnTo>
                  <a:pt x="45035" y="69342"/>
                </a:lnTo>
                <a:lnTo>
                  <a:pt x="58720" y="71024"/>
                </a:lnTo>
                <a:lnTo>
                  <a:pt x="60835" y="70170"/>
                </a:lnTo>
                <a:lnTo>
                  <a:pt x="63237" y="68608"/>
                </a:lnTo>
                <a:lnTo>
                  <a:pt x="69481" y="63713"/>
                </a:lnTo>
                <a:lnTo>
                  <a:pt x="70986" y="62319"/>
                </a:lnTo>
                <a:lnTo>
                  <a:pt x="75303" y="58124"/>
                </a:lnTo>
                <a:lnTo>
                  <a:pt x="76851" y="55617"/>
                </a:lnTo>
                <a:lnTo>
                  <a:pt x="77884" y="52953"/>
                </a:lnTo>
                <a:lnTo>
                  <a:pt x="78572" y="50185"/>
                </a:lnTo>
                <a:lnTo>
                  <a:pt x="78038" y="46355"/>
                </a:lnTo>
                <a:lnTo>
                  <a:pt x="76690" y="41817"/>
                </a:lnTo>
                <a:lnTo>
                  <a:pt x="74800" y="36808"/>
                </a:lnTo>
                <a:lnTo>
                  <a:pt x="72547" y="32476"/>
                </a:lnTo>
                <a:lnTo>
                  <a:pt x="70053" y="28596"/>
                </a:lnTo>
                <a:lnTo>
                  <a:pt x="67398" y="25017"/>
                </a:lnTo>
                <a:lnTo>
                  <a:pt x="64636" y="22631"/>
                </a:lnTo>
                <a:lnTo>
                  <a:pt x="61802" y="21040"/>
                </a:lnTo>
                <a:lnTo>
                  <a:pt x="55720" y="18802"/>
                </a:lnTo>
                <a:lnTo>
                  <a:pt x="44229" y="89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1297"/>
          <p:cNvSpPr/>
          <p:nvPr/>
        </p:nvSpPr>
        <p:spPr>
          <a:xfrm>
            <a:off x="1482328" y="5697140"/>
            <a:ext cx="44649" cy="78122"/>
          </a:xfrm>
          <a:custGeom>
            <a:avLst/>
            <a:gdLst/>
            <a:ahLst/>
            <a:cxnLst/>
            <a:rect l="0" t="0" r="0" b="0"/>
            <a:pathLst>
              <a:path w="44649" h="78122">
                <a:moveTo>
                  <a:pt x="0" y="8930"/>
                </a:moveTo>
                <a:lnTo>
                  <a:pt x="0" y="18411"/>
                </a:lnTo>
                <a:lnTo>
                  <a:pt x="992" y="22196"/>
                </a:lnTo>
                <a:lnTo>
                  <a:pt x="2645" y="25711"/>
                </a:lnTo>
                <a:lnTo>
                  <a:pt x="4740" y="29047"/>
                </a:lnTo>
                <a:lnTo>
                  <a:pt x="6136" y="33255"/>
                </a:lnTo>
                <a:lnTo>
                  <a:pt x="7068" y="38045"/>
                </a:lnTo>
                <a:lnTo>
                  <a:pt x="7688" y="43223"/>
                </a:lnTo>
                <a:lnTo>
                  <a:pt x="9094" y="48659"/>
                </a:lnTo>
                <a:lnTo>
                  <a:pt x="11023" y="54268"/>
                </a:lnTo>
                <a:lnTo>
                  <a:pt x="13302" y="59991"/>
                </a:lnTo>
                <a:lnTo>
                  <a:pt x="15813" y="64798"/>
                </a:lnTo>
                <a:lnTo>
                  <a:pt x="18480" y="68996"/>
                </a:lnTo>
                <a:lnTo>
                  <a:pt x="25147" y="78121"/>
                </a:lnTo>
                <a:lnTo>
                  <a:pt x="25695" y="76886"/>
                </a:lnTo>
                <a:lnTo>
                  <a:pt x="26059" y="74077"/>
                </a:lnTo>
                <a:lnTo>
                  <a:pt x="26302" y="70221"/>
                </a:lnTo>
                <a:lnTo>
                  <a:pt x="26573" y="63290"/>
                </a:lnTo>
                <a:lnTo>
                  <a:pt x="26693" y="55910"/>
                </a:lnTo>
                <a:lnTo>
                  <a:pt x="26746" y="46016"/>
                </a:lnTo>
                <a:lnTo>
                  <a:pt x="27752" y="40599"/>
                </a:lnTo>
                <a:lnTo>
                  <a:pt x="29416" y="35004"/>
                </a:lnTo>
                <a:lnTo>
                  <a:pt x="31516" y="29289"/>
                </a:lnTo>
                <a:lnTo>
                  <a:pt x="32917" y="24487"/>
                </a:lnTo>
                <a:lnTo>
                  <a:pt x="33851" y="20293"/>
                </a:lnTo>
                <a:lnTo>
                  <a:pt x="34473" y="16506"/>
                </a:lnTo>
                <a:lnTo>
                  <a:pt x="35880" y="12988"/>
                </a:lnTo>
                <a:lnTo>
                  <a:pt x="37811" y="9651"/>
                </a:lnTo>
                <a:lnTo>
                  <a:pt x="4464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1298"/>
          <p:cNvSpPr/>
          <p:nvPr/>
        </p:nvSpPr>
        <p:spPr>
          <a:xfrm>
            <a:off x="1536015" y="5578494"/>
            <a:ext cx="53470" cy="261522"/>
          </a:xfrm>
          <a:custGeom>
            <a:avLst/>
            <a:gdLst/>
            <a:ahLst/>
            <a:cxnLst/>
            <a:rect l="0" t="0" r="0" b="0"/>
            <a:pathLst>
              <a:path w="53470" h="261522">
                <a:moveTo>
                  <a:pt x="8820" y="11490"/>
                </a:moveTo>
                <a:lnTo>
                  <a:pt x="4080" y="2009"/>
                </a:lnTo>
                <a:lnTo>
                  <a:pt x="2684" y="208"/>
                </a:lnTo>
                <a:lnTo>
                  <a:pt x="1753" y="0"/>
                </a:lnTo>
                <a:lnTo>
                  <a:pt x="1132" y="854"/>
                </a:lnTo>
                <a:lnTo>
                  <a:pt x="442" y="7094"/>
                </a:lnTo>
                <a:lnTo>
                  <a:pt x="258" y="11536"/>
                </a:lnTo>
                <a:lnTo>
                  <a:pt x="54" y="21763"/>
                </a:lnTo>
                <a:lnTo>
                  <a:pt x="0" y="27268"/>
                </a:lnTo>
                <a:lnTo>
                  <a:pt x="956" y="32923"/>
                </a:lnTo>
                <a:lnTo>
                  <a:pt x="2585" y="38677"/>
                </a:lnTo>
                <a:lnTo>
                  <a:pt x="4664" y="44498"/>
                </a:lnTo>
                <a:lnTo>
                  <a:pt x="8034" y="56315"/>
                </a:lnTo>
                <a:lnTo>
                  <a:pt x="17070" y="90613"/>
                </a:lnTo>
                <a:lnTo>
                  <a:pt x="22258" y="108887"/>
                </a:lnTo>
                <a:lnTo>
                  <a:pt x="33313" y="145067"/>
                </a:lnTo>
                <a:lnTo>
                  <a:pt x="38047" y="162057"/>
                </a:lnTo>
                <a:lnTo>
                  <a:pt x="42196" y="178344"/>
                </a:lnTo>
                <a:lnTo>
                  <a:pt x="45953" y="194164"/>
                </a:lnTo>
                <a:lnTo>
                  <a:pt x="48459" y="205702"/>
                </a:lnTo>
                <a:lnTo>
                  <a:pt x="50129" y="214387"/>
                </a:lnTo>
                <a:lnTo>
                  <a:pt x="51242" y="221169"/>
                </a:lnTo>
                <a:lnTo>
                  <a:pt x="51984" y="227674"/>
                </a:lnTo>
                <a:lnTo>
                  <a:pt x="52479" y="233996"/>
                </a:lnTo>
                <a:lnTo>
                  <a:pt x="53029" y="245319"/>
                </a:lnTo>
                <a:lnTo>
                  <a:pt x="53469" y="26152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1299"/>
          <p:cNvSpPr/>
          <p:nvPr/>
        </p:nvSpPr>
        <p:spPr>
          <a:xfrm>
            <a:off x="1555167" y="5643562"/>
            <a:ext cx="266490" cy="160570"/>
          </a:xfrm>
          <a:custGeom>
            <a:avLst/>
            <a:gdLst/>
            <a:ahLst/>
            <a:cxnLst/>
            <a:rect l="0" t="0" r="0" b="0"/>
            <a:pathLst>
              <a:path w="266490" h="160570">
                <a:moveTo>
                  <a:pt x="105754" y="0"/>
                </a:moveTo>
                <a:lnTo>
                  <a:pt x="93325" y="24858"/>
                </a:lnTo>
                <a:lnTo>
                  <a:pt x="89531" y="29471"/>
                </a:lnTo>
                <a:lnTo>
                  <a:pt x="85017" y="33537"/>
                </a:lnTo>
                <a:lnTo>
                  <a:pt x="80023" y="37242"/>
                </a:lnTo>
                <a:lnTo>
                  <a:pt x="75702" y="41695"/>
                </a:lnTo>
                <a:lnTo>
                  <a:pt x="71829" y="46648"/>
                </a:lnTo>
                <a:lnTo>
                  <a:pt x="68255" y="51934"/>
                </a:lnTo>
                <a:lnTo>
                  <a:pt x="63887" y="57443"/>
                </a:lnTo>
                <a:lnTo>
                  <a:pt x="58991" y="63100"/>
                </a:lnTo>
                <a:lnTo>
                  <a:pt x="53743" y="68856"/>
                </a:lnTo>
                <a:lnTo>
                  <a:pt x="48260" y="73685"/>
                </a:lnTo>
                <a:lnTo>
                  <a:pt x="42620" y="77897"/>
                </a:lnTo>
                <a:lnTo>
                  <a:pt x="14570" y="96526"/>
                </a:lnTo>
                <a:lnTo>
                  <a:pt x="9246" y="101062"/>
                </a:lnTo>
                <a:lnTo>
                  <a:pt x="5697" y="105078"/>
                </a:lnTo>
                <a:lnTo>
                  <a:pt x="0" y="113911"/>
                </a:lnTo>
                <a:lnTo>
                  <a:pt x="525" y="115629"/>
                </a:lnTo>
                <a:lnTo>
                  <a:pt x="3754" y="120182"/>
                </a:lnTo>
                <a:lnTo>
                  <a:pt x="6004" y="121793"/>
                </a:lnTo>
                <a:lnTo>
                  <a:pt x="11150" y="123584"/>
                </a:lnTo>
                <a:lnTo>
                  <a:pt x="16888" y="124061"/>
                </a:lnTo>
                <a:lnTo>
                  <a:pt x="24682" y="124379"/>
                </a:lnTo>
                <a:lnTo>
                  <a:pt x="51967" y="124827"/>
                </a:lnTo>
                <a:lnTo>
                  <a:pt x="60967" y="124890"/>
                </a:lnTo>
                <a:lnTo>
                  <a:pt x="68951" y="125924"/>
                </a:lnTo>
                <a:lnTo>
                  <a:pt x="76258" y="127605"/>
                </a:lnTo>
                <a:lnTo>
                  <a:pt x="83113" y="129719"/>
                </a:lnTo>
                <a:lnTo>
                  <a:pt x="91653" y="131128"/>
                </a:lnTo>
                <a:lnTo>
                  <a:pt x="101314" y="132067"/>
                </a:lnTo>
                <a:lnTo>
                  <a:pt x="111724" y="132693"/>
                </a:lnTo>
                <a:lnTo>
                  <a:pt x="120648" y="134103"/>
                </a:lnTo>
                <a:lnTo>
                  <a:pt x="128582" y="136035"/>
                </a:lnTo>
                <a:lnTo>
                  <a:pt x="135856" y="138315"/>
                </a:lnTo>
                <a:lnTo>
                  <a:pt x="141697" y="139835"/>
                </a:lnTo>
                <a:lnTo>
                  <a:pt x="146583" y="140849"/>
                </a:lnTo>
                <a:lnTo>
                  <a:pt x="154658" y="141975"/>
                </a:lnTo>
                <a:lnTo>
                  <a:pt x="161555" y="142475"/>
                </a:lnTo>
                <a:lnTo>
                  <a:pt x="163791" y="141616"/>
                </a:lnTo>
                <a:lnTo>
                  <a:pt x="165281" y="140051"/>
                </a:lnTo>
                <a:lnTo>
                  <a:pt x="166275" y="138016"/>
                </a:lnTo>
                <a:lnTo>
                  <a:pt x="170025" y="133109"/>
                </a:lnTo>
                <a:lnTo>
                  <a:pt x="172414" y="130411"/>
                </a:lnTo>
                <a:lnTo>
                  <a:pt x="174006" y="127620"/>
                </a:lnTo>
                <a:lnTo>
                  <a:pt x="175068" y="124768"/>
                </a:lnTo>
                <a:lnTo>
                  <a:pt x="175776" y="121874"/>
                </a:lnTo>
                <a:lnTo>
                  <a:pt x="176248" y="116968"/>
                </a:lnTo>
                <a:lnTo>
                  <a:pt x="176563" y="110721"/>
                </a:lnTo>
                <a:lnTo>
                  <a:pt x="176773" y="103580"/>
                </a:lnTo>
                <a:lnTo>
                  <a:pt x="175920" y="97827"/>
                </a:lnTo>
                <a:lnTo>
                  <a:pt x="174360" y="92999"/>
                </a:lnTo>
                <a:lnTo>
                  <a:pt x="172327" y="88788"/>
                </a:lnTo>
                <a:lnTo>
                  <a:pt x="169980" y="84989"/>
                </a:lnTo>
                <a:lnTo>
                  <a:pt x="167423" y="81464"/>
                </a:lnTo>
                <a:lnTo>
                  <a:pt x="164726" y="78122"/>
                </a:lnTo>
                <a:lnTo>
                  <a:pt x="160944" y="74902"/>
                </a:lnTo>
                <a:lnTo>
                  <a:pt x="156438" y="71762"/>
                </a:lnTo>
                <a:lnTo>
                  <a:pt x="151450" y="68678"/>
                </a:lnTo>
                <a:lnTo>
                  <a:pt x="147132" y="67613"/>
                </a:lnTo>
                <a:lnTo>
                  <a:pt x="143261" y="67896"/>
                </a:lnTo>
                <a:lnTo>
                  <a:pt x="134661" y="70738"/>
                </a:lnTo>
                <a:lnTo>
                  <a:pt x="130839" y="73772"/>
                </a:lnTo>
                <a:lnTo>
                  <a:pt x="128430" y="75971"/>
                </a:lnTo>
                <a:lnTo>
                  <a:pt x="126825" y="79420"/>
                </a:lnTo>
                <a:lnTo>
                  <a:pt x="125755" y="83705"/>
                </a:lnTo>
                <a:lnTo>
                  <a:pt x="125041" y="88546"/>
                </a:lnTo>
                <a:lnTo>
                  <a:pt x="125557" y="93757"/>
                </a:lnTo>
                <a:lnTo>
                  <a:pt x="126894" y="99216"/>
                </a:lnTo>
                <a:lnTo>
                  <a:pt x="128777" y="104839"/>
                </a:lnTo>
                <a:lnTo>
                  <a:pt x="130033" y="109581"/>
                </a:lnTo>
                <a:lnTo>
                  <a:pt x="130870" y="113733"/>
                </a:lnTo>
                <a:lnTo>
                  <a:pt x="131427" y="117494"/>
                </a:lnTo>
                <a:lnTo>
                  <a:pt x="132792" y="121986"/>
                </a:lnTo>
                <a:lnTo>
                  <a:pt x="134693" y="126965"/>
                </a:lnTo>
                <a:lnTo>
                  <a:pt x="136953" y="132268"/>
                </a:lnTo>
                <a:lnTo>
                  <a:pt x="139452" y="136796"/>
                </a:lnTo>
                <a:lnTo>
                  <a:pt x="142110" y="140807"/>
                </a:lnTo>
                <a:lnTo>
                  <a:pt x="144874" y="144473"/>
                </a:lnTo>
                <a:lnTo>
                  <a:pt x="147709" y="147909"/>
                </a:lnTo>
                <a:lnTo>
                  <a:pt x="150592" y="151192"/>
                </a:lnTo>
                <a:lnTo>
                  <a:pt x="153505" y="154373"/>
                </a:lnTo>
                <a:lnTo>
                  <a:pt x="156440" y="156494"/>
                </a:lnTo>
                <a:lnTo>
                  <a:pt x="162346" y="158850"/>
                </a:lnTo>
                <a:lnTo>
                  <a:pt x="168279" y="159897"/>
                </a:lnTo>
                <a:lnTo>
                  <a:pt x="174223" y="160362"/>
                </a:lnTo>
                <a:lnTo>
                  <a:pt x="180172" y="160569"/>
                </a:lnTo>
                <a:lnTo>
                  <a:pt x="183147" y="159632"/>
                </a:lnTo>
                <a:lnTo>
                  <a:pt x="189099" y="155945"/>
                </a:lnTo>
                <a:lnTo>
                  <a:pt x="195052" y="150999"/>
                </a:lnTo>
                <a:lnTo>
                  <a:pt x="198028" y="148291"/>
                </a:lnTo>
                <a:lnTo>
                  <a:pt x="203981" y="142636"/>
                </a:lnTo>
                <a:lnTo>
                  <a:pt x="206958" y="139740"/>
                </a:lnTo>
                <a:lnTo>
                  <a:pt x="208942" y="134832"/>
                </a:lnTo>
                <a:lnTo>
                  <a:pt x="210265" y="128583"/>
                </a:lnTo>
                <a:lnTo>
                  <a:pt x="211147" y="121441"/>
                </a:lnTo>
                <a:lnTo>
                  <a:pt x="212727" y="114695"/>
                </a:lnTo>
                <a:lnTo>
                  <a:pt x="214773" y="108213"/>
                </a:lnTo>
                <a:lnTo>
                  <a:pt x="217128" y="101908"/>
                </a:lnTo>
                <a:lnTo>
                  <a:pt x="218699" y="96712"/>
                </a:lnTo>
                <a:lnTo>
                  <a:pt x="219746" y="92256"/>
                </a:lnTo>
                <a:lnTo>
                  <a:pt x="220444" y="88293"/>
                </a:lnTo>
                <a:lnTo>
                  <a:pt x="220910" y="84659"/>
                </a:lnTo>
                <a:lnTo>
                  <a:pt x="221220" y="81244"/>
                </a:lnTo>
                <a:lnTo>
                  <a:pt x="221718" y="73375"/>
                </a:lnTo>
                <a:lnTo>
                  <a:pt x="221786" y="69653"/>
                </a:lnTo>
                <a:lnTo>
                  <a:pt x="221804" y="67271"/>
                </a:lnTo>
                <a:lnTo>
                  <a:pt x="222808" y="66676"/>
                </a:lnTo>
                <a:lnTo>
                  <a:pt x="224470" y="67271"/>
                </a:lnTo>
                <a:lnTo>
                  <a:pt x="229526" y="70615"/>
                </a:lnTo>
                <a:lnTo>
                  <a:pt x="235142" y="71194"/>
                </a:lnTo>
                <a:lnTo>
                  <a:pt x="236661" y="72267"/>
                </a:lnTo>
                <a:lnTo>
                  <a:pt x="237674" y="73975"/>
                </a:lnTo>
                <a:lnTo>
                  <a:pt x="238349" y="76106"/>
                </a:lnTo>
                <a:lnTo>
                  <a:pt x="239792" y="77527"/>
                </a:lnTo>
                <a:lnTo>
                  <a:pt x="241745" y="78473"/>
                </a:lnTo>
                <a:lnTo>
                  <a:pt x="247270" y="79993"/>
                </a:lnTo>
                <a:lnTo>
                  <a:pt x="247723" y="79126"/>
                </a:lnTo>
                <a:lnTo>
                  <a:pt x="248226" y="75516"/>
                </a:lnTo>
                <a:lnTo>
                  <a:pt x="248361" y="71180"/>
                </a:lnTo>
                <a:lnTo>
                  <a:pt x="248510" y="58425"/>
                </a:lnTo>
                <a:lnTo>
                  <a:pt x="249542" y="52841"/>
                </a:lnTo>
                <a:lnTo>
                  <a:pt x="251222" y="48126"/>
                </a:lnTo>
                <a:lnTo>
                  <a:pt x="253335" y="43990"/>
                </a:lnTo>
                <a:lnTo>
                  <a:pt x="255735" y="40241"/>
                </a:lnTo>
                <a:lnTo>
                  <a:pt x="258327" y="36749"/>
                </a:lnTo>
                <a:lnTo>
                  <a:pt x="266489" y="2678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1300"/>
          <p:cNvSpPr/>
          <p:nvPr/>
        </p:nvSpPr>
        <p:spPr>
          <a:xfrm>
            <a:off x="1894844" y="5649002"/>
            <a:ext cx="33969" cy="146366"/>
          </a:xfrm>
          <a:custGeom>
            <a:avLst/>
            <a:gdLst/>
            <a:ahLst/>
            <a:cxnLst/>
            <a:rect l="0" t="0" r="0" b="0"/>
            <a:pathLst>
              <a:path w="33969" h="146366">
                <a:moveTo>
                  <a:pt x="33968" y="21349"/>
                </a:moveTo>
                <a:lnTo>
                  <a:pt x="29228" y="11868"/>
                </a:lnTo>
                <a:lnTo>
                  <a:pt x="26839" y="8083"/>
                </a:lnTo>
                <a:lnTo>
                  <a:pt x="24254" y="4568"/>
                </a:lnTo>
                <a:lnTo>
                  <a:pt x="21539" y="1232"/>
                </a:lnTo>
                <a:lnTo>
                  <a:pt x="18737" y="0"/>
                </a:lnTo>
                <a:lnTo>
                  <a:pt x="15876" y="171"/>
                </a:lnTo>
                <a:lnTo>
                  <a:pt x="12977" y="1277"/>
                </a:lnTo>
                <a:lnTo>
                  <a:pt x="10052" y="2015"/>
                </a:lnTo>
                <a:lnTo>
                  <a:pt x="7110" y="2506"/>
                </a:lnTo>
                <a:lnTo>
                  <a:pt x="4156" y="2834"/>
                </a:lnTo>
                <a:lnTo>
                  <a:pt x="2187" y="4045"/>
                </a:lnTo>
                <a:lnTo>
                  <a:pt x="875" y="5844"/>
                </a:lnTo>
                <a:lnTo>
                  <a:pt x="0" y="8036"/>
                </a:lnTo>
                <a:lnTo>
                  <a:pt x="408" y="10489"/>
                </a:lnTo>
                <a:lnTo>
                  <a:pt x="1673" y="13117"/>
                </a:lnTo>
                <a:lnTo>
                  <a:pt x="3508" y="15861"/>
                </a:lnTo>
                <a:lnTo>
                  <a:pt x="6716" y="21659"/>
                </a:lnTo>
                <a:lnTo>
                  <a:pt x="19720" y="46797"/>
                </a:lnTo>
                <a:lnTo>
                  <a:pt x="26974" y="61102"/>
                </a:lnTo>
                <a:lnTo>
                  <a:pt x="29305" y="68686"/>
                </a:lnTo>
                <a:lnTo>
                  <a:pt x="30860" y="76720"/>
                </a:lnTo>
                <a:lnTo>
                  <a:pt x="31896" y="85052"/>
                </a:lnTo>
                <a:lnTo>
                  <a:pt x="32586" y="92592"/>
                </a:lnTo>
                <a:lnTo>
                  <a:pt x="33047" y="99602"/>
                </a:lnTo>
                <a:lnTo>
                  <a:pt x="33354" y="106259"/>
                </a:lnTo>
                <a:lnTo>
                  <a:pt x="32567" y="111691"/>
                </a:lnTo>
                <a:lnTo>
                  <a:pt x="31049" y="116303"/>
                </a:lnTo>
                <a:lnTo>
                  <a:pt x="29046" y="120370"/>
                </a:lnTo>
                <a:lnTo>
                  <a:pt x="25725" y="125067"/>
                </a:lnTo>
                <a:lnTo>
                  <a:pt x="21528" y="130182"/>
                </a:lnTo>
                <a:lnTo>
                  <a:pt x="7179" y="14636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1301"/>
          <p:cNvSpPr/>
          <p:nvPr/>
        </p:nvSpPr>
        <p:spPr>
          <a:xfrm>
            <a:off x="3366492" y="1330523"/>
            <a:ext cx="1303735" cy="285751"/>
          </a:xfrm>
          <a:custGeom>
            <a:avLst/>
            <a:gdLst/>
            <a:ahLst/>
            <a:cxnLst/>
            <a:rect l="0" t="0" r="0" b="0"/>
            <a:pathLst>
              <a:path w="1303735" h="285751">
                <a:moveTo>
                  <a:pt x="0" y="0"/>
                </a:moveTo>
                <a:lnTo>
                  <a:pt x="14221" y="0"/>
                </a:lnTo>
                <a:lnTo>
                  <a:pt x="19402" y="992"/>
                </a:lnTo>
                <a:lnTo>
                  <a:pt x="32428" y="6137"/>
                </a:lnTo>
                <a:lnTo>
                  <a:pt x="54104" y="11024"/>
                </a:lnTo>
                <a:lnTo>
                  <a:pt x="71593" y="18480"/>
                </a:lnTo>
                <a:lnTo>
                  <a:pt x="89343" y="26973"/>
                </a:lnTo>
                <a:lnTo>
                  <a:pt x="109815" y="35773"/>
                </a:lnTo>
                <a:lnTo>
                  <a:pt x="142670" y="44665"/>
                </a:lnTo>
                <a:lnTo>
                  <a:pt x="173542" y="51601"/>
                </a:lnTo>
                <a:lnTo>
                  <a:pt x="190109" y="56229"/>
                </a:lnTo>
                <a:lnTo>
                  <a:pt x="207106" y="61298"/>
                </a:lnTo>
                <a:lnTo>
                  <a:pt x="241867" y="69577"/>
                </a:lnTo>
                <a:lnTo>
                  <a:pt x="275176" y="76564"/>
                </a:lnTo>
                <a:lnTo>
                  <a:pt x="421858" y="109436"/>
                </a:lnTo>
                <a:lnTo>
                  <a:pt x="519665" y="133628"/>
                </a:lnTo>
                <a:lnTo>
                  <a:pt x="604979" y="152813"/>
                </a:lnTo>
                <a:lnTo>
                  <a:pt x="638965" y="161513"/>
                </a:lnTo>
                <a:lnTo>
                  <a:pt x="663992" y="168687"/>
                </a:lnTo>
                <a:lnTo>
                  <a:pt x="686029" y="174191"/>
                </a:lnTo>
                <a:lnTo>
                  <a:pt x="722733" y="179273"/>
                </a:lnTo>
                <a:lnTo>
                  <a:pt x="753808" y="187495"/>
                </a:lnTo>
                <a:lnTo>
                  <a:pt x="790109" y="195117"/>
                </a:lnTo>
                <a:lnTo>
                  <a:pt x="825425" y="201813"/>
                </a:lnTo>
                <a:lnTo>
                  <a:pt x="851043" y="208095"/>
                </a:lnTo>
                <a:lnTo>
                  <a:pt x="872351" y="214195"/>
                </a:lnTo>
                <a:lnTo>
                  <a:pt x="891743" y="219221"/>
                </a:lnTo>
                <a:lnTo>
                  <a:pt x="951677" y="227453"/>
                </a:lnTo>
                <a:lnTo>
                  <a:pt x="997610" y="237377"/>
                </a:lnTo>
                <a:lnTo>
                  <a:pt x="1037993" y="243012"/>
                </a:lnTo>
                <a:lnTo>
                  <a:pt x="1074412" y="248645"/>
                </a:lnTo>
                <a:lnTo>
                  <a:pt x="1107660" y="251742"/>
                </a:lnTo>
                <a:lnTo>
                  <a:pt x="1161964" y="262224"/>
                </a:lnTo>
                <a:lnTo>
                  <a:pt x="1192716" y="267204"/>
                </a:lnTo>
                <a:lnTo>
                  <a:pt x="1215145" y="274627"/>
                </a:lnTo>
                <a:lnTo>
                  <a:pt x="1303734" y="2857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1302"/>
          <p:cNvSpPr/>
          <p:nvPr/>
        </p:nvSpPr>
        <p:spPr>
          <a:xfrm>
            <a:off x="4670226" y="1643062"/>
            <a:ext cx="205275" cy="349398"/>
          </a:xfrm>
          <a:custGeom>
            <a:avLst/>
            <a:gdLst/>
            <a:ahLst/>
            <a:cxnLst/>
            <a:rect l="0" t="0" r="0" b="0"/>
            <a:pathLst>
              <a:path w="205275" h="349398">
                <a:moveTo>
                  <a:pt x="187524" y="0"/>
                </a:moveTo>
                <a:lnTo>
                  <a:pt x="192264" y="9481"/>
                </a:lnTo>
                <a:lnTo>
                  <a:pt x="194591" y="19427"/>
                </a:lnTo>
                <a:lnTo>
                  <a:pt x="195212" y="24858"/>
                </a:lnTo>
                <a:lnTo>
                  <a:pt x="195626" y="30462"/>
                </a:lnTo>
                <a:lnTo>
                  <a:pt x="195902" y="36183"/>
                </a:lnTo>
                <a:lnTo>
                  <a:pt x="196208" y="47832"/>
                </a:lnTo>
                <a:lnTo>
                  <a:pt x="196453" y="200103"/>
                </a:lnTo>
                <a:lnTo>
                  <a:pt x="197445" y="210792"/>
                </a:lnTo>
                <a:lnTo>
                  <a:pt x="199099" y="223872"/>
                </a:lnTo>
                <a:lnTo>
                  <a:pt x="201194" y="238545"/>
                </a:lnTo>
                <a:lnTo>
                  <a:pt x="202590" y="250311"/>
                </a:lnTo>
                <a:lnTo>
                  <a:pt x="203521" y="260140"/>
                </a:lnTo>
                <a:lnTo>
                  <a:pt x="204142" y="268677"/>
                </a:lnTo>
                <a:lnTo>
                  <a:pt x="204555" y="276352"/>
                </a:lnTo>
                <a:lnTo>
                  <a:pt x="205015" y="290172"/>
                </a:lnTo>
                <a:lnTo>
                  <a:pt x="205274" y="323330"/>
                </a:lnTo>
                <a:lnTo>
                  <a:pt x="204318" y="332632"/>
                </a:lnTo>
                <a:lnTo>
                  <a:pt x="202689" y="339825"/>
                </a:lnTo>
                <a:lnTo>
                  <a:pt x="199225" y="348479"/>
                </a:lnTo>
                <a:lnTo>
                  <a:pt x="198301" y="349397"/>
                </a:lnTo>
                <a:lnTo>
                  <a:pt x="197685" y="349017"/>
                </a:lnTo>
                <a:lnTo>
                  <a:pt x="192078" y="348483"/>
                </a:lnTo>
                <a:lnTo>
                  <a:pt x="187583" y="344439"/>
                </a:lnTo>
                <a:lnTo>
                  <a:pt x="181610" y="337775"/>
                </a:lnTo>
                <a:lnTo>
                  <a:pt x="174652" y="329363"/>
                </a:lnTo>
                <a:lnTo>
                  <a:pt x="169020" y="322763"/>
                </a:lnTo>
                <a:lnTo>
                  <a:pt x="164274" y="317370"/>
                </a:lnTo>
                <a:lnTo>
                  <a:pt x="160117" y="312783"/>
                </a:lnTo>
                <a:lnTo>
                  <a:pt x="150208" y="302395"/>
                </a:lnTo>
                <a:lnTo>
                  <a:pt x="132418" y="284298"/>
                </a:lnTo>
                <a:lnTo>
                  <a:pt x="127966" y="280813"/>
                </a:lnTo>
                <a:lnTo>
                  <a:pt x="123014" y="277498"/>
                </a:lnTo>
                <a:lnTo>
                  <a:pt x="117728" y="274295"/>
                </a:lnTo>
                <a:lnTo>
                  <a:pt x="110235" y="269184"/>
                </a:lnTo>
                <a:lnTo>
                  <a:pt x="91327" y="255567"/>
                </a:lnTo>
                <a:lnTo>
                  <a:pt x="83705" y="249753"/>
                </a:lnTo>
                <a:lnTo>
                  <a:pt x="77631" y="244885"/>
                </a:lnTo>
                <a:lnTo>
                  <a:pt x="72590" y="240647"/>
                </a:lnTo>
                <a:lnTo>
                  <a:pt x="66253" y="235838"/>
                </a:lnTo>
                <a:lnTo>
                  <a:pt x="51274" y="225202"/>
                </a:lnTo>
                <a:lnTo>
                  <a:pt x="45097" y="220580"/>
                </a:lnTo>
                <a:lnTo>
                  <a:pt x="39986" y="216507"/>
                </a:lnTo>
                <a:lnTo>
                  <a:pt x="35587" y="212799"/>
                </a:lnTo>
                <a:lnTo>
                  <a:pt x="31662" y="210327"/>
                </a:lnTo>
                <a:lnTo>
                  <a:pt x="28053" y="208679"/>
                </a:lnTo>
                <a:lnTo>
                  <a:pt x="24656" y="207580"/>
                </a:lnTo>
                <a:lnTo>
                  <a:pt x="21398" y="205855"/>
                </a:lnTo>
                <a:lnTo>
                  <a:pt x="15133" y="201294"/>
                </a:lnTo>
                <a:lnTo>
                  <a:pt x="9041" y="198604"/>
                </a:lnTo>
                <a:lnTo>
                  <a:pt x="0" y="19645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1303"/>
          <p:cNvSpPr/>
          <p:nvPr/>
        </p:nvSpPr>
        <p:spPr>
          <a:xfrm>
            <a:off x="4982765" y="1679360"/>
            <a:ext cx="160689" cy="297616"/>
          </a:xfrm>
          <a:custGeom>
            <a:avLst/>
            <a:gdLst/>
            <a:ahLst/>
            <a:cxnLst/>
            <a:rect l="0" t="0" r="0" b="0"/>
            <a:pathLst>
              <a:path w="160689" h="297616">
                <a:moveTo>
                  <a:pt x="0" y="79788"/>
                </a:moveTo>
                <a:lnTo>
                  <a:pt x="0" y="84528"/>
                </a:lnTo>
                <a:lnTo>
                  <a:pt x="993" y="88901"/>
                </a:lnTo>
                <a:lnTo>
                  <a:pt x="2646" y="94793"/>
                </a:lnTo>
                <a:lnTo>
                  <a:pt x="4741" y="101698"/>
                </a:lnTo>
                <a:lnTo>
                  <a:pt x="6137" y="110269"/>
                </a:lnTo>
                <a:lnTo>
                  <a:pt x="7068" y="119953"/>
                </a:lnTo>
                <a:lnTo>
                  <a:pt x="8102" y="138319"/>
                </a:lnTo>
                <a:lnTo>
                  <a:pt x="8562" y="149789"/>
                </a:lnTo>
                <a:lnTo>
                  <a:pt x="10669" y="159197"/>
                </a:lnTo>
                <a:lnTo>
                  <a:pt x="14058" y="171423"/>
                </a:lnTo>
                <a:lnTo>
                  <a:pt x="18301" y="185526"/>
                </a:lnTo>
                <a:lnTo>
                  <a:pt x="22123" y="196913"/>
                </a:lnTo>
                <a:lnTo>
                  <a:pt x="25663" y="206489"/>
                </a:lnTo>
                <a:lnTo>
                  <a:pt x="29015" y="214857"/>
                </a:lnTo>
                <a:lnTo>
                  <a:pt x="32242" y="221428"/>
                </a:lnTo>
                <a:lnTo>
                  <a:pt x="35385" y="226800"/>
                </a:lnTo>
                <a:lnTo>
                  <a:pt x="38473" y="231374"/>
                </a:lnTo>
                <a:lnTo>
                  <a:pt x="43508" y="240377"/>
                </a:lnTo>
                <a:lnTo>
                  <a:pt x="67172" y="285850"/>
                </a:lnTo>
                <a:lnTo>
                  <a:pt x="72188" y="293079"/>
                </a:lnTo>
                <a:lnTo>
                  <a:pt x="75740" y="297615"/>
                </a:lnTo>
                <a:lnTo>
                  <a:pt x="75298" y="297436"/>
                </a:lnTo>
                <a:lnTo>
                  <a:pt x="74011" y="296324"/>
                </a:lnTo>
                <a:lnTo>
                  <a:pt x="73153" y="294591"/>
                </a:lnTo>
                <a:lnTo>
                  <a:pt x="72200" y="290019"/>
                </a:lnTo>
                <a:lnTo>
                  <a:pt x="66923" y="253424"/>
                </a:lnTo>
                <a:lnTo>
                  <a:pt x="64459" y="242178"/>
                </a:lnTo>
                <a:lnTo>
                  <a:pt x="61825" y="233689"/>
                </a:lnTo>
                <a:lnTo>
                  <a:pt x="59076" y="227037"/>
                </a:lnTo>
                <a:lnTo>
                  <a:pt x="57243" y="220618"/>
                </a:lnTo>
                <a:lnTo>
                  <a:pt x="56022" y="214354"/>
                </a:lnTo>
                <a:lnTo>
                  <a:pt x="55207" y="208194"/>
                </a:lnTo>
                <a:lnTo>
                  <a:pt x="53672" y="200119"/>
                </a:lnTo>
                <a:lnTo>
                  <a:pt x="49320" y="180563"/>
                </a:lnTo>
                <a:lnTo>
                  <a:pt x="47763" y="171776"/>
                </a:lnTo>
                <a:lnTo>
                  <a:pt x="46725" y="163934"/>
                </a:lnTo>
                <a:lnTo>
                  <a:pt x="46033" y="156721"/>
                </a:lnTo>
                <a:lnTo>
                  <a:pt x="44579" y="147944"/>
                </a:lnTo>
                <a:lnTo>
                  <a:pt x="42618" y="138124"/>
                </a:lnTo>
                <a:lnTo>
                  <a:pt x="40318" y="127608"/>
                </a:lnTo>
                <a:lnTo>
                  <a:pt x="37793" y="118613"/>
                </a:lnTo>
                <a:lnTo>
                  <a:pt x="35117" y="110633"/>
                </a:lnTo>
                <a:lnTo>
                  <a:pt x="32341" y="103328"/>
                </a:lnTo>
                <a:lnTo>
                  <a:pt x="30491" y="96473"/>
                </a:lnTo>
                <a:lnTo>
                  <a:pt x="29257" y="89919"/>
                </a:lnTo>
                <a:lnTo>
                  <a:pt x="28434" y="83566"/>
                </a:lnTo>
                <a:lnTo>
                  <a:pt x="27886" y="78338"/>
                </a:lnTo>
                <a:lnTo>
                  <a:pt x="27276" y="69883"/>
                </a:lnTo>
                <a:lnTo>
                  <a:pt x="26934" y="35843"/>
                </a:lnTo>
                <a:lnTo>
                  <a:pt x="27877" y="26679"/>
                </a:lnTo>
                <a:lnTo>
                  <a:pt x="29499" y="20569"/>
                </a:lnTo>
                <a:lnTo>
                  <a:pt x="33947" y="12789"/>
                </a:lnTo>
                <a:lnTo>
                  <a:pt x="36522" y="9325"/>
                </a:lnTo>
                <a:lnTo>
                  <a:pt x="39231" y="6024"/>
                </a:lnTo>
                <a:lnTo>
                  <a:pt x="42029" y="3823"/>
                </a:lnTo>
                <a:lnTo>
                  <a:pt x="44887" y="2355"/>
                </a:lnTo>
                <a:lnTo>
                  <a:pt x="47784" y="1377"/>
                </a:lnTo>
                <a:lnTo>
                  <a:pt x="50707" y="725"/>
                </a:lnTo>
                <a:lnTo>
                  <a:pt x="53648" y="290"/>
                </a:lnTo>
                <a:lnTo>
                  <a:pt x="56602" y="0"/>
                </a:lnTo>
                <a:lnTo>
                  <a:pt x="59563" y="799"/>
                </a:lnTo>
                <a:lnTo>
                  <a:pt x="62529" y="2324"/>
                </a:lnTo>
                <a:lnTo>
                  <a:pt x="65498" y="4333"/>
                </a:lnTo>
                <a:lnTo>
                  <a:pt x="70455" y="6664"/>
                </a:lnTo>
                <a:lnTo>
                  <a:pt x="76736" y="9211"/>
                </a:lnTo>
                <a:lnTo>
                  <a:pt x="83899" y="11901"/>
                </a:lnTo>
                <a:lnTo>
                  <a:pt x="90660" y="14686"/>
                </a:lnTo>
                <a:lnTo>
                  <a:pt x="97151" y="17535"/>
                </a:lnTo>
                <a:lnTo>
                  <a:pt x="103463" y="20427"/>
                </a:lnTo>
                <a:lnTo>
                  <a:pt x="109655" y="24339"/>
                </a:lnTo>
                <a:lnTo>
                  <a:pt x="115767" y="28931"/>
                </a:lnTo>
                <a:lnTo>
                  <a:pt x="121827" y="33977"/>
                </a:lnTo>
                <a:lnTo>
                  <a:pt x="126859" y="39325"/>
                </a:lnTo>
                <a:lnTo>
                  <a:pt x="131205" y="44876"/>
                </a:lnTo>
                <a:lnTo>
                  <a:pt x="135095" y="50560"/>
                </a:lnTo>
                <a:lnTo>
                  <a:pt x="138681" y="55342"/>
                </a:lnTo>
                <a:lnTo>
                  <a:pt x="142063" y="59522"/>
                </a:lnTo>
                <a:lnTo>
                  <a:pt x="145310" y="63301"/>
                </a:lnTo>
                <a:lnTo>
                  <a:pt x="148468" y="66812"/>
                </a:lnTo>
                <a:lnTo>
                  <a:pt x="154621" y="73359"/>
                </a:lnTo>
                <a:lnTo>
                  <a:pt x="156659" y="76495"/>
                </a:lnTo>
                <a:lnTo>
                  <a:pt x="158923" y="82624"/>
                </a:lnTo>
                <a:lnTo>
                  <a:pt x="159930" y="91301"/>
                </a:lnTo>
                <a:lnTo>
                  <a:pt x="160376" y="100780"/>
                </a:lnTo>
                <a:lnTo>
                  <a:pt x="160688" y="113371"/>
                </a:lnTo>
                <a:lnTo>
                  <a:pt x="158719" y="115075"/>
                </a:lnTo>
                <a:lnTo>
                  <a:pt x="155422" y="117203"/>
                </a:lnTo>
                <a:lnTo>
                  <a:pt x="151240" y="119615"/>
                </a:lnTo>
                <a:lnTo>
                  <a:pt x="141301" y="124939"/>
                </a:lnTo>
                <a:lnTo>
                  <a:pt x="135872" y="127748"/>
                </a:lnTo>
                <a:lnTo>
                  <a:pt x="131262" y="129621"/>
                </a:lnTo>
                <a:lnTo>
                  <a:pt x="127195" y="130869"/>
                </a:lnTo>
                <a:lnTo>
                  <a:pt x="123493" y="131702"/>
                </a:lnTo>
                <a:lnTo>
                  <a:pt x="99319" y="137613"/>
                </a:lnTo>
                <a:lnTo>
                  <a:pt x="90025" y="139174"/>
                </a:lnTo>
                <a:lnTo>
                  <a:pt x="80853" y="140215"/>
                </a:lnTo>
                <a:lnTo>
                  <a:pt x="53578" y="14229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1304"/>
          <p:cNvSpPr/>
          <p:nvPr/>
        </p:nvSpPr>
        <p:spPr>
          <a:xfrm>
            <a:off x="2536031" y="1902023"/>
            <a:ext cx="1897835" cy="250032"/>
          </a:xfrm>
          <a:custGeom>
            <a:avLst/>
            <a:gdLst/>
            <a:ahLst/>
            <a:cxnLst/>
            <a:rect l="0" t="0" r="0" b="0"/>
            <a:pathLst>
              <a:path w="1897835" h="250032">
                <a:moveTo>
                  <a:pt x="1893094" y="0"/>
                </a:moveTo>
                <a:lnTo>
                  <a:pt x="1897834" y="0"/>
                </a:lnTo>
                <a:lnTo>
                  <a:pt x="1852903" y="2646"/>
                </a:lnTo>
                <a:lnTo>
                  <a:pt x="1795638" y="8102"/>
                </a:lnTo>
                <a:lnTo>
                  <a:pt x="1743612" y="10669"/>
                </a:lnTo>
                <a:lnTo>
                  <a:pt x="1652694" y="18302"/>
                </a:lnTo>
                <a:lnTo>
                  <a:pt x="1607811" y="21131"/>
                </a:lnTo>
                <a:lnTo>
                  <a:pt x="1526192" y="24274"/>
                </a:lnTo>
                <a:lnTo>
                  <a:pt x="1482797" y="27097"/>
                </a:lnTo>
                <a:lnTo>
                  <a:pt x="1389602" y="35525"/>
                </a:lnTo>
                <a:lnTo>
                  <a:pt x="1346096" y="40550"/>
                </a:lnTo>
                <a:lnTo>
                  <a:pt x="1266007" y="51426"/>
                </a:lnTo>
                <a:lnTo>
                  <a:pt x="1139685" y="70762"/>
                </a:lnTo>
                <a:lnTo>
                  <a:pt x="1119954" y="73964"/>
                </a:lnTo>
                <a:lnTo>
                  <a:pt x="978414" y="92691"/>
                </a:lnTo>
                <a:lnTo>
                  <a:pt x="936041" y="97513"/>
                </a:lnTo>
                <a:lnTo>
                  <a:pt x="902832" y="100727"/>
                </a:lnTo>
                <a:lnTo>
                  <a:pt x="846751" y="106283"/>
                </a:lnTo>
                <a:lnTo>
                  <a:pt x="785446" y="115367"/>
                </a:lnTo>
                <a:lnTo>
                  <a:pt x="488573" y="168798"/>
                </a:lnTo>
                <a:lnTo>
                  <a:pt x="415581" y="180193"/>
                </a:lnTo>
                <a:lnTo>
                  <a:pt x="343621" y="192187"/>
                </a:lnTo>
                <a:lnTo>
                  <a:pt x="296918" y="198856"/>
                </a:lnTo>
                <a:lnTo>
                  <a:pt x="260286" y="205128"/>
                </a:lnTo>
                <a:lnTo>
                  <a:pt x="230776" y="211223"/>
                </a:lnTo>
                <a:lnTo>
                  <a:pt x="204432" y="217239"/>
                </a:lnTo>
                <a:lnTo>
                  <a:pt x="158341" y="223049"/>
                </a:lnTo>
                <a:lnTo>
                  <a:pt x="66578" y="235515"/>
                </a:lnTo>
                <a:lnTo>
                  <a:pt x="39181" y="241264"/>
                </a:lnTo>
                <a:lnTo>
                  <a:pt x="15247" y="247434"/>
                </a:lnTo>
                <a:lnTo>
                  <a:pt x="0" y="25003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1305"/>
          <p:cNvSpPr/>
          <p:nvPr/>
        </p:nvSpPr>
        <p:spPr>
          <a:xfrm>
            <a:off x="2143125" y="2134195"/>
            <a:ext cx="196454" cy="203648"/>
          </a:xfrm>
          <a:custGeom>
            <a:avLst/>
            <a:gdLst/>
            <a:ahLst/>
            <a:cxnLst/>
            <a:rect l="0" t="0" r="0" b="0"/>
            <a:pathLst>
              <a:path w="196454" h="203648">
                <a:moveTo>
                  <a:pt x="196453" y="0"/>
                </a:moveTo>
                <a:lnTo>
                  <a:pt x="191712" y="0"/>
                </a:lnTo>
                <a:lnTo>
                  <a:pt x="190316" y="992"/>
                </a:lnTo>
                <a:lnTo>
                  <a:pt x="189385" y="2646"/>
                </a:lnTo>
                <a:lnTo>
                  <a:pt x="188764" y="4740"/>
                </a:lnTo>
                <a:lnTo>
                  <a:pt x="189343" y="9113"/>
                </a:lnTo>
                <a:lnTo>
                  <a:pt x="190720" y="15005"/>
                </a:lnTo>
                <a:lnTo>
                  <a:pt x="192631" y="21910"/>
                </a:lnTo>
                <a:lnTo>
                  <a:pt x="192913" y="27505"/>
                </a:lnTo>
                <a:lnTo>
                  <a:pt x="192109" y="32227"/>
                </a:lnTo>
                <a:lnTo>
                  <a:pt x="190580" y="36367"/>
                </a:lnTo>
                <a:lnTo>
                  <a:pt x="189561" y="40120"/>
                </a:lnTo>
                <a:lnTo>
                  <a:pt x="188882" y="43614"/>
                </a:lnTo>
                <a:lnTo>
                  <a:pt x="188429" y="46935"/>
                </a:lnTo>
                <a:lnTo>
                  <a:pt x="188127" y="53118"/>
                </a:lnTo>
                <a:lnTo>
                  <a:pt x="187791" y="70571"/>
                </a:lnTo>
                <a:lnTo>
                  <a:pt x="186710" y="82766"/>
                </a:lnTo>
                <a:lnTo>
                  <a:pt x="184997" y="96850"/>
                </a:lnTo>
                <a:lnTo>
                  <a:pt x="182862" y="112191"/>
                </a:lnTo>
                <a:lnTo>
                  <a:pt x="181439" y="125396"/>
                </a:lnTo>
                <a:lnTo>
                  <a:pt x="180490" y="137175"/>
                </a:lnTo>
                <a:lnTo>
                  <a:pt x="179858" y="148005"/>
                </a:lnTo>
                <a:lnTo>
                  <a:pt x="178444" y="158201"/>
                </a:lnTo>
                <a:lnTo>
                  <a:pt x="176510" y="167975"/>
                </a:lnTo>
                <a:lnTo>
                  <a:pt x="171016" y="190828"/>
                </a:lnTo>
                <a:lnTo>
                  <a:pt x="168581" y="193695"/>
                </a:lnTo>
                <a:lnTo>
                  <a:pt x="164973" y="196599"/>
                </a:lnTo>
                <a:lnTo>
                  <a:pt x="160583" y="199527"/>
                </a:lnTo>
                <a:lnTo>
                  <a:pt x="156665" y="201479"/>
                </a:lnTo>
                <a:lnTo>
                  <a:pt x="153060" y="202780"/>
                </a:lnTo>
                <a:lnTo>
                  <a:pt x="149665" y="203647"/>
                </a:lnTo>
                <a:lnTo>
                  <a:pt x="145417" y="203234"/>
                </a:lnTo>
                <a:lnTo>
                  <a:pt x="140601" y="201966"/>
                </a:lnTo>
                <a:lnTo>
                  <a:pt x="135406" y="200128"/>
                </a:lnTo>
                <a:lnTo>
                  <a:pt x="128966" y="196919"/>
                </a:lnTo>
                <a:lnTo>
                  <a:pt x="121696" y="192795"/>
                </a:lnTo>
                <a:lnTo>
                  <a:pt x="113872" y="188061"/>
                </a:lnTo>
                <a:lnTo>
                  <a:pt x="107665" y="183913"/>
                </a:lnTo>
                <a:lnTo>
                  <a:pt x="102534" y="180156"/>
                </a:lnTo>
                <a:lnTo>
                  <a:pt x="98122" y="176658"/>
                </a:lnTo>
                <a:lnTo>
                  <a:pt x="94188" y="174327"/>
                </a:lnTo>
                <a:lnTo>
                  <a:pt x="90573" y="172772"/>
                </a:lnTo>
                <a:lnTo>
                  <a:pt x="87171" y="171736"/>
                </a:lnTo>
                <a:lnTo>
                  <a:pt x="82918" y="170053"/>
                </a:lnTo>
                <a:lnTo>
                  <a:pt x="78099" y="167939"/>
                </a:lnTo>
                <a:lnTo>
                  <a:pt x="72902" y="165538"/>
                </a:lnTo>
                <a:lnTo>
                  <a:pt x="68445" y="162944"/>
                </a:lnTo>
                <a:lnTo>
                  <a:pt x="64481" y="160223"/>
                </a:lnTo>
                <a:lnTo>
                  <a:pt x="60847" y="157417"/>
                </a:lnTo>
                <a:lnTo>
                  <a:pt x="56439" y="154554"/>
                </a:lnTo>
                <a:lnTo>
                  <a:pt x="51517" y="151653"/>
                </a:lnTo>
                <a:lnTo>
                  <a:pt x="46251" y="148727"/>
                </a:lnTo>
                <a:lnTo>
                  <a:pt x="41748" y="146776"/>
                </a:lnTo>
                <a:lnTo>
                  <a:pt x="37754" y="145476"/>
                </a:lnTo>
                <a:lnTo>
                  <a:pt x="34099" y="144609"/>
                </a:lnTo>
                <a:lnTo>
                  <a:pt x="29678" y="142047"/>
                </a:lnTo>
                <a:lnTo>
                  <a:pt x="24746" y="138354"/>
                </a:lnTo>
                <a:lnTo>
                  <a:pt x="12054" y="127650"/>
                </a:lnTo>
                <a:lnTo>
                  <a:pt x="7672" y="123541"/>
                </a:lnTo>
                <a:lnTo>
                  <a:pt x="0" y="11608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1306"/>
          <p:cNvSpPr/>
          <p:nvPr/>
        </p:nvSpPr>
        <p:spPr>
          <a:xfrm>
            <a:off x="3446859" y="625121"/>
            <a:ext cx="991196" cy="89255"/>
          </a:xfrm>
          <a:custGeom>
            <a:avLst/>
            <a:gdLst/>
            <a:ahLst/>
            <a:cxnLst/>
            <a:rect l="0" t="0" r="0" b="0"/>
            <a:pathLst>
              <a:path w="991196" h="89255">
                <a:moveTo>
                  <a:pt x="0" y="89254"/>
                </a:moveTo>
                <a:lnTo>
                  <a:pt x="9481" y="79773"/>
                </a:lnTo>
                <a:lnTo>
                  <a:pt x="15250" y="76980"/>
                </a:lnTo>
                <a:lnTo>
                  <a:pt x="22073" y="75118"/>
                </a:lnTo>
                <a:lnTo>
                  <a:pt x="45897" y="72497"/>
                </a:lnTo>
                <a:lnTo>
                  <a:pt x="71808" y="71721"/>
                </a:lnTo>
                <a:lnTo>
                  <a:pt x="91445" y="70547"/>
                </a:lnTo>
                <a:lnTo>
                  <a:pt x="103628" y="68845"/>
                </a:lnTo>
                <a:lnTo>
                  <a:pt x="116710" y="66718"/>
                </a:lnTo>
                <a:lnTo>
                  <a:pt x="141830" y="64355"/>
                </a:lnTo>
                <a:lnTo>
                  <a:pt x="167215" y="62313"/>
                </a:lnTo>
                <a:lnTo>
                  <a:pt x="180930" y="60379"/>
                </a:lnTo>
                <a:lnTo>
                  <a:pt x="195034" y="58097"/>
                </a:lnTo>
                <a:lnTo>
                  <a:pt x="215351" y="55584"/>
                </a:lnTo>
                <a:lnTo>
                  <a:pt x="267029" y="50146"/>
                </a:lnTo>
                <a:lnTo>
                  <a:pt x="291129" y="48299"/>
                </a:lnTo>
                <a:lnTo>
                  <a:pt x="313148" y="47068"/>
                </a:lnTo>
                <a:lnTo>
                  <a:pt x="333781" y="46247"/>
                </a:lnTo>
                <a:lnTo>
                  <a:pt x="353490" y="44707"/>
                </a:lnTo>
                <a:lnTo>
                  <a:pt x="372582" y="42689"/>
                </a:lnTo>
                <a:lnTo>
                  <a:pt x="409670" y="37800"/>
                </a:lnTo>
                <a:lnTo>
                  <a:pt x="481987" y="26577"/>
                </a:lnTo>
                <a:lnTo>
                  <a:pt x="499918" y="23657"/>
                </a:lnTo>
                <a:lnTo>
                  <a:pt x="517826" y="21710"/>
                </a:lnTo>
                <a:lnTo>
                  <a:pt x="535717" y="20412"/>
                </a:lnTo>
                <a:lnTo>
                  <a:pt x="553598" y="19547"/>
                </a:lnTo>
                <a:lnTo>
                  <a:pt x="571472" y="17978"/>
                </a:lnTo>
                <a:lnTo>
                  <a:pt x="589340" y="15939"/>
                </a:lnTo>
                <a:lnTo>
                  <a:pt x="607206" y="13588"/>
                </a:lnTo>
                <a:lnTo>
                  <a:pt x="658807" y="8330"/>
                </a:lnTo>
                <a:lnTo>
                  <a:pt x="689236" y="5539"/>
                </a:lnTo>
                <a:lnTo>
                  <a:pt x="715475" y="3678"/>
                </a:lnTo>
                <a:lnTo>
                  <a:pt x="738921" y="2438"/>
                </a:lnTo>
                <a:lnTo>
                  <a:pt x="760504" y="1611"/>
                </a:lnTo>
                <a:lnTo>
                  <a:pt x="877901" y="283"/>
                </a:lnTo>
                <a:lnTo>
                  <a:pt x="951141" y="0"/>
                </a:lnTo>
                <a:lnTo>
                  <a:pt x="966117" y="2622"/>
                </a:lnTo>
                <a:lnTo>
                  <a:pt x="971500" y="4710"/>
                </a:lnTo>
                <a:lnTo>
                  <a:pt x="980127" y="7030"/>
                </a:lnTo>
                <a:lnTo>
                  <a:pt x="991195" y="888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1307"/>
          <p:cNvSpPr/>
          <p:nvPr/>
        </p:nvSpPr>
        <p:spPr>
          <a:xfrm>
            <a:off x="2277179" y="2646972"/>
            <a:ext cx="312431" cy="2862646"/>
          </a:xfrm>
          <a:custGeom>
            <a:avLst/>
            <a:gdLst/>
            <a:ahLst/>
            <a:cxnLst/>
            <a:rect l="0" t="0" r="0" b="0"/>
            <a:pathLst>
              <a:path w="312431" h="2862646">
                <a:moveTo>
                  <a:pt x="8821" y="5145"/>
                </a:moveTo>
                <a:lnTo>
                  <a:pt x="8821" y="0"/>
                </a:lnTo>
                <a:lnTo>
                  <a:pt x="8821" y="4271"/>
                </a:lnTo>
                <a:lnTo>
                  <a:pt x="7828" y="4562"/>
                </a:lnTo>
                <a:lnTo>
                  <a:pt x="4080" y="4886"/>
                </a:lnTo>
                <a:lnTo>
                  <a:pt x="2684" y="5964"/>
                </a:lnTo>
                <a:lnTo>
                  <a:pt x="1753" y="7676"/>
                </a:lnTo>
                <a:lnTo>
                  <a:pt x="1132" y="9809"/>
                </a:lnTo>
                <a:lnTo>
                  <a:pt x="0" y="33817"/>
                </a:lnTo>
                <a:lnTo>
                  <a:pt x="956" y="36166"/>
                </a:lnTo>
                <a:lnTo>
                  <a:pt x="2585" y="37732"/>
                </a:lnTo>
                <a:lnTo>
                  <a:pt x="4664" y="38776"/>
                </a:lnTo>
                <a:lnTo>
                  <a:pt x="6049" y="41456"/>
                </a:lnTo>
                <a:lnTo>
                  <a:pt x="7999" y="53717"/>
                </a:lnTo>
                <a:lnTo>
                  <a:pt x="11452" y="130933"/>
                </a:lnTo>
                <a:lnTo>
                  <a:pt x="20232" y="229132"/>
                </a:lnTo>
                <a:lnTo>
                  <a:pt x="27415" y="275902"/>
                </a:lnTo>
                <a:lnTo>
                  <a:pt x="35828" y="338046"/>
                </a:lnTo>
                <a:lnTo>
                  <a:pt x="44604" y="403423"/>
                </a:lnTo>
                <a:lnTo>
                  <a:pt x="53294" y="473797"/>
                </a:lnTo>
                <a:lnTo>
                  <a:pt x="61004" y="553718"/>
                </a:lnTo>
                <a:lnTo>
                  <a:pt x="69965" y="640639"/>
                </a:lnTo>
                <a:lnTo>
                  <a:pt x="79351" y="726378"/>
                </a:lnTo>
                <a:lnTo>
                  <a:pt x="82725" y="780149"/>
                </a:lnTo>
                <a:lnTo>
                  <a:pt x="93550" y="872950"/>
                </a:lnTo>
                <a:lnTo>
                  <a:pt x="97716" y="953309"/>
                </a:lnTo>
                <a:lnTo>
                  <a:pt x="105771" y="1033675"/>
                </a:lnTo>
                <a:lnTo>
                  <a:pt x="116067" y="1127394"/>
                </a:lnTo>
                <a:lnTo>
                  <a:pt x="124992" y="1206769"/>
                </a:lnTo>
                <a:lnTo>
                  <a:pt x="134441" y="1281580"/>
                </a:lnTo>
                <a:lnTo>
                  <a:pt x="139066" y="1348340"/>
                </a:lnTo>
                <a:lnTo>
                  <a:pt x="141122" y="1417698"/>
                </a:lnTo>
                <a:lnTo>
                  <a:pt x="147019" y="1490502"/>
                </a:lnTo>
                <a:lnTo>
                  <a:pt x="155050" y="1557713"/>
                </a:lnTo>
                <a:lnTo>
                  <a:pt x="159891" y="1636376"/>
                </a:lnTo>
                <a:lnTo>
                  <a:pt x="163207" y="1710460"/>
                </a:lnTo>
                <a:lnTo>
                  <a:pt x="169711" y="1793768"/>
                </a:lnTo>
                <a:lnTo>
                  <a:pt x="179104" y="1844309"/>
                </a:lnTo>
                <a:lnTo>
                  <a:pt x="185773" y="1887476"/>
                </a:lnTo>
                <a:lnTo>
                  <a:pt x="189844" y="1940784"/>
                </a:lnTo>
                <a:lnTo>
                  <a:pt x="197064" y="1971699"/>
                </a:lnTo>
                <a:lnTo>
                  <a:pt x="202841" y="2003348"/>
                </a:lnTo>
                <a:lnTo>
                  <a:pt x="212128" y="2087065"/>
                </a:lnTo>
                <a:lnTo>
                  <a:pt x="216234" y="2119221"/>
                </a:lnTo>
                <a:lnTo>
                  <a:pt x="221770" y="2152013"/>
                </a:lnTo>
                <a:lnTo>
                  <a:pt x="230148" y="2238411"/>
                </a:lnTo>
                <a:lnTo>
                  <a:pt x="234141" y="2264606"/>
                </a:lnTo>
                <a:lnTo>
                  <a:pt x="236425" y="2273452"/>
                </a:lnTo>
                <a:lnTo>
                  <a:pt x="243037" y="2357717"/>
                </a:lnTo>
                <a:lnTo>
                  <a:pt x="248562" y="2397340"/>
                </a:lnTo>
                <a:lnTo>
                  <a:pt x="250907" y="2483593"/>
                </a:lnTo>
                <a:lnTo>
                  <a:pt x="258300" y="2542716"/>
                </a:lnTo>
                <a:lnTo>
                  <a:pt x="258848" y="2624132"/>
                </a:lnTo>
                <a:lnTo>
                  <a:pt x="258851" y="2653033"/>
                </a:lnTo>
                <a:lnTo>
                  <a:pt x="259843" y="2658411"/>
                </a:lnTo>
                <a:lnTo>
                  <a:pt x="271280" y="2686946"/>
                </a:lnTo>
                <a:lnTo>
                  <a:pt x="275639" y="2718357"/>
                </a:lnTo>
                <a:lnTo>
                  <a:pt x="276234" y="2728402"/>
                </a:lnTo>
                <a:lnTo>
                  <a:pt x="279145" y="2738820"/>
                </a:lnTo>
                <a:lnTo>
                  <a:pt x="283716" y="2753196"/>
                </a:lnTo>
                <a:lnTo>
                  <a:pt x="293217" y="2814633"/>
                </a:lnTo>
                <a:lnTo>
                  <a:pt x="296615" y="2824108"/>
                </a:lnTo>
                <a:lnTo>
                  <a:pt x="300440" y="2831627"/>
                </a:lnTo>
                <a:lnTo>
                  <a:pt x="303586" y="2841438"/>
                </a:lnTo>
                <a:lnTo>
                  <a:pt x="309368" y="2850628"/>
                </a:lnTo>
                <a:lnTo>
                  <a:pt x="312430" y="28626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SMARTPenAnnotation1308"/>
          <p:cNvSpPr/>
          <p:nvPr/>
        </p:nvSpPr>
        <p:spPr>
          <a:xfrm>
            <a:off x="2287517" y="5567398"/>
            <a:ext cx="177077" cy="290340"/>
          </a:xfrm>
          <a:custGeom>
            <a:avLst/>
            <a:gdLst/>
            <a:ahLst/>
            <a:cxnLst/>
            <a:rect l="0" t="0" r="0" b="0"/>
            <a:pathLst>
              <a:path w="177077" h="290340">
                <a:moveTo>
                  <a:pt x="105639" y="201180"/>
                </a:moveTo>
                <a:lnTo>
                  <a:pt x="96158" y="191699"/>
                </a:lnTo>
                <a:lnTo>
                  <a:pt x="92373" y="188906"/>
                </a:lnTo>
                <a:lnTo>
                  <a:pt x="88857" y="187044"/>
                </a:lnTo>
                <a:lnTo>
                  <a:pt x="85521" y="185803"/>
                </a:lnTo>
                <a:lnTo>
                  <a:pt x="82305" y="184976"/>
                </a:lnTo>
                <a:lnTo>
                  <a:pt x="79169" y="184423"/>
                </a:lnTo>
                <a:lnTo>
                  <a:pt x="76086" y="184055"/>
                </a:lnTo>
                <a:lnTo>
                  <a:pt x="73039" y="183811"/>
                </a:lnTo>
                <a:lnTo>
                  <a:pt x="70015" y="183647"/>
                </a:lnTo>
                <a:lnTo>
                  <a:pt x="67007" y="183538"/>
                </a:lnTo>
                <a:lnTo>
                  <a:pt x="64009" y="184458"/>
                </a:lnTo>
                <a:lnTo>
                  <a:pt x="61018" y="186063"/>
                </a:lnTo>
                <a:lnTo>
                  <a:pt x="58033" y="188125"/>
                </a:lnTo>
                <a:lnTo>
                  <a:pt x="55050" y="189500"/>
                </a:lnTo>
                <a:lnTo>
                  <a:pt x="52069" y="190417"/>
                </a:lnTo>
                <a:lnTo>
                  <a:pt x="49090" y="191028"/>
                </a:lnTo>
                <a:lnTo>
                  <a:pt x="46111" y="192427"/>
                </a:lnTo>
                <a:lnTo>
                  <a:pt x="43133" y="194353"/>
                </a:lnTo>
                <a:lnTo>
                  <a:pt x="40156" y="196628"/>
                </a:lnTo>
                <a:lnTo>
                  <a:pt x="37179" y="200130"/>
                </a:lnTo>
                <a:lnTo>
                  <a:pt x="34202" y="204449"/>
                </a:lnTo>
                <a:lnTo>
                  <a:pt x="31225" y="209312"/>
                </a:lnTo>
                <a:lnTo>
                  <a:pt x="27918" y="217362"/>
                </a:lnTo>
                <a:lnTo>
                  <a:pt x="26448" y="224247"/>
                </a:lnTo>
                <a:lnTo>
                  <a:pt x="25794" y="230614"/>
                </a:lnTo>
                <a:lnTo>
                  <a:pt x="25620" y="235685"/>
                </a:lnTo>
                <a:lnTo>
                  <a:pt x="25341" y="262566"/>
                </a:lnTo>
                <a:lnTo>
                  <a:pt x="25317" y="268893"/>
                </a:lnTo>
                <a:lnTo>
                  <a:pt x="26294" y="273111"/>
                </a:lnTo>
                <a:lnTo>
                  <a:pt x="27938" y="275923"/>
                </a:lnTo>
                <a:lnTo>
                  <a:pt x="32410" y="280039"/>
                </a:lnTo>
                <a:lnTo>
                  <a:pt x="41523" y="288906"/>
                </a:lnTo>
                <a:lnTo>
                  <a:pt x="43051" y="289430"/>
                </a:lnTo>
                <a:lnTo>
                  <a:pt x="47395" y="290011"/>
                </a:lnTo>
                <a:lnTo>
                  <a:pt x="52633" y="290270"/>
                </a:lnTo>
                <a:lnTo>
                  <a:pt x="55419" y="290339"/>
                </a:lnTo>
                <a:lnTo>
                  <a:pt x="57276" y="289392"/>
                </a:lnTo>
                <a:lnTo>
                  <a:pt x="58514" y="287769"/>
                </a:lnTo>
                <a:lnTo>
                  <a:pt x="59339" y="285695"/>
                </a:lnTo>
                <a:lnTo>
                  <a:pt x="61874" y="283320"/>
                </a:lnTo>
                <a:lnTo>
                  <a:pt x="65548" y="280745"/>
                </a:lnTo>
                <a:lnTo>
                  <a:pt x="69982" y="278035"/>
                </a:lnTo>
                <a:lnTo>
                  <a:pt x="72938" y="275237"/>
                </a:lnTo>
                <a:lnTo>
                  <a:pt x="74909" y="272380"/>
                </a:lnTo>
                <a:lnTo>
                  <a:pt x="78090" y="265566"/>
                </a:lnTo>
                <a:lnTo>
                  <a:pt x="82812" y="255924"/>
                </a:lnTo>
                <a:lnTo>
                  <a:pt x="85572" y="247669"/>
                </a:lnTo>
                <a:lnTo>
                  <a:pt x="87790" y="239701"/>
                </a:lnTo>
                <a:lnTo>
                  <a:pt x="89771" y="234798"/>
                </a:lnTo>
                <a:lnTo>
                  <a:pt x="92084" y="229545"/>
                </a:lnTo>
                <a:lnTo>
                  <a:pt x="93626" y="224059"/>
                </a:lnTo>
                <a:lnTo>
                  <a:pt x="94654" y="218417"/>
                </a:lnTo>
                <a:lnTo>
                  <a:pt x="95339" y="212672"/>
                </a:lnTo>
                <a:lnTo>
                  <a:pt x="95796" y="204872"/>
                </a:lnTo>
                <a:lnTo>
                  <a:pt x="96303" y="185623"/>
                </a:lnTo>
                <a:lnTo>
                  <a:pt x="95446" y="176918"/>
                </a:lnTo>
                <a:lnTo>
                  <a:pt x="93883" y="169130"/>
                </a:lnTo>
                <a:lnTo>
                  <a:pt x="91849" y="161954"/>
                </a:lnTo>
                <a:lnTo>
                  <a:pt x="86942" y="146043"/>
                </a:lnTo>
                <a:lnTo>
                  <a:pt x="84245" y="137633"/>
                </a:lnTo>
                <a:lnTo>
                  <a:pt x="81454" y="128057"/>
                </a:lnTo>
                <a:lnTo>
                  <a:pt x="75708" y="106835"/>
                </a:lnTo>
                <a:lnTo>
                  <a:pt x="71794" y="95619"/>
                </a:lnTo>
                <a:lnTo>
                  <a:pt x="67201" y="84173"/>
                </a:lnTo>
                <a:lnTo>
                  <a:pt x="62154" y="72574"/>
                </a:lnTo>
                <a:lnTo>
                  <a:pt x="56805" y="61864"/>
                </a:lnTo>
                <a:lnTo>
                  <a:pt x="51255" y="51748"/>
                </a:lnTo>
                <a:lnTo>
                  <a:pt x="45571" y="42027"/>
                </a:lnTo>
                <a:lnTo>
                  <a:pt x="40788" y="34555"/>
                </a:lnTo>
                <a:lnTo>
                  <a:pt x="36608" y="28580"/>
                </a:lnTo>
                <a:lnTo>
                  <a:pt x="32829" y="23606"/>
                </a:lnTo>
                <a:lnTo>
                  <a:pt x="28326" y="19297"/>
                </a:lnTo>
                <a:lnTo>
                  <a:pt x="23339" y="15432"/>
                </a:lnTo>
                <a:lnTo>
                  <a:pt x="10558" y="6841"/>
                </a:lnTo>
                <a:lnTo>
                  <a:pt x="6165" y="3020"/>
                </a:lnTo>
                <a:lnTo>
                  <a:pt x="3604" y="613"/>
                </a:lnTo>
                <a:lnTo>
                  <a:pt x="1897" y="0"/>
                </a:lnTo>
                <a:lnTo>
                  <a:pt x="759" y="583"/>
                </a:lnTo>
                <a:lnTo>
                  <a:pt x="0" y="1964"/>
                </a:lnTo>
                <a:lnTo>
                  <a:pt x="486" y="5861"/>
                </a:lnTo>
                <a:lnTo>
                  <a:pt x="1803" y="11436"/>
                </a:lnTo>
                <a:lnTo>
                  <a:pt x="3672" y="18129"/>
                </a:lnTo>
                <a:lnTo>
                  <a:pt x="5912" y="23584"/>
                </a:lnTo>
                <a:lnTo>
                  <a:pt x="11045" y="32290"/>
                </a:lnTo>
                <a:lnTo>
                  <a:pt x="12810" y="36992"/>
                </a:lnTo>
                <a:lnTo>
                  <a:pt x="13988" y="42113"/>
                </a:lnTo>
                <a:lnTo>
                  <a:pt x="14772" y="47510"/>
                </a:lnTo>
                <a:lnTo>
                  <a:pt x="16288" y="53093"/>
                </a:lnTo>
                <a:lnTo>
                  <a:pt x="18290" y="58798"/>
                </a:lnTo>
                <a:lnTo>
                  <a:pt x="33373" y="96436"/>
                </a:lnTo>
                <a:lnTo>
                  <a:pt x="38610" y="108530"/>
                </a:lnTo>
                <a:lnTo>
                  <a:pt x="49721" y="132552"/>
                </a:lnTo>
                <a:lnTo>
                  <a:pt x="55462" y="142529"/>
                </a:lnTo>
                <a:lnTo>
                  <a:pt x="61273" y="151165"/>
                </a:lnTo>
                <a:lnTo>
                  <a:pt x="67132" y="158907"/>
                </a:lnTo>
                <a:lnTo>
                  <a:pt x="74015" y="170021"/>
                </a:lnTo>
                <a:lnTo>
                  <a:pt x="81579" y="183384"/>
                </a:lnTo>
                <a:lnTo>
                  <a:pt x="89599" y="198246"/>
                </a:lnTo>
                <a:lnTo>
                  <a:pt x="96930" y="210138"/>
                </a:lnTo>
                <a:lnTo>
                  <a:pt x="103802" y="220050"/>
                </a:lnTo>
                <a:lnTo>
                  <a:pt x="110367" y="228643"/>
                </a:lnTo>
                <a:lnTo>
                  <a:pt x="115736" y="235364"/>
                </a:lnTo>
                <a:lnTo>
                  <a:pt x="120308" y="240836"/>
                </a:lnTo>
                <a:lnTo>
                  <a:pt x="124348" y="245477"/>
                </a:lnTo>
                <a:lnTo>
                  <a:pt x="128033" y="249563"/>
                </a:lnTo>
                <a:lnTo>
                  <a:pt x="134774" y="256748"/>
                </a:lnTo>
                <a:lnTo>
                  <a:pt x="147186" y="269446"/>
                </a:lnTo>
                <a:lnTo>
                  <a:pt x="157437" y="279757"/>
                </a:lnTo>
                <a:lnTo>
                  <a:pt x="160015" y="280354"/>
                </a:lnTo>
                <a:lnTo>
                  <a:pt x="163717" y="280752"/>
                </a:lnTo>
                <a:lnTo>
                  <a:pt x="177076" y="2815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4" name="SMARTPenAnnotation1309"/>
          <p:cNvSpPr/>
          <p:nvPr/>
        </p:nvSpPr>
        <p:spPr>
          <a:xfrm>
            <a:off x="2482856" y="5724596"/>
            <a:ext cx="276418" cy="140777"/>
          </a:xfrm>
          <a:custGeom>
            <a:avLst/>
            <a:gdLst/>
            <a:ahLst/>
            <a:cxnLst/>
            <a:rect l="0" t="0" r="0" b="0"/>
            <a:pathLst>
              <a:path w="276418" h="140777">
                <a:moveTo>
                  <a:pt x="8526" y="106489"/>
                </a:moveTo>
                <a:lnTo>
                  <a:pt x="13267" y="97009"/>
                </a:lnTo>
                <a:lnTo>
                  <a:pt x="14663" y="92231"/>
                </a:lnTo>
                <a:lnTo>
                  <a:pt x="15594" y="87062"/>
                </a:lnTo>
                <a:lnTo>
                  <a:pt x="16215" y="81632"/>
                </a:lnTo>
                <a:lnTo>
                  <a:pt x="16629" y="77020"/>
                </a:lnTo>
                <a:lnTo>
                  <a:pt x="16904" y="72952"/>
                </a:lnTo>
                <a:lnTo>
                  <a:pt x="17088" y="69248"/>
                </a:lnTo>
                <a:lnTo>
                  <a:pt x="17292" y="57196"/>
                </a:lnTo>
                <a:lnTo>
                  <a:pt x="17347" y="49815"/>
                </a:lnTo>
                <a:lnTo>
                  <a:pt x="18376" y="43901"/>
                </a:lnTo>
                <a:lnTo>
                  <a:pt x="20053" y="38967"/>
                </a:lnTo>
                <a:lnTo>
                  <a:pt x="25135" y="28659"/>
                </a:lnTo>
                <a:lnTo>
                  <a:pt x="25552" y="25830"/>
                </a:lnTo>
                <a:lnTo>
                  <a:pt x="25830" y="21958"/>
                </a:lnTo>
                <a:lnTo>
                  <a:pt x="26276" y="10969"/>
                </a:lnTo>
                <a:lnTo>
                  <a:pt x="25320" y="10066"/>
                </a:lnTo>
                <a:lnTo>
                  <a:pt x="23691" y="9465"/>
                </a:lnTo>
                <a:lnTo>
                  <a:pt x="18688" y="8500"/>
                </a:lnTo>
                <a:lnTo>
                  <a:pt x="15358" y="11014"/>
                </a:lnTo>
                <a:lnTo>
                  <a:pt x="13080" y="13074"/>
                </a:lnTo>
                <a:lnTo>
                  <a:pt x="11562" y="15439"/>
                </a:lnTo>
                <a:lnTo>
                  <a:pt x="10551" y="18008"/>
                </a:lnTo>
                <a:lnTo>
                  <a:pt x="9876" y="20713"/>
                </a:lnTo>
                <a:lnTo>
                  <a:pt x="8434" y="23508"/>
                </a:lnTo>
                <a:lnTo>
                  <a:pt x="6480" y="26364"/>
                </a:lnTo>
                <a:lnTo>
                  <a:pt x="4186" y="29260"/>
                </a:lnTo>
                <a:lnTo>
                  <a:pt x="2656" y="35159"/>
                </a:lnTo>
                <a:lnTo>
                  <a:pt x="1636" y="43061"/>
                </a:lnTo>
                <a:lnTo>
                  <a:pt x="503" y="59448"/>
                </a:lnTo>
                <a:lnTo>
                  <a:pt x="0" y="70038"/>
                </a:lnTo>
                <a:lnTo>
                  <a:pt x="858" y="75243"/>
                </a:lnTo>
                <a:lnTo>
                  <a:pt x="2421" y="80698"/>
                </a:lnTo>
                <a:lnTo>
                  <a:pt x="4457" y="86318"/>
                </a:lnTo>
                <a:lnTo>
                  <a:pt x="5813" y="91057"/>
                </a:lnTo>
                <a:lnTo>
                  <a:pt x="6718" y="95210"/>
                </a:lnTo>
                <a:lnTo>
                  <a:pt x="7320" y="98970"/>
                </a:lnTo>
                <a:lnTo>
                  <a:pt x="9707" y="103461"/>
                </a:lnTo>
                <a:lnTo>
                  <a:pt x="13282" y="108439"/>
                </a:lnTo>
                <a:lnTo>
                  <a:pt x="17650" y="113742"/>
                </a:lnTo>
                <a:lnTo>
                  <a:pt x="21554" y="118270"/>
                </a:lnTo>
                <a:lnTo>
                  <a:pt x="25149" y="122280"/>
                </a:lnTo>
                <a:lnTo>
                  <a:pt x="28538" y="125947"/>
                </a:lnTo>
                <a:lnTo>
                  <a:pt x="31789" y="128391"/>
                </a:lnTo>
                <a:lnTo>
                  <a:pt x="38048" y="131106"/>
                </a:lnTo>
                <a:lnTo>
                  <a:pt x="44137" y="134959"/>
                </a:lnTo>
                <a:lnTo>
                  <a:pt x="47149" y="137376"/>
                </a:lnTo>
                <a:lnTo>
                  <a:pt x="50150" y="138987"/>
                </a:lnTo>
                <a:lnTo>
                  <a:pt x="56130" y="140776"/>
                </a:lnTo>
                <a:lnTo>
                  <a:pt x="59114" y="140261"/>
                </a:lnTo>
                <a:lnTo>
                  <a:pt x="65075" y="137043"/>
                </a:lnTo>
                <a:lnTo>
                  <a:pt x="68053" y="134796"/>
                </a:lnTo>
                <a:lnTo>
                  <a:pt x="71031" y="132306"/>
                </a:lnTo>
                <a:lnTo>
                  <a:pt x="78199" y="125921"/>
                </a:lnTo>
                <a:lnTo>
                  <a:pt x="79780" y="123412"/>
                </a:lnTo>
                <a:lnTo>
                  <a:pt x="81826" y="119756"/>
                </a:lnTo>
                <a:lnTo>
                  <a:pt x="84182" y="115333"/>
                </a:lnTo>
                <a:lnTo>
                  <a:pt x="85752" y="111393"/>
                </a:lnTo>
                <a:lnTo>
                  <a:pt x="86799" y="107775"/>
                </a:lnTo>
                <a:lnTo>
                  <a:pt x="87497" y="104369"/>
                </a:lnTo>
                <a:lnTo>
                  <a:pt x="87963" y="101107"/>
                </a:lnTo>
                <a:lnTo>
                  <a:pt x="88273" y="97941"/>
                </a:lnTo>
                <a:lnTo>
                  <a:pt x="88480" y="94837"/>
                </a:lnTo>
                <a:lnTo>
                  <a:pt x="88618" y="91776"/>
                </a:lnTo>
                <a:lnTo>
                  <a:pt x="88771" y="85729"/>
                </a:lnTo>
                <a:lnTo>
                  <a:pt x="88889" y="51690"/>
                </a:lnTo>
                <a:lnTo>
                  <a:pt x="88890" y="52097"/>
                </a:lnTo>
                <a:lnTo>
                  <a:pt x="89884" y="52368"/>
                </a:lnTo>
                <a:lnTo>
                  <a:pt x="93633" y="52670"/>
                </a:lnTo>
                <a:lnTo>
                  <a:pt x="96022" y="53743"/>
                </a:lnTo>
                <a:lnTo>
                  <a:pt x="101322" y="57580"/>
                </a:lnTo>
                <a:lnTo>
                  <a:pt x="103133" y="59993"/>
                </a:lnTo>
                <a:lnTo>
                  <a:pt x="104339" y="62593"/>
                </a:lnTo>
                <a:lnTo>
                  <a:pt x="105144" y="65319"/>
                </a:lnTo>
                <a:lnTo>
                  <a:pt x="106672" y="68128"/>
                </a:lnTo>
                <a:lnTo>
                  <a:pt x="108684" y="70994"/>
                </a:lnTo>
                <a:lnTo>
                  <a:pt x="111017" y="73896"/>
                </a:lnTo>
                <a:lnTo>
                  <a:pt x="113564" y="76823"/>
                </a:lnTo>
                <a:lnTo>
                  <a:pt x="116255" y="79766"/>
                </a:lnTo>
                <a:lnTo>
                  <a:pt x="122961" y="86879"/>
                </a:lnTo>
                <a:lnTo>
                  <a:pt x="128864" y="92852"/>
                </a:lnTo>
                <a:lnTo>
                  <a:pt x="130423" y="95413"/>
                </a:lnTo>
                <a:lnTo>
                  <a:pt x="131463" y="98113"/>
                </a:lnTo>
                <a:lnTo>
                  <a:pt x="133131" y="104835"/>
                </a:lnTo>
                <a:lnTo>
                  <a:pt x="133268" y="104394"/>
                </a:lnTo>
                <a:lnTo>
                  <a:pt x="133420" y="101259"/>
                </a:lnTo>
                <a:lnTo>
                  <a:pt x="133539" y="46239"/>
                </a:lnTo>
                <a:lnTo>
                  <a:pt x="134532" y="40526"/>
                </a:lnTo>
                <a:lnTo>
                  <a:pt x="136186" y="34733"/>
                </a:lnTo>
                <a:lnTo>
                  <a:pt x="138282" y="28886"/>
                </a:lnTo>
                <a:lnTo>
                  <a:pt x="139678" y="23996"/>
                </a:lnTo>
                <a:lnTo>
                  <a:pt x="140609" y="19744"/>
                </a:lnTo>
                <a:lnTo>
                  <a:pt x="141230" y="15917"/>
                </a:lnTo>
                <a:lnTo>
                  <a:pt x="141644" y="14358"/>
                </a:lnTo>
                <a:lnTo>
                  <a:pt x="141920" y="14311"/>
                </a:lnTo>
                <a:lnTo>
                  <a:pt x="142104" y="15271"/>
                </a:lnTo>
                <a:lnTo>
                  <a:pt x="144954" y="18985"/>
                </a:lnTo>
                <a:lnTo>
                  <a:pt x="147103" y="21364"/>
                </a:lnTo>
                <a:lnTo>
                  <a:pt x="149528" y="24935"/>
                </a:lnTo>
                <a:lnTo>
                  <a:pt x="152137" y="29299"/>
                </a:lnTo>
                <a:lnTo>
                  <a:pt x="154868" y="34193"/>
                </a:lnTo>
                <a:lnTo>
                  <a:pt x="157681" y="38448"/>
                </a:lnTo>
                <a:lnTo>
                  <a:pt x="160549" y="42277"/>
                </a:lnTo>
                <a:lnTo>
                  <a:pt x="163453" y="45822"/>
                </a:lnTo>
                <a:lnTo>
                  <a:pt x="166381" y="50169"/>
                </a:lnTo>
                <a:lnTo>
                  <a:pt x="169325" y="55052"/>
                </a:lnTo>
                <a:lnTo>
                  <a:pt x="172280" y="60291"/>
                </a:lnTo>
                <a:lnTo>
                  <a:pt x="174250" y="64777"/>
                </a:lnTo>
                <a:lnTo>
                  <a:pt x="175564" y="68759"/>
                </a:lnTo>
                <a:lnTo>
                  <a:pt x="176440" y="72406"/>
                </a:lnTo>
                <a:lnTo>
                  <a:pt x="178015" y="75830"/>
                </a:lnTo>
                <a:lnTo>
                  <a:pt x="180058" y="79105"/>
                </a:lnTo>
                <a:lnTo>
                  <a:pt x="182412" y="82280"/>
                </a:lnTo>
                <a:lnTo>
                  <a:pt x="183981" y="85389"/>
                </a:lnTo>
                <a:lnTo>
                  <a:pt x="185028" y="88453"/>
                </a:lnTo>
                <a:lnTo>
                  <a:pt x="185725" y="91489"/>
                </a:lnTo>
                <a:lnTo>
                  <a:pt x="187182" y="92521"/>
                </a:lnTo>
                <a:lnTo>
                  <a:pt x="189146" y="92216"/>
                </a:lnTo>
                <a:lnTo>
                  <a:pt x="191447" y="91021"/>
                </a:lnTo>
                <a:lnTo>
                  <a:pt x="192981" y="89232"/>
                </a:lnTo>
                <a:lnTo>
                  <a:pt x="194004" y="87047"/>
                </a:lnTo>
                <a:lnTo>
                  <a:pt x="194686" y="84598"/>
                </a:lnTo>
                <a:lnTo>
                  <a:pt x="195141" y="81973"/>
                </a:lnTo>
                <a:lnTo>
                  <a:pt x="195444" y="79231"/>
                </a:lnTo>
                <a:lnTo>
                  <a:pt x="195646" y="76411"/>
                </a:lnTo>
                <a:lnTo>
                  <a:pt x="195781" y="72547"/>
                </a:lnTo>
                <a:lnTo>
                  <a:pt x="195997" y="54732"/>
                </a:lnTo>
                <a:lnTo>
                  <a:pt x="196039" y="36624"/>
                </a:lnTo>
                <a:lnTo>
                  <a:pt x="197035" y="31139"/>
                </a:lnTo>
                <a:lnTo>
                  <a:pt x="198691" y="25498"/>
                </a:lnTo>
                <a:lnTo>
                  <a:pt x="200787" y="19753"/>
                </a:lnTo>
                <a:lnTo>
                  <a:pt x="202185" y="14931"/>
                </a:lnTo>
                <a:lnTo>
                  <a:pt x="203116" y="10724"/>
                </a:lnTo>
                <a:lnTo>
                  <a:pt x="203737" y="6927"/>
                </a:lnTo>
                <a:lnTo>
                  <a:pt x="205144" y="4396"/>
                </a:lnTo>
                <a:lnTo>
                  <a:pt x="207073" y="2709"/>
                </a:lnTo>
                <a:lnTo>
                  <a:pt x="212559" y="0"/>
                </a:lnTo>
                <a:lnTo>
                  <a:pt x="214001" y="770"/>
                </a:lnTo>
                <a:lnTo>
                  <a:pt x="218249" y="4271"/>
                </a:lnTo>
                <a:lnTo>
                  <a:pt x="222925" y="8467"/>
                </a:lnTo>
                <a:lnTo>
                  <a:pt x="227176" y="12653"/>
                </a:lnTo>
                <a:lnTo>
                  <a:pt x="229699" y="16150"/>
                </a:lnTo>
                <a:lnTo>
                  <a:pt x="232374" y="20466"/>
                </a:lnTo>
                <a:lnTo>
                  <a:pt x="235148" y="25328"/>
                </a:lnTo>
                <a:lnTo>
                  <a:pt x="238983" y="30554"/>
                </a:lnTo>
                <a:lnTo>
                  <a:pt x="243523" y="36022"/>
                </a:lnTo>
                <a:lnTo>
                  <a:pt x="248535" y="41652"/>
                </a:lnTo>
                <a:lnTo>
                  <a:pt x="251876" y="46397"/>
                </a:lnTo>
                <a:lnTo>
                  <a:pt x="254103" y="50553"/>
                </a:lnTo>
                <a:lnTo>
                  <a:pt x="255588" y="54316"/>
                </a:lnTo>
                <a:lnTo>
                  <a:pt x="257570" y="57816"/>
                </a:lnTo>
                <a:lnTo>
                  <a:pt x="259884" y="61142"/>
                </a:lnTo>
                <a:lnTo>
                  <a:pt x="262418" y="64352"/>
                </a:lnTo>
                <a:lnTo>
                  <a:pt x="265100" y="68476"/>
                </a:lnTo>
                <a:lnTo>
                  <a:pt x="267880" y="73210"/>
                </a:lnTo>
                <a:lnTo>
                  <a:pt x="276417" y="886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SMARTPenAnnotation1310"/>
          <p:cNvSpPr/>
          <p:nvPr/>
        </p:nvSpPr>
        <p:spPr>
          <a:xfrm>
            <a:off x="2768241" y="5720538"/>
            <a:ext cx="205345" cy="83759"/>
          </a:xfrm>
          <a:custGeom>
            <a:avLst/>
            <a:gdLst/>
            <a:ahLst/>
            <a:cxnLst/>
            <a:rect l="0" t="0" r="0" b="0"/>
            <a:pathLst>
              <a:path w="205345" h="83759">
                <a:moveTo>
                  <a:pt x="35680" y="83758"/>
                </a:moveTo>
                <a:lnTo>
                  <a:pt x="40421" y="74278"/>
                </a:lnTo>
                <a:lnTo>
                  <a:pt x="41817" y="70493"/>
                </a:lnTo>
                <a:lnTo>
                  <a:pt x="42748" y="66977"/>
                </a:lnTo>
                <a:lnTo>
                  <a:pt x="43369" y="63641"/>
                </a:lnTo>
                <a:lnTo>
                  <a:pt x="43783" y="60425"/>
                </a:lnTo>
                <a:lnTo>
                  <a:pt x="44059" y="57289"/>
                </a:lnTo>
                <a:lnTo>
                  <a:pt x="44242" y="54206"/>
                </a:lnTo>
                <a:lnTo>
                  <a:pt x="44447" y="45488"/>
                </a:lnTo>
                <a:lnTo>
                  <a:pt x="44501" y="40386"/>
                </a:lnTo>
                <a:lnTo>
                  <a:pt x="43545" y="34999"/>
                </a:lnTo>
                <a:lnTo>
                  <a:pt x="41916" y="29424"/>
                </a:lnTo>
                <a:lnTo>
                  <a:pt x="39837" y="23723"/>
                </a:lnTo>
                <a:lnTo>
                  <a:pt x="37459" y="19922"/>
                </a:lnTo>
                <a:lnTo>
                  <a:pt x="34882" y="17388"/>
                </a:lnTo>
                <a:lnTo>
                  <a:pt x="28357" y="13322"/>
                </a:lnTo>
                <a:lnTo>
                  <a:pt x="22173" y="12766"/>
                </a:lnTo>
                <a:lnTo>
                  <a:pt x="11515" y="12408"/>
                </a:lnTo>
                <a:lnTo>
                  <a:pt x="9648" y="13372"/>
                </a:lnTo>
                <a:lnTo>
                  <a:pt x="7412" y="15006"/>
                </a:lnTo>
                <a:lnTo>
                  <a:pt x="4928" y="17088"/>
                </a:lnTo>
                <a:lnTo>
                  <a:pt x="3273" y="19467"/>
                </a:lnTo>
                <a:lnTo>
                  <a:pt x="2169" y="22046"/>
                </a:lnTo>
                <a:lnTo>
                  <a:pt x="1433" y="24757"/>
                </a:lnTo>
                <a:lnTo>
                  <a:pt x="943" y="27557"/>
                </a:lnTo>
                <a:lnTo>
                  <a:pt x="616" y="30416"/>
                </a:lnTo>
                <a:lnTo>
                  <a:pt x="398" y="33314"/>
                </a:lnTo>
                <a:lnTo>
                  <a:pt x="252" y="36238"/>
                </a:lnTo>
                <a:lnTo>
                  <a:pt x="91" y="42133"/>
                </a:lnTo>
                <a:lnTo>
                  <a:pt x="0" y="55770"/>
                </a:lnTo>
                <a:lnTo>
                  <a:pt x="979" y="59147"/>
                </a:lnTo>
                <a:lnTo>
                  <a:pt x="2625" y="61398"/>
                </a:lnTo>
                <a:lnTo>
                  <a:pt x="4713" y="62898"/>
                </a:lnTo>
                <a:lnTo>
                  <a:pt x="6106" y="64891"/>
                </a:lnTo>
                <a:lnTo>
                  <a:pt x="7034" y="67211"/>
                </a:lnTo>
                <a:lnTo>
                  <a:pt x="7654" y="69750"/>
                </a:lnTo>
                <a:lnTo>
                  <a:pt x="9058" y="71443"/>
                </a:lnTo>
                <a:lnTo>
                  <a:pt x="10987" y="72572"/>
                </a:lnTo>
                <a:lnTo>
                  <a:pt x="15776" y="73825"/>
                </a:lnTo>
                <a:lnTo>
                  <a:pt x="21212" y="74383"/>
                </a:lnTo>
                <a:lnTo>
                  <a:pt x="26935" y="74631"/>
                </a:lnTo>
                <a:lnTo>
                  <a:pt x="33953" y="74790"/>
                </a:lnTo>
                <a:lnTo>
                  <a:pt x="39909" y="74817"/>
                </a:lnTo>
                <a:lnTo>
                  <a:pt x="41476" y="73829"/>
                </a:lnTo>
                <a:lnTo>
                  <a:pt x="42521" y="72178"/>
                </a:lnTo>
                <a:lnTo>
                  <a:pt x="43217" y="70085"/>
                </a:lnTo>
                <a:lnTo>
                  <a:pt x="44674" y="68690"/>
                </a:lnTo>
                <a:lnTo>
                  <a:pt x="46637" y="67759"/>
                </a:lnTo>
                <a:lnTo>
                  <a:pt x="48938" y="67140"/>
                </a:lnTo>
                <a:lnTo>
                  <a:pt x="50472" y="65734"/>
                </a:lnTo>
                <a:lnTo>
                  <a:pt x="51495" y="63805"/>
                </a:lnTo>
                <a:lnTo>
                  <a:pt x="52176" y="61526"/>
                </a:lnTo>
                <a:lnTo>
                  <a:pt x="53623" y="59015"/>
                </a:lnTo>
                <a:lnTo>
                  <a:pt x="55580" y="56349"/>
                </a:lnTo>
                <a:lnTo>
                  <a:pt x="57876" y="53579"/>
                </a:lnTo>
                <a:lnTo>
                  <a:pt x="60399" y="50740"/>
                </a:lnTo>
                <a:lnTo>
                  <a:pt x="65849" y="44941"/>
                </a:lnTo>
                <a:lnTo>
                  <a:pt x="67699" y="42005"/>
                </a:lnTo>
                <a:lnTo>
                  <a:pt x="68932" y="39055"/>
                </a:lnTo>
                <a:lnTo>
                  <a:pt x="69755" y="36097"/>
                </a:lnTo>
                <a:lnTo>
                  <a:pt x="70303" y="32141"/>
                </a:lnTo>
                <a:lnTo>
                  <a:pt x="70668" y="27518"/>
                </a:lnTo>
                <a:lnTo>
                  <a:pt x="70912" y="22453"/>
                </a:lnTo>
                <a:lnTo>
                  <a:pt x="72067" y="20068"/>
                </a:lnTo>
                <a:lnTo>
                  <a:pt x="73829" y="19470"/>
                </a:lnTo>
                <a:lnTo>
                  <a:pt x="75995" y="20063"/>
                </a:lnTo>
                <a:lnTo>
                  <a:pt x="78432" y="22444"/>
                </a:lnTo>
                <a:lnTo>
                  <a:pt x="81049" y="26015"/>
                </a:lnTo>
                <a:lnTo>
                  <a:pt x="83785" y="30380"/>
                </a:lnTo>
                <a:lnTo>
                  <a:pt x="85610" y="34282"/>
                </a:lnTo>
                <a:lnTo>
                  <a:pt x="86826" y="37876"/>
                </a:lnTo>
                <a:lnTo>
                  <a:pt x="87637" y="41264"/>
                </a:lnTo>
                <a:lnTo>
                  <a:pt x="89170" y="45507"/>
                </a:lnTo>
                <a:lnTo>
                  <a:pt x="91184" y="50320"/>
                </a:lnTo>
                <a:lnTo>
                  <a:pt x="93518" y="55513"/>
                </a:lnTo>
                <a:lnTo>
                  <a:pt x="95075" y="59968"/>
                </a:lnTo>
                <a:lnTo>
                  <a:pt x="96113" y="63929"/>
                </a:lnTo>
                <a:lnTo>
                  <a:pt x="96805" y="67562"/>
                </a:lnTo>
                <a:lnTo>
                  <a:pt x="98258" y="69984"/>
                </a:lnTo>
                <a:lnTo>
                  <a:pt x="100219" y="71599"/>
                </a:lnTo>
                <a:lnTo>
                  <a:pt x="102519" y="72676"/>
                </a:lnTo>
                <a:lnTo>
                  <a:pt x="104052" y="74386"/>
                </a:lnTo>
                <a:lnTo>
                  <a:pt x="105074" y="76518"/>
                </a:lnTo>
                <a:lnTo>
                  <a:pt x="105755" y="78931"/>
                </a:lnTo>
                <a:lnTo>
                  <a:pt x="106210" y="79548"/>
                </a:lnTo>
                <a:lnTo>
                  <a:pt x="106512" y="78967"/>
                </a:lnTo>
                <a:lnTo>
                  <a:pt x="106714" y="77587"/>
                </a:lnTo>
                <a:lnTo>
                  <a:pt x="107841" y="76668"/>
                </a:lnTo>
                <a:lnTo>
                  <a:pt x="109584" y="76055"/>
                </a:lnTo>
                <a:lnTo>
                  <a:pt x="111739" y="75646"/>
                </a:lnTo>
                <a:lnTo>
                  <a:pt x="113175" y="73389"/>
                </a:lnTo>
                <a:lnTo>
                  <a:pt x="114133" y="69901"/>
                </a:lnTo>
                <a:lnTo>
                  <a:pt x="114771" y="65590"/>
                </a:lnTo>
                <a:lnTo>
                  <a:pt x="115196" y="60732"/>
                </a:lnTo>
                <a:lnTo>
                  <a:pt x="115480" y="55509"/>
                </a:lnTo>
                <a:lnTo>
                  <a:pt x="115669" y="50043"/>
                </a:lnTo>
                <a:lnTo>
                  <a:pt x="116788" y="43422"/>
                </a:lnTo>
                <a:lnTo>
                  <a:pt x="118525" y="36032"/>
                </a:lnTo>
                <a:lnTo>
                  <a:pt x="120676" y="28128"/>
                </a:lnTo>
                <a:lnTo>
                  <a:pt x="122110" y="21867"/>
                </a:lnTo>
                <a:lnTo>
                  <a:pt x="123066" y="16701"/>
                </a:lnTo>
                <a:lnTo>
                  <a:pt x="123703" y="12264"/>
                </a:lnTo>
                <a:lnTo>
                  <a:pt x="125120" y="8315"/>
                </a:lnTo>
                <a:lnTo>
                  <a:pt x="127057" y="4689"/>
                </a:lnTo>
                <a:lnTo>
                  <a:pt x="129340" y="1280"/>
                </a:lnTo>
                <a:lnTo>
                  <a:pt x="130862" y="0"/>
                </a:lnTo>
                <a:lnTo>
                  <a:pt x="131877" y="138"/>
                </a:lnTo>
                <a:lnTo>
                  <a:pt x="132554" y="1223"/>
                </a:lnTo>
                <a:lnTo>
                  <a:pt x="133997" y="1945"/>
                </a:lnTo>
                <a:lnTo>
                  <a:pt x="138246" y="2749"/>
                </a:lnTo>
                <a:lnTo>
                  <a:pt x="140769" y="3955"/>
                </a:lnTo>
                <a:lnTo>
                  <a:pt x="143442" y="5752"/>
                </a:lnTo>
                <a:lnTo>
                  <a:pt x="146217" y="7942"/>
                </a:lnTo>
                <a:lnTo>
                  <a:pt x="148067" y="10393"/>
                </a:lnTo>
                <a:lnTo>
                  <a:pt x="149300" y="13020"/>
                </a:lnTo>
                <a:lnTo>
                  <a:pt x="150122" y="15764"/>
                </a:lnTo>
                <a:lnTo>
                  <a:pt x="151662" y="19577"/>
                </a:lnTo>
                <a:lnTo>
                  <a:pt x="153682" y="24104"/>
                </a:lnTo>
                <a:lnTo>
                  <a:pt x="156020" y="29106"/>
                </a:lnTo>
                <a:lnTo>
                  <a:pt x="159563" y="35417"/>
                </a:lnTo>
                <a:lnTo>
                  <a:pt x="163909" y="42601"/>
                </a:lnTo>
                <a:lnTo>
                  <a:pt x="168791" y="50367"/>
                </a:lnTo>
                <a:lnTo>
                  <a:pt x="173038" y="56536"/>
                </a:lnTo>
                <a:lnTo>
                  <a:pt x="176862" y="61642"/>
                </a:lnTo>
                <a:lnTo>
                  <a:pt x="186863" y="74057"/>
                </a:lnTo>
                <a:lnTo>
                  <a:pt x="189854" y="74486"/>
                </a:lnTo>
                <a:lnTo>
                  <a:pt x="205344" y="7482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6" name="SMARTPenAnnotation1311"/>
          <p:cNvSpPr/>
          <p:nvPr/>
        </p:nvSpPr>
        <p:spPr>
          <a:xfrm>
            <a:off x="3018234" y="5529972"/>
            <a:ext cx="366118" cy="282633"/>
          </a:xfrm>
          <a:custGeom>
            <a:avLst/>
            <a:gdLst/>
            <a:ahLst/>
            <a:cxnLst/>
            <a:rect l="0" t="0" r="0" b="0"/>
            <a:pathLst>
              <a:path w="366118" h="282633">
                <a:moveTo>
                  <a:pt x="0" y="229676"/>
                </a:moveTo>
                <a:lnTo>
                  <a:pt x="9481" y="224936"/>
                </a:lnTo>
                <a:lnTo>
                  <a:pt x="12274" y="222547"/>
                </a:lnTo>
                <a:lnTo>
                  <a:pt x="14136" y="219963"/>
                </a:lnTo>
                <a:lnTo>
                  <a:pt x="17196" y="214445"/>
                </a:lnTo>
                <a:lnTo>
                  <a:pt x="21864" y="208685"/>
                </a:lnTo>
                <a:lnTo>
                  <a:pt x="24498" y="202784"/>
                </a:lnTo>
                <a:lnTo>
                  <a:pt x="27246" y="194880"/>
                </a:lnTo>
                <a:lnTo>
                  <a:pt x="30070" y="185643"/>
                </a:lnTo>
                <a:lnTo>
                  <a:pt x="31953" y="178493"/>
                </a:lnTo>
                <a:lnTo>
                  <a:pt x="33208" y="172733"/>
                </a:lnTo>
                <a:lnTo>
                  <a:pt x="34045" y="167902"/>
                </a:lnTo>
                <a:lnTo>
                  <a:pt x="34975" y="159888"/>
                </a:lnTo>
                <a:lnTo>
                  <a:pt x="35388" y="153018"/>
                </a:lnTo>
                <a:lnTo>
                  <a:pt x="35572" y="146658"/>
                </a:lnTo>
                <a:lnTo>
                  <a:pt x="34629" y="143573"/>
                </a:lnTo>
                <a:lnTo>
                  <a:pt x="30935" y="137499"/>
                </a:lnTo>
                <a:lnTo>
                  <a:pt x="28632" y="131492"/>
                </a:lnTo>
                <a:lnTo>
                  <a:pt x="28017" y="128501"/>
                </a:lnTo>
                <a:lnTo>
                  <a:pt x="26616" y="127500"/>
                </a:lnTo>
                <a:lnTo>
                  <a:pt x="24689" y="127824"/>
                </a:lnTo>
                <a:lnTo>
                  <a:pt x="19903" y="130830"/>
                </a:lnTo>
                <a:lnTo>
                  <a:pt x="14468" y="135474"/>
                </a:lnTo>
                <a:lnTo>
                  <a:pt x="12622" y="138101"/>
                </a:lnTo>
                <a:lnTo>
                  <a:pt x="9031" y="146539"/>
                </a:lnTo>
                <a:lnTo>
                  <a:pt x="3117" y="155323"/>
                </a:lnTo>
                <a:lnTo>
                  <a:pt x="1385" y="161243"/>
                </a:lnTo>
                <a:lnTo>
                  <a:pt x="616" y="167181"/>
                </a:lnTo>
                <a:lnTo>
                  <a:pt x="274" y="175111"/>
                </a:lnTo>
                <a:lnTo>
                  <a:pt x="121" y="188558"/>
                </a:lnTo>
                <a:lnTo>
                  <a:pt x="2065" y="196311"/>
                </a:lnTo>
                <a:lnTo>
                  <a:pt x="5346" y="204456"/>
                </a:lnTo>
                <a:lnTo>
                  <a:pt x="9517" y="212863"/>
                </a:lnTo>
                <a:lnTo>
                  <a:pt x="13290" y="219460"/>
                </a:lnTo>
                <a:lnTo>
                  <a:pt x="16797" y="224849"/>
                </a:lnTo>
                <a:lnTo>
                  <a:pt x="23340" y="233484"/>
                </a:lnTo>
                <a:lnTo>
                  <a:pt x="29556" y="240629"/>
                </a:lnTo>
                <a:lnTo>
                  <a:pt x="32602" y="242931"/>
                </a:lnTo>
                <a:lnTo>
                  <a:pt x="38633" y="245489"/>
                </a:lnTo>
                <a:lnTo>
                  <a:pt x="47606" y="246929"/>
                </a:lnTo>
                <a:lnTo>
                  <a:pt x="56549" y="247356"/>
                </a:lnTo>
                <a:lnTo>
                  <a:pt x="58535" y="246423"/>
                </a:lnTo>
                <a:lnTo>
                  <a:pt x="59859" y="244810"/>
                </a:lnTo>
                <a:lnTo>
                  <a:pt x="60742" y="242742"/>
                </a:lnTo>
                <a:lnTo>
                  <a:pt x="66725" y="235091"/>
                </a:lnTo>
                <a:lnTo>
                  <a:pt x="68296" y="232294"/>
                </a:lnTo>
                <a:lnTo>
                  <a:pt x="71499" y="223616"/>
                </a:lnTo>
                <a:lnTo>
                  <a:pt x="75764" y="217722"/>
                </a:lnTo>
                <a:lnTo>
                  <a:pt x="77299" y="213770"/>
                </a:lnTo>
                <a:lnTo>
                  <a:pt x="78321" y="209150"/>
                </a:lnTo>
                <a:lnTo>
                  <a:pt x="79003" y="204085"/>
                </a:lnTo>
                <a:lnTo>
                  <a:pt x="79458" y="198725"/>
                </a:lnTo>
                <a:lnTo>
                  <a:pt x="79761" y="193167"/>
                </a:lnTo>
                <a:lnTo>
                  <a:pt x="79963" y="187477"/>
                </a:lnTo>
                <a:lnTo>
                  <a:pt x="79106" y="176739"/>
                </a:lnTo>
                <a:lnTo>
                  <a:pt x="75507" y="146286"/>
                </a:lnTo>
                <a:lnTo>
                  <a:pt x="73158" y="132411"/>
                </a:lnTo>
                <a:lnTo>
                  <a:pt x="70600" y="120184"/>
                </a:lnTo>
                <a:lnTo>
                  <a:pt x="59366" y="74434"/>
                </a:lnTo>
                <a:lnTo>
                  <a:pt x="55452" y="63673"/>
                </a:lnTo>
                <a:lnTo>
                  <a:pt x="50859" y="53524"/>
                </a:lnTo>
                <a:lnTo>
                  <a:pt x="38709" y="30067"/>
                </a:lnTo>
                <a:lnTo>
                  <a:pt x="31864" y="21264"/>
                </a:lnTo>
                <a:lnTo>
                  <a:pt x="30172" y="20289"/>
                </a:lnTo>
                <a:lnTo>
                  <a:pt x="29045" y="20632"/>
                </a:lnTo>
                <a:lnTo>
                  <a:pt x="28293" y="21852"/>
                </a:lnTo>
                <a:lnTo>
                  <a:pt x="27458" y="28500"/>
                </a:lnTo>
                <a:lnTo>
                  <a:pt x="27086" y="37077"/>
                </a:lnTo>
                <a:lnTo>
                  <a:pt x="26921" y="44196"/>
                </a:lnTo>
                <a:lnTo>
                  <a:pt x="27869" y="50460"/>
                </a:lnTo>
                <a:lnTo>
                  <a:pt x="29494" y="58605"/>
                </a:lnTo>
                <a:lnTo>
                  <a:pt x="33944" y="78238"/>
                </a:lnTo>
                <a:lnTo>
                  <a:pt x="39229" y="100193"/>
                </a:lnTo>
                <a:lnTo>
                  <a:pt x="42028" y="109620"/>
                </a:lnTo>
                <a:lnTo>
                  <a:pt x="44886" y="117889"/>
                </a:lnTo>
                <a:lnTo>
                  <a:pt x="61342" y="159639"/>
                </a:lnTo>
                <a:lnTo>
                  <a:pt x="65699" y="170086"/>
                </a:lnTo>
                <a:lnTo>
                  <a:pt x="73187" y="186986"/>
                </a:lnTo>
                <a:lnTo>
                  <a:pt x="87720" y="217137"/>
                </a:lnTo>
                <a:lnTo>
                  <a:pt x="93207" y="227270"/>
                </a:lnTo>
                <a:lnTo>
                  <a:pt x="98849" y="237001"/>
                </a:lnTo>
                <a:lnTo>
                  <a:pt x="104594" y="246466"/>
                </a:lnTo>
                <a:lnTo>
                  <a:pt x="109417" y="253767"/>
                </a:lnTo>
                <a:lnTo>
                  <a:pt x="113625" y="259628"/>
                </a:lnTo>
                <a:lnTo>
                  <a:pt x="117421" y="264527"/>
                </a:lnTo>
                <a:lnTo>
                  <a:pt x="124286" y="272616"/>
                </a:lnTo>
                <a:lnTo>
                  <a:pt x="127506" y="276161"/>
                </a:lnTo>
                <a:lnTo>
                  <a:pt x="130645" y="278526"/>
                </a:lnTo>
                <a:lnTo>
                  <a:pt x="141068" y="282632"/>
                </a:lnTo>
                <a:lnTo>
                  <a:pt x="142663" y="281847"/>
                </a:lnTo>
                <a:lnTo>
                  <a:pt x="152351" y="273458"/>
                </a:lnTo>
                <a:lnTo>
                  <a:pt x="155145" y="270771"/>
                </a:lnTo>
                <a:lnTo>
                  <a:pt x="157008" y="267986"/>
                </a:lnTo>
                <a:lnTo>
                  <a:pt x="159078" y="262247"/>
                </a:lnTo>
                <a:lnTo>
                  <a:pt x="164984" y="243957"/>
                </a:lnTo>
                <a:lnTo>
                  <a:pt x="167536" y="237213"/>
                </a:lnTo>
                <a:lnTo>
                  <a:pt x="170230" y="230732"/>
                </a:lnTo>
                <a:lnTo>
                  <a:pt x="173018" y="224427"/>
                </a:lnTo>
                <a:lnTo>
                  <a:pt x="174876" y="218239"/>
                </a:lnTo>
                <a:lnTo>
                  <a:pt x="176115" y="212129"/>
                </a:lnTo>
                <a:lnTo>
                  <a:pt x="176942" y="206072"/>
                </a:lnTo>
                <a:lnTo>
                  <a:pt x="178484" y="200049"/>
                </a:lnTo>
                <a:lnTo>
                  <a:pt x="180505" y="194050"/>
                </a:lnTo>
                <a:lnTo>
                  <a:pt x="182845" y="188066"/>
                </a:lnTo>
                <a:lnTo>
                  <a:pt x="184404" y="182092"/>
                </a:lnTo>
                <a:lnTo>
                  <a:pt x="185444" y="176125"/>
                </a:lnTo>
                <a:lnTo>
                  <a:pt x="186137" y="170163"/>
                </a:lnTo>
                <a:lnTo>
                  <a:pt x="186599" y="165196"/>
                </a:lnTo>
                <a:lnTo>
                  <a:pt x="187113" y="157031"/>
                </a:lnTo>
                <a:lnTo>
                  <a:pt x="187341" y="150095"/>
                </a:lnTo>
                <a:lnTo>
                  <a:pt x="187402" y="146857"/>
                </a:lnTo>
                <a:lnTo>
                  <a:pt x="186450" y="144697"/>
                </a:lnTo>
                <a:lnTo>
                  <a:pt x="184823" y="143258"/>
                </a:lnTo>
                <a:lnTo>
                  <a:pt x="182747" y="142298"/>
                </a:lnTo>
                <a:lnTo>
                  <a:pt x="177794" y="141232"/>
                </a:lnTo>
                <a:lnTo>
                  <a:pt x="171270" y="140548"/>
                </a:lnTo>
                <a:lnTo>
                  <a:pt x="167732" y="143100"/>
                </a:lnTo>
                <a:lnTo>
                  <a:pt x="162117" y="148082"/>
                </a:lnTo>
                <a:lnTo>
                  <a:pt x="161656" y="149483"/>
                </a:lnTo>
                <a:lnTo>
                  <a:pt x="160015" y="158180"/>
                </a:lnTo>
                <a:lnTo>
                  <a:pt x="158270" y="164152"/>
                </a:lnTo>
                <a:lnTo>
                  <a:pt x="156115" y="171111"/>
                </a:lnTo>
                <a:lnTo>
                  <a:pt x="155670" y="176742"/>
                </a:lnTo>
                <a:lnTo>
                  <a:pt x="156366" y="181488"/>
                </a:lnTo>
                <a:lnTo>
                  <a:pt x="158793" y="189407"/>
                </a:lnTo>
                <a:lnTo>
                  <a:pt x="159872" y="196234"/>
                </a:lnTo>
                <a:lnTo>
                  <a:pt x="161151" y="199444"/>
                </a:lnTo>
                <a:lnTo>
                  <a:pt x="165219" y="205657"/>
                </a:lnTo>
                <a:lnTo>
                  <a:pt x="170334" y="211724"/>
                </a:lnTo>
                <a:lnTo>
                  <a:pt x="176907" y="218721"/>
                </a:lnTo>
                <a:lnTo>
                  <a:pt x="186443" y="228445"/>
                </a:lnTo>
                <a:lnTo>
                  <a:pt x="191764" y="231832"/>
                </a:lnTo>
                <a:lnTo>
                  <a:pt x="202968" y="235595"/>
                </a:lnTo>
                <a:lnTo>
                  <a:pt x="211916" y="237268"/>
                </a:lnTo>
                <a:lnTo>
                  <a:pt x="220193" y="238011"/>
                </a:lnTo>
                <a:lnTo>
                  <a:pt x="230486" y="238341"/>
                </a:lnTo>
                <a:lnTo>
                  <a:pt x="246134" y="238553"/>
                </a:lnTo>
                <a:lnTo>
                  <a:pt x="252598" y="238582"/>
                </a:lnTo>
                <a:lnTo>
                  <a:pt x="255711" y="237598"/>
                </a:lnTo>
                <a:lnTo>
                  <a:pt x="261816" y="233859"/>
                </a:lnTo>
                <a:lnTo>
                  <a:pt x="270831" y="226175"/>
                </a:lnTo>
                <a:lnTo>
                  <a:pt x="278677" y="218815"/>
                </a:lnTo>
                <a:lnTo>
                  <a:pt x="281035" y="216483"/>
                </a:lnTo>
                <a:lnTo>
                  <a:pt x="282606" y="212942"/>
                </a:lnTo>
                <a:lnTo>
                  <a:pt x="283654" y="208599"/>
                </a:lnTo>
                <a:lnTo>
                  <a:pt x="284353" y="203718"/>
                </a:lnTo>
                <a:lnTo>
                  <a:pt x="283826" y="199472"/>
                </a:lnTo>
                <a:lnTo>
                  <a:pt x="282483" y="195649"/>
                </a:lnTo>
                <a:lnTo>
                  <a:pt x="280596" y="192109"/>
                </a:lnTo>
                <a:lnTo>
                  <a:pt x="278345" y="189749"/>
                </a:lnTo>
                <a:lnTo>
                  <a:pt x="275852" y="188175"/>
                </a:lnTo>
                <a:lnTo>
                  <a:pt x="269463" y="185650"/>
                </a:lnTo>
                <a:lnTo>
                  <a:pt x="258384" y="185109"/>
                </a:lnTo>
                <a:lnTo>
                  <a:pt x="246941" y="185044"/>
                </a:lnTo>
                <a:lnTo>
                  <a:pt x="244002" y="186031"/>
                </a:lnTo>
                <a:lnTo>
                  <a:pt x="238091" y="189773"/>
                </a:lnTo>
                <a:lnTo>
                  <a:pt x="236118" y="192160"/>
                </a:lnTo>
                <a:lnTo>
                  <a:pt x="234803" y="194743"/>
                </a:lnTo>
                <a:lnTo>
                  <a:pt x="233926" y="197458"/>
                </a:lnTo>
                <a:lnTo>
                  <a:pt x="232951" y="205766"/>
                </a:lnTo>
                <a:lnTo>
                  <a:pt x="232691" y="210759"/>
                </a:lnTo>
                <a:lnTo>
                  <a:pt x="233510" y="215080"/>
                </a:lnTo>
                <a:lnTo>
                  <a:pt x="237066" y="222528"/>
                </a:lnTo>
                <a:lnTo>
                  <a:pt x="241954" y="231791"/>
                </a:lnTo>
                <a:lnTo>
                  <a:pt x="244646" y="237039"/>
                </a:lnTo>
                <a:lnTo>
                  <a:pt x="250284" y="245516"/>
                </a:lnTo>
                <a:lnTo>
                  <a:pt x="253176" y="249165"/>
                </a:lnTo>
                <a:lnTo>
                  <a:pt x="256096" y="251599"/>
                </a:lnTo>
                <a:lnTo>
                  <a:pt x="259036" y="253221"/>
                </a:lnTo>
                <a:lnTo>
                  <a:pt x="261987" y="254302"/>
                </a:lnTo>
                <a:lnTo>
                  <a:pt x="267913" y="258150"/>
                </a:lnTo>
                <a:lnTo>
                  <a:pt x="270882" y="260565"/>
                </a:lnTo>
                <a:lnTo>
                  <a:pt x="282118" y="263248"/>
                </a:lnTo>
                <a:lnTo>
                  <a:pt x="289282" y="263963"/>
                </a:lnTo>
                <a:lnTo>
                  <a:pt x="299887" y="264759"/>
                </a:lnTo>
                <a:lnTo>
                  <a:pt x="304105" y="264971"/>
                </a:lnTo>
                <a:lnTo>
                  <a:pt x="306916" y="264120"/>
                </a:lnTo>
                <a:lnTo>
                  <a:pt x="308791" y="262561"/>
                </a:lnTo>
                <a:lnTo>
                  <a:pt x="311865" y="258182"/>
                </a:lnTo>
                <a:lnTo>
                  <a:pt x="319174" y="250139"/>
                </a:lnTo>
                <a:lnTo>
                  <a:pt x="324749" y="244393"/>
                </a:lnTo>
                <a:lnTo>
                  <a:pt x="326631" y="241472"/>
                </a:lnTo>
                <a:lnTo>
                  <a:pt x="328724" y="235580"/>
                </a:lnTo>
                <a:lnTo>
                  <a:pt x="329654" y="227009"/>
                </a:lnTo>
                <a:lnTo>
                  <a:pt x="329902" y="221945"/>
                </a:lnTo>
                <a:lnTo>
                  <a:pt x="330251" y="191116"/>
                </a:lnTo>
                <a:lnTo>
                  <a:pt x="330386" y="139672"/>
                </a:lnTo>
                <a:lnTo>
                  <a:pt x="329398" y="128002"/>
                </a:lnTo>
                <a:lnTo>
                  <a:pt x="327747" y="114268"/>
                </a:lnTo>
                <a:lnTo>
                  <a:pt x="325654" y="99159"/>
                </a:lnTo>
                <a:lnTo>
                  <a:pt x="322275" y="83133"/>
                </a:lnTo>
                <a:lnTo>
                  <a:pt x="318037" y="66497"/>
                </a:lnTo>
                <a:lnTo>
                  <a:pt x="313228" y="49452"/>
                </a:lnTo>
                <a:lnTo>
                  <a:pt x="310022" y="37097"/>
                </a:lnTo>
                <a:lnTo>
                  <a:pt x="307884" y="27868"/>
                </a:lnTo>
                <a:lnTo>
                  <a:pt x="306459" y="20724"/>
                </a:lnTo>
                <a:lnTo>
                  <a:pt x="304517" y="14968"/>
                </a:lnTo>
                <a:lnTo>
                  <a:pt x="302230" y="10139"/>
                </a:lnTo>
                <a:lnTo>
                  <a:pt x="296171" y="0"/>
                </a:lnTo>
                <a:lnTo>
                  <a:pt x="295674" y="160"/>
                </a:lnTo>
                <a:lnTo>
                  <a:pt x="295343" y="1259"/>
                </a:lnTo>
                <a:lnTo>
                  <a:pt x="294876" y="7547"/>
                </a:lnTo>
                <a:lnTo>
                  <a:pt x="294811" y="10153"/>
                </a:lnTo>
                <a:lnTo>
                  <a:pt x="297384" y="18339"/>
                </a:lnTo>
                <a:lnTo>
                  <a:pt x="299459" y="23300"/>
                </a:lnTo>
                <a:lnTo>
                  <a:pt x="301765" y="31459"/>
                </a:lnTo>
                <a:lnTo>
                  <a:pt x="302790" y="39384"/>
                </a:lnTo>
                <a:lnTo>
                  <a:pt x="303063" y="44276"/>
                </a:lnTo>
                <a:lnTo>
                  <a:pt x="303245" y="49521"/>
                </a:lnTo>
                <a:lnTo>
                  <a:pt x="306343" y="61948"/>
                </a:lnTo>
                <a:lnTo>
                  <a:pt x="311385" y="79162"/>
                </a:lnTo>
                <a:lnTo>
                  <a:pt x="317723" y="99568"/>
                </a:lnTo>
                <a:lnTo>
                  <a:pt x="322940" y="114164"/>
                </a:lnTo>
                <a:lnTo>
                  <a:pt x="327411" y="124887"/>
                </a:lnTo>
                <a:lnTo>
                  <a:pt x="331383" y="133027"/>
                </a:lnTo>
                <a:lnTo>
                  <a:pt x="334031" y="140439"/>
                </a:lnTo>
                <a:lnTo>
                  <a:pt x="335797" y="147364"/>
                </a:lnTo>
                <a:lnTo>
                  <a:pt x="336974" y="153965"/>
                </a:lnTo>
                <a:lnTo>
                  <a:pt x="339743" y="162335"/>
                </a:lnTo>
                <a:lnTo>
                  <a:pt x="343573" y="171884"/>
                </a:lnTo>
                <a:lnTo>
                  <a:pt x="348111" y="182218"/>
                </a:lnTo>
                <a:lnTo>
                  <a:pt x="352129" y="189107"/>
                </a:lnTo>
                <a:lnTo>
                  <a:pt x="355799" y="193701"/>
                </a:lnTo>
                <a:lnTo>
                  <a:pt x="366117" y="20288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7" name="SMARTPenAnnotation1312"/>
          <p:cNvSpPr/>
          <p:nvPr/>
        </p:nvSpPr>
        <p:spPr>
          <a:xfrm>
            <a:off x="5223867" y="1946671"/>
            <a:ext cx="1107282" cy="142876"/>
          </a:xfrm>
          <a:custGeom>
            <a:avLst/>
            <a:gdLst/>
            <a:ahLst/>
            <a:cxnLst/>
            <a:rect l="0" t="0" r="0" b="0"/>
            <a:pathLst>
              <a:path w="1107282" h="142876">
                <a:moveTo>
                  <a:pt x="0" y="0"/>
                </a:moveTo>
                <a:lnTo>
                  <a:pt x="4740" y="0"/>
                </a:lnTo>
                <a:lnTo>
                  <a:pt x="7129" y="993"/>
                </a:lnTo>
                <a:lnTo>
                  <a:pt x="12428" y="4741"/>
                </a:lnTo>
                <a:lnTo>
                  <a:pt x="18207" y="7129"/>
                </a:lnTo>
                <a:lnTo>
                  <a:pt x="26029" y="9714"/>
                </a:lnTo>
                <a:lnTo>
                  <a:pt x="35211" y="12429"/>
                </a:lnTo>
                <a:lnTo>
                  <a:pt x="43318" y="15232"/>
                </a:lnTo>
                <a:lnTo>
                  <a:pt x="50707" y="18092"/>
                </a:lnTo>
                <a:lnTo>
                  <a:pt x="57617" y="20991"/>
                </a:lnTo>
                <a:lnTo>
                  <a:pt x="66193" y="23916"/>
                </a:lnTo>
                <a:lnTo>
                  <a:pt x="75878" y="26858"/>
                </a:lnTo>
                <a:lnTo>
                  <a:pt x="86304" y="29812"/>
                </a:lnTo>
                <a:lnTo>
                  <a:pt x="102184" y="32773"/>
                </a:lnTo>
                <a:lnTo>
                  <a:pt x="121701" y="35739"/>
                </a:lnTo>
                <a:lnTo>
                  <a:pt x="164222" y="41681"/>
                </a:lnTo>
                <a:lnTo>
                  <a:pt x="202964" y="47629"/>
                </a:lnTo>
                <a:lnTo>
                  <a:pt x="232089" y="50934"/>
                </a:lnTo>
                <a:lnTo>
                  <a:pt x="265870" y="54388"/>
                </a:lnTo>
                <a:lnTo>
                  <a:pt x="352068" y="65504"/>
                </a:lnTo>
                <a:lnTo>
                  <a:pt x="371634" y="67482"/>
                </a:lnTo>
                <a:lnTo>
                  <a:pt x="402303" y="70672"/>
                </a:lnTo>
                <a:lnTo>
                  <a:pt x="416038" y="72912"/>
                </a:lnTo>
                <a:lnTo>
                  <a:pt x="440890" y="77054"/>
                </a:lnTo>
                <a:lnTo>
                  <a:pt x="471616" y="80378"/>
                </a:lnTo>
                <a:lnTo>
                  <a:pt x="490396" y="84672"/>
                </a:lnTo>
                <a:lnTo>
                  <a:pt x="517703" y="87927"/>
                </a:lnTo>
                <a:lnTo>
                  <a:pt x="544646" y="88891"/>
                </a:lnTo>
                <a:lnTo>
                  <a:pt x="576221" y="89177"/>
                </a:lnTo>
                <a:lnTo>
                  <a:pt x="596418" y="91890"/>
                </a:lnTo>
                <a:lnTo>
                  <a:pt x="624524" y="96349"/>
                </a:lnTo>
                <a:lnTo>
                  <a:pt x="742218" y="105130"/>
                </a:lnTo>
                <a:lnTo>
                  <a:pt x="769414" y="106256"/>
                </a:lnTo>
                <a:lnTo>
                  <a:pt x="801459" y="107882"/>
                </a:lnTo>
                <a:lnTo>
                  <a:pt x="820548" y="111778"/>
                </a:lnTo>
                <a:lnTo>
                  <a:pt x="841711" y="114207"/>
                </a:lnTo>
                <a:lnTo>
                  <a:pt x="1019021" y="130073"/>
                </a:lnTo>
                <a:lnTo>
                  <a:pt x="1038519" y="131364"/>
                </a:lnTo>
                <a:lnTo>
                  <a:pt x="1068783" y="133791"/>
                </a:lnTo>
                <a:lnTo>
                  <a:pt x="1079631" y="135827"/>
                </a:lnTo>
                <a:lnTo>
                  <a:pt x="1107281" y="14287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SMARTPenAnnotation1313"/>
          <p:cNvSpPr/>
          <p:nvPr/>
        </p:nvSpPr>
        <p:spPr>
          <a:xfrm>
            <a:off x="6340078" y="2134195"/>
            <a:ext cx="204128" cy="304880"/>
          </a:xfrm>
          <a:custGeom>
            <a:avLst/>
            <a:gdLst/>
            <a:ahLst/>
            <a:cxnLst/>
            <a:rect l="0" t="0" r="0" b="0"/>
            <a:pathLst>
              <a:path w="204128" h="304880">
                <a:moveTo>
                  <a:pt x="0" y="80367"/>
                </a:moveTo>
                <a:lnTo>
                  <a:pt x="4740" y="89848"/>
                </a:lnTo>
                <a:lnTo>
                  <a:pt x="7129" y="95617"/>
                </a:lnTo>
                <a:lnTo>
                  <a:pt x="9713" y="102440"/>
                </a:lnTo>
                <a:lnTo>
                  <a:pt x="12428" y="109965"/>
                </a:lnTo>
                <a:lnTo>
                  <a:pt x="14239" y="119943"/>
                </a:lnTo>
                <a:lnTo>
                  <a:pt x="15446" y="131556"/>
                </a:lnTo>
                <a:lnTo>
                  <a:pt x="16250" y="144258"/>
                </a:lnTo>
                <a:lnTo>
                  <a:pt x="17778" y="156695"/>
                </a:lnTo>
                <a:lnTo>
                  <a:pt x="19790" y="168956"/>
                </a:lnTo>
                <a:lnTo>
                  <a:pt x="22123" y="181098"/>
                </a:lnTo>
                <a:lnTo>
                  <a:pt x="23678" y="192170"/>
                </a:lnTo>
                <a:lnTo>
                  <a:pt x="24715" y="202527"/>
                </a:lnTo>
                <a:lnTo>
                  <a:pt x="25407" y="212409"/>
                </a:lnTo>
                <a:lnTo>
                  <a:pt x="26174" y="228680"/>
                </a:lnTo>
                <a:lnTo>
                  <a:pt x="26379" y="235797"/>
                </a:lnTo>
                <a:lnTo>
                  <a:pt x="28500" y="244510"/>
                </a:lnTo>
                <a:lnTo>
                  <a:pt x="31898" y="254288"/>
                </a:lnTo>
                <a:lnTo>
                  <a:pt x="36149" y="264775"/>
                </a:lnTo>
                <a:lnTo>
                  <a:pt x="38981" y="273751"/>
                </a:lnTo>
                <a:lnTo>
                  <a:pt x="40870" y="281720"/>
                </a:lnTo>
                <a:lnTo>
                  <a:pt x="42130" y="289016"/>
                </a:lnTo>
                <a:lnTo>
                  <a:pt x="43961" y="294873"/>
                </a:lnTo>
                <a:lnTo>
                  <a:pt x="48642" y="304026"/>
                </a:lnTo>
                <a:lnTo>
                  <a:pt x="49295" y="304879"/>
                </a:lnTo>
                <a:lnTo>
                  <a:pt x="46466" y="297591"/>
                </a:lnTo>
                <a:lnTo>
                  <a:pt x="45456" y="291674"/>
                </a:lnTo>
                <a:lnTo>
                  <a:pt x="43203" y="286723"/>
                </a:lnTo>
                <a:lnTo>
                  <a:pt x="39715" y="280445"/>
                </a:lnTo>
                <a:lnTo>
                  <a:pt x="35407" y="273284"/>
                </a:lnTo>
                <a:lnTo>
                  <a:pt x="32534" y="266525"/>
                </a:lnTo>
                <a:lnTo>
                  <a:pt x="30619" y="260035"/>
                </a:lnTo>
                <a:lnTo>
                  <a:pt x="29342" y="253724"/>
                </a:lnTo>
                <a:lnTo>
                  <a:pt x="18064" y="206918"/>
                </a:lnTo>
                <a:lnTo>
                  <a:pt x="15019" y="192515"/>
                </a:lnTo>
                <a:lnTo>
                  <a:pt x="12989" y="180929"/>
                </a:lnTo>
                <a:lnTo>
                  <a:pt x="11637" y="171221"/>
                </a:lnTo>
                <a:lnTo>
                  <a:pt x="9742" y="163757"/>
                </a:lnTo>
                <a:lnTo>
                  <a:pt x="7487" y="157788"/>
                </a:lnTo>
                <a:lnTo>
                  <a:pt x="4991" y="152817"/>
                </a:lnTo>
                <a:lnTo>
                  <a:pt x="3327" y="146527"/>
                </a:lnTo>
                <a:lnTo>
                  <a:pt x="2218" y="139356"/>
                </a:lnTo>
                <a:lnTo>
                  <a:pt x="1479" y="131599"/>
                </a:lnTo>
                <a:lnTo>
                  <a:pt x="986" y="124444"/>
                </a:lnTo>
                <a:lnTo>
                  <a:pt x="657" y="117689"/>
                </a:lnTo>
                <a:lnTo>
                  <a:pt x="195" y="101347"/>
                </a:lnTo>
                <a:lnTo>
                  <a:pt x="129" y="97330"/>
                </a:lnTo>
                <a:lnTo>
                  <a:pt x="1078" y="93660"/>
                </a:lnTo>
                <a:lnTo>
                  <a:pt x="4779" y="86937"/>
                </a:lnTo>
                <a:lnTo>
                  <a:pt x="6162" y="85739"/>
                </a:lnTo>
                <a:lnTo>
                  <a:pt x="7085" y="85933"/>
                </a:lnTo>
                <a:lnTo>
                  <a:pt x="11414" y="94293"/>
                </a:lnTo>
                <a:lnTo>
                  <a:pt x="15986" y="102431"/>
                </a:lnTo>
                <a:lnTo>
                  <a:pt x="21327" y="109356"/>
                </a:lnTo>
                <a:lnTo>
                  <a:pt x="24361" y="115740"/>
                </a:lnTo>
                <a:lnTo>
                  <a:pt x="25171" y="118832"/>
                </a:lnTo>
                <a:lnTo>
                  <a:pt x="28715" y="124913"/>
                </a:lnTo>
                <a:lnTo>
                  <a:pt x="33598" y="130923"/>
                </a:lnTo>
                <a:lnTo>
                  <a:pt x="39075" y="136902"/>
                </a:lnTo>
                <a:lnTo>
                  <a:pt x="42918" y="141869"/>
                </a:lnTo>
                <a:lnTo>
                  <a:pt x="47463" y="148158"/>
                </a:lnTo>
                <a:lnTo>
                  <a:pt x="52478" y="155326"/>
                </a:lnTo>
                <a:lnTo>
                  <a:pt x="56813" y="161098"/>
                </a:lnTo>
                <a:lnTo>
                  <a:pt x="60696" y="165938"/>
                </a:lnTo>
                <a:lnTo>
                  <a:pt x="64276" y="170156"/>
                </a:lnTo>
                <a:lnTo>
                  <a:pt x="67655" y="173961"/>
                </a:lnTo>
                <a:lnTo>
                  <a:pt x="74056" y="180834"/>
                </a:lnTo>
                <a:lnTo>
                  <a:pt x="83238" y="190282"/>
                </a:lnTo>
                <a:lnTo>
                  <a:pt x="88234" y="194323"/>
                </a:lnTo>
                <a:lnTo>
                  <a:pt x="94541" y="199002"/>
                </a:lnTo>
                <a:lnTo>
                  <a:pt x="101722" y="204105"/>
                </a:lnTo>
                <a:lnTo>
                  <a:pt x="108495" y="208500"/>
                </a:lnTo>
                <a:lnTo>
                  <a:pt x="114994" y="212422"/>
                </a:lnTo>
                <a:lnTo>
                  <a:pt x="121311" y="216029"/>
                </a:lnTo>
                <a:lnTo>
                  <a:pt x="129491" y="219425"/>
                </a:lnTo>
                <a:lnTo>
                  <a:pt x="138913" y="222682"/>
                </a:lnTo>
                <a:lnTo>
                  <a:pt x="149163" y="225845"/>
                </a:lnTo>
                <a:lnTo>
                  <a:pt x="155997" y="228946"/>
                </a:lnTo>
                <a:lnTo>
                  <a:pt x="160553" y="232006"/>
                </a:lnTo>
                <a:lnTo>
                  <a:pt x="163590" y="235038"/>
                </a:lnTo>
                <a:lnTo>
                  <a:pt x="166607" y="237059"/>
                </a:lnTo>
                <a:lnTo>
                  <a:pt x="172605" y="239305"/>
                </a:lnTo>
                <a:lnTo>
                  <a:pt x="178578" y="240303"/>
                </a:lnTo>
                <a:lnTo>
                  <a:pt x="181559" y="240569"/>
                </a:lnTo>
                <a:lnTo>
                  <a:pt x="184540" y="239754"/>
                </a:lnTo>
                <a:lnTo>
                  <a:pt x="190497" y="236203"/>
                </a:lnTo>
                <a:lnTo>
                  <a:pt x="192482" y="233867"/>
                </a:lnTo>
                <a:lnTo>
                  <a:pt x="193806" y="231318"/>
                </a:lnTo>
                <a:lnTo>
                  <a:pt x="195276" y="225839"/>
                </a:lnTo>
                <a:lnTo>
                  <a:pt x="196104" y="217176"/>
                </a:lnTo>
                <a:lnTo>
                  <a:pt x="196298" y="211286"/>
                </a:lnTo>
                <a:lnTo>
                  <a:pt x="199029" y="202714"/>
                </a:lnTo>
                <a:lnTo>
                  <a:pt x="201147" y="197651"/>
                </a:lnTo>
                <a:lnTo>
                  <a:pt x="202559" y="191298"/>
                </a:lnTo>
                <a:lnTo>
                  <a:pt x="203500" y="184087"/>
                </a:lnTo>
                <a:lnTo>
                  <a:pt x="204127" y="176303"/>
                </a:lnTo>
                <a:lnTo>
                  <a:pt x="203554" y="161191"/>
                </a:lnTo>
                <a:lnTo>
                  <a:pt x="200270" y="117942"/>
                </a:lnTo>
                <a:lnTo>
                  <a:pt x="198005" y="96488"/>
                </a:lnTo>
                <a:lnTo>
                  <a:pt x="192844" y="56774"/>
                </a:lnTo>
                <a:lnTo>
                  <a:pt x="190078" y="42810"/>
                </a:lnTo>
                <a:lnTo>
                  <a:pt x="187242" y="32509"/>
                </a:lnTo>
                <a:lnTo>
                  <a:pt x="184359" y="24649"/>
                </a:lnTo>
                <a:lnTo>
                  <a:pt x="181445" y="18417"/>
                </a:lnTo>
                <a:lnTo>
                  <a:pt x="178510" y="13270"/>
                </a:lnTo>
                <a:lnTo>
                  <a:pt x="169664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9" name="SMARTPenAnnotation1314"/>
          <p:cNvSpPr/>
          <p:nvPr/>
        </p:nvSpPr>
        <p:spPr>
          <a:xfrm>
            <a:off x="6627114" y="2134223"/>
            <a:ext cx="159012" cy="290669"/>
          </a:xfrm>
          <a:custGeom>
            <a:avLst/>
            <a:gdLst/>
            <a:ahLst/>
            <a:cxnLst/>
            <a:rect l="0" t="0" r="0" b="0"/>
            <a:pathLst>
              <a:path w="159012" h="290669">
                <a:moveTo>
                  <a:pt x="16573" y="80339"/>
                </a:moveTo>
                <a:lnTo>
                  <a:pt x="11833" y="89820"/>
                </a:lnTo>
                <a:lnTo>
                  <a:pt x="9505" y="97121"/>
                </a:lnTo>
                <a:lnTo>
                  <a:pt x="8470" y="105657"/>
                </a:lnTo>
                <a:lnTo>
                  <a:pt x="8195" y="112100"/>
                </a:lnTo>
                <a:lnTo>
                  <a:pt x="7753" y="134348"/>
                </a:lnTo>
                <a:lnTo>
                  <a:pt x="8708" y="139165"/>
                </a:lnTo>
                <a:lnTo>
                  <a:pt x="10338" y="144361"/>
                </a:lnTo>
                <a:lnTo>
                  <a:pt x="12416" y="149810"/>
                </a:lnTo>
                <a:lnTo>
                  <a:pt x="13802" y="158403"/>
                </a:lnTo>
                <a:lnTo>
                  <a:pt x="14726" y="169092"/>
                </a:lnTo>
                <a:lnTo>
                  <a:pt x="15342" y="181180"/>
                </a:lnTo>
                <a:lnTo>
                  <a:pt x="16744" y="191222"/>
                </a:lnTo>
                <a:lnTo>
                  <a:pt x="18671" y="199902"/>
                </a:lnTo>
                <a:lnTo>
                  <a:pt x="20949" y="207673"/>
                </a:lnTo>
                <a:lnTo>
                  <a:pt x="22467" y="213845"/>
                </a:lnTo>
                <a:lnTo>
                  <a:pt x="23479" y="218953"/>
                </a:lnTo>
                <a:lnTo>
                  <a:pt x="24153" y="223350"/>
                </a:lnTo>
                <a:lnTo>
                  <a:pt x="25596" y="229257"/>
                </a:lnTo>
                <a:lnTo>
                  <a:pt x="27549" y="236173"/>
                </a:lnTo>
                <a:lnTo>
                  <a:pt x="29844" y="243759"/>
                </a:lnTo>
                <a:lnTo>
                  <a:pt x="31373" y="249809"/>
                </a:lnTo>
                <a:lnTo>
                  <a:pt x="32393" y="254835"/>
                </a:lnTo>
                <a:lnTo>
                  <a:pt x="33073" y="259178"/>
                </a:lnTo>
                <a:lnTo>
                  <a:pt x="34518" y="265049"/>
                </a:lnTo>
                <a:lnTo>
                  <a:pt x="36474" y="271940"/>
                </a:lnTo>
                <a:lnTo>
                  <a:pt x="42001" y="290165"/>
                </a:lnTo>
                <a:lnTo>
                  <a:pt x="41463" y="290668"/>
                </a:lnTo>
                <a:lnTo>
                  <a:pt x="40112" y="290012"/>
                </a:lnTo>
                <a:lnTo>
                  <a:pt x="38218" y="288582"/>
                </a:lnTo>
                <a:lnTo>
                  <a:pt x="36956" y="286636"/>
                </a:lnTo>
                <a:lnTo>
                  <a:pt x="35554" y="281829"/>
                </a:lnTo>
                <a:lnTo>
                  <a:pt x="34765" y="273544"/>
                </a:lnTo>
                <a:lnTo>
                  <a:pt x="33662" y="268674"/>
                </a:lnTo>
                <a:lnTo>
                  <a:pt x="31935" y="262450"/>
                </a:lnTo>
                <a:lnTo>
                  <a:pt x="29790" y="255325"/>
                </a:lnTo>
                <a:lnTo>
                  <a:pt x="27369" y="244621"/>
                </a:lnTo>
                <a:lnTo>
                  <a:pt x="22032" y="216853"/>
                </a:lnTo>
                <a:lnTo>
                  <a:pt x="19221" y="204091"/>
                </a:lnTo>
                <a:lnTo>
                  <a:pt x="16354" y="192606"/>
                </a:lnTo>
                <a:lnTo>
                  <a:pt x="13450" y="181973"/>
                </a:lnTo>
                <a:lnTo>
                  <a:pt x="11514" y="172899"/>
                </a:lnTo>
                <a:lnTo>
                  <a:pt x="10224" y="164866"/>
                </a:lnTo>
                <a:lnTo>
                  <a:pt x="9364" y="157527"/>
                </a:lnTo>
                <a:lnTo>
                  <a:pt x="8791" y="150649"/>
                </a:lnTo>
                <a:lnTo>
                  <a:pt x="8408" y="144079"/>
                </a:lnTo>
                <a:lnTo>
                  <a:pt x="8153" y="137716"/>
                </a:lnTo>
                <a:lnTo>
                  <a:pt x="6991" y="131489"/>
                </a:lnTo>
                <a:lnTo>
                  <a:pt x="5224" y="125353"/>
                </a:lnTo>
                <a:lnTo>
                  <a:pt x="3054" y="119278"/>
                </a:lnTo>
                <a:lnTo>
                  <a:pt x="1607" y="114236"/>
                </a:lnTo>
                <a:lnTo>
                  <a:pt x="0" y="105988"/>
                </a:lnTo>
                <a:lnTo>
                  <a:pt x="563" y="99423"/>
                </a:lnTo>
                <a:lnTo>
                  <a:pt x="1931" y="91077"/>
                </a:lnTo>
                <a:lnTo>
                  <a:pt x="3835" y="81545"/>
                </a:lnTo>
                <a:lnTo>
                  <a:pt x="5105" y="72213"/>
                </a:lnTo>
                <a:lnTo>
                  <a:pt x="5951" y="63015"/>
                </a:lnTo>
                <a:lnTo>
                  <a:pt x="6515" y="53907"/>
                </a:lnTo>
                <a:lnTo>
                  <a:pt x="7883" y="45851"/>
                </a:lnTo>
                <a:lnTo>
                  <a:pt x="9787" y="38495"/>
                </a:lnTo>
                <a:lnTo>
                  <a:pt x="12049" y="31607"/>
                </a:lnTo>
                <a:lnTo>
                  <a:pt x="14549" y="25031"/>
                </a:lnTo>
                <a:lnTo>
                  <a:pt x="17209" y="18662"/>
                </a:lnTo>
                <a:lnTo>
                  <a:pt x="19974" y="12432"/>
                </a:lnTo>
                <a:lnTo>
                  <a:pt x="22808" y="8279"/>
                </a:lnTo>
                <a:lnTo>
                  <a:pt x="25691" y="5510"/>
                </a:lnTo>
                <a:lnTo>
                  <a:pt x="32705" y="1066"/>
                </a:lnTo>
                <a:lnTo>
                  <a:pt x="36311" y="458"/>
                </a:lnTo>
                <a:lnTo>
                  <a:pt x="41220" y="188"/>
                </a:lnTo>
                <a:lnTo>
                  <a:pt x="50638" y="0"/>
                </a:lnTo>
                <a:lnTo>
                  <a:pt x="54202" y="2630"/>
                </a:lnTo>
                <a:lnTo>
                  <a:pt x="56543" y="4721"/>
                </a:lnTo>
                <a:lnTo>
                  <a:pt x="59094" y="6114"/>
                </a:lnTo>
                <a:lnTo>
                  <a:pt x="61788" y="7043"/>
                </a:lnTo>
                <a:lnTo>
                  <a:pt x="64575" y="7663"/>
                </a:lnTo>
                <a:lnTo>
                  <a:pt x="67426" y="9068"/>
                </a:lnTo>
                <a:lnTo>
                  <a:pt x="70319" y="10997"/>
                </a:lnTo>
                <a:lnTo>
                  <a:pt x="73239" y="13275"/>
                </a:lnTo>
                <a:lnTo>
                  <a:pt x="76179" y="15786"/>
                </a:lnTo>
                <a:lnTo>
                  <a:pt x="79130" y="18452"/>
                </a:lnTo>
                <a:lnTo>
                  <a:pt x="85056" y="24060"/>
                </a:lnTo>
                <a:lnTo>
                  <a:pt x="117961" y="56717"/>
                </a:lnTo>
                <a:lnTo>
                  <a:pt x="125465" y="64218"/>
                </a:lnTo>
                <a:lnTo>
                  <a:pt x="127862" y="67607"/>
                </a:lnTo>
                <a:lnTo>
                  <a:pt x="130527" y="74019"/>
                </a:lnTo>
                <a:lnTo>
                  <a:pt x="133222" y="78110"/>
                </a:lnTo>
                <a:lnTo>
                  <a:pt x="137004" y="82822"/>
                </a:lnTo>
                <a:lnTo>
                  <a:pt x="147849" y="95161"/>
                </a:lnTo>
                <a:lnTo>
                  <a:pt x="151978" y="99494"/>
                </a:lnTo>
                <a:lnTo>
                  <a:pt x="154468" y="102039"/>
                </a:lnTo>
                <a:lnTo>
                  <a:pt x="156128" y="104727"/>
                </a:lnTo>
                <a:lnTo>
                  <a:pt x="157973" y="110361"/>
                </a:lnTo>
                <a:lnTo>
                  <a:pt x="159011" y="119110"/>
                </a:lnTo>
                <a:lnTo>
                  <a:pt x="158164" y="121069"/>
                </a:lnTo>
                <a:lnTo>
                  <a:pt x="156608" y="122375"/>
                </a:lnTo>
                <a:lnTo>
                  <a:pt x="154579" y="123246"/>
                </a:lnTo>
                <a:lnTo>
                  <a:pt x="149677" y="126859"/>
                </a:lnTo>
                <a:lnTo>
                  <a:pt x="146981" y="129212"/>
                </a:lnTo>
                <a:lnTo>
                  <a:pt x="144191" y="130780"/>
                </a:lnTo>
                <a:lnTo>
                  <a:pt x="141340" y="131826"/>
                </a:lnTo>
                <a:lnTo>
                  <a:pt x="138446" y="132523"/>
                </a:lnTo>
                <a:lnTo>
                  <a:pt x="135525" y="133980"/>
                </a:lnTo>
                <a:lnTo>
                  <a:pt x="132585" y="135943"/>
                </a:lnTo>
                <a:lnTo>
                  <a:pt x="129634" y="138245"/>
                </a:lnTo>
                <a:lnTo>
                  <a:pt x="125681" y="139779"/>
                </a:lnTo>
                <a:lnTo>
                  <a:pt x="121062" y="140801"/>
                </a:lnTo>
                <a:lnTo>
                  <a:pt x="115998" y="141483"/>
                </a:lnTo>
                <a:lnTo>
                  <a:pt x="106669" y="141938"/>
                </a:lnTo>
                <a:lnTo>
                  <a:pt x="69065" y="142577"/>
                </a:lnTo>
                <a:lnTo>
                  <a:pt x="25503" y="1428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0" name="SMARTPenAnnotation1315"/>
          <p:cNvSpPr/>
          <p:nvPr/>
        </p:nvSpPr>
        <p:spPr>
          <a:xfrm>
            <a:off x="4527351" y="2411015"/>
            <a:ext cx="1687712" cy="169665"/>
          </a:xfrm>
          <a:custGeom>
            <a:avLst/>
            <a:gdLst/>
            <a:ahLst/>
            <a:cxnLst/>
            <a:rect l="0" t="0" r="0" b="0"/>
            <a:pathLst>
              <a:path w="1687712" h="169665">
                <a:moveTo>
                  <a:pt x="1687711" y="0"/>
                </a:moveTo>
                <a:lnTo>
                  <a:pt x="1687711" y="4741"/>
                </a:lnTo>
                <a:lnTo>
                  <a:pt x="1686719" y="6137"/>
                </a:lnTo>
                <a:lnTo>
                  <a:pt x="1685065" y="7068"/>
                </a:lnTo>
                <a:lnTo>
                  <a:pt x="1682971" y="7689"/>
                </a:lnTo>
                <a:lnTo>
                  <a:pt x="1665351" y="9677"/>
                </a:lnTo>
                <a:lnTo>
                  <a:pt x="1654292" y="13562"/>
                </a:lnTo>
                <a:lnTo>
                  <a:pt x="1636909" y="16586"/>
                </a:lnTo>
                <a:lnTo>
                  <a:pt x="1594958" y="20338"/>
                </a:lnTo>
                <a:lnTo>
                  <a:pt x="1554847" y="25515"/>
                </a:lnTo>
                <a:lnTo>
                  <a:pt x="1510139" y="26537"/>
                </a:lnTo>
                <a:lnTo>
                  <a:pt x="1444748" y="26756"/>
                </a:lnTo>
                <a:lnTo>
                  <a:pt x="1403504" y="31520"/>
                </a:lnTo>
                <a:lnTo>
                  <a:pt x="1378185" y="32920"/>
                </a:lnTo>
                <a:lnTo>
                  <a:pt x="1271665" y="35882"/>
                </a:lnTo>
                <a:lnTo>
                  <a:pt x="1202500" y="40091"/>
                </a:lnTo>
                <a:lnTo>
                  <a:pt x="1173737" y="42602"/>
                </a:lnTo>
                <a:lnTo>
                  <a:pt x="1148608" y="45269"/>
                </a:lnTo>
                <a:lnTo>
                  <a:pt x="1104813" y="49885"/>
                </a:lnTo>
                <a:lnTo>
                  <a:pt x="1065505" y="51937"/>
                </a:lnTo>
                <a:lnTo>
                  <a:pt x="1028190" y="52849"/>
                </a:lnTo>
                <a:lnTo>
                  <a:pt x="1009905" y="53092"/>
                </a:lnTo>
                <a:lnTo>
                  <a:pt x="912860" y="61300"/>
                </a:lnTo>
                <a:lnTo>
                  <a:pt x="846698" y="67656"/>
                </a:lnTo>
                <a:lnTo>
                  <a:pt x="791677" y="73877"/>
                </a:lnTo>
                <a:lnTo>
                  <a:pt x="701437" y="86082"/>
                </a:lnTo>
                <a:lnTo>
                  <a:pt x="377096" y="134278"/>
                </a:lnTo>
                <a:lnTo>
                  <a:pt x="332963" y="139054"/>
                </a:lnTo>
                <a:lnTo>
                  <a:pt x="297804" y="142169"/>
                </a:lnTo>
                <a:lnTo>
                  <a:pt x="268949" y="146861"/>
                </a:lnTo>
                <a:lnTo>
                  <a:pt x="218086" y="151820"/>
                </a:lnTo>
                <a:lnTo>
                  <a:pt x="193831" y="156111"/>
                </a:lnTo>
                <a:lnTo>
                  <a:pt x="146914" y="159821"/>
                </a:lnTo>
                <a:lnTo>
                  <a:pt x="102662" y="163200"/>
                </a:lnTo>
                <a:lnTo>
                  <a:pt x="56218" y="168387"/>
                </a:lnTo>
                <a:lnTo>
                  <a:pt x="42184" y="169097"/>
                </a:lnTo>
                <a:lnTo>
                  <a:pt x="0" y="16966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SMARTPenAnnotation1316"/>
          <p:cNvSpPr/>
          <p:nvPr/>
        </p:nvSpPr>
        <p:spPr>
          <a:xfrm>
            <a:off x="4205882" y="2696765"/>
            <a:ext cx="232167" cy="267356"/>
          </a:xfrm>
          <a:custGeom>
            <a:avLst/>
            <a:gdLst/>
            <a:ahLst/>
            <a:cxnLst/>
            <a:rect l="0" t="0" r="0" b="0"/>
            <a:pathLst>
              <a:path w="232167" h="267356">
                <a:moveTo>
                  <a:pt x="0" y="71438"/>
                </a:moveTo>
                <a:lnTo>
                  <a:pt x="0" y="80919"/>
                </a:lnTo>
                <a:lnTo>
                  <a:pt x="993" y="84703"/>
                </a:lnTo>
                <a:lnTo>
                  <a:pt x="4741" y="91555"/>
                </a:lnTo>
                <a:lnTo>
                  <a:pt x="7068" y="97907"/>
                </a:lnTo>
                <a:lnTo>
                  <a:pt x="8103" y="105030"/>
                </a:lnTo>
                <a:lnTo>
                  <a:pt x="8378" y="109708"/>
                </a:lnTo>
                <a:lnTo>
                  <a:pt x="8562" y="114810"/>
                </a:lnTo>
                <a:lnTo>
                  <a:pt x="9677" y="119204"/>
                </a:lnTo>
                <a:lnTo>
                  <a:pt x="13562" y="126732"/>
                </a:lnTo>
                <a:lnTo>
                  <a:pt x="15987" y="134098"/>
                </a:lnTo>
                <a:lnTo>
                  <a:pt x="18595" y="143969"/>
                </a:lnTo>
                <a:lnTo>
                  <a:pt x="21327" y="155510"/>
                </a:lnTo>
                <a:lnTo>
                  <a:pt x="25132" y="167174"/>
                </a:lnTo>
                <a:lnTo>
                  <a:pt x="29653" y="178918"/>
                </a:lnTo>
                <a:lnTo>
                  <a:pt x="34652" y="190716"/>
                </a:lnTo>
                <a:lnTo>
                  <a:pt x="37984" y="199574"/>
                </a:lnTo>
                <a:lnTo>
                  <a:pt x="40206" y="206471"/>
                </a:lnTo>
                <a:lnTo>
                  <a:pt x="41687" y="212062"/>
                </a:lnTo>
                <a:lnTo>
                  <a:pt x="44658" y="217773"/>
                </a:lnTo>
                <a:lnTo>
                  <a:pt x="48624" y="223565"/>
                </a:lnTo>
                <a:lnTo>
                  <a:pt x="53252" y="229410"/>
                </a:lnTo>
                <a:lnTo>
                  <a:pt x="56337" y="234300"/>
                </a:lnTo>
                <a:lnTo>
                  <a:pt x="59766" y="242378"/>
                </a:lnTo>
                <a:lnTo>
                  <a:pt x="63935" y="249276"/>
                </a:lnTo>
                <a:lnTo>
                  <a:pt x="66436" y="252504"/>
                </a:lnTo>
                <a:lnTo>
                  <a:pt x="69215" y="258737"/>
                </a:lnTo>
                <a:lnTo>
                  <a:pt x="71308" y="267355"/>
                </a:lnTo>
                <a:lnTo>
                  <a:pt x="71399" y="262992"/>
                </a:lnTo>
                <a:lnTo>
                  <a:pt x="70420" y="260656"/>
                </a:lnTo>
                <a:lnTo>
                  <a:pt x="66686" y="255415"/>
                </a:lnTo>
                <a:lnTo>
                  <a:pt x="65293" y="251636"/>
                </a:lnTo>
                <a:lnTo>
                  <a:pt x="64365" y="247132"/>
                </a:lnTo>
                <a:lnTo>
                  <a:pt x="63746" y="242146"/>
                </a:lnTo>
                <a:lnTo>
                  <a:pt x="62341" y="237829"/>
                </a:lnTo>
                <a:lnTo>
                  <a:pt x="58134" y="230387"/>
                </a:lnTo>
                <a:lnTo>
                  <a:pt x="55624" y="224036"/>
                </a:lnTo>
                <a:lnTo>
                  <a:pt x="52958" y="215834"/>
                </a:lnTo>
                <a:lnTo>
                  <a:pt x="50188" y="206397"/>
                </a:lnTo>
                <a:lnTo>
                  <a:pt x="47349" y="194153"/>
                </a:lnTo>
                <a:lnTo>
                  <a:pt x="37622" y="146493"/>
                </a:lnTo>
                <a:lnTo>
                  <a:pt x="24597" y="89928"/>
                </a:lnTo>
                <a:lnTo>
                  <a:pt x="22351" y="78804"/>
                </a:lnTo>
                <a:lnTo>
                  <a:pt x="20854" y="70395"/>
                </a:lnTo>
                <a:lnTo>
                  <a:pt x="19856" y="63797"/>
                </a:lnTo>
                <a:lnTo>
                  <a:pt x="19191" y="58407"/>
                </a:lnTo>
                <a:lnTo>
                  <a:pt x="18451" y="51755"/>
                </a:lnTo>
                <a:lnTo>
                  <a:pt x="18254" y="51371"/>
                </a:lnTo>
                <a:lnTo>
                  <a:pt x="18123" y="52107"/>
                </a:lnTo>
                <a:lnTo>
                  <a:pt x="20622" y="55570"/>
                </a:lnTo>
                <a:lnTo>
                  <a:pt x="22678" y="57883"/>
                </a:lnTo>
                <a:lnTo>
                  <a:pt x="25041" y="59424"/>
                </a:lnTo>
                <a:lnTo>
                  <a:pt x="30312" y="61137"/>
                </a:lnTo>
                <a:lnTo>
                  <a:pt x="34099" y="64571"/>
                </a:lnTo>
                <a:lnTo>
                  <a:pt x="38607" y="69836"/>
                </a:lnTo>
                <a:lnTo>
                  <a:pt x="43598" y="76323"/>
                </a:lnTo>
                <a:lnTo>
                  <a:pt x="47917" y="82632"/>
                </a:lnTo>
                <a:lnTo>
                  <a:pt x="51789" y="88823"/>
                </a:lnTo>
                <a:lnTo>
                  <a:pt x="55362" y="94934"/>
                </a:lnTo>
                <a:lnTo>
                  <a:pt x="58736" y="100992"/>
                </a:lnTo>
                <a:lnTo>
                  <a:pt x="65131" y="113016"/>
                </a:lnTo>
                <a:lnTo>
                  <a:pt x="74310" y="130941"/>
                </a:lnTo>
                <a:lnTo>
                  <a:pt x="78313" y="135911"/>
                </a:lnTo>
                <a:lnTo>
                  <a:pt x="82967" y="140217"/>
                </a:lnTo>
                <a:lnTo>
                  <a:pt x="88053" y="144080"/>
                </a:lnTo>
                <a:lnTo>
                  <a:pt x="93429" y="148639"/>
                </a:lnTo>
                <a:lnTo>
                  <a:pt x="98997" y="153663"/>
                </a:lnTo>
                <a:lnTo>
                  <a:pt x="104694" y="158997"/>
                </a:lnTo>
                <a:lnTo>
                  <a:pt x="155321" y="208962"/>
                </a:lnTo>
                <a:lnTo>
                  <a:pt x="161094" y="213722"/>
                </a:lnTo>
                <a:lnTo>
                  <a:pt x="165935" y="216896"/>
                </a:lnTo>
                <a:lnTo>
                  <a:pt x="170155" y="219011"/>
                </a:lnTo>
                <a:lnTo>
                  <a:pt x="173960" y="221414"/>
                </a:lnTo>
                <a:lnTo>
                  <a:pt x="180834" y="226729"/>
                </a:lnTo>
                <a:lnTo>
                  <a:pt x="187197" y="232399"/>
                </a:lnTo>
                <a:lnTo>
                  <a:pt x="190282" y="235300"/>
                </a:lnTo>
                <a:lnTo>
                  <a:pt x="194323" y="237234"/>
                </a:lnTo>
                <a:lnTo>
                  <a:pt x="199002" y="238523"/>
                </a:lnTo>
                <a:lnTo>
                  <a:pt x="211289" y="240592"/>
                </a:lnTo>
                <a:lnTo>
                  <a:pt x="218260" y="240875"/>
                </a:lnTo>
                <a:lnTo>
                  <a:pt x="222898" y="240951"/>
                </a:lnTo>
                <a:lnTo>
                  <a:pt x="225989" y="240009"/>
                </a:lnTo>
                <a:lnTo>
                  <a:pt x="228050" y="238389"/>
                </a:lnTo>
                <a:lnTo>
                  <a:pt x="229424" y="236317"/>
                </a:lnTo>
                <a:lnTo>
                  <a:pt x="230951" y="231368"/>
                </a:lnTo>
                <a:lnTo>
                  <a:pt x="231629" y="224870"/>
                </a:lnTo>
                <a:lnTo>
                  <a:pt x="231810" y="220358"/>
                </a:lnTo>
                <a:lnTo>
                  <a:pt x="232065" y="207174"/>
                </a:lnTo>
                <a:lnTo>
                  <a:pt x="232166" y="179911"/>
                </a:lnTo>
                <a:lnTo>
                  <a:pt x="231176" y="174511"/>
                </a:lnTo>
                <a:lnTo>
                  <a:pt x="229524" y="168927"/>
                </a:lnTo>
                <a:lnTo>
                  <a:pt x="227430" y="163220"/>
                </a:lnTo>
                <a:lnTo>
                  <a:pt x="226034" y="158422"/>
                </a:lnTo>
                <a:lnTo>
                  <a:pt x="224484" y="150447"/>
                </a:lnTo>
                <a:lnTo>
                  <a:pt x="224070" y="145939"/>
                </a:lnTo>
                <a:lnTo>
                  <a:pt x="223794" y="140948"/>
                </a:lnTo>
                <a:lnTo>
                  <a:pt x="223610" y="135638"/>
                </a:lnTo>
                <a:lnTo>
                  <a:pt x="222495" y="130113"/>
                </a:lnTo>
                <a:lnTo>
                  <a:pt x="220760" y="124445"/>
                </a:lnTo>
                <a:lnTo>
                  <a:pt x="218611" y="118682"/>
                </a:lnTo>
                <a:lnTo>
                  <a:pt x="216186" y="113848"/>
                </a:lnTo>
                <a:lnTo>
                  <a:pt x="210846" y="105831"/>
                </a:lnTo>
                <a:lnTo>
                  <a:pt x="209025" y="101312"/>
                </a:lnTo>
                <a:lnTo>
                  <a:pt x="207811" y="96315"/>
                </a:lnTo>
                <a:lnTo>
                  <a:pt x="207002" y="90999"/>
                </a:lnTo>
                <a:lnTo>
                  <a:pt x="205470" y="85471"/>
                </a:lnTo>
                <a:lnTo>
                  <a:pt x="203457" y="79801"/>
                </a:lnTo>
                <a:lnTo>
                  <a:pt x="201123" y="74036"/>
                </a:lnTo>
                <a:lnTo>
                  <a:pt x="199566" y="69201"/>
                </a:lnTo>
                <a:lnTo>
                  <a:pt x="197837" y="61184"/>
                </a:lnTo>
                <a:lnTo>
                  <a:pt x="195391" y="55672"/>
                </a:lnTo>
                <a:lnTo>
                  <a:pt x="191777" y="49021"/>
                </a:lnTo>
                <a:lnTo>
                  <a:pt x="187382" y="41610"/>
                </a:lnTo>
                <a:lnTo>
                  <a:pt x="184453" y="35678"/>
                </a:lnTo>
                <a:lnTo>
                  <a:pt x="182500" y="30731"/>
                </a:lnTo>
                <a:lnTo>
                  <a:pt x="181198" y="26440"/>
                </a:lnTo>
                <a:lnTo>
                  <a:pt x="177106" y="19027"/>
                </a:lnTo>
                <a:lnTo>
                  <a:pt x="174625" y="15661"/>
                </a:lnTo>
                <a:lnTo>
                  <a:pt x="171869" y="9276"/>
                </a:lnTo>
                <a:lnTo>
                  <a:pt x="169664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" name="SMARTPenAnnotation1317"/>
          <p:cNvSpPr/>
          <p:nvPr/>
        </p:nvSpPr>
        <p:spPr>
          <a:xfrm>
            <a:off x="4518421" y="2697051"/>
            <a:ext cx="151758" cy="250114"/>
          </a:xfrm>
          <a:custGeom>
            <a:avLst/>
            <a:gdLst/>
            <a:ahLst/>
            <a:cxnLst/>
            <a:rect l="0" t="0" r="0" b="0"/>
            <a:pathLst>
              <a:path w="151758" h="250114">
                <a:moveTo>
                  <a:pt x="0" y="62222"/>
                </a:moveTo>
                <a:lnTo>
                  <a:pt x="0" y="57077"/>
                </a:lnTo>
                <a:lnTo>
                  <a:pt x="0" y="75570"/>
                </a:lnTo>
                <a:lnTo>
                  <a:pt x="993" y="84019"/>
                </a:lnTo>
                <a:lnTo>
                  <a:pt x="2646" y="93621"/>
                </a:lnTo>
                <a:lnTo>
                  <a:pt x="4741" y="103990"/>
                </a:lnTo>
                <a:lnTo>
                  <a:pt x="8122" y="115864"/>
                </a:lnTo>
                <a:lnTo>
                  <a:pt x="12360" y="128741"/>
                </a:lnTo>
                <a:lnTo>
                  <a:pt x="17169" y="142287"/>
                </a:lnTo>
                <a:lnTo>
                  <a:pt x="20376" y="153302"/>
                </a:lnTo>
                <a:lnTo>
                  <a:pt x="22514" y="162629"/>
                </a:lnTo>
                <a:lnTo>
                  <a:pt x="23939" y="170832"/>
                </a:lnTo>
                <a:lnTo>
                  <a:pt x="25881" y="178285"/>
                </a:lnTo>
                <a:lnTo>
                  <a:pt x="28169" y="185238"/>
                </a:lnTo>
                <a:lnTo>
                  <a:pt x="30686" y="191858"/>
                </a:lnTo>
                <a:lnTo>
                  <a:pt x="33356" y="197263"/>
                </a:lnTo>
                <a:lnTo>
                  <a:pt x="36128" y="201859"/>
                </a:lnTo>
                <a:lnTo>
                  <a:pt x="38968" y="205915"/>
                </a:lnTo>
                <a:lnTo>
                  <a:pt x="41854" y="212587"/>
                </a:lnTo>
                <a:lnTo>
                  <a:pt x="44770" y="221004"/>
                </a:lnTo>
                <a:lnTo>
                  <a:pt x="47706" y="230585"/>
                </a:lnTo>
                <a:lnTo>
                  <a:pt x="50656" y="237964"/>
                </a:lnTo>
                <a:lnTo>
                  <a:pt x="53615" y="243875"/>
                </a:lnTo>
                <a:lnTo>
                  <a:pt x="57563" y="250113"/>
                </a:lnTo>
                <a:lnTo>
                  <a:pt x="54208" y="240484"/>
                </a:lnTo>
                <a:lnTo>
                  <a:pt x="49559" y="223470"/>
                </a:lnTo>
                <a:lnTo>
                  <a:pt x="47922" y="216354"/>
                </a:lnTo>
                <a:lnTo>
                  <a:pt x="46831" y="210617"/>
                </a:lnTo>
                <a:lnTo>
                  <a:pt x="46103" y="205800"/>
                </a:lnTo>
                <a:lnTo>
                  <a:pt x="44626" y="199613"/>
                </a:lnTo>
                <a:lnTo>
                  <a:pt x="42650" y="192511"/>
                </a:lnTo>
                <a:lnTo>
                  <a:pt x="40339" y="184800"/>
                </a:lnTo>
                <a:lnTo>
                  <a:pt x="37807" y="178667"/>
                </a:lnTo>
                <a:lnTo>
                  <a:pt x="35127" y="173587"/>
                </a:lnTo>
                <a:lnTo>
                  <a:pt x="32348" y="169207"/>
                </a:lnTo>
                <a:lnTo>
                  <a:pt x="29502" y="159342"/>
                </a:lnTo>
                <a:lnTo>
                  <a:pt x="26614" y="145821"/>
                </a:lnTo>
                <a:lnTo>
                  <a:pt x="23696" y="129861"/>
                </a:lnTo>
                <a:lnTo>
                  <a:pt x="17808" y="101544"/>
                </a:lnTo>
                <a:lnTo>
                  <a:pt x="14849" y="88437"/>
                </a:lnTo>
                <a:lnTo>
                  <a:pt x="12876" y="72753"/>
                </a:lnTo>
                <a:lnTo>
                  <a:pt x="11561" y="55352"/>
                </a:lnTo>
                <a:lnTo>
                  <a:pt x="10684" y="36806"/>
                </a:lnTo>
                <a:lnTo>
                  <a:pt x="11091" y="24442"/>
                </a:lnTo>
                <a:lnTo>
                  <a:pt x="12355" y="16200"/>
                </a:lnTo>
                <a:lnTo>
                  <a:pt x="14190" y="10704"/>
                </a:lnTo>
                <a:lnTo>
                  <a:pt x="16406" y="7041"/>
                </a:lnTo>
                <a:lnTo>
                  <a:pt x="18874" y="4599"/>
                </a:lnTo>
                <a:lnTo>
                  <a:pt x="25226" y="679"/>
                </a:lnTo>
                <a:lnTo>
                  <a:pt x="28740" y="143"/>
                </a:lnTo>
                <a:lnTo>
                  <a:pt x="31067" y="0"/>
                </a:lnTo>
                <a:lnTo>
                  <a:pt x="34602" y="897"/>
                </a:lnTo>
                <a:lnTo>
                  <a:pt x="38943" y="2487"/>
                </a:lnTo>
                <a:lnTo>
                  <a:pt x="43822" y="4539"/>
                </a:lnTo>
                <a:lnTo>
                  <a:pt x="48066" y="6900"/>
                </a:lnTo>
                <a:lnTo>
                  <a:pt x="51888" y="9465"/>
                </a:lnTo>
                <a:lnTo>
                  <a:pt x="55428" y="12168"/>
                </a:lnTo>
                <a:lnTo>
                  <a:pt x="60764" y="14962"/>
                </a:lnTo>
                <a:lnTo>
                  <a:pt x="67299" y="17817"/>
                </a:lnTo>
                <a:lnTo>
                  <a:pt x="74632" y="20712"/>
                </a:lnTo>
                <a:lnTo>
                  <a:pt x="83489" y="24627"/>
                </a:lnTo>
                <a:lnTo>
                  <a:pt x="103914" y="34268"/>
                </a:lnTo>
                <a:lnTo>
                  <a:pt x="111940" y="38625"/>
                </a:lnTo>
                <a:lnTo>
                  <a:pt x="118283" y="42522"/>
                </a:lnTo>
                <a:lnTo>
                  <a:pt x="123504" y="46112"/>
                </a:lnTo>
                <a:lnTo>
                  <a:pt x="127977" y="49498"/>
                </a:lnTo>
                <a:lnTo>
                  <a:pt x="131951" y="52747"/>
                </a:lnTo>
                <a:lnTo>
                  <a:pt x="135592" y="55905"/>
                </a:lnTo>
                <a:lnTo>
                  <a:pt x="139012" y="58011"/>
                </a:lnTo>
                <a:lnTo>
                  <a:pt x="142285" y="59415"/>
                </a:lnTo>
                <a:lnTo>
                  <a:pt x="145458" y="60350"/>
                </a:lnTo>
                <a:lnTo>
                  <a:pt x="147574" y="61966"/>
                </a:lnTo>
                <a:lnTo>
                  <a:pt x="148984" y="64036"/>
                </a:lnTo>
                <a:lnTo>
                  <a:pt x="150552" y="68981"/>
                </a:lnTo>
                <a:lnTo>
                  <a:pt x="151248" y="74487"/>
                </a:lnTo>
                <a:lnTo>
                  <a:pt x="151558" y="80241"/>
                </a:lnTo>
                <a:lnTo>
                  <a:pt x="151757" y="87279"/>
                </a:lnTo>
                <a:lnTo>
                  <a:pt x="150780" y="87856"/>
                </a:lnTo>
                <a:lnTo>
                  <a:pt x="147050" y="88498"/>
                </a:lnTo>
                <a:lnTo>
                  <a:pt x="142682" y="90653"/>
                </a:lnTo>
                <a:lnTo>
                  <a:pt x="136794" y="94075"/>
                </a:lnTo>
                <a:lnTo>
                  <a:pt x="129891" y="98340"/>
                </a:lnTo>
                <a:lnTo>
                  <a:pt x="124297" y="101183"/>
                </a:lnTo>
                <a:lnTo>
                  <a:pt x="119576" y="103079"/>
                </a:lnTo>
                <a:lnTo>
                  <a:pt x="115436" y="104343"/>
                </a:lnTo>
                <a:lnTo>
                  <a:pt x="110692" y="105185"/>
                </a:lnTo>
                <a:lnTo>
                  <a:pt x="105545" y="105747"/>
                </a:lnTo>
                <a:lnTo>
                  <a:pt x="100129" y="106122"/>
                </a:lnTo>
                <a:lnTo>
                  <a:pt x="94534" y="106371"/>
                </a:lnTo>
                <a:lnTo>
                  <a:pt x="83026" y="106648"/>
                </a:lnTo>
                <a:lnTo>
                  <a:pt x="78171" y="107715"/>
                </a:lnTo>
                <a:lnTo>
                  <a:pt x="73942" y="109418"/>
                </a:lnTo>
                <a:lnTo>
                  <a:pt x="70131" y="111545"/>
                </a:lnTo>
                <a:lnTo>
                  <a:pt x="66597" y="112963"/>
                </a:lnTo>
                <a:lnTo>
                  <a:pt x="63250" y="113909"/>
                </a:lnTo>
                <a:lnTo>
                  <a:pt x="53579" y="11580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" name="SMARTPenAnnotation1318"/>
          <p:cNvSpPr/>
          <p:nvPr/>
        </p:nvSpPr>
        <p:spPr>
          <a:xfrm>
            <a:off x="5134570" y="727091"/>
            <a:ext cx="1294806" cy="31933"/>
          </a:xfrm>
          <a:custGeom>
            <a:avLst/>
            <a:gdLst/>
            <a:ahLst/>
            <a:cxnLst/>
            <a:rect l="0" t="0" r="0" b="0"/>
            <a:pathLst>
              <a:path w="1294806" h="31933">
                <a:moveTo>
                  <a:pt x="0" y="31932"/>
                </a:moveTo>
                <a:lnTo>
                  <a:pt x="9481" y="27191"/>
                </a:lnTo>
                <a:lnTo>
                  <a:pt x="13266" y="24803"/>
                </a:lnTo>
                <a:lnTo>
                  <a:pt x="16781" y="22218"/>
                </a:lnTo>
                <a:lnTo>
                  <a:pt x="20117" y="19503"/>
                </a:lnTo>
                <a:lnTo>
                  <a:pt x="23333" y="17693"/>
                </a:lnTo>
                <a:lnTo>
                  <a:pt x="26470" y="16486"/>
                </a:lnTo>
                <a:lnTo>
                  <a:pt x="29553" y="15682"/>
                </a:lnTo>
                <a:lnTo>
                  <a:pt x="46207" y="14788"/>
                </a:lnTo>
                <a:lnTo>
                  <a:pt x="83475" y="14284"/>
                </a:lnTo>
                <a:lnTo>
                  <a:pt x="131031" y="14114"/>
                </a:lnTo>
                <a:lnTo>
                  <a:pt x="143909" y="13108"/>
                </a:lnTo>
                <a:lnTo>
                  <a:pt x="158447" y="11445"/>
                </a:lnTo>
                <a:lnTo>
                  <a:pt x="174092" y="9345"/>
                </a:lnTo>
                <a:lnTo>
                  <a:pt x="188491" y="7944"/>
                </a:lnTo>
                <a:lnTo>
                  <a:pt x="202059" y="7010"/>
                </a:lnTo>
                <a:lnTo>
                  <a:pt x="226726" y="5973"/>
                </a:lnTo>
                <a:lnTo>
                  <a:pt x="259331" y="5389"/>
                </a:lnTo>
                <a:lnTo>
                  <a:pt x="482903" y="5152"/>
                </a:lnTo>
                <a:lnTo>
                  <a:pt x="560235" y="2501"/>
                </a:lnTo>
                <a:lnTo>
                  <a:pt x="608639" y="405"/>
                </a:lnTo>
                <a:lnTo>
                  <a:pt x="644876" y="0"/>
                </a:lnTo>
                <a:lnTo>
                  <a:pt x="673004" y="722"/>
                </a:lnTo>
                <a:lnTo>
                  <a:pt x="695724" y="2196"/>
                </a:lnTo>
                <a:lnTo>
                  <a:pt x="758010" y="3833"/>
                </a:lnTo>
                <a:lnTo>
                  <a:pt x="1211192" y="5143"/>
                </a:lnTo>
                <a:lnTo>
                  <a:pt x="1221203" y="6135"/>
                </a:lnTo>
                <a:lnTo>
                  <a:pt x="1230855" y="7789"/>
                </a:lnTo>
                <a:lnTo>
                  <a:pt x="1240265" y="9883"/>
                </a:lnTo>
                <a:lnTo>
                  <a:pt x="1248523" y="11280"/>
                </a:lnTo>
                <a:lnTo>
                  <a:pt x="1256013" y="12211"/>
                </a:lnTo>
                <a:lnTo>
                  <a:pt x="1262990" y="12831"/>
                </a:lnTo>
                <a:lnTo>
                  <a:pt x="1286462" y="13827"/>
                </a:lnTo>
                <a:lnTo>
                  <a:pt x="1294805" y="140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" name="SMARTPenAnnotation1319"/>
          <p:cNvSpPr/>
          <p:nvPr/>
        </p:nvSpPr>
        <p:spPr>
          <a:xfrm>
            <a:off x="3643312" y="3071812"/>
            <a:ext cx="687587" cy="214314"/>
          </a:xfrm>
          <a:custGeom>
            <a:avLst/>
            <a:gdLst/>
            <a:ahLst/>
            <a:cxnLst/>
            <a:rect l="0" t="0" r="0" b="0"/>
            <a:pathLst>
              <a:path w="687587" h="214314">
                <a:moveTo>
                  <a:pt x="687586" y="0"/>
                </a:moveTo>
                <a:lnTo>
                  <a:pt x="682846" y="4741"/>
                </a:lnTo>
                <a:lnTo>
                  <a:pt x="680457" y="6137"/>
                </a:lnTo>
                <a:lnTo>
                  <a:pt x="666848" y="11024"/>
                </a:lnTo>
                <a:lnTo>
                  <a:pt x="661855" y="13302"/>
                </a:lnTo>
                <a:lnTo>
                  <a:pt x="651015" y="15834"/>
                </a:lnTo>
                <a:lnTo>
                  <a:pt x="639582" y="17951"/>
                </a:lnTo>
                <a:lnTo>
                  <a:pt x="627886" y="22200"/>
                </a:lnTo>
                <a:lnTo>
                  <a:pt x="616074" y="27395"/>
                </a:lnTo>
                <a:lnTo>
                  <a:pt x="603217" y="33012"/>
                </a:lnTo>
                <a:lnTo>
                  <a:pt x="587581" y="38815"/>
                </a:lnTo>
                <a:lnTo>
                  <a:pt x="560126" y="47347"/>
                </a:lnTo>
                <a:lnTo>
                  <a:pt x="527750" y="56762"/>
                </a:lnTo>
                <a:lnTo>
                  <a:pt x="487210" y="67641"/>
                </a:lnTo>
                <a:lnTo>
                  <a:pt x="425916" y="83236"/>
                </a:lnTo>
                <a:lnTo>
                  <a:pt x="399309" y="89249"/>
                </a:lnTo>
                <a:lnTo>
                  <a:pt x="385269" y="92241"/>
                </a:lnTo>
                <a:lnTo>
                  <a:pt x="371939" y="96221"/>
                </a:lnTo>
                <a:lnTo>
                  <a:pt x="359085" y="100858"/>
                </a:lnTo>
                <a:lnTo>
                  <a:pt x="346546" y="105934"/>
                </a:lnTo>
                <a:lnTo>
                  <a:pt x="333226" y="110310"/>
                </a:lnTo>
                <a:lnTo>
                  <a:pt x="319385" y="114220"/>
                </a:lnTo>
                <a:lnTo>
                  <a:pt x="266266" y="127624"/>
                </a:lnTo>
                <a:lnTo>
                  <a:pt x="253909" y="131715"/>
                </a:lnTo>
                <a:lnTo>
                  <a:pt x="241703" y="136427"/>
                </a:lnTo>
                <a:lnTo>
                  <a:pt x="229596" y="141553"/>
                </a:lnTo>
                <a:lnTo>
                  <a:pt x="206642" y="148939"/>
                </a:lnTo>
                <a:lnTo>
                  <a:pt x="86679" y="184017"/>
                </a:lnTo>
                <a:lnTo>
                  <a:pt x="63739" y="191139"/>
                </a:lnTo>
                <a:lnTo>
                  <a:pt x="46462" y="196879"/>
                </a:lnTo>
                <a:lnTo>
                  <a:pt x="32959" y="201698"/>
                </a:lnTo>
                <a:lnTo>
                  <a:pt x="0" y="21431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5" name="SMARTPenAnnotation1320"/>
          <p:cNvSpPr/>
          <p:nvPr/>
        </p:nvSpPr>
        <p:spPr>
          <a:xfrm>
            <a:off x="3376386" y="3402946"/>
            <a:ext cx="141911" cy="124234"/>
          </a:xfrm>
          <a:custGeom>
            <a:avLst/>
            <a:gdLst/>
            <a:ahLst/>
            <a:cxnLst/>
            <a:rect l="0" t="0" r="0" b="0"/>
            <a:pathLst>
              <a:path w="141911" h="124234">
                <a:moveTo>
                  <a:pt x="124051" y="17124"/>
                </a:moveTo>
                <a:lnTo>
                  <a:pt x="109830" y="7643"/>
                </a:lnTo>
                <a:lnTo>
                  <a:pt x="104648" y="4850"/>
                </a:lnTo>
                <a:lnTo>
                  <a:pt x="100202" y="2988"/>
                </a:lnTo>
                <a:lnTo>
                  <a:pt x="96245" y="1747"/>
                </a:lnTo>
                <a:lnTo>
                  <a:pt x="92615" y="919"/>
                </a:lnTo>
                <a:lnTo>
                  <a:pt x="89204" y="368"/>
                </a:lnTo>
                <a:lnTo>
                  <a:pt x="85936" y="0"/>
                </a:lnTo>
                <a:lnTo>
                  <a:pt x="82766" y="747"/>
                </a:lnTo>
                <a:lnTo>
                  <a:pt x="79661" y="2237"/>
                </a:lnTo>
                <a:lnTo>
                  <a:pt x="76598" y="4223"/>
                </a:lnTo>
                <a:lnTo>
                  <a:pt x="72572" y="6539"/>
                </a:lnTo>
                <a:lnTo>
                  <a:pt x="62807" y="11758"/>
                </a:lnTo>
                <a:lnTo>
                  <a:pt x="56433" y="14539"/>
                </a:lnTo>
                <a:lnTo>
                  <a:pt x="49207" y="17385"/>
                </a:lnTo>
                <a:lnTo>
                  <a:pt x="41412" y="20274"/>
                </a:lnTo>
                <a:lnTo>
                  <a:pt x="35224" y="24185"/>
                </a:lnTo>
                <a:lnTo>
                  <a:pt x="30107" y="28777"/>
                </a:lnTo>
                <a:lnTo>
                  <a:pt x="25703" y="33822"/>
                </a:lnTo>
                <a:lnTo>
                  <a:pt x="20782" y="40162"/>
                </a:lnTo>
                <a:lnTo>
                  <a:pt x="15518" y="47366"/>
                </a:lnTo>
                <a:lnTo>
                  <a:pt x="10023" y="55144"/>
                </a:lnTo>
                <a:lnTo>
                  <a:pt x="6361" y="61323"/>
                </a:lnTo>
                <a:lnTo>
                  <a:pt x="3919" y="66433"/>
                </a:lnTo>
                <a:lnTo>
                  <a:pt x="2291" y="70833"/>
                </a:lnTo>
                <a:lnTo>
                  <a:pt x="1206" y="75750"/>
                </a:lnTo>
                <a:lnTo>
                  <a:pt x="483" y="81013"/>
                </a:lnTo>
                <a:lnTo>
                  <a:pt x="0" y="86506"/>
                </a:lnTo>
                <a:lnTo>
                  <a:pt x="671" y="91160"/>
                </a:lnTo>
                <a:lnTo>
                  <a:pt x="2110" y="95254"/>
                </a:lnTo>
                <a:lnTo>
                  <a:pt x="4062" y="98977"/>
                </a:lnTo>
                <a:lnTo>
                  <a:pt x="6355" y="102450"/>
                </a:lnTo>
                <a:lnTo>
                  <a:pt x="8876" y="105758"/>
                </a:lnTo>
                <a:lnTo>
                  <a:pt x="11549" y="108955"/>
                </a:lnTo>
                <a:lnTo>
                  <a:pt x="15315" y="112079"/>
                </a:lnTo>
                <a:lnTo>
                  <a:pt x="19810" y="115154"/>
                </a:lnTo>
                <a:lnTo>
                  <a:pt x="24792" y="118196"/>
                </a:lnTo>
                <a:lnTo>
                  <a:pt x="29105" y="120224"/>
                </a:lnTo>
                <a:lnTo>
                  <a:pt x="32972" y="121576"/>
                </a:lnTo>
                <a:lnTo>
                  <a:pt x="36543" y="122477"/>
                </a:lnTo>
                <a:lnTo>
                  <a:pt x="39915" y="123078"/>
                </a:lnTo>
                <a:lnTo>
                  <a:pt x="43156" y="123479"/>
                </a:lnTo>
                <a:lnTo>
                  <a:pt x="46308" y="123746"/>
                </a:lnTo>
                <a:lnTo>
                  <a:pt x="49402" y="123924"/>
                </a:lnTo>
                <a:lnTo>
                  <a:pt x="55486" y="124122"/>
                </a:lnTo>
                <a:lnTo>
                  <a:pt x="64489" y="124233"/>
                </a:lnTo>
                <a:lnTo>
                  <a:pt x="67476" y="123257"/>
                </a:lnTo>
                <a:lnTo>
                  <a:pt x="70459" y="121614"/>
                </a:lnTo>
                <a:lnTo>
                  <a:pt x="73441" y="119526"/>
                </a:lnTo>
                <a:lnTo>
                  <a:pt x="75428" y="117142"/>
                </a:lnTo>
                <a:lnTo>
                  <a:pt x="76753" y="114561"/>
                </a:lnTo>
                <a:lnTo>
                  <a:pt x="77636" y="111847"/>
                </a:lnTo>
                <a:lnTo>
                  <a:pt x="79217" y="109046"/>
                </a:lnTo>
                <a:lnTo>
                  <a:pt x="81263" y="106187"/>
                </a:lnTo>
                <a:lnTo>
                  <a:pt x="83620" y="103288"/>
                </a:lnTo>
                <a:lnTo>
                  <a:pt x="86183" y="100364"/>
                </a:lnTo>
                <a:lnTo>
                  <a:pt x="88883" y="97422"/>
                </a:lnTo>
                <a:lnTo>
                  <a:pt x="91677" y="94468"/>
                </a:lnTo>
                <a:lnTo>
                  <a:pt x="93538" y="90515"/>
                </a:lnTo>
                <a:lnTo>
                  <a:pt x="94780" y="85895"/>
                </a:lnTo>
                <a:lnTo>
                  <a:pt x="95607" y="80831"/>
                </a:lnTo>
                <a:lnTo>
                  <a:pt x="96159" y="76462"/>
                </a:lnTo>
                <a:lnTo>
                  <a:pt x="96526" y="72558"/>
                </a:lnTo>
                <a:lnTo>
                  <a:pt x="96772" y="68963"/>
                </a:lnTo>
                <a:lnTo>
                  <a:pt x="96935" y="65574"/>
                </a:lnTo>
                <a:lnTo>
                  <a:pt x="97117" y="59162"/>
                </a:lnTo>
                <a:lnTo>
                  <a:pt x="97261" y="17867"/>
                </a:lnTo>
                <a:lnTo>
                  <a:pt x="97262" y="29618"/>
                </a:lnTo>
                <a:lnTo>
                  <a:pt x="98254" y="32399"/>
                </a:lnTo>
                <a:lnTo>
                  <a:pt x="99908" y="35244"/>
                </a:lnTo>
                <a:lnTo>
                  <a:pt x="102003" y="38134"/>
                </a:lnTo>
                <a:lnTo>
                  <a:pt x="104391" y="41053"/>
                </a:lnTo>
                <a:lnTo>
                  <a:pt x="106976" y="43990"/>
                </a:lnTo>
                <a:lnTo>
                  <a:pt x="109691" y="46941"/>
                </a:lnTo>
                <a:lnTo>
                  <a:pt x="111501" y="49900"/>
                </a:lnTo>
                <a:lnTo>
                  <a:pt x="112708" y="52865"/>
                </a:lnTo>
                <a:lnTo>
                  <a:pt x="113512" y="55835"/>
                </a:lnTo>
                <a:lnTo>
                  <a:pt x="115041" y="58806"/>
                </a:lnTo>
                <a:lnTo>
                  <a:pt x="117052" y="61779"/>
                </a:lnTo>
                <a:lnTo>
                  <a:pt x="119385" y="64753"/>
                </a:lnTo>
                <a:lnTo>
                  <a:pt x="121933" y="67728"/>
                </a:lnTo>
                <a:lnTo>
                  <a:pt x="124623" y="70704"/>
                </a:lnTo>
                <a:lnTo>
                  <a:pt x="127409" y="73680"/>
                </a:lnTo>
                <a:lnTo>
                  <a:pt x="130258" y="77648"/>
                </a:lnTo>
                <a:lnTo>
                  <a:pt x="133150" y="82278"/>
                </a:lnTo>
                <a:lnTo>
                  <a:pt x="141910" y="9749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6" name="SMARTPenAnnotation1321"/>
          <p:cNvSpPr/>
          <p:nvPr/>
        </p:nvSpPr>
        <p:spPr>
          <a:xfrm>
            <a:off x="3563067" y="3295234"/>
            <a:ext cx="80246" cy="223007"/>
          </a:xfrm>
          <a:custGeom>
            <a:avLst/>
            <a:gdLst/>
            <a:ahLst/>
            <a:cxnLst/>
            <a:rect l="0" t="0" r="0" b="0"/>
            <a:pathLst>
              <a:path w="80246" h="223007">
                <a:moveTo>
                  <a:pt x="62386" y="142695"/>
                </a:moveTo>
                <a:lnTo>
                  <a:pt x="57645" y="133214"/>
                </a:lnTo>
                <a:lnTo>
                  <a:pt x="55257" y="130422"/>
                </a:lnTo>
                <a:lnTo>
                  <a:pt x="52672" y="128560"/>
                </a:lnTo>
                <a:lnTo>
                  <a:pt x="49957" y="127318"/>
                </a:lnTo>
                <a:lnTo>
                  <a:pt x="47154" y="125499"/>
                </a:lnTo>
                <a:lnTo>
                  <a:pt x="44294" y="123293"/>
                </a:lnTo>
                <a:lnTo>
                  <a:pt x="41395" y="120831"/>
                </a:lnTo>
                <a:lnTo>
                  <a:pt x="38470" y="119189"/>
                </a:lnTo>
                <a:lnTo>
                  <a:pt x="35528" y="118095"/>
                </a:lnTo>
                <a:lnTo>
                  <a:pt x="32574" y="117365"/>
                </a:lnTo>
                <a:lnTo>
                  <a:pt x="29613" y="117871"/>
                </a:lnTo>
                <a:lnTo>
                  <a:pt x="26646" y="119200"/>
                </a:lnTo>
                <a:lnTo>
                  <a:pt x="23677" y="121079"/>
                </a:lnTo>
                <a:lnTo>
                  <a:pt x="20705" y="122331"/>
                </a:lnTo>
                <a:lnTo>
                  <a:pt x="17731" y="123166"/>
                </a:lnTo>
                <a:lnTo>
                  <a:pt x="14757" y="123723"/>
                </a:lnTo>
                <a:lnTo>
                  <a:pt x="12774" y="125086"/>
                </a:lnTo>
                <a:lnTo>
                  <a:pt x="11452" y="126987"/>
                </a:lnTo>
                <a:lnTo>
                  <a:pt x="10570" y="129246"/>
                </a:lnTo>
                <a:lnTo>
                  <a:pt x="8990" y="131745"/>
                </a:lnTo>
                <a:lnTo>
                  <a:pt x="6945" y="134403"/>
                </a:lnTo>
                <a:lnTo>
                  <a:pt x="4590" y="137167"/>
                </a:lnTo>
                <a:lnTo>
                  <a:pt x="3019" y="140002"/>
                </a:lnTo>
                <a:lnTo>
                  <a:pt x="1274" y="145798"/>
                </a:lnTo>
                <a:lnTo>
                  <a:pt x="498" y="151681"/>
                </a:lnTo>
                <a:lnTo>
                  <a:pt x="154" y="157603"/>
                </a:lnTo>
                <a:lnTo>
                  <a:pt x="0" y="163542"/>
                </a:lnTo>
                <a:lnTo>
                  <a:pt x="952" y="167508"/>
                </a:lnTo>
                <a:lnTo>
                  <a:pt x="2578" y="172135"/>
                </a:lnTo>
                <a:lnTo>
                  <a:pt x="4655" y="177205"/>
                </a:lnTo>
                <a:lnTo>
                  <a:pt x="7031" y="181577"/>
                </a:lnTo>
                <a:lnTo>
                  <a:pt x="9607" y="185483"/>
                </a:lnTo>
                <a:lnTo>
                  <a:pt x="12317" y="189080"/>
                </a:lnTo>
                <a:lnTo>
                  <a:pt x="15116" y="193462"/>
                </a:lnTo>
                <a:lnTo>
                  <a:pt x="17974" y="198368"/>
                </a:lnTo>
                <a:lnTo>
                  <a:pt x="20872" y="203623"/>
                </a:lnTo>
                <a:lnTo>
                  <a:pt x="23796" y="208118"/>
                </a:lnTo>
                <a:lnTo>
                  <a:pt x="26737" y="212108"/>
                </a:lnTo>
                <a:lnTo>
                  <a:pt x="29690" y="215759"/>
                </a:lnTo>
                <a:lnTo>
                  <a:pt x="33644" y="218194"/>
                </a:lnTo>
                <a:lnTo>
                  <a:pt x="38263" y="219816"/>
                </a:lnTo>
                <a:lnTo>
                  <a:pt x="43327" y="220898"/>
                </a:lnTo>
                <a:lnTo>
                  <a:pt x="47696" y="221620"/>
                </a:lnTo>
                <a:lnTo>
                  <a:pt x="51600" y="222101"/>
                </a:lnTo>
                <a:lnTo>
                  <a:pt x="60256" y="222872"/>
                </a:lnTo>
                <a:lnTo>
                  <a:pt x="61957" y="222936"/>
                </a:lnTo>
                <a:lnTo>
                  <a:pt x="66495" y="223006"/>
                </a:lnTo>
                <a:lnTo>
                  <a:pt x="68102" y="222033"/>
                </a:lnTo>
                <a:lnTo>
                  <a:pt x="69173" y="220392"/>
                </a:lnTo>
                <a:lnTo>
                  <a:pt x="70363" y="215922"/>
                </a:lnTo>
                <a:lnTo>
                  <a:pt x="70892" y="210629"/>
                </a:lnTo>
                <a:lnTo>
                  <a:pt x="71033" y="205843"/>
                </a:lnTo>
                <a:lnTo>
                  <a:pt x="71278" y="173133"/>
                </a:lnTo>
                <a:lnTo>
                  <a:pt x="70298" y="164971"/>
                </a:lnTo>
                <a:lnTo>
                  <a:pt x="68653" y="155562"/>
                </a:lnTo>
                <a:lnTo>
                  <a:pt x="66564" y="145320"/>
                </a:lnTo>
                <a:lnTo>
                  <a:pt x="64179" y="136508"/>
                </a:lnTo>
                <a:lnTo>
                  <a:pt x="61597" y="128648"/>
                </a:lnTo>
                <a:lnTo>
                  <a:pt x="58883" y="121424"/>
                </a:lnTo>
                <a:lnTo>
                  <a:pt x="40843" y="68594"/>
                </a:lnTo>
                <a:lnTo>
                  <a:pt x="35125" y="53606"/>
                </a:lnTo>
                <a:lnTo>
                  <a:pt x="30322" y="42623"/>
                </a:lnTo>
                <a:lnTo>
                  <a:pt x="26127" y="34308"/>
                </a:lnTo>
                <a:lnTo>
                  <a:pt x="22338" y="27774"/>
                </a:lnTo>
                <a:lnTo>
                  <a:pt x="18820" y="22425"/>
                </a:lnTo>
                <a:lnTo>
                  <a:pt x="15482" y="17866"/>
                </a:lnTo>
                <a:lnTo>
                  <a:pt x="13258" y="13835"/>
                </a:lnTo>
                <a:lnTo>
                  <a:pt x="11774" y="10156"/>
                </a:lnTo>
                <a:lnTo>
                  <a:pt x="9394" y="1862"/>
                </a:lnTo>
                <a:lnTo>
                  <a:pt x="8206" y="1181"/>
                </a:lnTo>
                <a:lnTo>
                  <a:pt x="6422" y="727"/>
                </a:lnTo>
                <a:lnTo>
                  <a:pt x="1171" y="0"/>
                </a:lnTo>
                <a:lnTo>
                  <a:pt x="740" y="932"/>
                </a:lnTo>
                <a:lnTo>
                  <a:pt x="261" y="4614"/>
                </a:lnTo>
                <a:lnTo>
                  <a:pt x="1125" y="6985"/>
                </a:lnTo>
                <a:lnTo>
                  <a:pt x="2694" y="9558"/>
                </a:lnTo>
                <a:lnTo>
                  <a:pt x="4732" y="12265"/>
                </a:lnTo>
                <a:lnTo>
                  <a:pt x="6996" y="17919"/>
                </a:lnTo>
                <a:lnTo>
                  <a:pt x="8995" y="24731"/>
                </a:lnTo>
                <a:lnTo>
                  <a:pt x="10917" y="29326"/>
                </a:lnTo>
                <a:lnTo>
                  <a:pt x="13190" y="34374"/>
                </a:lnTo>
                <a:lnTo>
                  <a:pt x="15698" y="38731"/>
                </a:lnTo>
                <a:lnTo>
                  <a:pt x="18362" y="42628"/>
                </a:lnTo>
                <a:lnTo>
                  <a:pt x="21130" y="46218"/>
                </a:lnTo>
                <a:lnTo>
                  <a:pt x="23968" y="50596"/>
                </a:lnTo>
                <a:lnTo>
                  <a:pt x="26852" y="55499"/>
                </a:lnTo>
                <a:lnTo>
                  <a:pt x="29767" y="60752"/>
                </a:lnTo>
                <a:lnTo>
                  <a:pt x="35652" y="71880"/>
                </a:lnTo>
                <a:lnTo>
                  <a:pt x="38610" y="77626"/>
                </a:lnTo>
                <a:lnTo>
                  <a:pt x="40582" y="83441"/>
                </a:lnTo>
                <a:lnTo>
                  <a:pt x="41897" y="89302"/>
                </a:lnTo>
                <a:lnTo>
                  <a:pt x="42774" y="95193"/>
                </a:lnTo>
                <a:lnTo>
                  <a:pt x="44350" y="101105"/>
                </a:lnTo>
                <a:lnTo>
                  <a:pt x="46393" y="107031"/>
                </a:lnTo>
                <a:lnTo>
                  <a:pt x="48747" y="112966"/>
                </a:lnTo>
                <a:lnTo>
                  <a:pt x="52301" y="119899"/>
                </a:lnTo>
                <a:lnTo>
                  <a:pt x="56655" y="127498"/>
                </a:lnTo>
                <a:lnTo>
                  <a:pt x="61541" y="135540"/>
                </a:lnTo>
                <a:lnTo>
                  <a:pt x="65792" y="142886"/>
                </a:lnTo>
                <a:lnTo>
                  <a:pt x="73160" y="156340"/>
                </a:lnTo>
                <a:lnTo>
                  <a:pt x="75522" y="161713"/>
                </a:lnTo>
                <a:lnTo>
                  <a:pt x="77096" y="166288"/>
                </a:lnTo>
                <a:lnTo>
                  <a:pt x="80245" y="18734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7" name="SMARTPenAnnotation1322"/>
          <p:cNvSpPr/>
          <p:nvPr/>
        </p:nvSpPr>
        <p:spPr>
          <a:xfrm>
            <a:off x="3705820" y="3437929"/>
            <a:ext cx="97195" cy="276607"/>
          </a:xfrm>
          <a:custGeom>
            <a:avLst/>
            <a:gdLst/>
            <a:ahLst/>
            <a:cxnLst/>
            <a:rect l="0" t="0" r="0" b="0"/>
            <a:pathLst>
              <a:path w="97195" h="276607">
                <a:moveTo>
                  <a:pt x="0" y="0"/>
                </a:moveTo>
                <a:lnTo>
                  <a:pt x="4741" y="0"/>
                </a:lnTo>
                <a:lnTo>
                  <a:pt x="6137" y="992"/>
                </a:lnTo>
                <a:lnTo>
                  <a:pt x="7068" y="2646"/>
                </a:lnTo>
                <a:lnTo>
                  <a:pt x="7688" y="4741"/>
                </a:lnTo>
                <a:lnTo>
                  <a:pt x="10086" y="8122"/>
                </a:lnTo>
                <a:lnTo>
                  <a:pt x="13670" y="12360"/>
                </a:lnTo>
                <a:lnTo>
                  <a:pt x="18043" y="17170"/>
                </a:lnTo>
                <a:lnTo>
                  <a:pt x="21950" y="22360"/>
                </a:lnTo>
                <a:lnTo>
                  <a:pt x="25547" y="27805"/>
                </a:lnTo>
                <a:lnTo>
                  <a:pt x="28938" y="33420"/>
                </a:lnTo>
                <a:lnTo>
                  <a:pt x="32190" y="39147"/>
                </a:lnTo>
                <a:lnTo>
                  <a:pt x="38450" y="50803"/>
                </a:lnTo>
                <a:lnTo>
                  <a:pt x="42501" y="56689"/>
                </a:lnTo>
                <a:lnTo>
                  <a:pt x="47185" y="62598"/>
                </a:lnTo>
                <a:lnTo>
                  <a:pt x="52293" y="68521"/>
                </a:lnTo>
                <a:lnTo>
                  <a:pt x="57682" y="77430"/>
                </a:lnTo>
                <a:lnTo>
                  <a:pt x="63260" y="88331"/>
                </a:lnTo>
                <a:lnTo>
                  <a:pt x="68962" y="100560"/>
                </a:lnTo>
                <a:lnTo>
                  <a:pt x="74748" y="114665"/>
                </a:lnTo>
                <a:lnTo>
                  <a:pt x="80589" y="130021"/>
                </a:lnTo>
                <a:lnTo>
                  <a:pt x="86469" y="146212"/>
                </a:lnTo>
                <a:lnTo>
                  <a:pt x="90388" y="158990"/>
                </a:lnTo>
                <a:lnTo>
                  <a:pt x="93001" y="169494"/>
                </a:lnTo>
                <a:lnTo>
                  <a:pt x="94742" y="178480"/>
                </a:lnTo>
                <a:lnTo>
                  <a:pt x="95904" y="187448"/>
                </a:lnTo>
                <a:lnTo>
                  <a:pt x="96678" y="196403"/>
                </a:lnTo>
                <a:lnTo>
                  <a:pt x="97194" y="205350"/>
                </a:lnTo>
                <a:lnTo>
                  <a:pt x="96546" y="214290"/>
                </a:lnTo>
                <a:lnTo>
                  <a:pt x="95122" y="223227"/>
                </a:lnTo>
                <a:lnTo>
                  <a:pt x="93180" y="232162"/>
                </a:lnTo>
                <a:lnTo>
                  <a:pt x="90893" y="240103"/>
                </a:lnTo>
                <a:lnTo>
                  <a:pt x="88377" y="247381"/>
                </a:lnTo>
                <a:lnTo>
                  <a:pt x="85707" y="254218"/>
                </a:lnTo>
                <a:lnTo>
                  <a:pt x="82935" y="259768"/>
                </a:lnTo>
                <a:lnTo>
                  <a:pt x="80095" y="264460"/>
                </a:lnTo>
                <a:lnTo>
                  <a:pt x="77209" y="268580"/>
                </a:lnTo>
                <a:lnTo>
                  <a:pt x="74293" y="271327"/>
                </a:lnTo>
                <a:lnTo>
                  <a:pt x="71357" y="273158"/>
                </a:lnTo>
                <a:lnTo>
                  <a:pt x="68407" y="274379"/>
                </a:lnTo>
                <a:lnTo>
                  <a:pt x="65448" y="275193"/>
                </a:lnTo>
                <a:lnTo>
                  <a:pt x="62484" y="275735"/>
                </a:lnTo>
                <a:lnTo>
                  <a:pt x="59515" y="276097"/>
                </a:lnTo>
                <a:lnTo>
                  <a:pt x="56544" y="276338"/>
                </a:lnTo>
                <a:lnTo>
                  <a:pt x="53571" y="276499"/>
                </a:lnTo>
                <a:lnTo>
                  <a:pt x="50597" y="276606"/>
                </a:lnTo>
                <a:lnTo>
                  <a:pt x="47622" y="275685"/>
                </a:lnTo>
                <a:lnTo>
                  <a:pt x="44646" y="274080"/>
                </a:lnTo>
                <a:lnTo>
                  <a:pt x="41671" y="272017"/>
                </a:lnTo>
                <a:lnTo>
                  <a:pt x="38694" y="268657"/>
                </a:lnTo>
                <a:lnTo>
                  <a:pt x="35718" y="264433"/>
                </a:lnTo>
                <a:lnTo>
                  <a:pt x="32742" y="259632"/>
                </a:lnTo>
                <a:lnTo>
                  <a:pt x="29765" y="255440"/>
                </a:lnTo>
                <a:lnTo>
                  <a:pt x="26789" y="251653"/>
                </a:lnTo>
                <a:lnTo>
                  <a:pt x="23812" y="248136"/>
                </a:lnTo>
                <a:lnTo>
                  <a:pt x="20836" y="244799"/>
                </a:lnTo>
                <a:lnTo>
                  <a:pt x="8930" y="2321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8" name="SMARTPenAnnotation1323"/>
          <p:cNvSpPr/>
          <p:nvPr/>
        </p:nvSpPr>
        <p:spPr>
          <a:xfrm>
            <a:off x="3670101" y="3366492"/>
            <a:ext cx="8931" cy="1"/>
          </a:xfrm>
          <a:custGeom>
            <a:avLst/>
            <a:gdLst/>
            <a:ahLst/>
            <a:cxnLst/>
            <a:rect l="0" t="0" r="0" b="0"/>
            <a:pathLst>
              <a:path w="8931" h="1">
                <a:moveTo>
                  <a:pt x="8930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9" name="SMARTPenAnnotation1324"/>
          <p:cNvSpPr/>
          <p:nvPr/>
        </p:nvSpPr>
        <p:spPr>
          <a:xfrm>
            <a:off x="3696890" y="3393281"/>
            <a:ext cx="8931" cy="1"/>
          </a:xfrm>
          <a:custGeom>
            <a:avLst/>
            <a:gdLst/>
            <a:ahLst/>
            <a:cxnLst/>
            <a:rect l="0" t="0" r="0" b="0"/>
            <a:pathLst>
              <a:path w="8931" h="1">
                <a:moveTo>
                  <a:pt x="0" y="0"/>
                </a:moveTo>
                <a:lnTo>
                  <a:pt x="893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0" name="SMARTPenAnnotation1325"/>
          <p:cNvSpPr/>
          <p:nvPr/>
        </p:nvSpPr>
        <p:spPr>
          <a:xfrm>
            <a:off x="4482703" y="3107531"/>
            <a:ext cx="392907" cy="169665"/>
          </a:xfrm>
          <a:custGeom>
            <a:avLst/>
            <a:gdLst/>
            <a:ahLst/>
            <a:cxnLst/>
            <a:rect l="0" t="0" r="0" b="0"/>
            <a:pathLst>
              <a:path w="392907" h="169665">
                <a:moveTo>
                  <a:pt x="0" y="0"/>
                </a:moveTo>
                <a:lnTo>
                  <a:pt x="24858" y="12429"/>
                </a:lnTo>
                <a:lnTo>
                  <a:pt x="29470" y="15231"/>
                </a:lnTo>
                <a:lnTo>
                  <a:pt x="33537" y="18092"/>
                </a:lnTo>
                <a:lnTo>
                  <a:pt x="37241" y="20991"/>
                </a:lnTo>
                <a:lnTo>
                  <a:pt x="41694" y="22923"/>
                </a:lnTo>
                <a:lnTo>
                  <a:pt x="51934" y="25071"/>
                </a:lnTo>
                <a:lnTo>
                  <a:pt x="59427" y="27628"/>
                </a:lnTo>
                <a:lnTo>
                  <a:pt x="68392" y="31317"/>
                </a:lnTo>
                <a:lnTo>
                  <a:pt x="86951" y="39715"/>
                </a:lnTo>
                <a:lnTo>
                  <a:pt x="108555" y="50022"/>
                </a:lnTo>
                <a:lnTo>
                  <a:pt x="173073" y="82080"/>
                </a:lnTo>
                <a:lnTo>
                  <a:pt x="223434" y="101964"/>
                </a:lnTo>
                <a:lnTo>
                  <a:pt x="259088" y="115601"/>
                </a:lnTo>
                <a:lnTo>
                  <a:pt x="283851" y="125684"/>
                </a:lnTo>
                <a:lnTo>
                  <a:pt x="301351" y="133399"/>
                </a:lnTo>
                <a:lnTo>
                  <a:pt x="314010" y="139534"/>
                </a:lnTo>
                <a:lnTo>
                  <a:pt x="325426" y="144617"/>
                </a:lnTo>
                <a:lnTo>
                  <a:pt x="336013" y="148997"/>
                </a:lnTo>
                <a:lnTo>
                  <a:pt x="346048" y="152909"/>
                </a:lnTo>
                <a:lnTo>
                  <a:pt x="365135" y="159902"/>
                </a:lnTo>
                <a:lnTo>
                  <a:pt x="392906" y="16966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1" name="SMARTPenAnnotation1326"/>
          <p:cNvSpPr/>
          <p:nvPr/>
        </p:nvSpPr>
        <p:spPr>
          <a:xfrm>
            <a:off x="4786437" y="3250406"/>
            <a:ext cx="267709" cy="257187"/>
          </a:xfrm>
          <a:custGeom>
            <a:avLst/>
            <a:gdLst/>
            <a:ahLst/>
            <a:cxnLst/>
            <a:rect l="0" t="0" r="0" b="0"/>
            <a:pathLst>
              <a:path w="267709" h="257187">
                <a:moveTo>
                  <a:pt x="8805" y="133945"/>
                </a:moveTo>
                <a:lnTo>
                  <a:pt x="8805" y="148166"/>
                </a:lnTo>
                <a:lnTo>
                  <a:pt x="9797" y="153348"/>
                </a:lnTo>
                <a:lnTo>
                  <a:pt x="11451" y="157794"/>
                </a:lnTo>
                <a:lnTo>
                  <a:pt x="14942" y="165381"/>
                </a:lnTo>
                <a:lnTo>
                  <a:pt x="16493" y="172060"/>
                </a:lnTo>
                <a:lnTo>
                  <a:pt x="19829" y="178335"/>
                </a:lnTo>
                <a:lnTo>
                  <a:pt x="22107" y="181398"/>
                </a:lnTo>
                <a:lnTo>
                  <a:pt x="25611" y="189393"/>
                </a:lnTo>
                <a:lnTo>
                  <a:pt x="29931" y="200676"/>
                </a:lnTo>
                <a:lnTo>
                  <a:pt x="34795" y="214151"/>
                </a:lnTo>
                <a:lnTo>
                  <a:pt x="39030" y="225119"/>
                </a:lnTo>
                <a:lnTo>
                  <a:pt x="42845" y="234415"/>
                </a:lnTo>
                <a:lnTo>
                  <a:pt x="51358" y="254112"/>
                </a:lnTo>
                <a:lnTo>
                  <a:pt x="52056" y="254736"/>
                </a:lnTo>
                <a:lnTo>
                  <a:pt x="52522" y="254160"/>
                </a:lnTo>
                <a:lnTo>
                  <a:pt x="52832" y="252784"/>
                </a:lnTo>
                <a:lnTo>
                  <a:pt x="52047" y="250874"/>
                </a:lnTo>
                <a:lnTo>
                  <a:pt x="46202" y="243446"/>
                </a:lnTo>
                <a:lnTo>
                  <a:pt x="40970" y="237844"/>
                </a:lnTo>
                <a:lnTo>
                  <a:pt x="39178" y="234961"/>
                </a:lnTo>
                <a:lnTo>
                  <a:pt x="37187" y="229112"/>
                </a:lnTo>
                <a:lnTo>
                  <a:pt x="34672" y="222194"/>
                </a:lnTo>
                <a:lnTo>
                  <a:pt x="26585" y="201279"/>
                </a:lnTo>
                <a:lnTo>
                  <a:pt x="22642" y="191733"/>
                </a:lnTo>
                <a:lnTo>
                  <a:pt x="19022" y="183384"/>
                </a:lnTo>
                <a:lnTo>
                  <a:pt x="15616" y="175834"/>
                </a:lnTo>
                <a:lnTo>
                  <a:pt x="13346" y="169809"/>
                </a:lnTo>
                <a:lnTo>
                  <a:pt x="11832" y="164799"/>
                </a:lnTo>
                <a:lnTo>
                  <a:pt x="10823" y="160468"/>
                </a:lnTo>
                <a:lnTo>
                  <a:pt x="9158" y="155596"/>
                </a:lnTo>
                <a:lnTo>
                  <a:pt x="7056" y="150363"/>
                </a:lnTo>
                <a:lnTo>
                  <a:pt x="4662" y="144891"/>
                </a:lnTo>
                <a:lnTo>
                  <a:pt x="3067" y="140250"/>
                </a:lnTo>
                <a:lnTo>
                  <a:pt x="1294" y="132448"/>
                </a:lnTo>
                <a:lnTo>
                  <a:pt x="821" y="127986"/>
                </a:lnTo>
                <a:lnTo>
                  <a:pt x="506" y="123027"/>
                </a:lnTo>
                <a:lnTo>
                  <a:pt x="155" y="115202"/>
                </a:lnTo>
                <a:lnTo>
                  <a:pt x="62" y="114504"/>
                </a:lnTo>
                <a:lnTo>
                  <a:pt x="0" y="115031"/>
                </a:lnTo>
                <a:lnTo>
                  <a:pt x="5222" y="120909"/>
                </a:lnTo>
                <a:lnTo>
                  <a:pt x="9393" y="125255"/>
                </a:lnTo>
                <a:lnTo>
                  <a:pt x="13165" y="130136"/>
                </a:lnTo>
                <a:lnTo>
                  <a:pt x="16673" y="135374"/>
                </a:lnTo>
                <a:lnTo>
                  <a:pt x="20003" y="140851"/>
                </a:lnTo>
                <a:lnTo>
                  <a:pt x="25200" y="147479"/>
                </a:lnTo>
                <a:lnTo>
                  <a:pt x="31641" y="154874"/>
                </a:lnTo>
                <a:lnTo>
                  <a:pt x="38912" y="162781"/>
                </a:lnTo>
                <a:lnTo>
                  <a:pt x="47728" y="170036"/>
                </a:lnTo>
                <a:lnTo>
                  <a:pt x="57574" y="176857"/>
                </a:lnTo>
                <a:lnTo>
                  <a:pt x="68106" y="183389"/>
                </a:lnTo>
                <a:lnTo>
                  <a:pt x="77113" y="188736"/>
                </a:lnTo>
                <a:lnTo>
                  <a:pt x="85101" y="193293"/>
                </a:lnTo>
                <a:lnTo>
                  <a:pt x="92412" y="197323"/>
                </a:lnTo>
                <a:lnTo>
                  <a:pt x="99269" y="201994"/>
                </a:lnTo>
                <a:lnTo>
                  <a:pt x="105825" y="207092"/>
                </a:lnTo>
                <a:lnTo>
                  <a:pt x="112181" y="212475"/>
                </a:lnTo>
                <a:lnTo>
                  <a:pt x="118401" y="217056"/>
                </a:lnTo>
                <a:lnTo>
                  <a:pt x="124534" y="221103"/>
                </a:lnTo>
                <a:lnTo>
                  <a:pt x="130606" y="224792"/>
                </a:lnTo>
                <a:lnTo>
                  <a:pt x="136638" y="228244"/>
                </a:lnTo>
                <a:lnTo>
                  <a:pt x="148633" y="234726"/>
                </a:lnTo>
                <a:lnTo>
                  <a:pt x="153617" y="237843"/>
                </a:lnTo>
                <a:lnTo>
                  <a:pt x="161801" y="243953"/>
                </a:lnTo>
                <a:lnTo>
                  <a:pt x="168349" y="246971"/>
                </a:lnTo>
                <a:lnTo>
                  <a:pt x="176683" y="249976"/>
                </a:lnTo>
                <a:lnTo>
                  <a:pt x="186208" y="252970"/>
                </a:lnTo>
                <a:lnTo>
                  <a:pt x="195534" y="254967"/>
                </a:lnTo>
                <a:lnTo>
                  <a:pt x="204729" y="256298"/>
                </a:lnTo>
                <a:lnTo>
                  <a:pt x="213835" y="257186"/>
                </a:lnTo>
                <a:lnTo>
                  <a:pt x="220898" y="256785"/>
                </a:lnTo>
                <a:lnTo>
                  <a:pt x="226598" y="255526"/>
                </a:lnTo>
                <a:lnTo>
                  <a:pt x="231391" y="253694"/>
                </a:lnTo>
                <a:lnTo>
                  <a:pt x="236571" y="251481"/>
                </a:lnTo>
                <a:lnTo>
                  <a:pt x="247617" y="246376"/>
                </a:lnTo>
                <a:lnTo>
                  <a:pt x="252349" y="243626"/>
                </a:lnTo>
                <a:lnTo>
                  <a:pt x="260253" y="237924"/>
                </a:lnTo>
                <a:lnTo>
                  <a:pt x="262757" y="235014"/>
                </a:lnTo>
                <a:lnTo>
                  <a:pt x="264427" y="232082"/>
                </a:lnTo>
                <a:lnTo>
                  <a:pt x="265540" y="229135"/>
                </a:lnTo>
                <a:lnTo>
                  <a:pt x="266282" y="225187"/>
                </a:lnTo>
                <a:lnTo>
                  <a:pt x="266777" y="220570"/>
                </a:lnTo>
                <a:lnTo>
                  <a:pt x="267106" y="215507"/>
                </a:lnTo>
                <a:lnTo>
                  <a:pt x="267472" y="207237"/>
                </a:lnTo>
                <a:lnTo>
                  <a:pt x="267571" y="203642"/>
                </a:lnTo>
                <a:lnTo>
                  <a:pt x="267708" y="184362"/>
                </a:lnTo>
                <a:lnTo>
                  <a:pt x="266735" y="171525"/>
                </a:lnTo>
                <a:lnTo>
                  <a:pt x="263008" y="136095"/>
                </a:lnTo>
                <a:lnTo>
                  <a:pt x="260625" y="121488"/>
                </a:lnTo>
                <a:lnTo>
                  <a:pt x="258045" y="109765"/>
                </a:lnTo>
                <a:lnTo>
                  <a:pt x="255332" y="99966"/>
                </a:lnTo>
                <a:lnTo>
                  <a:pt x="252531" y="92441"/>
                </a:lnTo>
                <a:lnTo>
                  <a:pt x="249672" y="86432"/>
                </a:lnTo>
                <a:lnTo>
                  <a:pt x="246773" y="81434"/>
                </a:lnTo>
                <a:lnTo>
                  <a:pt x="244841" y="76117"/>
                </a:lnTo>
                <a:lnTo>
                  <a:pt x="243553" y="70588"/>
                </a:lnTo>
                <a:lnTo>
                  <a:pt x="242694" y="64918"/>
                </a:lnTo>
                <a:lnTo>
                  <a:pt x="240137" y="57169"/>
                </a:lnTo>
                <a:lnTo>
                  <a:pt x="236449" y="48035"/>
                </a:lnTo>
                <a:lnTo>
                  <a:pt x="232004" y="37976"/>
                </a:lnTo>
                <a:lnTo>
                  <a:pt x="228050" y="31271"/>
                </a:lnTo>
                <a:lnTo>
                  <a:pt x="224421" y="26800"/>
                </a:lnTo>
                <a:lnTo>
                  <a:pt x="221010" y="23820"/>
                </a:lnTo>
                <a:lnTo>
                  <a:pt x="218736" y="20841"/>
                </a:lnTo>
                <a:lnTo>
                  <a:pt x="216209" y="14885"/>
                </a:lnTo>
                <a:lnTo>
                  <a:pt x="214543" y="12900"/>
                </a:lnTo>
                <a:lnTo>
                  <a:pt x="212440" y="11576"/>
                </a:lnTo>
                <a:lnTo>
                  <a:pt x="20525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2" name="SMARTPenAnnotation1327"/>
          <p:cNvSpPr/>
          <p:nvPr/>
        </p:nvSpPr>
        <p:spPr>
          <a:xfrm>
            <a:off x="3598664" y="3929062"/>
            <a:ext cx="276821" cy="1276946"/>
          </a:xfrm>
          <a:custGeom>
            <a:avLst/>
            <a:gdLst/>
            <a:ahLst/>
            <a:cxnLst/>
            <a:rect l="0" t="0" r="0" b="0"/>
            <a:pathLst>
              <a:path w="276821" h="1276946">
                <a:moveTo>
                  <a:pt x="0" y="0"/>
                </a:moveTo>
                <a:lnTo>
                  <a:pt x="992" y="33439"/>
                </a:lnTo>
                <a:lnTo>
                  <a:pt x="7067" y="72273"/>
                </a:lnTo>
                <a:lnTo>
                  <a:pt x="9094" y="83715"/>
                </a:lnTo>
                <a:lnTo>
                  <a:pt x="15813" y="101313"/>
                </a:lnTo>
                <a:lnTo>
                  <a:pt x="23096" y="119095"/>
                </a:lnTo>
                <a:lnTo>
                  <a:pt x="25695" y="137924"/>
                </a:lnTo>
                <a:lnTo>
                  <a:pt x="28449" y="165882"/>
                </a:lnTo>
                <a:lnTo>
                  <a:pt x="36125" y="198080"/>
                </a:lnTo>
                <a:lnTo>
                  <a:pt x="43506" y="222312"/>
                </a:lnTo>
                <a:lnTo>
                  <a:pt x="50094" y="240688"/>
                </a:lnTo>
                <a:lnTo>
                  <a:pt x="58388" y="267768"/>
                </a:lnTo>
                <a:lnTo>
                  <a:pt x="64263" y="304565"/>
                </a:lnTo>
                <a:lnTo>
                  <a:pt x="76186" y="359927"/>
                </a:lnTo>
                <a:lnTo>
                  <a:pt x="81548" y="382827"/>
                </a:lnTo>
                <a:lnTo>
                  <a:pt x="90153" y="416208"/>
                </a:lnTo>
                <a:lnTo>
                  <a:pt x="97284" y="440966"/>
                </a:lnTo>
                <a:lnTo>
                  <a:pt x="103760" y="462883"/>
                </a:lnTo>
                <a:lnTo>
                  <a:pt x="112985" y="496543"/>
                </a:lnTo>
                <a:lnTo>
                  <a:pt x="144605" y="602116"/>
                </a:lnTo>
                <a:lnTo>
                  <a:pt x="154412" y="632496"/>
                </a:lnTo>
                <a:lnTo>
                  <a:pt x="158503" y="648875"/>
                </a:lnTo>
                <a:lnTo>
                  <a:pt x="184689" y="766225"/>
                </a:lnTo>
                <a:lnTo>
                  <a:pt x="194862" y="815140"/>
                </a:lnTo>
                <a:lnTo>
                  <a:pt x="199361" y="841084"/>
                </a:lnTo>
                <a:lnTo>
                  <a:pt x="210433" y="914306"/>
                </a:lnTo>
                <a:lnTo>
                  <a:pt x="216887" y="945116"/>
                </a:lnTo>
                <a:lnTo>
                  <a:pt x="222979" y="989149"/>
                </a:lnTo>
                <a:lnTo>
                  <a:pt x="230061" y="1023864"/>
                </a:lnTo>
                <a:lnTo>
                  <a:pt x="234192" y="1051807"/>
                </a:lnTo>
                <a:lnTo>
                  <a:pt x="244477" y="1105694"/>
                </a:lnTo>
                <a:lnTo>
                  <a:pt x="249926" y="1142723"/>
                </a:lnTo>
                <a:lnTo>
                  <a:pt x="255843" y="1163864"/>
                </a:lnTo>
                <a:lnTo>
                  <a:pt x="260991" y="1194526"/>
                </a:lnTo>
                <a:lnTo>
                  <a:pt x="264824" y="1207572"/>
                </a:lnTo>
                <a:lnTo>
                  <a:pt x="272227" y="1242870"/>
                </a:lnTo>
                <a:lnTo>
                  <a:pt x="275913" y="1263012"/>
                </a:lnTo>
                <a:lnTo>
                  <a:pt x="276820" y="12769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3" name="SMARTPenAnnotation1328"/>
          <p:cNvSpPr/>
          <p:nvPr/>
        </p:nvSpPr>
        <p:spPr>
          <a:xfrm>
            <a:off x="3732609" y="5366742"/>
            <a:ext cx="241102" cy="383977"/>
          </a:xfrm>
          <a:custGeom>
            <a:avLst/>
            <a:gdLst/>
            <a:ahLst/>
            <a:cxnLst/>
            <a:rect l="0" t="0" r="0" b="0"/>
            <a:pathLst>
              <a:path w="241102" h="383977">
                <a:moveTo>
                  <a:pt x="0" y="0"/>
                </a:moveTo>
                <a:lnTo>
                  <a:pt x="0" y="14221"/>
                </a:lnTo>
                <a:lnTo>
                  <a:pt x="992" y="20395"/>
                </a:lnTo>
                <a:lnTo>
                  <a:pt x="2646" y="26495"/>
                </a:lnTo>
                <a:lnTo>
                  <a:pt x="4741" y="32546"/>
                </a:lnTo>
                <a:lnTo>
                  <a:pt x="6137" y="38564"/>
                </a:lnTo>
                <a:lnTo>
                  <a:pt x="7688" y="50543"/>
                </a:lnTo>
                <a:lnTo>
                  <a:pt x="8378" y="62482"/>
                </a:lnTo>
                <a:lnTo>
                  <a:pt x="8562" y="68443"/>
                </a:lnTo>
                <a:lnTo>
                  <a:pt x="9676" y="75395"/>
                </a:lnTo>
                <a:lnTo>
                  <a:pt x="11412" y="83005"/>
                </a:lnTo>
                <a:lnTo>
                  <a:pt x="13561" y="91055"/>
                </a:lnTo>
                <a:lnTo>
                  <a:pt x="18595" y="107938"/>
                </a:lnTo>
                <a:lnTo>
                  <a:pt x="21326" y="116607"/>
                </a:lnTo>
                <a:lnTo>
                  <a:pt x="23147" y="125363"/>
                </a:lnTo>
                <a:lnTo>
                  <a:pt x="24361" y="134177"/>
                </a:lnTo>
                <a:lnTo>
                  <a:pt x="25170" y="143029"/>
                </a:lnTo>
                <a:lnTo>
                  <a:pt x="27694" y="155876"/>
                </a:lnTo>
                <a:lnTo>
                  <a:pt x="31361" y="171386"/>
                </a:lnTo>
                <a:lnTo>
                  <a:pt x="35790" y="188672"/>
                </a:lnTo>
                <a:lnTo>
                  <a:pt x="60985" y="279365"/>
                </a:lnTo>
                <a:lnTo>
                  <a:pt x="68438" y="303321"/>
                </a:lnTo>
                <a:lnTo>
                  <a:pt x="74399" y="320285"/>
                </a:lnTo>
                <a:lnTo>
                  <a:pt x="79365" y="332585"/>
                </a:lnTo>
                <a:lnTo>
                  <a:pt x="83668" y="342770"/>
                </a:lnTo>
                <a:lnTo>
                  <a:pt x="96113" y="370404"/>
                </a:lnTo>
                <a:lnTo>
                  <a:pt x="102341" y="378411"/>
                </a:lnTo>
                <a:lnTo>
                  <a:pt x="105729" y="382328"/>
                </a:lnTo>
                <a:lnTo>
                  <a:pt x="106205" y="381885"/>
                </a:lnTo>
                <a:lnTo>
                  <a:pt x="106733" y="378747"/>
                </a:lnTo>
                <a:lnTo>
                  <a:pt x="106874" y="373545"/>
                </a:lnTo>
                <a:lnTo>
                  <a:pt x="107145" y="311297"/>
                </a:lnTo>
                <a:lnTo>
                  <a:pt x="108141" y="301789"/>
                </a:lnTo>
                <a:lnTo>
                  <a:pt x="109797" y="291482"/>
                </a:lnTo>
                <a:lnTo>
                  <a:pt x="111893" y="280641"/>
                </a:lnTo>
                <a:lnTo>
                  <a:pt x="114283" y="271430"/>
                </a:lnTo>
                <a:lnTo>
                  <a:pt x="116868" y="263305"/>
                </a:lnTo>
                <a:lnTo>
                  <a:pt x="123406" y="245487"/>
                </a:lnTo>
                <a:lnTo>
                  <a:pt x="124935" y="244025"/>
                </a:lnTo>
                <a:lnTo>
                  <a:pt x="126946" y="243051"/>
                </a:lnTo>
                <a:lnTo>
                  <a:pt x="131827" y="241968"/>
                </a:lnTo>
                <a:lnTo>
                  <a:pt x="137303" y="241486"/>
                </a:lnTo>
                <a:lnTo>
                  <a:pt x="139160" y="242350"/>
                </a:lnTo>
                <a:lnTo>
                  <a:pt x="140399" y="243919"/>
                </a:lnTo>
                <a:lnTo>
                  <a:pt x="141224" y="245956"/>
                </a:lnTo>
                <a:lnTo>
                  <a:pt x="147126" y="253564"/>
                </a:lnTo>
                <a:lnTo>
                  <a:pt x="152371" y="259208"/>
                </a:lnTo>
                <a:lnTo>
                  <a:pt x="160986" y="268000"/>
                </a:lnTo>
                <a:lnTo>
                  <a:pt x="178044" y="285137"/>
                </a:lnTo>
                <a:lnTo>
                  <a:pt x="185173" y="293279"/>
                </a:lnTo>
                <a:lnTo>
                  <a:pt x="190917" y="300691"/>
                </a:lnTo>
                <a:lnTo>
                  <a:pt x="206388" y="323250"/>
                </a:lnTo>
                <a:lnTo>
                  <a:pt x="229394" y="357539"/>
                </a:lnTo>
                <a:lnTo>
                  <a:pt x="233296" y="364367"/>
                </a:lnTo>
                <a:lnTo>
                  <a:pt x="235898" y="369911"/>
                </a:lnTo>
                <a:lnTo>
                  <a:pt x="241101" y="38397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4" name="SMARTPenAnnotation1329"/>
          <p:cNvSpPr/>
          <p:nvPr/>
        </p:nvSpPr>
        <p:spPr>
          <a:xfrm>
            <a:off x="3964781" y="5625703"/>
            <a:ext cx="35720" cy="107157"/>
          </a:xfrm>
          <a:custGeom>
            <a:avLst/>
            <a:gdLst/>
            <a:ahLst/>
            <a:cxnLst/>
            <a:rect l="0" t="0" r="0" b="0"/>
            <a:pathLst>
              <a:path w="35720" h="107157">
                <a:moveTo>
                  <a:pt x="0" y="0"/>
                </a:moveTo>
                <a:lnTo>
                  <a:pt x="4741" y="14221"/>
                </a:lnTo>
                <a:lnTo>
                  <a:pt x="6137" y="19402"/>
                </a:lnTo>
                <a:lnTo>
                  <a:pt x="7068" y="23849"/>
                </a:lnTo>
                <a:lnTo>
                  <a:pt x="7688" y="27806"/>
                </a:lnTo>
                <a:lnTo>
                  <a:pt x="10086" y="34412"/>
                </a:lnTo>
                <a:lnTo>
                  <a:pt x="13669" y="42785"/>
                </a:lnTo>
                <a:lnTo>
                  <a:pt x="18042" y="52336"/>
                </a:lnTo>
                <a:lnTo>
                  <a:pt x="20958" y="59695"/>
                </a:lnTo>
                <a:lnTo>
                  <a:pt x="22902" y="65593"/>
                </a:lnTo>
                <a:lnTo>
                  <a:pt x="35719" y="10715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5" name="SMARTPenAnnotation1330"/>
          <p:cNvSpPr/>
          <p:nvPr/>
        </p:nvSpPr>
        <p:spPr>
          <a:xfrm>
            <a:off x="3929062" y="5527476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6" name="SMARTPenAnnotation1331"/>
          <p:cNvSpPr/>
          <p:nvPr/>
        </p:nvSpPr>
        <p:spPr>
          <a:xfrm>
            <a:off x="4027780" y="5564436"/>
            <a:ext cx="195774" cy="387455"/>
          </a:xfrm>
          <a:custGeom>
            <a:avLst/>
            <a:gdLst/>
            <a:ahLst/>
            <a:cxnLst/>
            <a:rect l="0" t="0" r="0" b="0"/>
            <a:pathLst>
              <a:path w="195774" h="387455">
                <a:moveTo>
                  <a:pt x="62016" y="7689"/>
                </a:moveTo>
                <a:lnTo>
                  <a:pt x="47795" y="2948"/>
                </a:lnTo>
                <a:lnTo>
                  <a:pt x="42614" y="1552"/>
                </a:lnTo>
                <a:lnTo>
                  <a:pt x="38167" y="621"/>
                </a:lnTo>
                <a:lnTo>
                  <a:pt x="34211" y="0"/>
                </a:lnTo>
                <a:lnTo>
                  <a:pt x="30581" y="578"/>
                </a:lnTo>
                <a:lnTo>
                  <a:pt x="27169" y="1956"/>
                </a:lnTo>
                <a:lnTo>
                  <a:pt x="19304" y="6556"/>
                </a:lnTo>
                <a:lnTo>
                  <a:pt x="13201" y="12093"/>
                </a:lnTo>
                <a:lnTo>
                  <a:pt x="5109" y="20018"/>
                </a:lnTo>
                <a:lnTo>
                  <a:pt x="3242" y="24838"/>
                </a:lnTo>
                <a:lnTo>
                  <a:pt x="1998" y="31027"/>
                </a:lnTo>
                <a:lnTo>
                  <a:pt x="1168" y="38131"/>
                </a:lnTo>
                <a:lnTo>
                  <a:pt x="615" y="44851"/>
                </a:lnTo>
                <a:lnTo>
                  <a:pt x="246" y="51315"/>
                </a:lnTo>
                <a:lnTo>
                  <a:pt x="0" y="57608"/>
                </a:lnTo>
                <a:lnTo>
                  <a:pt x="829" y="62796"/>
                </a:lnTo>
                <a:lnTo>
                  <a:pt x="4395" y="71207"/>
                </a:lnTo>
                <a:lnTo>
                  <a:pt x="11981" y="86260"/>
                </a:lnTo>
                <a:lnTo>
                  <a:pt x="17619" y="94865"/>
                </a:lnTo>
                <a:lnTo>
                  <a:pt x="23433" y="101996"/>
                </a:lnTo>
                <a:lnTo>
                  <a:pt x="29324" y="108473"/>
                </a:lnTo>
                <a:lnTo>
                  <a:pt x="33276" y="110597"/>
                </a:lnTo>
                <a:lnTo>
                  <a:pt x="37895" y="112013"/>
                </a:lnTo>
                <a:lnTo>
                  <a:pt x="42959" y="112957"/>
                </a:lnTo>
                <a:lnTo>
                  <a:pt x="47327" y="113586"/>
                </a:lnTo>
                <a:lnTo>
                  <a:pt x="51231" y="114005"/>
                </a:lnTo>
                <a:lnTo>
                  <a:pt x="54827" y="114285"/>
                </a:lnTo>
                <a:lnTo>
                  <a:pt x="58215" y="114472"/>
                </a:lnTo>
                <a:lnTo>
                  <a:pt x="64627" y="114679"/>
                </a:lnTo>
                <a:lnTo>
                  <a:pt x="67725" y="113742"/>
                </a:lnTo>
                <a:lnTo>
                  <a:pt x="73814" y="110056"/>
                </a:lnTo>
                <a:lnTo>
                  <a:pt x="79828" y="105110"/>
                </a:lnTo>
                <a:lnTo>
                  <a:pt x="82820" y="102401"/>
                </a:lnTo>
                <a:lnTo>
                  <a:pt x="91437" y="94101"/>
                </a:lnTo>
                <a:lnTo>
                  <a:pt x="103657" y="82084"/>
                </a:lnTo>
                <a:lnTo>
                  <a:pt x="104660" y="82091"/>
                </a:lnTo>
                <a:lnTo>
                  <a:pt x="105328" y="83087"/>
                </a:lnTo>
                <a:lnTo>
                  <a:pt x="105774" y="84743"/>
                </a:lnTo>
                <a:lnTo>
                  <a:pt x="108915" y="89229"/>
                </a:lnTo>
                <a:lnTo>
                  <a:pt x="111141" y="91815"/>
                </a:lnTo>
                <a:lnTo>
                  <a:pt x="112626" y="95523"/>
                </a:lnTo>
                <a:lnTo>
                  <a:pt x="114275" y="104934"/>
                </a:lnTo>
                <a:lnTo>
                  <a:pt x="118684" y="115183"/>
                </a:lnTo>
                <a:lnTo>
                  <a:pt x="125592" y="128961"/>
                </a:lnTo>
                <a:lnTo>
                  <a:pt x="134165" y="145091"/>
                </a:lnTo>
                <a:lnTo>
                  <a:pt x="140874" y="158822"/>
                </a:lnTo>
                <a:lnTo>
                  <a:pt x="146338" y="170952"/>
                </a:lnTo>
                <a:lnTo>
                  <a:pt x="150973" y="182015"/>
                </a:lnTo>
                <a:lnTo>
                  <a:pt x="155055" y="192368"/>
                </a:lnTo>
                <a:lnTo>
                  <a:pt x="162237" y="211807"/>
                </a:lnTo>
                <a:lnTo>
                  <a:pt x="188681" y="289604"/>
                </a:lnTo>
                <a:lnTo>
                  <a:pt x="191108" y="298820"/>
                </a:lnTo>
                <a:lnTo>
                  <a:pt x="192726" y="306948"/>
                </a:lnTo>
                <a:lnTo>
                  <a:pt x="193804" y="314351"/>
                </a:lnTo>
                <a:lnTo>
                  <a:pt x="194524" y="323255"/>
                </a:lnTo>
                <a:lnTo>
                  <a:pt x="195003" y="333160"/>
                </a:lnTo>
                <a:lnTo>
                  <a:pt x="195773" y="363352"/>
                </a:lnTo>
                <a:lnTo>
                  <a:pt x="194843" y="367829"/>
                </a:lnTo>
                <a:lnTo>
                  <a:pt x="191165" y="375449"/>
                </a:lnTo>
                <a:lnTo>
                  <a:pt x="188795" y="377878"/>
                </a:lnTo>
                <a:lnTo>
                  <a:pt x="186223" y="379497"/>
                </a:lnTo>
                <a:lnTo>
                  <a:pt x="183516" y="380577"/>
                </a:lnTo>
                <a:lnTo>
                  <a:pt x="177863" y="384422"/>
                </a:lnTo>
                <a:lnTo>
                  <a:pt x="174966" y="386836"/>
                </a:lnTo>
                <a:lnTo>
                  <a:pt x="172043" y="387454"/>
                </a:lnTo>
                <a:lnTo>
                  <a:pt x="169101" y="386873"/>
                </a:lnTo>
                <a:lnTo>
                  <a:pt x="163188" y="384574"/>
                </a:lnTo>
                <a:lnTo>
                  <a:pt x="157252" y="383553"/>
                </a:lnTo>
                <a:lnTo>
                  <a:pt x="153288" y="382289"/>
                </a:lnTo>
                <a:lnTo>
                  <a:pt x="148661" y="380453"/>
                </a:lnTo>
                <a:lnTo>
                  <a:pt x="143592" y="378237"/>
                </a:lnTo>
                <a:lnTo>
                  <a:pt x="139221" y="374776"/>
                </a:lnTo>
                <a:lnTo>
                  <a:pt x="135314" y="370484"/>
                </a:lnTo>
                <a:lnTo>
                  <a:pt x="131717" y="365638"/>
                </a:lnTo>
                <a:lnTo>
                  <a:pt x="128327" y="360423"/>
                </a:lnTo>
                <a:lnTo>
                  <a:pt x="125075" y="354962"/>
                </a:lnTo>
                <a:lnTo>
                  <a:pt x="121915" y="349337"/>
                </a:lnTo>
                <a:lnTo>
                  <a:pt x="118816" y="342611"/>
                </a:lnTo>
                <a:lnTo>
                  <a:pt x="115758" y="335149"/>
                </a:lnTo>
                <a:lnTo>
                  <a:pt x="106665" y="3112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7" name="SMARTPenAnnotation1332"/>
          <p:cNvSpPr/>
          <p:nvPr/>
        </p:nvSpPr>
        <p:spPr>
          <a:xfrm>
            <a:off x="4107656" y="5438179"/>
            <a:ext cx="321470" cy="261799"/>
          </a:xfrm>
          <a:custGeom>
            <a:avLst/>
            <a:gdLst/>
            <a:ahLst/>
            <a:cxnLst/>
            <a:rect l="0" t="0" r="0" b="0"/>
            <a:pathLst>
              <a:path w="321470" h="261799">
                <a:moveTo>
                  <a:pt x="0" y="0"/>
                </a:moveTo>
                <a:lnTo>
                  <a:pt x="0" y="12429"/>
                </a:lnTo>
                <a:lnTo>
                  <a:pt x="992" y="19200"/>
                </a:lnTo>
                <a:lnTo>
                  <a:pt x="4740" y="39953"/>
                </a:lnTo>
                <a:lnTo>
                  <a:pt x="7129" y="49456"/>
                </a:lnTo>
                <a:lnTo>
                  <a:pt x="9713" y="57775"/>
                </a:lnTo>
                <a:lnTo>
                  <a:pt x="16223" y="76280"/>
                </a:lnTo>
                <a:lnTo>
                  <a:pt x="37500" y="139397"/>
                </a:lnTo>
                <a:lnTo>
                  <a:pt x="40875" y="148494"/>
                </a:lnTo>
                <a:lnTo>
                  <a:pt x="44117" y="156543"/>
                </a:lnTo>
                <a:lnTo>
                  <a:pt x="47271" y="163894"/>
                </a:lnTo>
                <a:lnTo>
                  <a:pt x="50365" y="171770"/>
                </a:lnTo>
                <a:lnTo>
                  <a:pt x="56450" y="188460"/>
                </a:lnTo>
                <a:lnTo>
                  <a:pt x="59461" y="196086"/>
                </a:lnTo>
                <a:lnTo>
                  <a:pt x="62461" y="203153"/>
                </a:lnTo>
                <a:lnTo>
                  <a:pt x="68440" y="216298"/>
                </a:lnTo>
                <a:lnTo>
                  <a:pt x="77384" y="234855"/>
                </a:lnTo>
                <a:lnTo>
                  <a:pt x="83341" y="246924"/>
                </a:lnTo>
                <a:lnTo>
                  <a:pt x="85326" y="251929"/>
                </a:lnTo>
                <a:lnTo>
                  <a:pt x="86650" y="256257"/>
                </a:lnTo>
                <a:lnTo>
                  <a:pt x="87532" y="260135"/>
                </a:lnTo>
                <a:lnTo>
                  <a:pt x="89113" y="261728"/>
                </a:lnTo>
                <a:lnTo>
                  <a:pt x="91158" y="261798"/>
                </a:lnTo>
                <a:lnTo>
                  <a:pt x="93514" y="260852"/>
                </a:lnTo>
                <a:lnTo>
                  <a:pt x="95085" y="259230"/>
                </a:lnTo>
                <a:lnTo>
                  <a:pt x="96132" y="257156"/>
                </a:lnTo>
                <a:lnTo>
                  <a:pt x="97295" y="252206"/>
                </a:lnTo>
                <a:lnTo>
                  <a:pt x="97813" y="246699"/>
                </a:lnTo>
                <a:lnTo>
                  <a:pt x="98042" y="240943"/>
                </a:lnTo>
                <a:lnTo>
                  <a:pt x="98172" y="232125"/>
                </a:lnTo>
                <a:lnTo>
                  <a:pt x="98223" y="189424"/>
                </a:lnTo>
                <a:lnTo>
                  <a:pt x="99216" y="182837"/>
                </a:lnTo>
                <a:lnTo>
                  <a:pt x="100871" y="178446"/>
                </a:lnTo>
                <a:lnTo>
                  <a:pt x="105915" y="171399"/>
                </a:lnTo>
                <a:lnTo>
                  <a:pt x="107321" y="171813"/>
                </a:lnTo>
                <a:lnTo>
                  <a:pt x="114040" y="176144"/>
                </a:lnTo>
                <a:lnTo>
                  <a:pt x="119476" y="177505"/>
                </a:lnTo>
                <a:lnTo>
                  <a:pt x="126284" y="180845"/>
                </a:lnTo>
                <a:lnTo>
                  <a:pt x="135783" y="186048"/>
                </a:lnTo>
                <a:lnTo>
                  <a:pt x="147076" y="192493"/>
                </a:lnTo>
                <a:lnTo>
                  <a:pt x="155598" y="196790"/>
                </a:lnTo>
                <a:lnTo>
                  <a:pt x="162271" y="199654"/>
                </a:lnTo>
                <a:lnTo>
                  <a:pt x="167712" y="201564"/>
                </a:lnTo>
                <a:lnTo>
                  <a:pt x="176403" y="203686"/>
                </a:lnTo>
                <a:lnTo>
                  <a:pt x="184565" y="204629"/>
                </a:lnTo>
                <a:lnTo>
                  <a:pt x="189520" y="204880"/>
                </a:lnTo>
                <a:lnTo>
                  <a:pt x="194808" y="205048"/>
                </a:lnTo>
                <a:lnTo>
                  <a:pt x="198333" y="204168"/>
                </a:lnTo>
                <a:lnTo>
                  <a:pt x="200682" y="202588"/>
                </a:lnTo>
                <a:lnTo>
                  <a:pt x="206636" y="195625"/>
                </a:lnTo>
                <a:lnTo>
                  <a:pt x="209195" y="192925"/>
                </a:lnTo>
                <a:lnTo>
                  <a:pt x="210901" y="189140"/>
                </a:lnTo>
                <a:lnTo>
                  <a:pt x="212038" y="184633"/>
                </a:lnTo>
                <a:lnTo>
                  <a:pt x="212796" y="179643"/>
                </a:lnTo>
                <a:lnTo>
                  <a:pt x="213301" y="175324"/>
                </a:lnTo>
                <a:lnTo>
                  <a:pt x="213863" y="167880"/>
                </a:lnTo>
                <a:lnTo>
                  <a:pt x="214113" y="161265"/>
                </a:lnTo>
                <a:lnTo>
                  <a:pt x="214179" y="158111"/>
                </a:lnTo>
                <a:lnTo>
                  <a:pt x="213231" y="155017"/>
                </a:lnTo>
                <a:lnTo>
                  <a:pt x="209533" y="148933"/>
                </a:lnTo>
                <a:lnTo>
                  <a:pt x="207157" y="146914"/>
                </a:lnTo>
                <a:lnTo>
                  <a:pt x="204581" y="145568"/>
                </a:lnTo>
                <a:lnTo>
                  <a:pt x="195539" y="142238"/>
                </a:lnTo>
                <a:lnTo>
                  <a:pt x="187448" y="138293"/>
                </a:lnTo>
                <a:lnTo>
                  <a:pt x="184496" y="137836"/>
                </a:lnTo>
                <a:lnTo>
                  <a:pt x="182529" y="138523"/>
                </a:lnTo>
                <a:lnTo>
                  <a:pt x="179371" y="142016"/>
                </a:lnTo>
                <a:lnTo>
                  <a:pt x="178939" y="145139"/>
                </a:lnTo>
                <a:lnTo>
                  <a:pt x="178824" y="147361"/>
                </a:lnTo>
                <a:lnTo>
                  <a:pt x="181342" y="155121"/>
                </a:lnTo>
                <a:lnTo>
                  <a:pt x="183402" y="159969"/>
                </a:lnTo>
                <a:lnTo>
                  <a:pt x="185692" y="168002"/>
                </a:lnTo>
                <a:lnTo>
                  <a:pt x="186302" y="171532"/>
                </a:lnTo>
                <a:lnTo>
                  <a:pt x="189627" y="178101"/>
                </a:lnTo>
                <a:lnTo>
                  <a:pt x="194411" y="185320"/>
                </a:lnTo>
                <a:lnTo>
                  <a:pt x="197076" y="190023"/>
                </a:lnTo>
                <a:lnTo>
                  <a:pt x="199845" y="195144"/>
                </a:lnTo>
                <a:lnTo>
                  <a:pt x="203675" y="201533"/>
                </a:lnTo>
                <a:lnTo>
                  <a:pt x="213222" y="216570"/>
                </a:lnTo>
                <a:lnTo>
                  <a:pt x="217555" y="222763"/>
                </a:lnTo>
                <a:lnTo>
                  <a:pt x="221435" y="227884"/>
                </a:lnTo>
                <a:lnTo>
                  <a:pt x="225014" y="232290"/>
                </a:lnTo>
                <a:lnTo>
                  <a:pt x="234282" y="239831"/>
                </a:lnTo>
                <a:lnTo>
                  <a:pt x="239532" y="243232"/>
                </a:lnTo>
                <a:lnTo>
                  <a:pt x="245016" y="245498"/>
                </a:lnTo>
                <a:lnTo>
                  <a:pt x="250657" y="247009"/>
                </a:lnTo>
                <a:lnTo>
                  <a:pt x="264486" y="249435"/>
                </a:lnTo>
                <a:lnTo>
                  <a:pt x="266613" y="248642"/>
                </a:lnTo>
                <a:lnTo>
                  <a:pt x="275280" y="242290"/>
                </a:lnTo>
                <a:lnTo>
                  <a:pt x="276136" y="236339"/>
                </a:lnTo>
                <a:lnTo>
                  <a:pt x="276516" y="228071"/>
                </a:lnTo>
                <a:lnTo>
                  <a:pt x="276685" y="221089"/>
                </a:lnTo>
                <a:lnTo>
                  <a:pt x="276817" y="185809"/>
                </a:lnTo>
                <a:lnTo>
                  <a:pt x="275826" y="183404"/>
                </a:lnTo>
                <a:lnTo>
                  <a:pt x="274173" y="181801"/>
                </a:lnTo>
                <a:lnTo>
                  <a:pt x="272078" y="180732"/>
                </a:lnTo>
                <a:lnTo>
                  <a:pt x="270682" y="179027"/>
                </a:lnTo>
                <a:lnTo>
                  <a:pt x="269752" y="176898"/>
                </a:lnTo>
                <a:lnTo>
                  <a:pt x="267999" y="170088"/>
                </a:lnTo>
                <a:lnTo>
                  <a:pt x="267923" y="174530"/>
                </a:lnTo>
                <a:lnTo>
                  <a:pt x="268904" y="176877"/>
                </a:lnTo>
                <a:lnTo>
                  <a:pt x="275026" y="184920"/>
                </a:lnTo>
                <a:lnTo>
                  <a:pt x="280322" y="190666"/>
                </a:lnTo>
                <a:lnTo>
                  <a:pt x="282131" y="193588"/>
                </a:lnTo>
                <a:lnTo>
                  <a:pt x="284142" y="199479"/>
                </a:lnTo>
                <a:lnTo>
                  <a:pt x="287681" y="205405"/>
                </a:lnTo>
                <a:lnTo>
                  <a:pt x="290014" y="208374"/>
                </a:lnTo>
                <a:lnTo>
                  <a:pt x="292606" y="214319"/>
                </a:lnTo>
                <a:lnTo>
                  <a:pt x="293297" y="217294"/>
                </a:lnTo>
                <a:lnTo>
                  <a:pt x="294750" y="219276"/>
                </a:lnTo>
                <a:lnTo>
                  <a:pt x="296711" y="220598"/>
                </a:lnTo>
                <a:lnTo>
                  <a:pt x="302246" y="222720"/>
                </a:lnTo>
                <a:lnTo>
                  <a:pt x="302701" y="221902"/>
                </a:lnTo>
                <a:lnTo>
                  <a:pt x="303206" y="218347"/>
                </a:lnTo>
                <a:lnTo>
                  <a:pt x="303430" y="210814"/>
                </a:lnTo>
                <a:lnTo>
                  <a:pt x="303490" y="206027"/>
                </a:lnTo>
                <a:lnTo>
                  <a:pt x="304522" y="198867"/>
                </a:lnTo>
                <a:lnTo>
                  <a:pt x="306202" y="190125"/>
                </a:lnTo>
                <a:lnTo>
                  <a:pt x="308314" y="180328"/>
                </a:lnTo>
                <a:lnTo>
                  <a:pt x="309722" y="171813"/>
                </a:lnTo>
                <a:lnTo>
                  <a:pt x="310661" y="164151"/>
                </a:lnTo>
                <a:lnTo>
                  <a:pt x="311287" y="157060"/>
                </a:lnTo>
                <a:lnTo>
                  <a:pt x="312697" y="149355"/>
                </a:lnTo>
                <a:lnTo>
                  <a:pt x="314629" y="141242"/>
                </a:lnTo>
                <a:lnTo>
                  <a:pt x="321469" y="11608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8" name="SMARTPenAnnotation1333"/>
          <p:cNvSpPr/>
          <p:nvPr/>
        </p:nvSpPr>
        <p:spPr>
          <a:xfrm>
            <a:off x="4822031" y="3723679"/>
            <a:ext cx="205384" cy="1366243"/>
          </a:xfrm>
          <a:custGeom>
            <a:avLst/>
            <a:gdLst/>
            <a:ahLst/>
            <a:cxnLst/>
            <a:rect l="0" t="0" r="0" b="0"/>
            <a:pathLst>
              <a:path w="205384" h="1366243">
                <a:moveTo>
                  <a:pt x="0" y="0"/>
                </a:moveTo>
                <a:lnTo>
                  <a:pt x="0" y="40872"/>
                </a:lnTo>
                <a:lnTo>
                  <a:pt x="4741" y="81343"/>
                </a:lnTo>
                <a:lnTo>
                  <a:pt x="8378" y="123185"/>
                </a:lnTo>
                <a:lnTo>
                  <a:pt x="8821" y="153207"/>
                </a:lnTo>
                <a:lnTo>
                  <a:pt x="11527" y="183517"/>
                </a:lnTo>
                <a:lnTo>
                  <a:pt x="16037" y="222454"/>
                </a:lnTo>
                <a:lnTo>
                  <a:pt x="21349" y="262910"/>
                </a:lnTo>
                <a:lnTo>
                  <a:pt x="24371" y="293459"/>
                </a:lnTo>
                <a:lnTo>
                  <a:pt x="26073" y="330037"/>
                </a:lnTo>
                <a:lnTo>
                  <a:pt x="28455" y="360003"/>
                </a:lnTo>
                <a:lnTo>
                  <a:pt x="31868" y="381885"/>
                </a:lnTo>
                <a:lnTo>
                  <a:pt x="36129" y="406395"/>
                </a:lnTo>
                <a:lnTo>
                  <a:pt x="43508" y="444211"/>
                </a:lnTo>
                <a:lnTo>
                  <a:pt x="46864" y="459852"/>
                </a:lnTo>
                <a:lnTo>
                  <a:pt x="51087" y="485162"/>
                </a:lnTo>
                <a:lnTo>
                  <a:pt x="61070" y="552971"/>
                </a:lnTo>
                <a:lnTo>
                  <a:pt x="64526" y="579983"/>
                </a:lnTo>
                <a:lnTo>
                  <a:pt x="68365" y="617935"/>
                </a:lnTo>
                <a:lnTo>
                  <a:pt x="72718" y="647370"/>
                </a:lnTo>
                <a:lnTo>
                  <a:pt x="78101" y="686254"/>
                </a:lnTo>
                <a:lnTo>
                  <a:pt x="80352" y="713783"/>
                </a:lnTo>
                <a:lnTo>
                  <a:pt x="84660" y="749169"/>
                </a:lnTo>
                <a:lnTo>
                  <a:pt x="89881" y="780110"/>
                </a:lnTo>
                <a:lnTo>
                  <a:pt x="95510" y="809075"/>
                </a:lnTo>
                <a:lnTo>
                  <a:pt x="101319" y="841792"/>
                </a:lnTo>
                <a:lnTo>
                  <a:pt x="111679" y="930743"/>
                </a:lnTo>
                <a:lnTo>
                  <a:pt x="116124" y="959824"/>
                </a:lnTo>
                <a:lnTo>
                  <a:pt x="121064" y="1000073"/>
                </a:lnTo>
                <a:lnTo>
                  <a:pt x="125244" y="1032844"/>
                </a:lnTo>
                <a:lnTo>
                  <a:pt x="129136" y="1052696"/>
                </a:lnTo>
                <a:lnTo>
                  <a:pt x="133716" y="1073868"/>
                </a:lnTo>
                <a:lnTo>
                  <a:pt x="137761" y="1090958"/>
                </a:lnTo>
                <a:lnTo>
                  <a:pt x="141450" y="1105329"/>
                </a:lnTo>
                <a:lnTo>
                  <a:pt x="144902" y="1117886"/>
                </a:lnTo>
                <a:lnTo>
                  <a:pt x="154028" y="1155651"/>
                </a:lnTo>
                <a:lnTo>
                  <a:pt x="159240" y="1178223"/>
                </a:lnTo>
                <a:lnTo>
                  <a:pt x="163707" y="1196248"/>
                </a:lnTo>
                <a:lnTo>
                  <a:pt x="167677" y="1211241"/>
                </a:lnTo>
                <a:lnTo>
                  <a:pt x="173742" y="1234845"/>
                </a:lnTo>
                <a:lnTo>
                  <a:pt x="178148" y="1260282"/>
                </a:lnTo>
                <a:lnTo>
                  <a:pt x="182695" y="1277477"/>
                </a:lnTo>
                <a:lnTo>
                  <a:pt x="188023" y="1295041"/>
                </a:lnTo>
                <a:lnTo>
                  <a:pt x="193955" y="1319018"/>
                </a:lnTo>
                <a:lnTo>
                  <a:pt x="198359" y="1341336"/>
                </a:lnTo>
                <a:lnTo>
                  <a:pt x="205383" y="136624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9" name="SMARTPenAnnotation1334"/>
          <p:cNvSpPr/>
          <p:nvPr/>
        </p:nvSpPr>
        <p:spPr>
          <a:xfrm>
            <a:off x="4904123" y="5395381"/>
            <a:ext cx="95569" cy="388627"/>
          </a:xfrm>
          <a:custGeom>
            <a:avLst/>
            <a:gdLst/>
            <a:ahLst/>
            <a:cxnLst/>
            <a:rect l="0" t="0" r="0" b="0"/>
            <a:pathLst>
              <a:path w="95569" h="388627">
                <a:moveTo>
                  <a:pt x="7205" y="69587"/>
                </a:moveTo>
                <a:lnTo>
                  <a:pt x="7205" y="124728"/>
                </a:lnTo>
                <a:lnTo>
                  <a:pt x="9851" y="134113"/>
                </a:lnTo>
                <a:lnTo>
                  <a:pt x="11945" y="139393"/>
                </a:lnTo>
                <a:lnTo>
                  <a:pt x="14272" y="150552"/>
                </a:lnTo>
                <a:lnTo>
                  <a:pt x="14893" y="156306"/>
                </a:lnTo>
                <a:lnTo>
                  <a:pt x="18283" y="170064"/>
                </a:lnTo>
                <a:lnTo>
                  <a:pt x="29988" y="211809"/>
                </a:lnTo>
                <a:lnTo>
                  <a:pt x="34299" y="228894"/>
                </a:lnTo>
                <a:lnTo>
                  <a:pt x="37175" y="242268"/>
                </a:lnTo>
                <a:lnTo>
                  <a:pt x="39091" y="253169"/>
                </a:lnTo>
                <a:lnTo>
                  <a:pt x="41360" y="262420"/>
                </a:lnTo>
                <a:lnTo>
                  <a:pt x="43866" y="270572"/>
                </a:lnTo>
                <a:lnTo>
                  <a:pt x="46528" y="277991"/>
                </a:lnTo>
                <a:lnTo>
                  <a:pt x="48303" y="284922"/>
                </a:lnTo>
                <a:lnTo>
                  <a:pt x="49487" y="291526"/>
                </a:lnTo>
                <a:lnTo>
                  <a:pt x="50275" y="297914"/>
                </a:lnTo>
                <a:lnTo>
                  <a:pt x="51794" y="305148"/>
                </a:lnTo>
                <a:lnTo>
                  <a:pt x="53798" y="312948"/>
                </a:lnTo>
                <a:lnTo>
                  <a:pt x="56126" y="321125"/>
                </a:lnTo>
                <a:lnTo>
                  <a:pt x="61359" y="338148"/>
                </a:lnTo>
                <a:lnTo>
                  <a:pt x="64143" y="346854"/>
                </a:lnTo>
                <a:lnTo>
                  <a:pt x="66992" y="354643"/>
                </a:lnTo>
                <a:lnTo>
                  <a:pt x="69883" y="361820"/>
                </a:lnTo>
                <a:lnTo>
                  <a:pt x="72803" y="368588"/>
                </a:lnTo>
                <a:lnTo>
                  <a:pt x="74749" y="374093"/>
                </a:lnTo>
                <a:lnTo>
                  <a:pt x="76912" y="382856"/>
                </a:lnTo>
                <a:lnTo>
                  <a:pt x="78481" y="385589"/>
                </a:lnTo>
                <a:lnTo>
                  <a:pt x="80519" y="387411"/>
                </a:lnTo>
                <a:lnTo>
                  <a:pt x="82870" y="388626"/>
                </a:lnTo>
                <a:lnTo>
                  <a:pt x="84438" y="388444"/>
                </a:lnTo>
                <a:lnTo>
                  <a:pt x="85482" y="387330"/>
                </a:lnTo>
                <a:lnTo>
                  <a:pt x="86179" y="385596"/>
                </a:lnTo>
                <a:lnTo>
                  <a:pt x="85651" y="382455"/>
                </a:lnTo>
                <a:lnTo>
                  <a:pt x="84307" y="378377"/>
                </a:lnTo>
                <a:lnTo>
                  <a:pt x="82419" y="373673"/>
                </a:lnTo>
                <a:lnTo>
                  <a:pt x="81160" y="366569"/>
                </a:lnTo>
                <a:lnTo>
                  <a:pt x="80321" y="357865"/>
                </a:lnTo>
                <a:lnTo>
                  <a:pt x="79761" y="348092"/>
                </a:lnTo>
                <a:lnTo>
                  <a:pt x="77404" y="335624"/>
                </a:lnTo>
                <a:lnTo>
                  <a:pt x="73848" y="321359"/>
                </a:lnTo>
                <a:lnTo>
                  <a:pt x="69493" y="305896"/>
                </a:lnTo>
                <a:lnTo>
                  <a:pt x="65598" y="289635"/>
                </a:lnTo>
                <a:lnTo>
                  <a:pt x="62008" y="272840"/>
                </a:lnTo>
                <a:lnTo>
                  <a:pt x="58623" y="255691"/>
                </a:lnTo>
                <a:lnTo>
                  <a:pt x="55375" y="242274"/>
                </a:lnTo>
                <a:lnTo>
                  <a:pt x="52216" y="231344"/>
                </a:lnTo>
                <a:lnTo>
                  <a:pt x="49119" y="222074"/>
                </a:lnTo>
                <a:lnTo>
                  <a:pt x="25797" y="147400"/>
                </a:lnTo>
                <a:lnTo>
                  <a:pt x="19600" y="125432"/>
                </a:lnTo>
                <a:lnTo>
                  <a:pt x="15468" y="108801"/>
                </a:lnTo>
                <a:lnTo>
                  <a:pt x="4097" y="53631"/>
                </a:lnTo>
                <a:lnTo>
                  <a:pt x="2156" y="41090"/>
                </a:lnTo>
                <a:lnTo>
                  <a:pt x="862" y="29754"/>
                </a:lnTo>
                <a:lnTo>
                  <a:pt x="0" y="19219"/>
                </a:lnTo>
                <a:lnTo>
                  <a:pt x="417" y="12196"/>
                </a:lnTo>
                <a:lnTo>
                  <a:pt x="1688" y="7514"/>
                </a:lnTo>
                <a:lnTo>
                  <a:pt x="3527" y="4392"/>
                </a:lnTo>
                <a:lnTo>
                  <a:pt x="6737" y="2312"/>
                </a:lnTo>
                <a:lnTo>
                  <a:pt x="10862" y="924"/>
                </a:lnTo>
                <a:lnTo>
                  <a:pt x="15596" y="0"/>
                </a:lnTo>
                <a:lnTo>
                  <a:pt x="19744" y="375"/>
                </a:lnTo>
                <a:lnTo>
                  <a:pt x="23502" y="1618"/>
                </a:lnTo>
                <a:lnTo>
                  <a:pt x="41402" y="10741"/>
                </a:lnTo>
                <a:lnTo>
                  <a:pt x="46870" y="14481"/>
                </a:lnTo>
                <a:lnTo>
                  <a:pt x="52500" y="18959"/>
                </a:lnTo>
                <a:lnTo>
                  <a:pt x="58238" y="23930"/>
                </a:lnTo>
                <a:lnTo>
                  <a:pt x="67258" y="32097"/>
                </a:lnTo>
                <a:lnTo>
                  <a:pt x="75567" y="40026"/>
                </a:lnTo>
                <a:lnTo>
                  <a:pt x="85874" y="50165"/>
                </a:lnTo>
                <a:lnTo>
                  <a:pt x="89417" y="54655"/>
                </a:lnTo>
                <a:lnTo>
                  <a:pt x="91778" y="58640"/>
                </a:lnTo>
                <a:lnTo>
                  <a:pt x="94403" y="65714"/>
                </a:lnTo>
                <a:lnTo>
                  <a:pt x="95568" y="72165"/>
                </a:lnTo>
                <a:lnTo>
                  <a:pt x="93441" y="80986"/>
                </a:lnTo>
                <a:lnTo>
                  <a:pt x="91484" y="86116"/>
                </a:lnTo>
                <a:lnTo>
                  <a:pt x="89188" y="89536"/>
                </a:lnTo>
                <a:lnTo>
                  <a:pt x="86665" y="91816"/>
                </a:lnTo>
                <a:lnTo>
                  <a:pt x="83991" y="93336"/>
                </a:lnTo>
                <a:lnTo>
                  <a:pt x="75728" y="97671"/>
                </a:lnTo>
                <a:lnTo>
                  <a:pt x="70746" y="100216"/>
                </a:lnTo>
                <a:lnTo>
                  <a:pt x="66432" y="101913"/>
                </a:lnTo>
                <a:lnTo>
                  <a:pt x="62565" y="103044"/>
                </a:lnTo>
                <a:lnTo>
                  <a:pt x="58994" y="103798"/>
                </a:lnTo>
                <a:lnTo>
                  <a:pt x="53637" y="104300"/>
                </a:lnTo>
                <a:lnTo>
                  <a:pt x="47089" y="104635"/>
                </a:lnTo>
                <a:lnTo>
                  <a:pt x="28944" y="105108"/>
                </a:lnTo>
                <a:lnTo>
                  <a:pt x="16134" y="10530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0" name="SMARTPenAnnotation1335"/>
          <p:cNvSpPr/>
          <p:nvPr/>
        </p:nvSpPr>
        <p:spPr>
          <a:xfrm>
            <a:off x="5063624" y="5464968"/>
            <a:ext cx="106666" cy="80180"/>
          </a:xfrm>
          <a:custGeom>
            <a:avLst/>
            <a:gdLst/>
            <a:ahLst/>
            <a:cxnLst/>
            <a:rect l="0" t="0" r="0" b="0"/>
            <a:pathLst>
              <a:path w="106666" h="80180">
                <a:moveTo>
                  <a:pt x="62016" y="0"/>
                </a:moveTo>
                <a:lnTo>
                  <a:pt x="23901" y="0"/>
                </a:lnTo>
                <a:lnTo>
                  <a:pt x="21724" y="993"/>
                </a:lnTo>
                <a:lnTo>
                  <a:pt x="20271" y="2646"/>
                </a:lnTo>
                <a:lnTo>
                  <a:pt x="19304" y="4741"/>
                </a:lnTo>
                <a:lnTo>
                  <a:pt x="17667" y="7129"/>
                </a:lnTo>
                <a:lnTo>
                  <a:pt x="15582" y="9714"/>
                </a:lnTo>
                <a:lnTo>
                  <a:pt x="13201" y="12429"/>
                </a:lnTo>
                <a:lnTo>
                  <a:pt x="10621" y="16223"/>
                </a:lnTo>
                <a:lnTo>
                  <a:pt x="7909" y="20738"/>
                </a:lnTo>
                <a:lnTo>
                  <a:pt x="5109" y="25731"/>
                </a:lnTo>
                <a:lnTo>
                  <a:pt x="3242" y="30053"/>
                </a:lnTo>
                <a:lnTo>
                  <a:pt x="1997" y="33926"/>
                </a:lnTo>
                <a:lnTo>
                  <a:pt x="1168" y="37500"/>
                </a:lnTo>
                <a:lnTo>
                  <a:pt x="615" y="40876"/>
                </a:lnTo>
                <a:lnTo>
                  <a:pt x="246" y="44117"/>
                </a:lnTo>
                <a:lnTo>
                  <a:pt x="0" y="47271"/>
                </a:lnTo>
                <a:lnTo>
                  <a:pt x="828" y="51358"/>
                </a:lnTo>
                <a:lnTo>
                  <a:pt x="2373" y="56067"/>
                </a:lnTo>
                <a:lnTo>
                  <a:pt x="4394" y="61190"/>
                </a:lnTo>
                <a:lnTo>
                  <a:pt x="6734" y="65598"/>
                </a:lnTo>
                <a:lnTo>
                  <a:pt x="9287" y="69529"/>
                </a:lnTo>
                <a:lnTo>
                  <a:pt x="11981" y="73142"/>
                </a:lnTo>
                <a:lnTo>
                  <a:pt x="14769" y="75551"/>
                </a:lnTo>
                <a:lnTo>
                  <a:pt x="17620" y="77156"/>
                </a:lnTo>
                <a:lnTo>
                  <a:pt x="20512" y="78226"/>
                </a:lnTo>
                <a:lnTo>
                  <a:pt x="24425" y="78940"/>
                </a:lnTo>
                <a:lnTo>
                  <a:pt x="29018" y="79416"/>
                </a:lnTo>
                <a:lnTo>
                  <a:pt x="41166" y="80179"/>
                </a:lnTo>
                <a:lnTo>
                  <a:pt x="43156" y="79250"/>
                </a:lnTo>
                <a:lnTo>
                  <a:pt x="45474" y="77638"/>
                </a:lnTo>
                <a:lnTo>
                  <a:pt x="48011" y="75571"/>
                </a:lnTo>
                <a:lnTo>
                  <a:pt x="50695" y="73202"/>
                </a:lnTo>
                <a:lnTo>
                  <a:pt x="56323" y="67922"/>
                </a:lnTo>
                <a:lnTo>
                  <a:pt x="58221" y="65125"/>
                </a:lnTo>
                <a:lnTo>
                  <a:pt x="59486" y="62269"/>
                </a:lnTo>
                <a:lnTo>
                  <a:pt x="60329" y="59372"/>
                </a:lnTo>
                <a:lnTo>
                  <a:pt x="60892" y="56448"/>
                </a:lnTo>
                <a:lnTo>
                  <a:pt x="61267" y="53507"/>
                </a:lnTo>
                <a:lnTo>
                  <a:pt x="61516" y="50555"/>
                </a:lnTo>
                <a:lnTo>
                  <a:pt x="62675" y="46602"/>
                </a:lnTo>
                <a:lnTo>
                  <a:pt x="64440" y="41982"/>
                </a:lnTo>
                <a:lnTo>
                  <a:pt x="66608" y="36917"/>
                </a:lnTo>
                <a:lnTo>
                  <a:pt x="67062" y="31557"/>
                </a:lnTo>
                <a:lnTo>
                  <a:pt x="66372" y="25999"/>
                </a:lnTo>
                <a:lnTo>
                  <a:pt x="64921" y="20309"/>
                </a:lnTo>
                <a:lnTo>
                  <a:pt x="63952" y="15524"/>
                </a:lnTo>
                <a:lnTo>
                  <a:pt x="63307" y="11342"/>
                </a:lnTo>
                <a:lnTo>
                  <a:pt x="62877" y="7561"/>
                </a:lnTo>
                <a:lnTo>
                  <a:pt x="62590" y="6033"/>
                </a:lnTo>
                <a:lnTo>
                  <a:pt x="62399" y="6006"/>
                </a:lnTo>
                <a:lnTo>
                  <a:pt x="62271" y="6981"/>
                </a:lnTo>
                <a:lnTo>
                  <a:pt x="63178" y="7631"/>
                </a:lnTo>
                <a:lnTo>
                  <a:pt x="64775" y="8064"/>
                </a:lnTo>
                <a:lnTo>
                  <a:pt x="66832" y="8353"/>
                </a:lnTo>
                <a:lnTo>
                  <a:pt x="68203" y="9537"/>
                </a:lnTo>
                <a:lnTo>
                  <a:pt x="69118" y="11319"/>
                </a:lnTo>
                <a:lnTo>
                  <a:pt x="69727" y="13499"/>
                </a:lnTo>
                <a:lnTo>
                  <a:pt x="71126" y="16938"/>
                </a:lnTo>
                <a:lnTo>
                  <a:pt x="73050" y="21214"/>
                </a:lnTo>
                <a:lnTo>
                  <a:pt x="78528" y="32854"/>
                </a:lnTo>
                <a:lnTo>
                  <a:pt x="78977" y="34801"/>
                </a:lnTo>
                <a:lnTo>
                  <a:pt x="79277" y="37091"/>
                </a:lnTo>
                <a:lnTo>
                  <a:pt x="79476" y="39611"/>
                </a:lnTo>
                <a:lnTo>
                  <a:pt x="81593" y="43274"/>
                </a:lnTo>
                <a:lnTo>
                  <a:pt x="84990" y="47701"/>
                </a:lnTo>
                <a:lnTo>
                  <a:pt x="89238" y="52637"/>
                </a:lnTo>
                <a:lnTo>
                  <a:pt x="92070" y="56919"/>
                </a:lnTo>
                <a:lnTo>
                  <a:pt x="93958" y="60767"/>
                </a:lnTo>
                <a:lnTo>
                  <a:pt x="106665" y="7143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1" name="SMARTPenAnnotation1336"/>
          <p:cNvSpPr/>
          <p:nvPr/>
        </p:nvSpPr>
        <p:spPr>
          <a:xfrm>
            <a:off x="5188148" y="5438508"/>
            <a:ext cx="116087" cy="75698"/>
          </a:xfrm>
          <a:custGeom>
            <a:avLst/>
            <a:gdLst/>
            <a:ahLst/>
            <a:cxnLst/>
            <a:rect l="0" t="0" r="0" b="0"/>
            <a:pathLst>
              <a:path w="116087" h="75698">
                <a:moveTo>
                  <a:pt x="0" y="17531"/>
                </a:moveTo>
                <a:lnTo>
                  <a:pt x="0" y="22271"/>
                </a:lnTo>
                <a:lnTo>
                  <a:pt x="993" y="25652"/>
                </a:lnTo>
                <a:lnTo>
                  <a:pt x="2646" y="29890"/>
                </a:lnTo>
                <a:lnTo>
                  <a:pt x="4741" y="34700"/>
                </a:lnTo>
                <a:lnTo>
                  <a:pt x="7129" y="38899"/>
                </a:lnTo>
                <a:lnTo>
                  <a:pt x="9713" y="42690"/>
                </a:lnTo>
                <a:lnTo>
                  <a:pt x="12429" y="46210"/>
                </a:lnTo>
                <a:lnTo>
                  <a:pt x="15231" y="51533"/>
                </a:lnTo>
                <a:lnTo>
                  <a:pt x="18091" y="58058"/>
                </a:lnTo>
                <a:lnTo>
                  <a:pt x="25071" y="75697"/>
                </a:lnTo>
                <a:lnTo>
                  <a:pt x="25644" y="75159"/>
                </a:lnTo>
                <a:lnTo>
                  <a:pt x="26025" y="72817"/>
                </a:lnTo>
                <a:lnTo>
                  <a:pt x="26280" y="69271"/>
                </a:lnTo>
                <a:lnTo>
                  <a:pt x="27442" y="65914"/>
                </a:lnTo>
                <a:lnTo>
                  <a:pt x="29209" y="62685"/>
                </a:lnTo>
                <a:lnTo>
                  <a:pt x="31379" y="59540"/>
                </a:lnTo>
                <a:lnTo>
                  <a:pt x="32825" y="56451"/>
                </a:lnTo>
                <a:lnTo>
                  <a:pt x="33790" y="53399"/>
                </a:lnTo>
                <a:lnTo>
                  <a:pt x="34432" y="50373"/>
                </a:lnTo>
                <a:lnTo>
                  <a:pt x="34861" y="45378"/>
                </a:lnTo>
                <a:lnTo>
                  <a:pt x="35147" y="39073"/>
                </a:lnTo>
                <a:lnTo>
                  <a:pt x="35549" y="18622"/>
                </a:lnTo>
                <a:lnTo>
                  <a:pt x="35606" y="12305"/>
                </a:lnTo>
                <a:lnTo>
                  <a:pt x="36635" y="8094"/>
                </a:lnTo>
                <a:lnTo>
                  <a:pt x="38314" y="5286"/>
                </a:lnTo>
                <a:lnTo>
                  <a:pt x="40426" y="3414"/>
                </a:lnTo>
                <a:lnTo>
                  <a:pt x="42825" y="2167"/>
                </a:lnTo>
                <a:lnTo>
                  <a:pt x="45417" y="1335"/>
                </a:lnTo>
                <a:lnTo>
                  <a:pt x="51966" y="0"/>
                </a:lnTo>
                <a:lnTo>
                  <a:pt x="53496" y="883"/>
                </a:lnTo>
                <a:lnTo>
                  <a:pt x="55507" y="2463"/>
                </a:lnTo>
                <a:lnTo>
                  <a:pt x="57841" y="4509"/>
                </a:lnTo>
                <a:lnTo>
                  <a:pt x="60388" y="6865"/>
                </a:lnTo>
                <a:lnTo>
                  <a:pt x="65866" y="12129"/>
                </a:lnTo>
                <a:lnTo>
                  <a:pt x="68715" y="13930"/>
                </a:lnTo>
                <a:lnTo>
                  <a:pt x="71607" y="15130"/>
                </a:lnTo>
                <a:lnTo>
                  <a:pt x="74527" y="15930"/>
                </a:lnTo>
                <a:lnTo>
                  <a:pt x="77466" y="17456"/>
                </a:lnTo>
                <a:lnTo>
                  <a:pt x="80417" y="19465"/>
                </a:lnTo>
                <a:lnTo>
                  <a:pt x="83377" y="21797"/>
                </a:lnTo>
                <a:lnTo>
                  <a:pt x="85350" y="24343"/>
                </a:lnTo>
                <a:lnTo>
                  <a:pt x="86666" y="27033"/>
                </a:lnTo>
                <a:lnTo>
                  <a:pt x="87543" y="29819"/>
                </a:lnTo>
                <a:lnTo>
                  <a:pt x="90112" y="33661"/>
                </a:lnTo>
                <a:lnTo>
                  <a:pt x="93809" y="38206"/>
                </a:lnTo>
                <a:lnTo>
                  <a:pt x="98258" y="43220"/>
                </a:lnTo>
                <a:lnTo>
                  <a:pt x="102217" y="48548"/>
                </a:lnTo>
                <a:lnTo>
                  <a:pt x="105848" y="54084"/>
                </a:lnTo>
                <a:lnTo>
                  <a:pt x="116086" y="7110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2" name="SMARTPenAnnotation1337"/>
          <p:cNvSpPr/>
          <p:nvPr/>
        </p:nvSpPr>
        <p:spPr>
          <a:xfrm>
            <a:off x="5179218" y="5411390"/>
            <a:ext cx="214158" cy="569195"/>
          </a:xfrm>
          <a:custGeom>
            <a:avLst/>
            <a:gdLst/>
            <a:ahLst/>
            <a:cxnLst/>
            <a:rect l="0" t="0" r="0" b="0"/>
            <a:pathLst>
              <a:path w="214158" h="569195">
                <a:moveTo>
                  <a:pt x="0" y="0"/>
                </a:moveTo>
                <a:lnTo>
                  <a:pt x="0" y="4741"/>
                </a:lnTo>
                <a:lnTo>
                  <a:pt x="2977" y="9114"/>
                </a:lnTo>
                <a:lnTo>
                  <a:pt x="7938" y="15005"/>
                </a:lnTo>
                <a:lnTo>
                  <a:pt x="14221" y="21910"/>
                </a:lnTo>
                <a:lnTo>
                  <a:pt x="18411" y="27505"/>
                </a:lnTo>
                <a:lnTo>
                  <a:pt x="25299" y="40121"/>
                </a:lnTo>
                <a:lnTo>
                  <a:pt x="30426" y="46936"/>
                </a:lnTo>
                <a:lnTo>
                  <a:pt x="36013" y="55918"/>
                </a:lnTo>
                <a:lnTo>
                  <a:pt x="41803" y="65532"/>
                </a:lnTo>
                <a:lnTo>
                  <a:pt x="47683" y="73112"/>
                </a:lnTo>
                <a:lnTo>
                  <a:pt x="53605" y="79789"/>
                </a:lnTo>
                <a:lnTo>
                  <a:pt x="59543" y="86063"/>
                </a:lnTo>
                <a:lnTo>
                  <a:pt x="65490" y="92160"/>
                </a:lnTo>
                <a:lnTo>
                  <a:pt x="69457" y="95174"/>
                </a:lnTo>
                <a:lnTo>
                  <a:pt x="74086" y="98176"/>
                </a:lnTo>
                <a:lnTo>
                  <a:pt x="79156" y="101169"/>
                </a:lnTo>
                <a:lnTo>
                  <a:pt x="83528" y="103165"/>
                </a:lnTo>
                <a:lnTo>
                  <a:pt x="87436" y="104496"/>
                </a:lnTo>
                <a:lnTo>
                  <a:pt x="91033" y="105383"/>
                </a:lnTo>
                <a:lnTo>
                  <a:pt x="93431" y="104982"/>
                </a:lnTo>
                <a:lnTo>
                  <a:pt x="95030" y="103722"/>
                </a:lnTo>
                <a:lnTo>
                  <a:pt x="97798" y="99677"/>
                </a:lnTo>
                <a:lnTo>
                  <a:pt x="102336" y="94572"/>
                </a:lnTo>
                <a:lnTo>
                  <a:pt x="103942" y="89837"/>
                </a:lnTo>
                <a:lnTo>
                  <a:pt x="105729" y="76639"/>
                </a:lnTo>
                <a:lnTo>
                  <a:pt x="106204" y="63991"/>
                </a:lnTo>
                <a:lnTo>
                  <a:pt x="107031" y="6982"/>
                </a:lnTo>
                <a:lnTo>
                  <a:pt x="107073" y="6639"/>
                </a:lnTo>
                <a:lnTo>
                  <a:pt x="107119" y="11550"/>
                </a:lnTo>
                <a:lnTo>
                  <a:pt x="109786" y="20347"/>
                </a:lnTo>
                <a:lnTo>
                  <a:pt x="111886" y="25471"/>
                </a:lnTo>
                <a:lnTo>
                  <a:pt x="122157" y="57622"/>
                </a:lnTo>
                <a:lnTo>
                  <a:pt x="134659" y="99032"/>
                </a:lnTo>
                <a:lnTo>
                  <a:pt x="143523" y="130665"/>
                </a:lnTo>
                <a:lnTo>
                  <a:pt x="154092" y="170787"/>
                </a:lnTo>
                <a:lnTo>
                  <a:pt x="158290" y="184304"/>
                </a:lnTo>
                <a:lnTo>
                  <a:pt x="163074" y="198275"/>
                </a:lnTo>
                <a:lnTo>
                  <a:pt x="168247" y="212551"/>
                </a:lnTo>
                <a:lnTo>
                  <a:pt x="172689" y="227029"/>
                </a:lnTo>
                <a:lnTo>
                  <a:pt x="176641" y="241642"/>
                </a:lnTo>
                <a:lnTo>
                  <a:pt x="190115" y="295999"/>
                </a:lnTo>
                <a:lnTo>
                  <a:pt x="196282" y="323378"/>
                </a:lnTo>
                <a:lnTo>
                  <a:pt x="208326" y="381378"/>
                </a:lnTo>
                <a:lnTo>
                  <a:pt x="210322" y="395142"/>
                </a:lnTo>
                <a:lnTo>
                  <a:pt x="211652" y="408288"/>
                </a:lnTo>
                <a:lnTo>
                  <a:pt x="212539" y="421020"/>
                </a:lnTo>
                <a:lnTo>
                  <a:pt x="213130" y="433477"/>
                </a:lnTo>
                <a:lnTo>
                  <a:pt x="213787" y="457902"/>
                </a:lnTo>
                <a:lnTo>
                  <a:pt x="214157" y="489224"/>
                </a:lnTo>
                <a:lnTo>
                  <a:pt x="213217" y="500775"/>
                </a:lnTo>
                <a:lnTo>
                  <a:pt x="211598" y="513436"/>
                </a:lnTo>
                <a:lnTo>
                  <a:pt x="209526" y="526837"/>
                </a:lnTo>
                <a:lnTo>
                  <a:pt x="204578" y="544374"/>
                </a:lnTo>
                <a:lnTo>
                  <a:pt x="199073" y="555475"/>
                </a:lnTo>
                <a:lnTo>
                  <a:pt x="193318" y="563716"/>
                </a:lnTo>
                <a:lnTo>
                  <a:pt x="189402" y="566311"/>
                </a:lnTo>
                <a:lnTo>
                  <a:pt x="184807" y="568041"/>
                </a:lnTo>
                <a:lnTo>
                  <a:pt x="179760" y="569194"/>
                </a:lnTo>
                <a:lnTo>
                  <a:pt x="175402" y="568971"/>
                </a:lnTo>
                <a:lnTo>
                  <a:pt x="171505" y="567829"/>
                </a:lnTo>
                <a:lnTo>
                  <a:pt x="153382" y="558869"/>
                </a:lnTo>
                <a:lnTo>
                  <a:pt x="148887" y="556134"/>
                </a:lnTo>
                <a:lnTo>
                  <a:pt x="144899" y="553319"/>
                </a:lnTo>
                <a:lnTo>
                  <a:pt x="141248" y="550449"/>
                </a:lnTo>
                <a:lnTo>
                  <a:pt x="136829" y="546552"/>
                </a:lnTo>
                <a:lnTo>
                  <a:pt x="126628" y="536931"/>
                </a:lnTo>
                <a:lnTo>
                  <a:pt x="120138" y="528610"/>
                </a:lnTo>
                <a:lnTo>
                  <a:pt x="112834" y="518102"/>
                </a:lnTo>
                <a:lnTo>
                  <a:pt x="104988" y="506136"/>
                </a:lnTo>
                <a:lnTo>
                  <a:pt x="98766" y="495182"/>
                </a:lnTo>
                <a:lnTo>
                  <a:pt x="93625" y="484903"/>
                </a:lnTo>
                <a:lnTo>
                  <a:pt x="89206" y="475073"/>
                </a:lnTo>
                <a:lnTo>
                  <a:pt x="85268" y="461575"/>
                </a:lnTo>
                <a:lnTo>
                  <a:pt x="81650" y="445631"/>
                </a:lnTo>
                <a:lnTo>
                  <a:pt x="78245" y="428056"/>
                </a:lnTo>
                <a:lnTo>
                  <a:pt x="74984" y="414355"/>
                </a:lnTo>
                <a:lnTo>
                  <a:pt x="71818" y="403237"/>
                </a:lnTo>
                <a:lnTo>
                  <a:pt x="68714" y="393840"/>
                </a:lnTo>
                <a:lnTo>
                  <a:pt x="66646" y="382615"/>
                </a:lnTo>
                <a:lnTo>
                  <a:pt x="65266" y="370171"/>
                </a:lnTo>
                <a:lnTo>
                  <a:pt x="64347" y="356913"/>
                </a:lnTo>
                <a:lnTo>
                  <a:pt x="64726" y="344106"/>
                </a:lnTo>
                <a:lnTo>
                  <a:pt x="65971" y="331600"/>
                </a:lnTo>
                <a:lnTo>
                  <a:pt x="67794" y="319293"/>
                </a:lnTo>
                <a:lnTo>
                  <a:pt x="70001" y="309105"/>
                </a:lnTo>
                <a:lnTo>
                  <a:pt x="75099" y="292492"/>
                </a:lnTo>
                <a:lnTo>
                  <a:pt x="80672" y="278494"/>
                </a:lnTo>
                <a:lnTo>
                  <a:pt x="89297" y="25896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3" name="SMARTPenAnnotation1338"/>
          <p:cNvSpPr/>
          <p:nvPr/>
        </p:nvSpPr>
        <p:spPr>
          <a:xfrm>
            <a:off x="6375796" y="2518171"/>
            <a:ext cx="133947" cy="464345"/>
          </a:xfrm>
          <a:custGeom>
            <a:avLst/>
            <a:gdLst/>
            <a:ahLst/>
            <a:cxnLst/>
            <a:rect l="0" t="0" r="0" b="0"/>
            <a:pathLst>
              <a:path w="133947" h="464345">
                <a:moveTo>
                  <a:pt x="0" y="0"/>
                </a:moveTo>
                <a:lnTo>
                  <a:pt x="0" y="43527"/>
                </a:lnTo>
                <a:lnTo>
                  <a:pt x="2646" y="54402"/>
                </a:lnTo>
                <a:lnTo>
                  <a:pt x="6137" y="64859"/>
                </a:lnTo>
                <a:lnTo>
                  <a:pt x="7689" y="72813"/>
                </a:lnTo>
                <a:lnTo>
                  <a:pt x="13303" y="101831"/>
                </a:lnTo>
                <a:lnTo>
                  <a:pt x="21126" y="135879"/>
                </a:lnTo>
                <a:lnTo>
                  <a:pt x="25990" y="156070"/>
                </a:lnTo>
                <a:lnTo>
                  <a:pt x="33202" y="181438"/>
                </a:lnTo>
                <a:lnTo>
                  <a:pt x="59337" y="265096"/>
                </a:lnTo>
                <a:lnTo>
                  <a:pt x="70359" y="299391"/>
                </a:lnTo>
                <a:lnTo>
                  <a:pt x="73695" y="311711"/>
                </a:lnTo>
                <a:lnTo>
                  <a:pt x="75920" y="321909"/>
                </a:lnTo>
                <a:lnTo>
                  <a:pt x="77402" y="330692"/>
                </a:lnTo>
                <a:lnTo>
                  <a:pt x="79383" y="338532"/>
                </a:lnTo>
                <a:lnTo>
                  <a:pt x="81695" y="345743"/>
                </a:lnTo>
                <a:lnTo>
                  <a:pt x="84230" y="352534"/>
                </a:lnTo>
                <a:lnTo>
                  <a:pt x="86911" y="359046"/>
                </a:lnTo>
                <a:lnTo>
                  <a:pt x="89691" y="365372"/>
                </a:lnTo>
                <a:lnTo>
                  <a:pt x="92536" y="371574"/>
                </a:lnTo>
                <a:lnTo>
                  <a:pt x="95426" y="378685"/>
                </a:lnTo>
                <a:lnTo>
                  <a:pt x="98344" y="386402"/>
                </a:lnTo>
                <a:lnTo>
                  <a:pt x="101281" y="394523"/>
                </a:lnTo>
                <a:lnTo>
                  <a:pt x="106216" y="405891"/>
                </a:lnTo>
                <a:lnTo>
                  <a:pt x="133946" y="46434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4" name="SMARTPenAnnotation1339"/>
          <p:cNvSpPr/>
          <p:nvPr/>
        </p:nvSpPr>
        <p:spPr>
          <a:xfrm>
            <a:off x="6046805" y="3080788"/>
            <a:ext cx="328992" cy="337863"/>
          </a:xfrm>
          <a:custGeom>
            <a:avLst/>
            <a:gdLst/>
            <a:ahLst/>
            <a:cxnLst/>
            <a:rect l="0" t="0" r="0" b="0"/>
            <a:pathLst>
              <a:path w="328992" h="337863">
                <a:moveTo>
                  <a:pt x="141468" y="44602"/>
                </a:moveTo>
                <a:lnTo>
                  <a:pt x="136728" y="35122"/>
                </a:lnTo>
                <a:lnTo>
                  <a:pt x="134400" y="27821"/>
                </a:lnTo>
                <a:lnTo>
                  <a:pt x="133779" y="24485"/>
                </a:lnTo>
                <a:lnTo>
                  <a:pt x="130444" y="18132"/>
                </a:lnTo>
                <a:lnTo>
                  <a:pt x="128166" y="15049"/>
                </a:lnTo>
                <a:lnTo>
                  <a:pt x="120342" y="8978"/>
                </a:lnTo>
                <a:lnTo>
                  <a:pt x="111243" y="3964"/>
                </a:lnTo>
                <a:lnTo>
                  <a:pt x="103891" y="1737"/>
                </a:lnTo>
                <a:lnTo>
                  <a:pt x="94174" y="482"/>
                </a:lnTo>
                <a:lnTo>
                  <a:pt x="85392" y="189"/>
                </a:lnTo>
                <a:lnTo>
                  <a:pt x="63584" y="0"/>
                </a:lnTo>
                <a:lnTo>
                  <a:pt x="58788" y="977"/>
                </a:lnTo>
                <a:lnTo>
                  <a:pt x="50812" y="4708"/>
                </a:lnTo>
                <a:lnTo>
                  <a:pt x="36004" y="12387"/>
                </a:lnTo>
                <a:lnTo>
                  <a:pt x="27457" y="20693"/>
                </a:lnTo>
                <a:lnTo>
                  <a:pt x="20351" y="30999"/>
                </a:lnTo>
                <a:lnTo>
                  <a:pt x="17067" y="36526"/>
                </a:lnTo>
                <a:lnTo>
                  <a:pt x="11765" y="46966"/>
                </a:lnTo>
                <a:lnTo>
                  <a:pt x="9408" y="54913"/>
                </a:lnTo>
                <a:lnTo>
                  <a:pt x="7787" y="60406"/>
                </a:lnTo>
                <a:lnTo>
                  <a:pt x="3341" y="74446"/>
                </a:lnTo>
                <a:lnTo>
                  <a:pt x="1758" y="84342"/>
                </a:lnTo>
                <a:lnTo>
                  <a:pt x="703" y="95900"/>
                </a:lnTo>
                <a:lnTo>
                  <a:pt x="0" y="108566"/>
                </a:lnTo>
                <a:lnTo>
                  <a:pt x="523" y="121972"/>
                </a:lnTo>
                <a:lnTo>
                  <a:pt x="1864" y="135869"/>
                </a:lnTo>
                <a:lnTo>
                  <a:pt x="3750" y="150095"/>
                </a:lnTo>
                <a:lnTo>
                  <a:pt x="6000" y="161564"/>
                </a:lnTo>
                <a:lnTo>
                  <a:pt x="8492" y="171194"/>
                </a:lnTo>
                <a:lnTo>
                  <a:pt x="11145" y="179598"/>
                </a:lnTo>
                <a:lnTo>
                  <a:pt x="14899" y="189170"/>
                </a:lnTo>
                <a:lnTo>
                  <a:pt x="19385" y="199520"/>
                </a:lnTo>
                <a:lnTo>
                  <a:pt x="24361" y="210389"/>
                </a:lnTo>
                <a:lnTo>
                  <a:pt x="29662" y="219618"/>
                </a:lnTo>
                <a:lnTo>
                  <a:pt x="35181" y="227756"/>
                </a:lnTo>
                <a:lnTo>
                  <a:pt x="40844" y="235166"/>
                </a:lnTo>
                <a:lnTo>
                  <a:pt x="46604" y="242090"/>
                </a:lnTo>
                <a:lnTo>
                  <a:pt x="52429" y="248690"/>
                </a:lnTo>
                <a:lnTo>
                  <a:pt x="64192" y="261316"/>
                </a:lnTo>
                <a:lnTo>
                  <a:pt x="76034" y="273542"/>
                </a:lnTo>
                <a:lnTo>
                  <a:pt x="84947" y="280572"/>
                </a:lnTo>
                <a:lnTo>
                  <a:pt x="95850" y="288236"/>
                </a:lnTo>
                <a:lnTo>
                  <a:pt x="108080" y="296322"/>
                </a:lnTo>
                <a:lnTo>
                  <a:pt x="118217" y="302704"/>
                </a:lnTo>
                <a:lnTo>
                  <a:pt x="126960" y="307951"/>
                </a:lnTo>
                <a:lnTo>
                  <a:pt x="134772" y="312442"/>
                </a:lnTo>
                <a:lnTo>
                  <a:pt x="142957" y="316427"/>
                </a:lnTo>
                <a:lnTo>
                  <a:pt x="151391" y="320077"/>
                </a:lnTo>
                <a:lnTo>
                  <a:pt x="159990" y="323502"/>
                </a:lnTo>
                <a:lnTo>
                  <a:pt x="168698" y="325785"/>
                </a:lnTo>
                <a:lnTo>
                  <a:pt x="177481" y="327308"/>
                </a:lnTo>
                <a:lnTo>
                  <a:pt x="186312" y="328322"/>
                </a:lnTo>
                <a:lnTo>
                  <a:pt x="195177" y="329991"/>
                </a:lnTo>
                <a:lnTo>
                  <a:pt x="204063" y="332096"/>
                </a:lnTo>
                <a:lnTo>
                  <a:pt x="212964" y="334491"/>
                </a:lnTo>
                <a:lnTo>
                  <a:pt x="220882" y="336088"/>
                </a:lnTo>
                <a:lnTo>
                  <a:pt x="228145" y="337152"/>
                </a:lnTo>
                <a:lnTo>
                  <a:pt x="234971" y="337862"/>
                </a:lnTo>
                <a:lnTo>
                  <a:pt x="242499" y="337344"/>
                </a:lnTo>
                <a:lnTo>
                  <a:pt x="250493" y="336005"/>
                </a:lnTo>
                <a:lnTo>
                  <a:pt x="258800" y="334121"/>
                </a:lnTo>
                <a:lnTo>
                  <a:pt x="267315" y="332865"/>
                </a:lnTo>
                <a:lnTo>
                  <a:pt x="275967" y="332027"/>
                </a:lnTo>
                <a:lnTo>
                  <a:pt x="291534" y="331097"/>
                </a:lnTo>
                <a:lnTo>
                  <a:pt x="301760" y="330683"/>
                </a:lnTo>
                <a:lnTo>
                  <a:pt x="306869" y="329580"/>
                </a:lnTo>
                <a:lnTo>
                  <a:pt x="312259" y="327853"/>
                </a:lnTo>
                <a:lnTo>
                  <a:pt x="328991" y="32142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5" name="SMARTPenAnnotation1340"/>
          <p:cNvSpPr/>
          <p:nvPr/>
        </p:nvSpPr>
        <p:spPr>
          <a:xfrm>
            <a:off x="6395052" y="3241476"/>
            <a:ext cx="96817" cy="124860"/>
          </a:xfrm>
          <a:custGeom>
            <a:avLst/>
            <a:gdLst/>
            <a:ahLst/>
            <a:cxnLst/>
            <a:rect l="0" t="0" r="0" b="0"/>
            <a:pathLst>
              <a:path w="96817" h="124860">
                <a:moveTo>
                  <a:pt x="78971" y="0"/>
                </a:moveTo>
                <a:lnTo>
                  <a:pt x="64750" y="0"/>
                </a:lnTo>
                <a:lnTo>
                  <a:pt x="59568" y="992"/>
                </a:lnTo>
                <a:lnTo>
                  <a:pt x="55122" y="2646"/>
                </a:lnTo>
                <a:lnTo>
                  <a:pt x="51165" y="4741"/>
                </a:lnTo>
                <a:lnTo>
                  <a:pt x="47536" y="6137"/>
                </a:lnTo>
                <a:lnTo>
                  <a:pt x="44123" y="7068"/>
                </a:lnTo>
                <a:lnTo>
                  <a:pt x="40856" y="7689"/>
                </a:lnTo>
                <a:lnTo>
                  <a:pt x="37686" y="9095"/>
                </a:lnTo>
                <a:lnTo>
                  <a:pt x="34581" y="11024"/>
                </a:lnTo>
                <a:lnTo>
                  <a:pt x="31518" y="13302"/>
                </a:lnTo>
                <a:lnTo>
                  <a:pt x="28484" y="15814"/>
                </a:lnTo>
                <a:lnTo>
                  <a:pt x="25470" y="18480"/>
                </a:lnTo>
                <a:lnTo>
                  <a:pt x="22467" y="21250"/>
                </a:lnTo>
                <a:lnTo>
                  <a:pt x="19474" y="25080"/>
                </a:lnTo>
                <a:lnTo>
                  <a:pt x="16486" y="29619"/>
                </a:lnTo>
                <a:lnTo>
                  <a:pt x="13502" y="34629"/>
                </a:lnTo>
                <a:lnTo>
                  <a:pt x="11512" y="38961"/>
                </a:lnTo>
                <a:lnTo>
                  <a:pt x="10186" y="42841"/>
                </a:lnTo>
                <a:lnTo>
                  <a:pt x="9302" y="46420"/>
                </a:lnTo>
                <a:lnTo>
                  <a:pt x="7720" y="49799"/>
                </a:lnTo>
                <a:lnTo>
                  <a:pt x="5674" y="53043"/>
                </a:lnTo>
                <a:lnTo>
                  <a:pt x="3317" y="56198"/>
                </a:lnTo>
                <a:lnTo>
                  <a:pt x="1746" y="61278"/>
                </a:lnTo>
                <a:lnTo>
                  <a:pt x="699" y="67641"/>
                </a:lnTo>
                <a:lnTo>
                  <a:pt x="0" y="74859"/>
                </a:lnTo>
                <a:lnTo>
                  <a:pt x="527" y="80664"/>
                </a:lnTo>
                <a:lnTo>
                  <a:pt x="1871" y="85526"/>
                </a:lnTo>
                <a:lnTo>
                  <a:pt x="3758" y="89760"/>
                </a:lnTo>
                <a:lnTo>
                  <a:pt x="5017" y="93574"/>
                </a:lnTo>
                <a:lnTo>
                  <a:pt x="5856" y="97109"/>
                </a:lnTo>
                <a:lnTo>
                  <a:pt x="6415" y="100459"/>
                </a:lnTo>
                <a:lnTo>
                  <a:pt x="7780" y="103683"/>
                </a:lnTo>
                <a:lnTo>
                  <a:pt x="9683" y="106825"/>
                </a:lnTo>
                <a:lnTo>
                  <a:pt x="11943" y="109912"/>
                </a:lnTo>
                <a:lnTo>
                  <a:pt x="16426" y="112963"/>
                </a:lnTo>
                <a:lnTo>
                  <a:pt x="22391" y="115988"/>
                </a:lnTo>
                <a:lnTo>
                  <a:pt x="29345" y="118997"/>
                </a:lnTo>
                <a:lnTo>
                  <a:pt x="34973" y="121004"/>
                </a:lnTo>
                <a:lnTo>
                  <a:pt x="39717" y="122341"/>
                </a:lnTo>
                <a:lnTo>
                  <a:pt x="43872" y="123232"/>
                </a:lnTo>
                <a:lnTo>
                  <a:pt x="47634" y="123827"/>
                </a:lnTo>
                <a:lnTo>
                  <a:pt x="51134" y="124223"/>
                </a:lnTo>
                <a:lnTo>
                  <a:pt x="54460" y="124487"/>
                </a:lnTo>
                <a:lnTo>
                  <a:pt x="58662" y="124663"/>
                </a:lnTo>
                <a:lnTo>
                  <a:pt x="68622" y="124859"/>
                </a:lnTo>
                <a:lnTo>
                  <a:pt x="73064" y="123919"/>
                </a:lnTo>
                <a:lnTo>
                  <a:pt x="77017" y="122300"/>
                </a:lnTo>
                <a:lnTo>
                  <a:pt x="80645" y="120229"/>
                </a:lnTo>
                <a:lnTo>
                  <a:pt x="84056" y="117856"/>
                </a:lnTo>
                <a:lnTo>
                  <a:pt x="87322" y="115281"/>
                </a:lnTo>
                <a:lnTo>
                  <a:pt x="90491" y="112573"/>
                </a:lnTo>
                <a:lnTo>
                  <a:pt x="92604" y="109776"/>
                </a:lnTo>
                <a:lnTo>
                  <a:pt x="94013" y="106918"/>
                </a:lnTo>
                <a:lnTo>
                  <a:pt x="94952" y="104021"/>
                </a:lnTo>
                <a:lnTo>
                  <a:pt x="95578" y="101097"/>
                </a:lnTo>
                <a:lnTo>
                  <a:pt x="95996" y="98156"/>
                </a:lnTo>
                <a:lnTo>
                  <a:pt x="96274" y="95203"/>
                </a:lnTo>
                <a:lnTo>
                  <a:pt x="96459" y="92242"/>
                </a:lnTo>
                <a:lnTo>
                  <a:pt x="96666" y="86306"/>
                </a:lnTo>
                <a:lnTo>
                  <a:pt x="96816" y="60772"/>
                </a:lnTo>
                <a:lnTo>
                  <a:pt x="95828" y="57381"/>
                </a:lnTo>
                <a:lnTo>
                  <a:pt x="94178" y="54129"/>
                </a:lnTo>
                <a:lnTo>
                  <a:pt x="92085" y="50969"/>
                </a:lnTo>
                <a:lnTo>
                  <a:pt x="88706" y="47870"/>
                </a:lnTo>
                <a:lnTo>
                  <a:pt x="84469" y="44812"/>
                </a:lnTo>
                <a:lnTo>
                  <a:pt x="61112" y="357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6" name="SMARTPenAnnotation1341"/>
          <p:cNvSpPr/>
          <p:nvPr/>
        </p:nvSpPr>
        <p:spPr>
          <a:xfrm>
            <a:off x="6638658" y="3295054"/>
            <a:ext cx="121116" cy="107140"/>
          </a:xfrm>
          <a:custGeom>
            <a:avLst/>
            <a:gdLst/>
            <a:ahLst/>
            <a:cxnLst/>
            <a:rect l="0" t="0" r="0" b="0"/>
            <a:pathLst>
              <a:path w="121116" h="107140">
                <a:moveTo>
                  <a:pt x="31818" y="0"/>
                </a:moveTo>
                <a:lnTo>
                  <a:pt x="22337" y="0"/>
                </a:lnTo>
                <a:lnTo>
                  <a:pt x="18552" y="992"/>
                </a:lnTo>
                <a:lnTo>
                  <a:pt x="15037" y="2646"/>
                </a:lnTo>
                <a:lnTo>
                  <a:pt x="11701" y="4741"/>
                </a:lnTo>
                <a:lnTo>
                  <a:pt x="9477" y="7129"/>
                </a:lnTo>
                <a:lnTo>
                  <a:pt x="7995" y="9714"/>
                </a:lnTo>
                <a:lnTo>
                  <a:pt x="7006" y="12429"/>
                </a:lnTo>
                <a:lnTo>
                  <a:pt x="6347" y="15231"/>
                </a:lnTo>
                <a:lnTo>
                  <a:pt x="5907" y="18092"/>
                </a:lnTo>
                <a:lnTo>
                  <a:pt x="5615" y="20991"/>
                </a:lnTo>
                <a:lnTo>
                  <a:pt x="4427" y="25900"/>
                </a:lnTo>
                <a:lnTo>
                  <a:pt x="2643" y="32150"/>
                </a:lnTo>
                <a:lnTo>
                  <a:pt x="463" y="39293"/>
                </a:lnTo>
                <a:lnTo>
                  <a:pt x="0" y="45047"/>
                </a:lnTo>
                <a:lnTo>
                  <a:pt x="684" y="49875"/>
                </a:lnTo>
                <a:lnTo>
                  <a:pt x="2133" y="54086"/>
                </a:lnTo>
                <a:lnTo>
                  <a:pt x="3098" y="58878"/>
                </a:lnTo>
                <a:lnTo>
                  <a:pt x="3741" y="64057"/>
                </a:lnTo>
                <a:lnTo>
                  <a:pt x="4171" y="69494"/>
                </a:lnTo>
                <a:lnTo>
                  <a:pt x="6441" y="75103"/>
                </a:lnTo>
                <a:lnTo>
                  <a:pt x="9939" y="80826"/>
                </a:lnTo>
                <a:lnTo>
                  <a:pt x="20330" y="94789"/>
                </a:lnTo>
                <a:lnTo>
                  <a:pt x="22175" y="96928"/>
                </a:lnTo>
                <a:lnTo>
                  <a:pt x="24398" y="99345"/>
                </a:lnTo>
                <a:lnTo>
                  <a:pt x="26871" y="101949"/>
                </a:lnTo>
                <a:lnTo>
                  <a:pt x="29512" y="103685"/>
                </a:lnTo>
                <a:lnTo>
                  <a:pt x="32265" y="104842"/>
                </a:lnTo>
                <a:lnTo>
                  <a:pt x="35092" y="105614"/>
                </a:lnTo>
                <a:lnTo>
                  <a:pt x="37970" y="106128"/>
                </a:lnTo>
                <a:lnTo>
                  <a:pt x="40880" y="106471"/>
                </a:lnTo>
                <a:lnTo>
                  <a:pt x="43813" y="106699"/>
                </a:lnTo>
                <a:lnTo>
                  <a:pt x="47752" y="106852"/>
                </a:lnTo>
                <a:lnTo>
                  <a:pt x="61785" y="107066"/>
                </a:lnTo>
                <a:lnTo>
                  <a:pt x="78564" y="107139"/>
                </a:lnTo>
                <a:lnTo>
                  <a:pt x="121115" y="9822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7" name="SMARTPenAnnotation1342"/>
          <p:cNvSpPr/>
          <p:nvPr/>
        </p:nvSpPr>
        <p:spPr>
          <a:xfrm>
            <a:off x="6550235" y="71961"/>
            <a:ext cx="744911" cy="667797"/>
          </a:xfrm>
          <a:custGeom>
            <a:avLst/>
            <a:gdLst/>
            <a:ahLst/>
            <a:cxnLst/>
            <a:rect l="0" t="0" r="0" b="0"/>
            <a:pathLst>
              <a:path w="744911" h="667797">
                <a:moveTo>
                  <a:pt x="718530" y="347734"/>
                </a:moveTo>
                <a:lnTo>
                  <a:pt x="725659" y="327339"/>
                </a:lnTo>
                <a:lnTo>
                  <a:pt x="732770" y="309169"/>
                </a:lnTo>
                <a:lnTo>
                  <a:pt x="736309" y="291218"/>
                </a:lnTo>
                <a:lnTo>
                  <a:pt x="742209" y="271347"/>
                </a:lnTo>
                <a:lnTo>
                  <a:pt x="743937" y="251938"/>
                </a:lnTo>
                <a:lnTo>
                  <a:pt x="744705" y="235374"/>
                </a:lnTo>
                <a:lnTo>
                  <a:pt x="744910" y="228179"/>
                </a:lnTo>
                <a:lnTo>
                  <a:pt x="742491" y="214893"/>
                </a:lnTo>
                <a:lnTo>
                  <a:pt x="735552" y="196256"/>
                </a:lnTo>
                <a:lnTo>
                  <a:pt x="729072" y="182184"/>
                </a:lnTo>
                <a:lnTo>
                  <a:pt x="707816" y="138900"/>
                </a:lnTo>
                <a:lnTo>
                  <a:pt x="693263" y="120312"/>
                </a:lnTo>
                <a:lnTo>
                  <a:pt x="675551" y="101798"/>
                </a:lnTo>
                <a:lnTo>
                  <a:pt x="654422" y="84805"/>
                </a:lnTo>
                <a:lnTo>
                  <a:pt x="634602" y="67643"/>
                </a:lnTo>
                <a:lnTo>
                  <a:pt x="611311" y="50983"/>
                </a:lnTo>
                <a:lnTo>
                  <a:pt x="597786" y="42873"/>
                </a:lnTo>
                <a:lnTo>
                  <a:pt x="579869" y="35962"/>
                </a:lnTo>
                <a:lnTo>
                  <a:pt x="540769" y="23440"/>
                </a:lnTo>
                <a:lnTo>
                  <a:pt x="513395" y="14404"/>
                </a:lnTo>
                <a:lnTo>
                  <a:pt x="499421" y="11412"/>
                </a:lnTo>
                <a:lnTo>
                  <a:pt x="482169" y="8426"/>
                </a:lnTo>
                <a:lnTo>
                  <a:pt x="462729" y="5442"/>
                </a:lnTo>
                <a:lnTo>
                  <a:pt x="442824" y="3454"/>
                </a:lnTo>
                <a:lnTo>
                  <a:pt x="422609" y="2128"/>
                </a:lnTo>
                <a:lnTo>
                  <a:pt x="384604" y="655"/>
                </a:lnTo>
                <a:lnTo>
                  <a:pt x="354483" y="0"/>
                </a:lnTo>
                <a:lnTo>
                  <a:pt x="340894" y="817"/>
                </a:lnTo>
                <a:lnTo>
                  <a:pt x="327866" y="2355"/>
                </a:lnTo>
                <a:lnTo>
                  <a:pt x="315213" y="4372"/>
                </a:lnTo>
                <a:lnTo>
                  <a:pt x="293216" y="9259"/>
                </a:lnTo>
                <a:lnTo>
                  <a:pt x="270540" y="15730"/>
                </a:lnTo>
                <a:lnTo>
                  <a:pt x="240619" y="25221"/>
                </a:lnTo>
                <a:lnTo>
                  <a:pt x="224305" y="31522"/>
                </a:lnTo>
                <a:lnTo>
                  <a:pt x="207477" y="38699"/>
                </a:lnTo>
                <a:lnTo>
                  <a:pt x="190304" y="46461"/>
                </a:lnTo>
                <a:lnTo>
                  <a:pt x="175880" y="53620"/>
                </a:lnTo>
                <a:lnTo>
                  <a:pt x="163286" y="60376"/>
                </a:lnTo>
                <a:lnTo>
                  <a:pt x="141357" y="74168"/>
                </a:lnTo>
                <a:lnTo>
                  <a:pt x="121688" y="90219"/>
                </a:lnTo>
                <a:lnTo>
                  <a:pt x="105671" y="104629"/>
                </a:lnTo>
                <a:lnTo>
                  <a:pt x="91937" y="118640"/>
                </a:lnTo>
                <a:lnTo>
                  <a:pt x="79220" y="134790"/>
                </a:lnTo>
                <a:lnTo>
                  <a:pt x="66952" y="151889"/>
                </a:lnTo>
                <a:lnTo>
                  <a:pt x="53893" y="171395"/>
                </a:lnTo>
                <a:lnTo>
                  <a:pt x="38167" y="196600"/>
                </a:lnTo>
                <a:lnTo>
                  <a:pt x="31791" y="208283"/>
                </a:lnTo>
                <a:lnTo>
                  <a:pt x="26548" y="219048"/>
                </a:lnTo>
                <a:lnTo>
                  <a:pt x="18076" y="238946"/>
                </a:lnTo>
                <a:lnTo>
                  <a:pt x="11004" y="257712"/>
                </a:lnTo>
                <a:lnTo>
                  <a:pt x="8721" y="267875"/>
                </a:lnTo>
                <a:lnTo>
                  <a:pt x="7199" y="278620"/>
                </a:lnTo>
                <a:lnTo>
                  <a:pt x="6184" y="289752"/>
                </a:lnTo>
                <a:lnTo>
                  <a:pt x="2411" y="310058"/>
                </a:lnTo>
                <a:lnTo>
                  <a:pt x="16" y="319640"/>
                </a:lnTo>
                <a:lnTo>
                  <a:pt x="0" y="338224"/>
                </a:lnTo>
                <a:lnTo>
                  <a:pt x="8075" y="393370"/>
                </a:lnTo>
                <a:lnTo>
                  <a:pt x="11729" y="410900"/>
                </a:lnTo>
                <a:lnTo>
                  <a:pt x="16150" y="428540"/>
                </a:lnTo>
                <a:lnTo>
                  <a:pt x="21081" y="446253"/>
                </a:lnTo>
                <a:lnTo>
                  <a:pt x="26354" y="461038"/>
                </a:lnTo>
                <a:lnTo>
                  <a:pt x="31853" y="473872"/>
                </a:lnTo>
                <a:lnTo>
                  <a:pt x="37503" y="485404"/>
                </a:lnTo>
                <a:lnTo>
                  <a:pt x="49073" y="503509"/>
                </a:lnTo>
                <a:lnTo>
                  <a:pt x="72035" y="532796"/>
                </a:lnTo>
                <a:lnTo>
                  <a:pt x="82150" y="545522"/>
                </a:lnTo>
                <a:lnTo>
                  <a:pt x="101327" y="564955"/>
                </a:lnTo>
                <a:lnTo>
                  <a:pt x="119772" y="579214"/>
                </a:lnTo>
                <a:lnTo>
                  <a:pt x="137892" y="588859"/>
                </a:lnTo>
                <a:lnTo>
                  <a:pt x="155867" y="599098"/>
                </a:lnTo>
                <a:lnTo>
                  <a:pt x="173778" y="609272"/>
                </a:lnTo>
                <a:lnTo>
                  <a:pt x="212176" y="626533"/>
                </a:lnTo>
                <a:lnTo>
                  <a:pt x="233530" y="636348"/>
                </a:lnTo>
                <a:lnTo>
                  <a:pt x="252944" y="644017"/>
                </a:lnTo>
                <a:lnTo>
                  <a:pt x="271494" y="650733"/>
                </a:lnTo>
                <a:lnTo>
                  <a:pt x="290652" y="656033"/>
                </a:lnTo>
                <a:lnTo>
                  <a:pt x="312396" y="658388"/>
                </a:lnTo>
                <a:lnTo>
                  <a:pt x="332644" y="662081"/>
                </a:lnTo>
                <a:lnTo>
                  <a:pt x="352556" y="666038"/>
                </a:lnTo>
                <a:lnTo>
                  <a:pt x="374636" y="667796"/>
                </a:lnTo>
                <a:lnTo>
                  <a:pt x="395032" y="665932"/>
                </a:lnTo>
                <a:lnTo>
                  <a:pt x="414018" y="662788"/>
                </a:lnTo>
                <a:lnTo>
                  <a:pt x="432379" y="661391"/>
                </a:lnTo>
                <a:lnTo>
                  <a:pt x="450461" y="658124"/>
                </a:lnTo>
                <a:lnTo>
                  <a:pt x="468420" y="653365"/>
                </a:lnTo>
                <a:lnTo>
                  <a:pt x="486323" y="647942"/>
                </a:lnTo>
                <a:lnTo>
                  <a:pt x="501557" y="639579"/>
                </a:lnTo>
                <a:lnTo>
                  <a:pt x="515933" y="630240"/>
                </a:lnTo>
                <a:lnTo>
                  <a:pt x="532245" y="622782"/>
                </a:lnTo>
                <a:lnTo>
                  <a:pt x="553422" y="608264"/>
                </a:lnTo>
                <a:lnTo>
                  <a:pt x="571396" y="591848"/>
                </a:lnTo>
                <a:lnTo>
                  <a:pt x="605792" y="558452"/>
                </a:lnTo>
                <a:lnTo>
                  <a:pt x="619146" y="542590"/>
                </a:lnTo>
                <a:lnTo>
                  <a:pt x="629711" y="526610"/>
                </a:lnTo>
                <a:lnTo>
                  <a:pt x="639139" y="500182"/>
                </a:lnTo>
                <a:lnTo>
                  <a:pt x="644550" y="486926"/>
                </a:lnTo>
                <a:lnTo>
                  <a:pt x="650262" y="471113"/>
                </a:lnTo>
                <a:lnTo>
                  <a:pt x="656108" y="456809"/>
                </a:lnTo>
                <a:lnTo>
                  <a:pt x="661021" y="443836"/>
                </a:lnTo>
                <a:lnTo>
                  <a:pt x="663787" y="425377"/>
                </a:lnTo>
                <a:lnTo>
                  <a:pt x="664434" y="413330"/>
                </a:lnTo>
                <a:lnTo>
                  <a:pt x="662076" y="401362"/>
                </a:lnTo>
                <a:lnTo>
                  <a:pt x="657721" y="390420"/>
                </a:lnTo>
                <a:lnTo>
                  <a:pt x="650682" y="378682"/>
                </a:lnTo>
                <a:lnTo>
                  <a:pt x="649486" y="375311"/>
                </a:lnTo>
                <a:lnTo>
                  <a:pt x="638163" y="35666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8" name="SMARTPenAnnotation1343"/>
          <p:cNvSpPr/>
          <p:nvPr/>
        </p:nvSpPr>
        <p:spPr>
          <a:xfrm>
            <a:off x="6366867" y="3759398"/>
            <a:ext cx="312540" cy="1732360"/>
          </a:xfrm>
          <a:custGeom>
            <a:avLst/>
            <a:gdLst/>
            <a:ahLst/>
            <a:cxnLst/>
            <a:rect l="0" t="0" r="0" b="0"/>
            <a:pathLst>
              <a:path w="312540" h="1732360">
                <a:moveTo>
                  <a:pt x="0" y="0"/>
                </a:moveTo>
                <a:lnTo>
                  <a:pt x="0" y="4741"/>
                </a:lnTo>
                <a:lnTo>
                  <a:pt x="7067" y="40165"/>
                </a:lnTo>
                <a:lnTo>
                  <a:pt x="9094" y="59523"/>
                </a:lnTo>
                <a:lnTo>
                  <a:pt x="16509" y="94465"/>
                </a:lnTo>
                <a:lnTo>
                  <a:pt x="20328" y="194647"/>
                </a:lnTo>
                <a:lnTo>
                  <a:pt x="22481" y="230968"/>
                </a:lnTo>
                <a:lnTo>
                  <a:pt x="27520" y="284553"/>
                </a:lnTo>
                <a:lnTo>
                  <a:pt x="32075" y="328874"/>
                </a:lnTo>
                <a:lnTo>
                  <a:pt x="34099" y="378338"/>
                </a:lnTo>
                <a:lnTo>
                  <a:pt x="37616" y="415937"/>
                </a:lnTo>
                <a:lnTo>
                  <a:pt x="49460" y="513275"/>
                </a:lnTo>
                <a:lnTo>
                  <a:pt x="59355" y="583656"/>
                </a:lnTo>
                <a:lnTo>
                  <a:pt x="68051" y="637426"/>
                </a:lnTo>
                <a:lnTo>
                  <a:pt x="87158" y="744999"/>
                </a:lnTo>
                <a:lnTo>
                  <a:pt x="117696" y="908513"/>
                </a:lnTo>
                <a:lnTo>
                  <a:pt x="127054" y="945518"/>
                </a:lnTo>
                <a:lnTo>
                  <a:pt x="132327" y="963720"/>
                </a:lnTo>
                <a:lnTo>
                  <a:pt x="137828" y="985777"/>
                </a:lnTo>
                <a:lnTo>
                  <a:pt x="149231" y="1036743"/>
                </a:lnTo>
                <a:lnTo>
                  <a:pt x="198145" y="1271775"/>
                </a:lnTo>
                <a:lnTo>
                  <a:pt x="217176" y="1350644"/>
                </a:lnTo>
                <a:lnTo>
                  <a:pt x="225838" y="1393375"/>
                </a:lnTo>
                <a:lnTo>
                  <a:pt x="234317" y="1440809"/>
                </a:lnTo>
                <a:lnTo>
                  <a:pt x="241076" y="1486232"/>
                </a:lnTo>
                <a:lnTo>
                  <a:pt x="253772" y="1530228"/>
                </a:lnTo>
                <a:lnTo>
                  <a:pt x="260954" y="1559841"/>
                </a:lnTo>
                <a:lnTo>
                  <a:pt x="272657" y="1597887"/>
                </a:lnTo>
                <a:lnTo>
                  <a:pt x="278644" y="1624511"/>
                </a:lnTo>
                <a:lnTo>
                  <a:pt x="293827" y="1663100"/>
                </a:lnTo>
                <a:lnTo>
                  <a:pt x="302669" y="1696116"/>
                </a:lnTo>
                <a:lnTo>
                  <a:pt x="310295" y="1713220"/>
                </a:lnTo>
                <a:lnTo>
                  <a:pt x="312539" y="173235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9" name="SMARTPenAnnotation1344"/>
          <p:cNvSpPr/>
          <p:nvPr/>
        </p:nvSpPr>
        <p:spPr>
          <a:xfrm>
            <a:off x="6268687" y="5688578"/>
            <a:ext cx="178548" cy="124635"/>
          </a:xfrm>
          <a:custGeom>
            <a:avLst/>
            <a:gdLst/>
            <a:ahLst/>
            <a:cxnLst/>
            <a:rect l="0" t="0" r="0" b="0"/>
            <a:pathLst>
              <a:path w="178548" h="124635">
                <a:moveTo>
                  <a:pt x="98180" y="8562"/>
                </a:moveTo>
                <a:lnTo>
                  <a:pt x="79218" y="3822"/>
                </a:lnTo>
                <a:lnTo>
                  <a:pt x="72641" y="2425"/>
                </a:lnTo>
                <a:lnTo>
                  <a:pt x="67263" y="1494"/>
                </a:lnTo>
                <a:lnTo>
                  <a:pt x="62686" y="873"/>
                </a:lnTo>
                <a:lnTo>
                  <a:pt x="58642" y="460"/>
                </a:lnTo>
                <a:lnTo>
                  <a:pt x="54954" y="184"/>
                </a:lnTo>
                <a:lnTo>
                  <a:pt x="51503" y="0"/>
                </a:lnTo>
                <a:lnTo>
                  <a:pt x="47218" y="870"/>
                </a:lnTo>
                <a:lnTo>
                  <a:pt x="42377" y="2442"/>
                </a:lnTo>
                <a:lnTo>
                  <a:pt x="37166" y="4482"/>
                </a:lnTo>
                <a:lnTo>
                  <a:pt x="32699" y="5842"/>
                </a:lnTo>
                <a:lnTo>
                  <a:pt x="28729" y="6749"/>
                </a:lnTo>
                <a:lnTo>
                  <a:pt x="25090" y="7353"/>
                </a:lnTo>
                <a:lnTo>
                  <a:pt x="21672" y="8749"/>
                </a:lnTo>
                <a:lnTo>
                  <a:pt x="18401" y="10671"/>
                </a:lnTo>
                <a:lnTo>
                  <a:pt x="15229" y="12944"/>
                </a:lnTo>
                <a:lnTo>
                  <a:pt x="12121" y="15452"/>
                </a:lnTo>
                <a:lnTo>
                  <a:pt x="9057" y="18117"/>
                </a:lnTo>
                <a:lnTo>
                  <a:pt x="6023" y="20885"/>
                </a:lnTo>
                <a:lnTo>
                  <a:pt x="3999" y="24715"/>
                </a:lnTo>
                <a:lnTo>
                  <a:pt x="2651" y="29252"/>
                </a:lnTo>
                <a:lnTo>
                  <a:pt x="1752" y="34262"/>
                </a:lnTo>
                <a:lnTo>
                  <a:pt x="1152" y="38594"/>
                </a:lnTo>
                <a:lnTo>
                  <a:pt x="753" y="42474"/>
                </a:lnTo>
                <a:lnTo>
                  <a:pt x="486" y="46053"/>
                </a:lnTo>
                <a:lnTo>
                  <a:pt x="190" y="60612"/>
                </a:lnTo>
                <a:lnTo>
                  <a:pt x="0" y="88076"/>
                </a:lnTo>
                <a:lnTo>
                  <a:pt x="977" y="92329"/>
                </a:lnTo>
                <a:lnTo>
                  <a:pt x="2620" y="96157"/>
                </a:lnTo>
                <a:lnTo>
                  <a:pt x="4707" y="99701"/>
                </a:lnTo>
                <a:lnTo>
                  <a:pt x="7091" y="103056"/>
                </a:lnTo>
                <a:lnTo>
                  <a:pt x="9673" y="106284"/>
                </a:lnTo>
                <a:lnTo>
                  <a:pt x="12386" y="109429"/>
                </a:lnTo>
                <a:lnTo>
                  <a:pt x="15187" y="112517"/>
                </a:lnTo>
                <a:lnTo>
                  <a:pt x="20945" y="118596"/>
                </a:lnTo>
                <a:lnTo>
                  <a:pt x="23870" y="120613"/>
                </a:lnTo>
                <a:lnTo>
                  <a:pt x="26812" y="121958"/>
                </a:lnTo>
                <a:lnTo>
                  <a:pt x="29765" y="122854"/>
                </a:lnTo>
                <a:lnTo>
                  <a:pt x="33719" y="123452"/>
                </a:lnTo>
                <a:lnTo>
                  <a:pt x="38338" y="123851"/>
                </a:lnTo>
                <a:lnTo>
                  <a:pt x="47771" y="124294"/>
                </a:lnTo>
                <a:lnTo>
                  <a:pt x="55271" y="124491"/>
                </a:lnTo>
                <a:lnTo>
                  <a:pt x="74259" y="124634"/>
                </a:lnTo>
                <a:lnTo>
                  <a:pt x="76279" y="123647"/>
                </a:lnTo>
                <a:lnTo>
                  <a:pt x="77626" y="121996"/>
                </a:lnTo>
                <a:lnTo>
                  <a:pt x="78524" y="119904"/>
                </a:lnTo>
                <a:lnTo>
                  <a:pt x="80115" y="117516"/>
                </a:lnTo>
                <a:lnTo>
                  <a:pt x="82168" y="114932"/>
                </a:lnTo>
                <a:lnTo>
                  <a:pt x="84529" y="112218"/>
                </a:lnTo>
                <a:lnTo>
                  <a:pt x="88087" y="107432"/>
                </a:lnTo>
                <a:lnTo>
                  <a:pt x="97332" y="94176"/>
                </a:lnTo>
                <a:lnTo>
                  <a:pt x="100592" y="88458"/>
                </a:lnTo>
                <a:lnTo>
                  <a:pt x="102764" y="83654"/>
                </a:lnTo>
                <a:lnTo>
                  <a:pt x="104213" y="79459"/>
                </a:lnTo>
                <a:lnTo>
                  <a:pt x="105178" y="75671"/>
                </a:lnTo>
                <a:lnTo>
                  <a:pt x="105822" y="72153"/>
                </a:lnTo>
                <a:lnTo>
                  <a:pt x="106252" y="68815"/>
                </a:lnTo>
                <a:lnTo>
                  <a:pt x="107530" y="62622"/>
                </a:lnTo>
                <a:lnTo>
                  <a:pt x="111596" y="45156"/>
                </a:lnTo>
                <a:lnTo>
                  <a:pt x="113077" y="37919"/>
                </a:lnTo>
                <a:lnTo>
                  <a:pt x="114064" y="32102"/>
                </a:lnTo>
                <a:lnTo>
                  <a:pt x="114723" y="27232"/>
                </a:lnTo>
                <a:lnTo>
                  <a:pt x="115162" y="25970"/>
                </a:lnTo>
                <a:lnTo>
                  <a:pt x="115454" y="27113"/>
                </a:lnTo>
                <a:lnTo>
                  <a:pt x="115649" y="29858"/>
                </a:lnTo>
                <a:lnTo>
                  <a:pt x="117763" y="34666"/>
                </a:lnTo>
                <a:lnTo>
                  <a:pt x="121157" y="40848"/>
                </a:lnTo>
                <a:lnTo>
                  <a:pt x="125404" y="47945"/>
                </a:lnTo>
                <a:lnTo>
                  <a:pt x="128236" y="53669"/>
                </a:lnTo>
                <a:lnTo>
                  <a:pt x="130123" y="58477"/>
                </a:lnTo>
                <a:lnTo>
                  <a:pt x="131382" y="62675"/>
                </a:lnTo>
                <a:lnTo>
                  <a:pt x="134205" y="67457"/>
                </a:lnTo>
                <a:lnTo>
                  <a:pt x="138072" y="72630"/>
                </a:lnTo>
                <a:lnTo>
                  <a:pt x="142634" y="78063"/>
                </a:lnTo>
                <a:lnTo>
                  <a:pt x="146667" y="82677"/>
                </a:lnTo>
                <a:lnTo>
                  <a:pt x="153795" y="90451"/>
                </a:lnTo>
                <a:lnTo>
                  <a:pt x="158077" y="93912"/>
                </a:lnTo>
                <a:lnTo>
                  <a:pt x="162916" y="97212"/>
                </a:lnTo>
                <a:lnTo>
                  <a:pt x="178547" y="10678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0" name="SMARTPenAnnotation1345"/>
          <p:cNvSpPr/>
          <p:nvPr/>
        </p:nvSpPr>
        <p:spPr>
          <a:xfrm>
            <a:off x="6447234" y="5530350"/>
            <a:ext cx="187524" cy="272106"/>
          </a:xfrm>
          <a:custGeom>
            <a:avLst/>
            <a:gdLst/>
            <a:ahLst/>
            <a:cxnLst/>
            <a:rect l="0" t="0" r="0" b="0"/>
            <a:pathLst>
              <a:path w="187524" h="272106">
                <a:moveTo>
                  <a:pt x="0" y="131071"/>
                </a:moveTo>
                <a:lnTo>
                  <a:pt x="0" y="145293"/>
                </a:lnTo>
                <a:lnTo>
                  <a:pt x="992" y="151466"/>
                </a:lnTo>
                <a:lnTo>
                  <a:pt x="2646" y="157567"/>
                </a:lnTo>
                <a:lnTo>
                  <a:pt x="4741" y="163617"/>
                </a:lnTo>
                <a:lnTo>
                  <a:pt x="6137" y="168644"/>
                </a:lnTo>
                <a:lnTo>
                  <a:pt x="7689" y="176875"/>
                </a:lnTo>
                <a:lnTo>
                  <a:pt x="9094" y="182443"/>
                </a:lnTo>
                <a:lnTo>
                  <a:pt x="11024" y="189131"/>
                </a:lnTo>
                <a:lnTo>
                  <a:pt x="13302" y="196567"/>
                </a:lnTo>
                <a:lnTo>
                  <a:pt x="15814" y="202517"/>
                </a:lnTo>
                <a:lnTo>
                  <a:pt x="18480" y="207475"/>
                </a:lnTo>
                <a:lnTo>
                  <a:pt x="23096" y="215630"/>
                </a:lnTo>
                <a:lnTo>
                  <a:pt x="25148" y="222562"/>
                </a:lnTo>
                <a:lnTo>
                  <a:pt x="26465" y="228960"/>
                </a:lnTo>
                <a:lnTo>
                  <a:pt x="26645" y="233447"/>
                </a:lnTo>
                <a:lnTo>
                  <a:pt x="27685" y="234048"/>
                </a:lnTo>
                <a:lnTo>
                  <a:pt x="29371" y="233457"/>
                </a:lnTo>
                <a:lnTo>
                  <a:pt x="31486" y="232071"/>
                </a:lnTo>
                <a:lnTo>
                  <a:pt x="31905" y="231147"/>
                </a:lnTo>
                <a:lnTo>
                  <a:pt x="31192" y="230530"/>
                </a:lnTo>
                <a:lnTo>
                  <a:pt x="29724" y="230120"/>
                </a:lnTo>
                <a:lnTo>
                  <a:pt x="28745" y="228854"/>
                </a:lnTo>
                <a:lnTo>
                  <a:pt x="28094" y="227017"/>
                </a:lnTo>
                <a:lnTo>
                  <a:pt x="27369" y="221339"/>
                </a:lnTo>
                <a:lnTo>
                  <a:pt x="27175" y="217047"/>
                </a:lnTo>
                <a:lnTo>
                  <a:pt x="26961" y="206986"/>
                </a:lnTo>
                <a:lnTo>
                  <a:pt x="26812" y="178502"/>
                </a:lnTo>
                <a:lnTo>
                  <a:pt x="27796" y="172614"/>
                </a:lnTo>
                <a:lnTo>
                  <a:pt x="29445" y="166704"/>
                </a:lnTo>
                <a:lnTo>
                  <a:pt x="31536" y="160780"/>
                </a:lnTo>
                <a:lnTo>
                  <a:pt x="32930" y="155838"/>
                </a:lnTo>
                <a:lnTo>
                  <a:pt x="34479" y="147701"/>
                </a:lnTo>
                <a:lnTo>
                  <a:pt x="35885" y="145134"/>
                </a:lnTo>
                <a:lnTo>
                  <a:pt x="37814" y="143423"/>
                </a:lnTo>
                <a:lnTo>
                  <a:pt x="43298" y="140677"/>
                </a:lnTo>
                <a:lnTo>
                  <a:pt x="44741" y="141444"/>
                </a:lnTo>
                <a:lnTo>
                  <a:pt x="48989" y="144942"/>
                </a:lnTo>
                <a:lnTo>
                  <a:pt x="50519" y="147264"/>
                </a:lnTo>
                <a:lnTo>
                  <a:pt x="52218" y="152489"/>
                </a:lnTo>
                <a:lnTo>
                  <a:pt x="54656" y="159241"/>
                </a:lnTo>
                <a:lnTo>
                  <a:pt x="62656" y="179971"/>
                </a:lnTo>
                <a:lnTo>
                  <a:pt x="66575" y="189468"/>
                </a:lnTo>
                <a:lnTo>
                  <a:pt x="70181" y="197784"/>
                </a:lnTo>
                <a:lnTo>
                  <a:pt x="73576" y="205312"/>
                </a:lnTo>
                <a:lnTo>
                  <a:pt x="76832" y="213307"/>
                </a:lnTo>
                <a:lnTo>
                  <a:pt x="79995" y="221614"/>
                </a:lnTo>
                <a:lnTo>
                  <a:pt x="83096" y="230129"/>
                </a:lnTo>
                <a:lnTo>
                  <a:pt x="86154" y="236797"/>
                </a:lnTo>
                <a:lnTo>
                  <a:pt x="89187" y="242235"/>
                </a:lnTo>
                <a:lnTo>
                  <a:pt x="92200" y="246852"/>
                </a:lnTo>
                <a:lnTo>
                  <a:pt x="95201" y="250923"/>
                </a:lnTo>
                <a:lnTo>
                  <a:pt x="98194" y="254629"/>
                </a:lnTo>
                <a:lnTo>
                  <a:pt x="101181" y="258091"/>
                </a:lnTo>
                <a:lnTo>
                  <a:pt x="104165" y="260400"/>
                </a:lnTo>
                <a:lnTo>
                  <a:pt x="107147" y="261939"/>
                </a:lnTo>
                <a:lnTo>
                  <a:pt x="114320" y="264409"/>
                </a:lnTo>
                <a:lnTo>
                  <a:pt x="116893" y="264612"/>
                </a:lnTo>
                <a:lnTo>
                  <a:pt x="120593" y="264746"/>
                </a:lnTo>
                <a:lnTo>
                  <a:pt x="125044" y="264836"/>
                </a:lnTo>
                <a:lnTo>
                  <a:pt x="129003" y="263904"/>
                </a:lnTo>
                <a:lnTo>
                  <a:pt x="132635" y="262291"/>
                </a:lnTo>
                <a:lnTo>
                  <a:pt x="136048" y="260223"/>
                </a:lnTo>
                <a:lnTo>
                  <a:pt x="139316" y="258844"/>
                </a:lnTo>
                <a:lnTo>
                  <a:pt x="142487" y="257925"/>
                </a:lnTo>
                <a:lnTo>
                  <a:pt x="145593" y="257312"/>
                </a:lnTo>
                <a:lnTo>
                  <a:pt x="148655" y="254920"/>
                </a:lnTo>
                <a:lnTo>
                  <a:pt x="151690" y="251340"/>
                </a:lnTo>
                <a:lnTo>
                  <a:pt x="154704" y="246969"/>
                </a:lnTo>
                <a:lnTo>
                  <a:pt x="157707" y="243063"/>
                </a:lnTo>
                <a:lnTo>
                  <a:pt x="160700" y="239467"/>
                </a:lnTo>
                <a:lnTo>
                  <a:pt x="163688" y="236077"/>
                </a:lnTo>
                <a:lnTo>
                  <a:pt x="165680" y="232825"/>
                </a:lnTo>
                <a:lnTo>
                  <a:pt x="167894" y="226566"/>
                </a:lnTo>
                <a:lnTo>
                  <a:pt x="168483" y="220532"/>
                </a:lnTo>
                <a:lnTo>
                  <a:pt x="168877" y="212540"/>
                </a:lnTo>
                <a:lnTo>
                  <a:pt x="169314" y="194069"/>
                </a:lnTo>
                <a:lnTo>
                  <a:pt x="169509" y="175937"/>
                </a:lnTo>
                <a:lnTo>
                  <a:pt x="168569" y="168919"/>
                </a:lnTo>
                <a:lnTo>
                  <a:pt x="166949" y="163249"/>
                </a:lnTo>
                <a:lnTo>
                  <a:pt x="164877" y="158476"/>
                </a:lnTo>
                <a:lnTo>
                  <a:pt x="162576" y="150527"/>
                </a:lnTo>
                <a:lnTo>
                  <a:pt x="161962" y="147018"/>
                </a:lnTo>
                <a:lnTo>
                  <a:pt x="160561" y="144679"/>
                </a:lnTo>
                <a:lnTo>
                  <a:pt x="158634" y="143120"/>
                </a:lnTo>
                <a:lnTo>
                  <a:pt x="156358" y="142080"/>
                </a:lnTo>
                <a:lnTo>
                  <a:pt x="152856" y="141387"/>
                </a:lnTo>
                <a:lnTo>
                  <a:pt x="148537" y="140925"/>
                </a:lnTo>
                <a:lnTo>
                  <a:pt x="136827" y="140184"/>
                </a:lnTo>
                <a:lnTo>
                  <a:pt x="134875" y="141115"/>
                </a:lnTo>
                <a:lnTo>
                  <a:pt x="130059" y="144796"/>
                </a:lnTo>
                <a:lnTo>
                  <a:pt x="124611" y="149739"/>
                </a:lnTo>
                <a:lnTo>
                  <a:pt x="121769" y="152446"/>
                </a:lnTo>
                <a:lnTo>
                  <a:pt x="115966" y="160746"/>
                </a:lnTo>
                <a:lnTo>
                  <a:pt x="113029" y="165737"/>
                </a:lnTo>
                <a:lnTo>
                  <a:pt x="109767" y="173929"/>
                </a:lnTo>
                <a:lnTo>
                  <a:pt x="108317" y="181869"/>
                </a:lnTo>
                <a:lnTo>
                  <a:pt x="107930" y="186765"/>
                </a:lnTo>
                <a:lnTo>
                  <a:pt x="107672" y="192013"/>
                </a:lnTo>
                <a:lnTo>
                  <a:pt x="108492" y="197496"/>
                </a:lnTo>
                <a:lnTo>
                  <a:pt x="110031" y="203136"/>
                </a:lnTo>
                <a:lnTo>
                  <a:pt x="119631" y="231186"/>
                </a:lnTo>
                <a:lnTo>
                  <a:pt x="122418" y="237502"/>
                </a:lnTo>
                <a:lnTo>
                  <a:pt x="125268" y="242705"/>
                </a:lnTo>
                <a:lnTo>
                  <a:pt x="131081" y="251131"/>
                </a:lnTo>
                <a:lnTo>
                  <a:pt x="134020" y="254767"/>
                </a:lnTo>
                <a:lnTo>
                  <a:pt x="136971" y="258184"/>
                </a:lnTo>
                <a:lnTo>
                  <a:pt x="139932" y="261454"/>
                </a:lnTo>
                <a:lnTo>
                  <a:pt x="150045" y="272105"/>
                </a:lnTo>
                <a:lnTo>
                  <a:pt x="151624" y="271727"/>
                </a:lnTo>
                <a:lnTo>
                  <a:pt x="156024" y="268661"/>
                </a:lnTo>
                <a:lnTo>
                  <a:pt x="161286" y="263990"/>
                </a:lnTo>
                <a:lnTo>
                  <a:pt x="164079" y="261356"/>
                </a:lnTo>
                <a:lnTo>
                  <a:pt x="165941" y="258608"/>
                </a:lnTo>
                <a:lnTo>
                  <a:pt x="168009" y="252908"/>
                </a:lnTo>
                <a:lnTo>
                  <a:pt x="173915" y="229899"/>
                </a:lnTo>
                <a:lnTo>
                  <a:pt x="175474" y="216801"/>
                </a:lnTo>
                <a:lnTo>
                  <a:pt x="176514" y="201122"/>
                </a:lnTo>
                <a:lnTo>
                  <a:pt x="177670" y="169150"/>
                </a:lnTo>
                <a:lnTo>
                  <a:pt x="178183" y="145019"/>
                </a:lnTo>
                <a:lnTo>
                  <a:pt x="177328" y="129456"/>
                </a:lnTo>
                <a:lnTo>
                  <a:pt x="175765" y="111142"/>
                </a:lnTo>
                <a:lnTo>
                  <a:pt x="173731" y="90997"/>
                </a:lnTo>
                <a:lnTo>
                  <a:pt x="171383" y="75581"/>
                </a:lnTo>
                <a:lnTo>
                  <a:pt x="168826" y="63320"/>
                </a:lnTo>
                <a:lnTo>
                  <a:pt x="166129" y="53162"/>
                </a:lnTo>
                <a:lnTo>
                  <a:pt x="160486" y="33937"/>
                </a:lnTo>
                <a:lnTo>
                  <a:pt x="157592" y="24643"/>
                </a:lnTo>
                <a:lnTo>
                  <a:pt x="155663" y="17455"/>
                </a:lnTo>
                <a:lnTo>
                  <a:pt x="154377" y="11671"/>
                </a:lnTo>
                <a:lnTo>
                  <a:pt x="153520" y="6823"/>
                </a:lnTo>
                <a:lnTo>
                  <a:pt x="151956" y="3591"/>
                </a:lnTo>
                <a:lnTo>
                  <a:pt x="149921" y="1435"/>
                </a:lnTo>
                <a:lnTo>
                  <a:pt x="147572" y="0"/>
                </a:lnTo>
                <a:lnTo>
                  <a:pt x="146999" y="34"/>
                </a:lnTo>
                <a:lnTo>
                  <a:pt x="147609" y="1049"/>
                </a:lnTo>
                <a:lnTo>
                  <a:pt x="149008" y="2718"/>
                </a:lnTo>
                <a:lnTo>
                  <a:pt x="149940" y="6807"/>
                </a:lnTo>
                <a:lnTo>
                  <a:pt x="150561" y="12510"/>
                </a:lnTo>
                <a:lnTo>
                  <a:pt x="150976" y="19288"/>
                </a:lnTo>
                <a:lnTo>
                  <a:pt x="151436" y="37403"/>
                </a:lnTo>
                <a:lnTo>
                  <a:pt x="151560" y="47790"/>
                </a:lnTo>
                <a:lnTo>
                  <a:pt x="152633" y="56699"/>
                </a:lnTo>
                <a:lnTo>
                  <a:pt x="154342" y="64622"/>
                </a:lnTo>
                <a:lnTo>
                  <a:pt x="156472" y="71889"/>
                </a:lnTo>
                <a:lnTo>
                  <a:pt x="157893" y="78718"/>
                </a:lnTo>
                <a:lnTo>
                  <a:pt x="158841" y="85256"/>
                </a:lnTo>
                <a:lnTo>
                  <a:pt x="159472" y="91598"/>
                </a:lnTo>
                <a:lnTo>
                  <a:pt x="160885" y="98803"/>
                </a:lnTo>
                <a:lnTo>
                  <a:pt x="162819" y="106582"/>
                </a:lnTo>
                <a:lnTo>
                  <a:pt x="165101" y="114745"/>
                </a:lnTo>
                <a:lnTo>
                  <a:pt x="167614" y="125148"/>
                </a:lnTo>
                <a:lnTo>
                  <a:pt x="173052" y="149937"/>
                </a:lnTo>
                <a:lnTo>
                  <a:pt x="175891" y="160515"/>
                </a:lnTo>
                <a:lnTo>
                  <a:pt x="178777" y="169552"/>
                </a:lnTo>
                <a:lnTo>
                  <a:pt x="181692" y="177561"/>
                </a:lnTo>
                <a:lnTo>
                  <a:pt x="183636" y="186870"/>
                </a:lnTo>
                <a:lnTo>
                  <a:pt x="184932" y="197043"/>
                </a:lnTo>
                <a:lnTo>
                  <a:pt x="187523" y="2292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1" name="SMARTPenAnnotation1346"/>
          <p:cNvSpPr/>
          <p:nvPr/>
        </p:nvSpPr>
        <p:spPr>
          <a:xfrm>
            <a:off x="7045523" y="2439206"/>
            <a:ext cx="991196" cy="400435"/>
          </a:xfrm>
          <a:custGeom>
            <a:avLst/>
            <a:gdLst/>
            <a:ahLst/>
            <a:cxnLst/>
            <a:rect l="0" t="0" r="0" b="0"/>
            <a:pathLst>
              <a:path w="991196" h="400435">
                <a:moveTo>
                  <a:pt x="0" y="43247"/>
                </a:moveTo>
                <a:lnTo>
                  <a:pt x="0" y="3329"/>
                </a:lnTo>
                <a:lnTo>
                  <a:pt x="992" y="1752"/>
                </a:lnTo>
                <a:lnTo>
                  <a:pt x="2646" y="701"/>
                </a:lnTo>
                <a:lnTo>
                  <a:pt x="4741" y="0"/>
                </a:lnTo>
                <a:lnTo>
                  <a:pt x="6137" y="525"/>
                </a:lnTo>
                <a:lnTo>
                  <a:pt x="7068" y="1867"/>
                </a:lnTo>
                <a:lnTo>
                  <a:pt x="7689" y="3754"/>
                </a:lnTo>
                <a:lnTo>
                  <a:pt x="11024" y="8496"/>
                </a:lnTo>
                <a:lnTo>
                  <a:pt x="18790" y="16888"/>
                </a:lnTo>
                <a:lnTo>
                  <a:pt x="35471" y="33847"/>
                </a:lnTo>
                <a:lnTo>
                  <a:pt x="43491" y="40949"/>
                </a:lnTo>
                <a:lnTo>
                  <a:pt x="57694" y="51486"/>
                </a:lnTo>
                <a:lnTo>
                  <a:pt x="76846" y="62996"/>
                </a:lnTo>
                <a:lnTo>
                  <a:pt x="89055" y="72199"/>
                </a:lnTo>
                <a:lnTo>
                  <a:pt x="102088" y="81911"/>
                </a:lnTo>
                <a:lnTo>
                  <a:pt x="125167" y="92957"/>
                </a:lnTo>
                <a:lnTo>
                  <a:pt x="146007" y="103506"/>
                </a:lnTo>
                <a:lnTo>
                  <a:pt x="162126" y="113354"/>
                </a:lnTo>
                <a:lnTo>
                  <a:pt x="178529" y="120743"/>
                </a:lnTo>
                <a:lnTo>
                  <a:pt x="200379" y="129637"/>
                </a:lnTo>
                <a:lnTo>
                  <a:pt x="245823" y="147127"/>
                </a:lnTo>
                <a:lnTo>
                  <a:pt x="287149" y="162551"/>
                </a:lnTo>
                <a:lnTo>
                  <a:pt x="313395" y="173405"/>
                </a:lnTo>
                <a:lnTo>
                  <a:pt x="339582" y="182905"/>
                </a:lnTo>
                <a:lnTo>
                  <a:pt x="366192" y="192996"/>
                </a:lnTo>
                <a:lnTo>
                  <a:pt x="384011" y="202737"/>
                </a:lnTo>
                <a:lnTo>
                  <a:pt x="410776" y="214637"/>
                </a:lnTo>
                <a:lnTo>
                  <a:pt x="437558" y="224446"/>
                </a:lnTo>
                <a:lnTo>
                  <a:pt x="458061" y="230606"/>
                </a:lnTo>
                <a:lnTo>
                  <a:pt x="469084" y="233637"/>
                </a:lnTo>
                <a:lnTo>
                  <a:pt x="546226" y="256865"/>
                </a:lnTo>
                <a:lnTo>
                  <a:pt x="617153" y="280402"/>
                </a:lnTo>
                <a:lnTo>
                  <a:pt x="693985" y="306407"/>
                </a:lnTo>
                <a:lnTo>
                  <a:pt x="839670" y="353240"/>
                </a:lnTo>
                <a:lnTo>
                  <a:pt x="864650" y="362261"/>
                </a:lnTo>
                <a:lnTo>
                  <a:pt x="883359" y="368585"/>
                </a:lnTo>
                <a:lnTo>
                  <a:pt x="909634" y="373138"/>
                </a:lnTo>
                <a:lnTo>
                  <a:pt x="936794" y="380417"/>
                </a:lnTo>
                <a:lnTo>
                  <a:pt x="957879" y="384581"/>
                </a:lnTo>
                <a:lnTo>
                  <a:pt x="966008" y="386889"/>
                </a:lnTo>
                <a:lnTo>
                  <a:pt x="971427" y="389420"/>
                </a:lnTo>
                <a:lnTo>
                  <a:pt x="975040" y="392099"/>
                </a:lnTo>
                <a:lnTo>
                  <a:pt x="991195" y="40043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" name="SMARTPenAnnotation1347"/>
          <p:cNvSpPr/>
          <p:nvPr/>
        </p:nvSpPr>
        <p:spPr>
          <a:xfrm>
            <a:off x="7797122" y="2821781"/>
            <a:ext cx="328348" cy="249865"/>
          </a:xfrm>
          <a:custGeom>
            <a:avLst/>
            <a:gdLst/>
            <a:ahLst/>
            <a:cxnLst/>
            <a:rect l="0" t="0" r="0" b="0"/>
            <a:pathLst>
              <a:path w="328348" h="249865">
                <a:moveTo>
                  <a:pt x="16354" y="80367"/>
                </a:moveTo>
                <a:lnTo>
                  <a:pt x="25836" y="89848"/>
                </a:lnTo>
                <a:lnTo>
                  <a:pt x="29620" y="94625"/>
                </a:lnTo>
                <a:lnTo>
                  <a:pt x="33136" y="99794"/>
                </a:lnTo>
                <a:lnTo>
                  <a:pt x="36471" y="105225"/>
                </a:lnTo>
                <a:lnTo>
                  <a:pt x="39688" y="109837"/>
                </a:lnTo>
                <a:lnTo>
                  <a:pt x="45907" y="117608"/>
                </a:lnTo>
                <a:lnTo>
                  <a:pt x="47962" y="122062"/>
                </a:lnTo>
                <a:lnTo>
                  <a:pt x="49333" y="127015"/>
                </a:lnTo>
                <a:lnTo>
                  <a:pt x="50246" y="132302"/>
                </a:lnTo>
                <a:lnTo>
                  <a:pt x="53832" y="141779"/>
                </a:lnTo>
                <a:lnTo>
                  <a:pt x="59199" y="154050"/>
                </a:lnTo>
                <a:lnTo>
                  <a:pt x="65753" y="168185"/>
                </a:lnTo>
                <a:lnTo>
                  <a:pt x="71115" y="181576"/>
                </a:lnTo>
                <a:lnTo>
                  <a:pt x="75681" y="194473"/>
                </a:lnTo>
                <a:lnTo>
                  <a:pt x="85399" y="224725"/>
                </a:lnTo>
                <a:lnTo>
                  <a:pt x="86197" y="226215"/>
                </a:lnTo>
                <a:lnTo>
                  <a:pt x="86729" y="226216"/>
                </a:lnTo>
                <a:lnTo>
                  <a:pt x="87083" y="225225"/>
                </a:lnTo>
                <a:lnTo>
                  <a:pt x="86327" y="223572"/>
                </a:lnTo>
                <a:lnTo>
                  <a:pt x="75339" y="208498"/>
                </a:lnTo>
                <a:lnTo>
                  <a:pt x="70560" y="201506"/>
                </a:lnTo>
                <a:lnTo>
                  <a:pt x="66382" y="195853"/>
                </a:lnTo>
                <a:lnTo>
                  <a:pt x="62604" y="191092"/>
                </a:lnTo>
                <a:lnTo>
                  <a:pt x="59094" y="186926"/>
                </a:lnTo>
                <a:lnTo>
                  <a:pt x="55762" y="182164"/>
                </a:lnTo>
                <a:lnTo>
                  <a:pt x="52547" y="177005"/>
                </a:lnTo>
                <a:lnTo>
                  <a:pt x="49413" y="171582"/>
                </a:lnTo>
                <a:lnTo>
                  <a:pt x="43283" y="160263"/>
                </a:lnTo>
                <a:lnTo>
                  <a:pt x="31265" y="136829"/>
                </a:lnTo>
                <a:lnTo>
                  <a:pt x="27287" y="129914"/>
                </a:lnTo>
                <a:lnTo>
                  <a:pt x="22650" y="122328"/>
                </a:lnTo>
                <a:lnTo>
                  <a:pt x="17575" y="114294"/>
                </a:lnTo>
                <a:lnTo>
                  <a:pt x="14191" y="107946"/>
                </a:lnTo>
                <a:lnTo>
                  <a:pt x="11936" y="102722"/>
                </a:lnTo>
                <a:lnTo>
                  <a:pt x="10432" y="98247"/>
                </a:lnTo>
                <a:lnTo>
                  <a:pt x="8437" y="93279"/>
                </a:lnTo>
                <a:lnTo>
                  <a:pt x="6115" y="87983"/>
                </a:lnTo>
                <a:lnTo>
                  <a:pt x="0" y="74705"/>
                </a:lnTo>
                <a:lnTo>
                  <a:pt x="491" y="74608"/>
                </a:lnTo>
                <a:lnTo>
                  <a:pt x="5921" y="79212"/>
                </a:lnTo>
                <a:lnTo>
                  <a:pt x="11056" y="84153"/>
                </a:lnTo>
                <a:lnTo>
                  <a:pt x="16790" y="88844"/>
                </a:lnTo>
                <a:lnTo>
                  <a:pt x="33746" y="101994"/>
                </a:lnTo>
                <a:lnTo>
                  <a:pt x="41839" y="107683"/>
                </a:lnTo>
                <a:lnTo>
                  <a:pt x="49219" y="112469"/>
                </a:lnTo>
                <a:lnTo>
                  <a:pt x="56124" y="116651"/>
                </a:lnTo>
                <a:lnTo>
                  <a:pt x="69656" y="126384"/>
                </a:lnTo>
                <a:lnTo>
                  <a:pt x="108505" y="155720"/>
                </a:lnTo>
                <a:lnTo>
                  <a:pt x="124420" y="168306"/>
                </a:lnTo>
                <a:lnTo>
                  <a:pt x="137016" y="178680"/>
                </a:lnTo>
                <a:lnTo>
                  <a:pt x="147396" y="187581"/>
                </a:lnTo>
                <a:lnTo>
                  <a:pt x="157294" y="194507"/>
                </a:lnTo>
                <a:lnTo>
                  <a:pt x="166869" y="200117"/>
                </a:lnTo>
                <a:lnTo>
                  <a:pt x="176228" y="204848"/>
                </a:lnTo>
                <a:lnTo>
                  <a:pt x="184453" y="209988"/>
                </a:lnTo>
                <a:lnTo>
                  <a:pt x="191919" y="215398"/>
                </a:lnTo>
                <a:lnTo>
                  <a:pt x="198882" y="220989"/>
                </a:lnTo>
                <a:lnTo>
                  <a:pt x="205508" y="225709"/>
                </a:lnTo>
                <a:lnTo>
                  <a:pt x="211910" y="229848"/>
                </a:lnTo>
                <a:lnTo>
                  <a:pt x="218162" y="233599"/>
                </a:lnTo>
                <a:lnTo>
                  <a:pt x="225306" y="237092"/>
                </a:lnTo>
                <a:lnTo>
                  <a:pt x="233047" y="240413"/>
                </a:lnTo>
                <a:lnTo>
                  <a:pt x="241184" y="243619"/>
                </a:lnTo>
                <a:lnTo>
                  <a:pt x="248592" y="245756"/>
                </a:lnTo>
                <a:lnTo>
                  <a:pt x="255515" y="247181"/>
                </a:lnTo>
                <a:lnTo>
                  <a:pt x="262115" y="248131"/>
                </a:lnTo>
                <a:lnTo>
                  <a:pt x="269491" y="248764"/>
                </a:lnTo>
                <a:lnTo>
                  <a:pt x="277386" y="249187"/>
                </a:lnTo>
                <a:lnTo>
                  <a:pt x="297426" y="249781"/>
                </a:lnTo>
                <a:lnTo>
                  <a:pt x="301961" y="249864"/>
                </a:lnTo>
                <a:lnTo>
                  <a:pt x="305978" y="248928"/>
                </a:lnTo>
                <a:lnTo>
                  <a:pt x="313086" y="245241"/>
                </a:lnTo>
                <a:lnTo>
                  <a:pt x="322666" y="237588"/>
                </a:lnTo>
                <a:lnTo>
                  <a:pt x="324741" y="234790"/>
                </a:lnTo>
                <a:lnTo>
                  <a:pt x="327048" y="229036"/>
                </a:lnTo>
                <a:lnTo>
                  <a:pt x="327664" y="223136"/>
                </a:lnTo>
                <a:lnTo>
                  <a:pt x="328073" y="215234"/>
                </a:lnTo>
                <a:lnTo>
                  <a:pt x="328347" y="205997"/>
                </a:lnTo>
                <a:lnTo>
                  <a:pt x="327537" y="194878"/>
                </a:lnTo>
                <a:lnTo>
                  <a:pt x="326004" y="182505"/>
                </a:lnTo>
                <a:lnTo>
                  <a:pt x="323990" y="169295"/>
                </a:lnTo>
                <a:lnTo>
                  <a:pt x="320664" y="156519"/>
                </a:lnTo>
                <a:lnTo>
                  <a:pt x="316461" y="144034"/>
                </a:lnTo>
                <a:lnTo>
                  <a:pt x="307493" y="120570"/>
                </a:lnTo>
                <a:lnTo>
                  <a:pt x="300200" y="100219"/>
                </a:lnTo>
                <a:lnTo>
                  <a:pt x="296866" y="91617"/>
                </a:lnTo>
                <a:lnTo>
                  <a:pt x="293651" y="83899"/>
                </a:lnTo>
                <a:lnTo>
                  <a:pt x="290516" y="76768"/>
                </a:lnTo>
                <a:lnTo>
                  <a:pt x="286441" y="70030"/>
                </a:lnTo>
                <a:lnTo>
                  <a:pt x="281740" y="63554"/>
                </a:lnTo>
                <a:lnTo>
                  <a:pt x="276622" y="57252"/>
                </a:lnTo>
                <a:lnTo>
                  <a:pt x="271225" y="50074"/>
                </a:lnTo>
                <a:lnTo>
                  <a:pt x="259938" y="34161"/>
                </a:lnTo>
                <a:lnTo>
                  <a:pt x="255142" y="27735"/>
                </a:lnTo>
                <a:lnTo>
                  <a:pt x="250952" y="22459"/>
                </a:lnTo>
                <a:lnTo>
                  <a:pt x="247166" y="17949"/>
                </a:lnTo>
                <a:lnTo>
                  <a:pt x="240315" y="10292"/>
                </a:lnTo>
                <a:lnTo>
                  <a:pt x="23066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3" name="SMARTPenAnnotation1348"/>
          <p:cNvSpPr/>
          <p:nvPr/>
        </p:nvSpPr>
        <p:spPr>
          <a:xfrm>
            <a:off x="8126061" y="2723719"/>
            <a:ext cx="150254" cy="345116"/>
          </a:xfrm>
          <a:custGeom>
            <a:avLst/>
            <a:gdLst/>
            <a:ahLst/>
            <a:cxnLst/>
            <a:rect l="0" t="0" r="0" b="0"/>
            <a:pathLst>
              <a:path w="150254" h="345116">
                <a:moveTo>
                  <a:pt x="26743" y="124851"/>
                </a:moveTo>
                <a:lnTo>
                  <a:pt x="26743" y="159144"/>
                </a:lnTo>
                <a:lnTo>
                  <a:pt x="27735" y="166565"/>
                </a:lnTo>
                <a:lnTo>
                  <a:pt x="29390" y="175480"/>
                </a:lnTo>
                <a:lnTo>
                  <a:pt x="31484" y="185393"/>
                </a:lnTo>
                <a:lnTo>
                  <a:pt x="33873" y="193986"/>
                </a:lnTo>
                <a:lnTo>
                  <a:pt x="36457" y="201698"/>
                </a:lnTo>
                <a:lnTo>
                  <a:pt x="39172" y="208825"/>
                </a:lnTo>
                <a:lnTo>
                  <a:pt x="44835" y="224681"/>
                </a:lnTo>
                <a:lnTo>
                  <a:pt x="47734" y="233076"/>
                </a:lnTo>
                <a:lnTo>
                  <a:pt x="51652" y="246610"/>
                </a:lnTo>
                <a:lnTo>
                  <a:pt x="61295" y="282815"/>
                </a:lnTo>
                <a:lnTo>
                  <a:pt x="65653" y="297629"/>
                </a:lnTo>
                <a:lnTo>
                  <a:pt x="69551" y="309489"/>
                </a:lnTo>
                <a:lnTo>
                  <a:pt x="73141" y="319381"/>
                </a:lnTo>
                <a:lnTo>
                  <a:pt x="76527" y="326967"/>
                </a:lnTo>
                <a:lnTo>
                  <a:pt x="79776" y="333017"/>
                </a:lnTo>
                <a:lnTo>
                  <a:pt x="87380" y="345115"/>
                </a:lnTo>
                <a:lnTo>
                  <a:pt x="88004" y="345115"/>
                </a:lnTo>
                <a:lnTo>
                  <a:pt x="88419" y="344124"/>
                </a:lnTo>
                <a:lnTo>
                  <a:pt x="88697" y="342470"/>
                </a:lnTo>
                <a:lnTo>
                  <a:pt x="87890" y="340376"/>
                </a:lnTo>
                <a:lnTo>
                  <a:pt x="82013" y="331695"/>
                </a:lnTo>
                <a:lnTo>
                  <a:pt x="79465" y="327239"/>
                </a:lnTo>
                <a:lnTo>
                  <a:pt x="76773" y="322284"/>
                </a:lnTo>
                <a:lnTo>
                  <a:pt x="74980" y="316004"/>
                </a:lnTo>
                <a:lnTo>
                  <a:pt x="73784" y="308841"/>
                </a:lnTo>
                <a:lnTo>
                  <a:pt x="72986" y="301089"/>
                </a:lnTo>
                <a:lnTo>
                  <a:pt x="71462" y="293937"/>
                </a:lnTo>
                <a:lnTo>
                  <a:pt x="69455" y="287184"/>
                </a:lnTo>
                <a:lnTo>
                  <a:pt x="67124" y="280698"/>
                </a:lnTo>
                <a:lnTo>
                  <a:pt x="46294" y="226158"/>
                </a:lnTo>
                <a:lnTo>
                  <a:pt x="33030" y="187967"/>
                </a:lnTo>
                <a:lnTo>
                  <a:pt x="23866" y="160750"/>
                </a:lnTo>
                <a:lnTo>
                  <a:pt x="20856" y="152752"/>
                </a:lnTo>
                <a:lnTo>
                  <a:pt x="17858" y="145436"/>
                </a:lnTo>
                <a:lnTo>
                  <a:pt x="14866" y="138575"/>
                </a:lnTo>
                <a:lnTo>
                  <a:pt x="11880" y="125070"/>
                </a:lnTo>
                <a:lnTo>
                  <a:pt x="8897" y="107138"/>
                </a:lnTo>
                <a:lnTo>
                  <a:pt x="5916" y="86253"/>
                </a:lnTo>
                <a:lnTo>
                  <a:pt x="3928" y="70346"/>
                </a:lnTo>
                <a:lnTo>
                  <a:pt x="2604" y="57756"/>
                </a:lnTo>
                <a:lnTo>
                  <a:pt x="1132" y="39469"/>
                </a:lnTo>
                <a:lnTo>
                  <a:pt x="478" y="28033"/>
                </a:lnTo>
                <a:lnTo>
                  <a:pt x="187" y="19644"/>
                </a:lnTo>
                <a:lnTo>
                  <a:pt x="0" y="6173"/>
                </a:lnTo>
                <a:lnTo>
                  <a:pt x="977" y="4061"/>
                </a:lnTo>
                <a:lnTo>
                  <a:pt x="2621" y="2652"/>
                </a:lnTo>
                <a:lnTo>
                  <a:pt x="7647" y="392"/>
                </a:lnTo>
                <a:lnTo>
                  <a:pt x="10980" y="83"/>
                </a:lnTo>
                <a:lnTo>
                  <a:pt x="13258" y="0"/>
                </a:lnTo>
                <a:lnTo>
                  <a:pt x="17753" y="937"/>
                </a:lnTo>
                <a:lnTo>
                  <a:pt x="23726" y="2554"/>
                </a:lnTo>
                <a:lnTo>
                  <a:pt x="30685" y="4625"/>
                </a:lnTo>
                <a:lnTo>
                  <a:pt x="36316" y="6997"/>
                </a:lnTo>
                <a:lnTo>
                  <a:pt x="41062" y="9571"/>
                </a:lnTo>
                <a:lnTo>
                  <a:pt x="45220" y="12279"/>
                </a:lnTo>
                <a:lnTo>
                  <a:pt x="49975" y="16068"/>
                </a:lnTo>
                <a:lnTo>
                  <a:pt x="55130" y="20579"/>
                </a:lnTo>
                <a:lnTo>
                  <a:pt x="65156" y="29891"/>
                </a:lnTo>
                <a:lnTo>
                  <a:pt x="72920" y="37336"/>
                </a:lnTo>
                <a:lnTo>
                  <a:pt x="99789" y="63974"/>
                </a:lnTo>
                <a:lnTo>
                  <a:pt x="103221" y="68391"/>
                </a:lnTo>
                <a:lnTo>
                  <a:pt x="106503" y="73320"/>
                </a:lnTo>
                <a:lnTo>
                  <a:pt x="109682" y="78591"/>
                </a:lnTo>
                <a:lnTo>
                  <a:pt x="112793" y="83097"/>
                </a:lnTo>
                <a:lnTo>
                  <a:pt x="115860" y="87093"/>
                </a:lnTo>
                <a:lnTo>
                  <a:pt x="118896" y="90749"/>
                </a:lnTo>
                <a:lnTo>
                  <a:pt x="122906" y="95171"/>
                </a:lnTo>
                <a:lnTo>
                  <a:pt x="132651" y="105376"/>
                </a:lnTo>
                <a:lnTo>
                  <a:pt x="136044" y="109883"/>
                </a:lnTo>
                <a:lnTo>
                  <a:pt x="141811" y="120967"/>
                </a:lnTo>
                <a:lnTo>
                  <a:pt x="144135" y="124246"/>
                </a:lnTo>
                <a:lnTo>
                  <a:pt x="146676" y="127424"/>
                </a:lnTo>
                <a:lnTo>
                  <a:pt x="149500" y="133601"/>
                </a:lnTo>
                <a:lnTo>
                  <a:pt x="150253" y="136638"/>
                </a:lnTo>
                <a:lnTo>
                  <a:pt x="149763" y="139654"/>
                </a:lnTo>
                <a:lnTo>
                  <a:pt x="146572" y="145651"/>
                </a:lnTo>
                <a:lnTo>
                  <a:pt x="144332" y="147647"/>
                </a:lnTo>
                <a:lnTo>
                  <a:pt x="141847" y="148978"/>
                </a:lnTo>
                <a:lnTo>
                  <a:pt x="139198" y="149866"/>
                </a:lnTo>
                <a:lnTo>
                  <a:pt x="136440" y="151449"/>
                </a:lnTo>
                <a:lnTo>
                  <a:pt x="133609" y="153497"/>
                </a:lnTo>
                <a:lnTo>
                  <a:pt x="130729" y="155855"/>
                </a:lnTo>
                <a:lnTo>
                  <a:pt x="126825" y="157426"/>
                </a:lnTo>
                <a:lnTo>
                  <a:pt x="122238" y="158474"/>
                </a:lnTo>
                <a:lnTo>
                  <a:pt x="117196" y="159173"/>
                </a:lnTo>
                <a:lnTo>
                  <a:pt x="111850" y="160630"/>
                </a:lnTo>
                <a:lnTo>
                  <a:pt x="106301" y="162595"/>
                </a:lnTo>
                <a:lnTo>
                  <a:pt x="100618" y="164896"/>
                </a:lnTo>
                <a:lnTo>
                  <a:pt x="94844" y="166430"/>
                </a:lnTo>
                <a:lnTo>
                  <a:pt x="89011" y="167453"/>
                </a:lnTo>
                <a:lnTo>
                  <a:pt x="83138" y="168135"/>
                </a:lnTo>
                <a:lnTo>
                  <a:pt x="78231" y="168590"/>
                </a:lnTo>
                <a:lnTo>
                  <a:pt x="73967" y="168893"/>
                </a:lnTo>
                <a:lnTo>
                  <a:pt x="70132" y="169095"/>
                </a:lnTo>
                <a:lnTo>
                  <a:pt x="64599" y="170222"/>
                </a:lnTo>
                <a:lnTo>
                  <a:pt x="57934" y="171966"/>
                </a:lnTo>
                <a:lnTo>
                  <a:pt x="35673" y="17842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4" name="SMARTPenAnnotation1349"/>
          <p:cNvSpPr/>
          <p:nvPr/>
        </p:nvSpPr>
        <p:spPr>
          <a:xfrm>
            <a:off x="7304484" y="3143250"/>
            <a:ext cx="455415" cy="178594"/>
          </a:xfrm>
          <a:custGeom>
            <a:avLst/>
            <a:gdLst/>
            <a:ahLst/>
            <a:cxnLst/>
            <a:rect l="0" t="0" r="0" b="0"/>
            <a:pathLst>
              <a:path w="455415" h="178594">
                <a:moveTo>
                  <a:pt x="455414" y="0"/>
                </a:moveTo>
                <a:lnTo>
                  <a:pt x="450674" y="9481"/>
                </a:lnTo>
                <a:lnTo>
                  <a:pt x="448285" y="12273"/>
                </a:lnTo>
                <a:lnTo>
                  <a:pt x="445701" y="14135"/>
                </a:lnTo>
                <a:lnTo>
                  <a:pt x="436214" y="18188"/>
                </a:lnTo>
                <a:lnTo>
                  <a:pt x="415461" y="26604"/>
                </a:lnTo>
                <a:lnTo>
                  <a:pt x="405958" y="30634"/>
                </a:lnTo>
                <a:lnTo>
                  <a:pt x="390108" y="37758"/>
                </a:lnTo>
                <a:lnTo>
                  <a:pt x="370028" y="47347"/>
                </a:lnTo>
                <a:lnTo>
                  <a:pt x="360787" y="51408"/>
                </a:lnTo>
                <a:lnTo>
                  <a:pt x="327055" y="65613"/>
                </a:lnTo>
                <a:lnTo>
                  <a:pt x="310392" y="73148"/>
                </a:lnTo>
                <a:lnTo>
                  <a:pt x="299201" y="77539"/>
                </a:lnTo>
                <a:lnTo>
                  <a:pt x="270893" y="87709"/>
                </a:lnTo>
                <a:lnTo>
                  <a:pt x="206430" y="109732"/>
                </a:lnTo>
                <a:lnTo>
                  <a:pt x="198144" y="112842"/>
                </a:lnTo>
                <a:lnTo>
                  <a:pt x="190635" y="115908"/>
                </a:lnTo>
                <a:lnTo>
                  <a:pt x="183644" y="118943"/>
                </a:lnTo>
                <a:lnTo>
                  <a:pt x="176008" y="121959"/>
                </a:lnTo>
                <a:lnTo>
                  <a:pt x="159585" y="127957"/>
                </a:lnTo>
                <a:lnTo>
                  <a:pt x="133605" y="136911"/>
                </a:lnTo>
                <a:lnTo>
                  <a:pt x="123796" y="139891"/>
                </a:lnTo>
                <a:lnTo>
                  <a:pt x="102315" y="145848"/>
                </a:lnTo>
                <a:lnTo>
                  <a:pt x="93014" y="148826"/>
                </a:lnTo>
                <a:lnTo>
                  <a:pt x="84830" y="151803"/>
                </a:lnTo>
                <a:lnTo>
                  <a:pt x="77389" y="154780"/>
                </a:lnTo>
                <a:lnTo>
                  <a:pt x="70444" y="157757"/>
                </a:lnTo>
                <a:lnTo>
                  <a:pt x="57436" y="163710"/>
                </a:lnTo>
                <a:lnTo>
                  <a:pt x="43696" y="167900"/>
                </a:lnTo>
                <a:lnTo>
                  <a:pt x="33342" y="169141"/>
                </a:lnTo>
                <a:lnTo>
                  <a:pt x="30165" y="170307"/>
                </a:lnTo>
                <a:lnTo>
                  <a:pt x="20954" y="175697"/>
                </a:lnTo>
                <a:lnTo>
                  <a:pt x="14935" y="177306"/>
                </a:lnTo>
                <a:lnTo>
                  <a:pt x="8953" y="178021"/>
                </a:lnTo>
                <a:lnTo>
                  <a:pt x="0" y="17859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5" name="SMARTPenAnnotation1350"/>
          <p:cNvSpPr/>
          <p:nvPr/>
        </p:nvSpPr>
        <p:spPr>
          <a:xfrm>
            <a:off x="7469003" y="473273"/>
            <a:ext cx="478419" cy="44649"/>
          </a:xfrm>
          <a:custGeom>
            <a:avLst/>
            <a:gdLst/>
            <a:ahLst/>
            <a:cxnLst/>
            <a:rect l="0" t="0" r="0" b="0"/>
            <a:pathLst>
              <a:path w="478419" h="44649">
                <a:moveTo>
                  <a:pt x="5145" y="44648"/>
                </a:moveTo>
                <a:lnTo>
                  <a:pt x="405" y="44648"/>
                </a:lnTo>
                <a:lnTo>
                  <a:pt x="0" y="43656"/>
                </a:lnTo>
                <a:lnTo>
                  <a:pt x="724" y="42003"/>
                </a:lnTo>
                <a:lnTo>
                  <a:pt x="2198" y="39908"/>
                </a:lnTo>
                <a:lnTo>
                  <a:pt x="11117" y="38511"/>
                </a:lnTo>
                <a:lnTo>
                  <a:pt x="25002" y="37581"/>
                </a:lnTo>
                <a:lnTo>
                  <a:pt x="56634" y="36546"/>
                </a:lnTo>
                <a:lnTo>
                  <a:pt x="80615" y="36086"/>
                </a:lnTo>
                <a:lnTo>
                  <a:pt x="222267" y="28699"/>
                </a:lnTo>
                <a:lnTo>
                  <a:pt x="245143" y="28063"/>
                </a:lnTo>
                <a:lnTo>
                  <a:pt x="272300" y="25654"/>
                </a:lnTo>
                <a:lnTo>
                  <a:pt x="302311" y="22063"/>
                </a:lnTo>
                <a:lnTo>
                  <a:pt x="357485" y="14767"/>
                </a:lnTo>
                <a:lnTo>
                  <a:pt x="374975" y="12821"/>
                </a:lnTo>
                <a:lnTo>
                  <a:pt x="388621" y="11524"/>
                </a:lnTo>
                <a:lnTo>
                  <a:pt x="399701" y="10659"/>
                </a:lnTo>
                <a:lnTo>
                  <a:pt x="409073" y="10083"/>
                </a:lnTo>
                <a:lnTo>
                  <a:pt x="417306" y="9698"/>
                </a:lnTo>
                <a:lnTo>
                  <a:pt x="424778" y="8450"/>
                </a:lnTo>
                <a:lnTo>
                  <a:pt x="431744" y="6625"/>
                </a:lnTo>
                <a:lnTo>
                  <a:pt x="438373" y="4417"/>
                </a:lnTo>
                <a:lnTo>
                  <a:pt x="443784" y="2945"/>
                </a:lnTo>
                <a:lnTo>
                  <a:pt x="448383" y="1963"/>
                </a:lnTo>
                <a:lnTo>
                  <a:pt x="459598" y="582"/>
                </a:lnTo>
                <a:lnTo>
                  <a:pt x="469203" y="172"/>
                </a:lnTo>
                <a:lnTo>
                  <a:pt x="47841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6" name="SMARTPenAnnotation1351"/>
          <p:cNvSpPr/>
          <p:nvPr/>
        </p:nvSpPr>
        <p:spPr>
          <a:xfrm>
            <a:off x="7483078" y="571500"/>
            <a:ext cx="187524" cy="26790"/>
          </a:xfrm>
          <a:custGeom>
            <a:avLst/>
            <a:gdLst/>
            <a:ahLst/>
            <a:cxnLst/>
            <a:rect l="0" t="0" r="0" b="0"/>
            <a:pathLst>
              <a:path w="187524" h="26790">
                <a:moveTo>
                  <a:pt x="0" y="26789"/>
                </a:moveTo>
                <a:lnTo>
                  <a:pt x="24858" y="14360"/>
                </a:lnTo>
                <a:lnTo>
                  <a:pt x="32446" y="11557"/>
                </a:lnTo>
                <a:lnTo>
                  <a:pt x="41475" y="8697"/>
                </a:lnTo>
                <a:lnTo>
                  <a:pt x="51462" y="5798"/>
                </a:lnTo>
                <a:lnTo>
                  <a:pt x="60105" y="3865"/>
                </a:lnTo>
                <a:lnTo>
                  <a:pt x="67851" y="2577"/>
                </a:lnTo>
                <a:lnTo>
                  <a:pt x="75000" y="1717"/>
                </a:lnTo>
                <a:lnTo>
                  <a:pt x="82742" y="1145"/>
                </a:lnTo>
                <a:lnTo>
                  <a:pt x="90880" y="763"/>
                </a:lnTo>
                <a:lnTo>
                  <a:pt x="107860" y="339"/>
                </a:lnTo>
                <a:lnTo>
                  <a:pt x="18752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7" name="SMARTPenAnnotation1352"/>
          <p:cNvSpPr/>
          <p:nvPr/>
        </p:nvSpPr>
        <p:spPr>
          <a:xfrm>
            <a:off x="7081910" y="3599078"/>
            <a:ext cx="177926" cy="115673"/>
          </a:xfrm>
          <a:custGeom>
            <a:avLst/>
            <a:gdLst/>
            <a:ahLst/>
            <a:cxnLst/>
            <a:rect l="0" t="0" r="0" b="0"/>
            <a:pathLst>
              <a:path w="177926" h="115673">
                <a:moveTo>
                  <a:pt x="124347" y="53164"/>
                </a:moveTo>
                <a:lnTo>
                  <a:pt x="129088" y="43683"/>
                </a:lnTo>
                <a:lnTo>
                  <a:pt x="129492" y="39898"/>
                </a:lnTo>
                <a:lnTo>
                  <a:pt x="128769" y="36383"/>
                </a:lnTo>
                <a:lnTo>
                  <a:pt x="127295" y="33046"/>
                </a:lnTo>
                <a:lnTo>
                  <a:pt x="126312" y="29830"/>
                </a:lnTo>
                <a:lnTo>
                  <a:pt x="125657" y="26694"/>
                </a:lnTo>
                <a:lnTo>
                  <a:pt x="125221" y="23611"/>
                </a:lnTo>
                <a:lnTo>
                  <a:pt x="123937" y="20564"/>
                </a:lnTo>
                <a:lnTo>
                  <a:pt x="122090" y="17540"/>
                </a:lnTo>
                <a:lnTo>
                  <a:pt x="119865" y="14532"/>
                </a:lnTo>
                <a:lnTo>
                  <a:pt x="117390" y="12526"/>
                </a:lnTo>
                <a:lnTo>
                  <a:pt x="114749" y="11189"/>
                </a:lnTo>
                <a:lnTo>
                  <a:pt x="111995" y="10298"/>
                </a:lnTo>
                <a:lnTo>
                  <a:pt x="108175" y="8711"/>
                </a:lnTo>
                <a:lnTo>
                  <a:pt x="103644" y="6662"/>
                </a:lnTo>
                <a:lnTo>
                  <a:pt x="98639" y="4303"/>
                </a:lnTo>
                <a:lnTo>
                  <a:pt x="93318" y="2731"/>
                </a:lnTo>
                <a:lnTo>
                  <a:pt x="87786" y="1682"/>
                </a:lnTo>
                <a:lnTo>
                  <a:pt x="82114" y="984"/>
                </a:lnTo>
                <a:lnTo>
                  <a:pt x="76348" y="518"/>
                </a:lnTo>
                <a:lnTo>
                  <a:pt x="70520" y="207"/>
                </a:lnTo>
                <a:lnTo>
                  <a:pt x="64649" y="0"/>
                </a:lnTo>
                <a:lnTo>
                  <a:pt x="59744" y="854"/>
                </a:lnTo>
                <a:lnTo>
                  <a:pt x="55482" y="2416"/>
                </a:lnTo>
                <a:lnTo>
                  <a:pt x="47108" y="6796"/>
                </a:lnTo>
                <a:lnTo>
                  <a:pt x="36771" y="12051"/>
                </a:lnTo>
                <a:lnTo>
                  <a:pt x="31237" y="15833"/>
                </a:lnTo>
                <a:lnTo>
                  <a:pt x="25563" y="20339"/>
                </a:lnTo>
                <a:lnTo>
                  <a:pt x="19796" y="25328"/>
                </a:lnTo>
                <a:lnTo>
                  <a:pt x="10742" y="33516"/>
                </a:lnTo>
                <a:lnTo>
                  <a:pt x="6939" y="37089"/>
                </a:lnTo>
                <a:lnTo>
                  <a:pt x="4403" y="40463"/>
                </a:lnTo>
                <a:lnTo>
                  <a:pt x="2712" y="43704"/>
                </a:lnTo>
                <a:lnTo>
                  <a:pt x="1585" y="46857"/>
                </a:lnTo>
                <a:lnTo>
                  <a:pt x="835" y="50944"/>
                </a:lnTo>
                <a:lnTo>
                  <a:pt x="333" y="55653"/>
                </a:lnTo>
                <a:lnTo>
                  <a:pt x="0" y="60776"/>
                </a:lnTo>
                <a:lnTo>
                  <a:pt x="770" y="65184"/>
                </a:lnTo>
                <a:lnTo>
                  <a:pt x="2274" y="69115"/>
                </a:lnTo>
                <a:lnTo>
                  <a:pt x="4270" y="72727"/>
                </a:lnTo>
                <a:lnTo>
                  <a:pt x="5600" y="76128"/>
                </a:lnTo>
                <a:lnTo>
                  <a:pt x="6487" y="79387"/>
                </a:lnTo>
                <a:lnTo>
                  <a:pt x="7079" y="82553"/>
                </a:lnTo>
                <a:lnTo>
                  <a:pt x="8465" y="85654"/>
                </a:lnTo>
                <a:lnTo>
                  <a:pt x="10381" y="88715"/>
                </a:lnTo>
                <a:lnTo>
                  <a:pt x="12652" y="91747"/>
                </a:lnTo>
                <a:lnTo>
                  <a:pt x="16149" y="94761"/>
                </a:lnTo>
                <a:lnTo>
                  <a:pt x="20465" y="97763"/>
                </a:lnTo>
                <a:lnTo>
                  <a:pt x="25327" y="100755"/>
                </a:lnTo>
                <a:lnTo>
                  <a:pt x="29560" y="102751"/>
                </a:lnTo>
                <a:lnTo>
                  <a:pt x="33375" y="104081"/>
                </a:lnTo>
                <a:lnTo>
                  <a:pt x="36910" y="104968"/>
                </a:lnTo>
                <a:lnTo>
                  <a:pt x="41251" y="106552"/>
                </a:lnTo>
                <a:lnTo>
                  <a:pt x="46130" y="108599"/>
                </a:lnTo>
                <a:lnTo>
                  <a:pt x="51366" y="110957"/>
                </a:lnTo>
                <a:lnTo>
                  <a:pt x="55850" y="111536"/>
                </a:lnTo>
                <a:lnTo>
                  <a:pt x="59830" y="110930"/>
                </a:lnTo>
                <a:lnTo>
                  <a:pt x="63477" y="109534"/>
                </a:lnTo>
                <a:lnTo>
                  <a:pt x="67892" y="108603"/>
                </a:lnTo>
                <a:lnTo>
                  <a:pt x="72820" y="107983"/>
                </a:lnTo>
                <a:lnTo>
                  <a:pt x="78090" y="107569"/>
                </a:lnTo>
                <a:lnTo>
                  <a:pt x="82595" y="106301"/>
                </a:lnTo>
                <a:lnTo>
                  <a:pt x="86591" y="104464"/>
                </a:lnTo>
                <a:lnTo>
                  <a:pt x="90246" y="102246"/>
                </a:lnTo>
                <a:lnTo>
                  <a:pt x="93676" y="99776"/>
                </a:lnTo>
                <a:lnTo>
                  <a:pt x="96954" y="97137"/>
                </a:lnTo>
                <a:lnTo>
                  <a:pt x="100133" y="94386"/>
                </a:lnTo>
                <a:lnTo>
                  <a:pt x="103243" y="91559"/>
                </a:lnTo>
                <a:lnTo>
                  <a:pt x="109345" y="85773"/>
                </a:lnTo>
                <a:lnTo>
                  <a:pt x="111370" y="82840"/>
                </a:lnTo>
                <a:lnTo>
                  <a:pt x="112719" y="79893"/>
                </a:lnTo>
                <a:lnTo>
                  <a:pt x="113619" y="76937"/>
                </a:lnTo>
                <a:lnTo>
                  <a:pt x="115211" y="73973"/>
                </a:lnTo>
                <a:lnTo>
                  <a:pt x="117263" y="71006"/>
                </a:lnTo>
                <a:lnTo>
                  <a:pt x="119625" y="68035"/>
                </a:lnTo>
                <a:lnTo>
                  <a:pt x="121199" y="63078"/>
                </a:lnTo>
                <a:lnTo>
                  <a:pt x="122248" y="56796"/>
                </a:lnTo>
                <a:lnTo>
                  <a:pt x="122948" y="49633"/>
                </a:lnTo>
                <a:lnTo>
                  <a:pt x="124407" y="44856"/>
                </a:lnTo>
                <a:lnTo>
                  <a:pt x="126371" y="41673"/>
                </a:lnTo>
                <a:lnTo>
                  <a:pt x="128673" y="39550"/>
                </a:lnTo>
                <a:lnTo>
                  <a:pt x="130208" y="37143"/>
                </a:lnTo>
                <a:lnTo>
                  <a:pt x="131231" y="34545"/>
                </a:lnTo>
                <a:lnTo>
                  <a:pt x="132873" y="27988"/>
                </a:lnTo>
                <a:lnTo>
                  <a:pt x="133008" y="28443"/>
                </a:lnTo>
                <a:lnTo>
                  <a:pt x="133157" y="31593"/>
                </a:lnTo>
                <a:lnTo>
                  <a:pt x="133241" y="38945"/>
                </a:lnTo>
                <a:lnTo>
                  <a:pt x="135238" y="42693"/>
                </a:lnTo>
                <a:lnTo>
                  <a:pt x="138553" y="47175"/>
                </a:lnTo>
                <a:lnTo>
                  <a:pt x="142748" y="52148"/>
                </a:lnTo>
                <a:lnTo>
                  <a:pt x="146536" y="56455"/>
                </a:lnTo>
                <a:lnTo>
                  <a:pt x="153391" y="63887"/>
                </a:lnTo>
                <a:lnTo>
                  <a:pt x="155616" y="68250"/>
                </a:lnTo>
                <a:lnTo>
                  <a:pt x="157100" y="73143"/>
                </a:lnTo>
                <a:lnTo>
                  <a:pt x="158089" y="78390"/>
                </a:lnTo>
                <a:lnTo>
                  <a:pt x="159741" y="82879"/>
                </a:lnTo>
                <a:lnTo>
                  <a:pt x="161833" y="86865"/>
                </a:lnTo>
                <a:lnTo>
                  <a:pt x="164221" y="90514"/>
                </a:lnTo>
                <a:lnTo>
                  <a:pt x="165812" y="93939"/>
                </a:lnTo>
                <a:lnTo>
                  <a:pt x="166873" y="97214"/>
                </a:lnTo>
                <a:lnTo>
                  <a:pt x="167581" y="100390"/>
                </a:lnTo>
                <a:lnTo>
                  <a:pt x="169045" y="102508"/>
                </a:lnTo>
                <a:lnTo>
                  <a:pt x="171013" y="103919"/>
                </a:lnTo>
                <a:lnTo>
                  <a:pt x="173316" y="104860"/>
                </a:lnTo>
                <a:lnTo>
                  <a:pt x="174853" y="106479"/>
                </a:lnTo>
                <a:lnTo>
                  <a:pt x="175878" y="108551"/>
                </a:lnTo>
                <a:lnTo>
                  <a:pt x="177925" y="1156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8" name="SMARTPenAnnotation1353"/>
          <p:cNvSpPr/>
          <p:nvPr/>
        </p:nvSpPr>
        <p:spPr>
          <a:xfrm>
            <a:off x="7288561" y="3420864"/>
            <a:ext cx="114150" cy="265689"/>
          </a:xfrm>
          <a:custGeom>
            <a:avLst/>
            <a:gdLst/>
            <a:ahLst/>
            <a:cxnLst/>
            <a:rect l="0" t="0" r="0" b="0"/>
            <a:pathLst>
              <a:path w="114150" h="265689">
                <a:moveTo>
                  <a:pt x="42712" y="168870"/>
                </a:moveTo>
                <a:lnTo>
                  <a:pt x="28490" y="173611"/>
                </a:lnTo>
                <a:lnTo>
                  <a:pt x="23309" y="175999"/>
                </a:lnTo>
                <a:lnTo>
                  <a:pt x="18863" y="178584"/>
                </a:lnTo>
                <a:lnTo>
                  <a:pt x="14907" y="181299"/>
                </a:lnTo>
                <a:lnTo>
                  <a:pt x="11277" y="185093"/>
                </a:lnTo>
                <a:lnTo>
                  <a:pt x="7864" y="189607"/>
                </a:lnTo>
                <a:lnTo>
                  <a:pt x="4597" y="194601"/>
                </a:lnTo>
                <a:lnTo>
                  <a:pt x="2419" y="199915"/>
                </a:lnTo>
                <a:lnTo>
                  <a:pt x="967" y="205442"/>
                </a:lnTo>
                <a:lnTo>
                  <a:pt x="0" y="211110"/>
                </a:lnTo>
                <a:lnTo>
                  <a:pt x="346" y="216874"/>
                </a:lnTo>
                <a:lnTo>
                  <a:pt x="1569" y="222701"/>
                </a:lnTo>
                <a:lnTo>
                  <a:pt x="3377" y="228570"/>
                </a:lnTo>
                <a:lnTo>
                  <a:pt x="6567" y="235459"/>
                </a:lnTo>
                <a:lnTo>
                  <a:pt x="10678" y="243028"/>
                </a:lnTo>
                <a:lnTo>
                  <a:pt x="15403" y="251051"/>
                </a:lnTo>
                <a:lnTo>
                  <a:pt x="19545" y="256399"/>
                </a:lnTo>
                <a:lnTo>
                  <a:pt x="23298" y="259965"/>
                </a:lnTo>
                <a:lnTo>
                  <a:pt x="26793" y="262342"/>
                </a:lnTo>
                <a:lnTo>
                  <a:pt x="30115" y="263927"/>
                </a:lnTo>
                <a:lnTo>
                  <a:pt x="33322" y="264983"/>
                </a:lnTo>
                <a:lnTo>
                  <a:pt x="36452" y="265688"/>
                </a:lnTo>
                <a:lnTo>
                  <a:pt x="38539" y="265165"/>
                </a:lnTo>
                <a:lnTo>
                  <a:pt x="39930" y="263825"/>
                </a:lnTo>
                <a:lnTo>
                  <a:pt x="40857" y="261939"/>
                </a:lnTo>
                <a:lnTo>
                  <a:pt x="42468" y="259689"/>
                </a:lnTo>
                <a:lnTo>
                  <a:pt x="44534" y="257197"/>
                </a:lnTo>
                <a:lnTo>
                  <a:pt x="46903" y="254544"/>
                </a:lnTo>
                <a:lnTo>
                  <a:pt x="48483" y="251783"/>
                </a:lnTo>
                <a:lnTo>
                  <a:pt x="51697" y="242164"/>
                </a:lnTo>
                <a:lnTo>
                  <a:pt x="53664" y="237577"/>
                </a:lnTo>
                <a:lnTo>
                  <a:pt x="55966" y="232534"/>
                </a:lnTo>
                <a:lnTo>
                  <a:pt x="57501" y="226195"/>
                </a:lnTo>
                <a:lnTo>
                  <a:pt x="58525" y="218993"/>
                </a:lnTo>
                <a:lnTo>
                  <a:pt x="59206" y="211215"/>
                </a:lnTo>
                <a:lnTo>
                  <a:pt x="59661" y="204045"/>
                </a:lnTo>
                <a:lnTo>
                  <a:pt x="60167" y="190787"/>
                </a:lnTo>
                <a:lnTo>
                  <a:pt x="60491" y="158978"/>
                </a:lnTo>
                <a:lnTo>
                  <a:pt x="60536" y="141653"/>
                </a:lnTo>
                <a:lnTo>
                  <a:pt x="59555" y="128897"/>
                </a:lnTo>
                <a:lnTo>
                  <a:pt x="57910" y="113448"/>
                </a:lnTo>
                <a:lnTo>
                  <a:pt x="55820" y="96203"/>
                </a:lnTo>
                <a:lnTo>
                  <a:pt x="53435" y="80738"/>
                </a:lnTo>
                <a:lnTo>
                  <a:pt x="50853" y="66459"/>
                </a:lnTo>
                <a:lnTo>
                  <a:pt x="48140" y="52971"/>
                </a:lnTo>
                <a:lnTo>
                  <a:pt x="44346" y="41995"/>
                </a:lnTo>
                <a:lnTo>
                  <a:pt x="39832" y="32693"/>
                </a:lnTo>
                <a:lnTo>
                  <a:pt x="34839" y="24507"/>
                </a:lnTo>
                <a:lnTo>
                  <a:pt x="31510" y="18058"/>
                </a:lnTo>
                <a:lnTo>
                  <a:pt x="29291" y="12766"/>
                </a:lnTo>
                <a:lnTo>
                  <a:pt x="25729" y="1884"/>
                </a:lnTo>
                <a:lnTo>
                  <a:pt x="24445" y="992"/>
                </a:lnTo>
                <a:lnTo>
                  <a:pt x="22597" y="396"/>
                </a:lnTo>
                <a:lnTo>
                  <a:pt x="20372" y="0"/>
                </a:lnTo>
                <a:lnTo>
                  <a:pt x="18889" y="727"/>
                </a:lnTo>
                <a:lnTo>
                  <a:pt x="17900" y="2204"/>
                </a:lnTo>
                <a:lnTo>
                  <a:pt x="17241" y="4181"/>
                </a:lnTo>
                <a:lnTo>
                  <a:pt x="17794" y="7484"/>
                </a:lnTo>
                <a:lnTo>
                  <a:pt x="19155" y="11670"/>
                </a:lnTo>
                <a:lnTo>
                  <a:pt x="21054" y="16445"/>
                </a:lnTo>
                <a:lnTo>
                  <a:pt x="23312" y="21613"/>
                </a:lnTo>
                <a:lnTo>
                  <a:pt x="28468" y="32646"/>
                </a:lnTo>
                <a:lnTo>
                  <a:pt x="45745" y="67728"/>
                </a:lnTo>
                <a:lnTo>
                  <a:pt x="48703" y="74653"/>
                </a:lnTo>
                <a:lnTo>
                  <a:pt x="51666" y="82246"/>
                </a:lnTo>
                <a:lnTo>
                  <a:pt x="54635" y="90285"/>
                </a:lnTo>
                <a:lnTo>
                  <a:pt x="58599" y="99612"/>
                </a:lnTo>
                <a:lnTo>
                  <a:pt x="68293" y="120560"/>
                </a:lnTo>
                <a:lnTo>
                  <a:pt x="71672" y="130710"/>
                </a:lnTo>
                <a:lnTo>
                  <a:pt x="73926" y="140454"/>
                </a:lnTo>
                <a:lnTo>
                  <a:pt x="75427" y="149926"/>
                </a:lnTo>
                <a:lnTo>
                  <a:pt x="78413" y="160209"/>
                </a:lnTo>
                <a:lnTo>
                  <a:pt x="82388" y="171034"/>
                </a:lnTo>
                <a:lnTo>
                  <a:pt x="87022" y="182219"/>
                </a:lnTo>
                <a:lnTo>
                  <a:pt x="90111" y="190667"/>
                </a:lnTo>
                <a:lnTo>
                  <a:pt x="92171" y="197293"/>
                </a:lnTo>
                <a:lnTo>
                  <a:pt x="93544" y="202701"/>
                </a:lnTo>
                <a:lnTo>
                  <a:pt x="95451" y="208291"/>
                </a:lnTo>
                <a:lnTo>
                  <a:pt x="97716" y="214002"/>
                </a:lnTo>
                <a:lnTo>
                  <a:pt x="114149" y="24030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9" name="SMARTPenAnnotation1354"/>
          <p:cNvSpPr/>
          <p:nvPr/>
        </p:nvSpPr>
        <p:spPr>
          <a:xfrm>
            <a:off x="7420570" y="3580804"/>
            <a:ext cx="98072" cy="303037"/>
          </a:xfrm>
          <a:custGeom>
            <a:avLst/>
            <a:gdLst/>
            <a:ahLst/>
            <a:cxnLst/>
            <a:rect l="0" t="0" r="0" b="0"/>
            <a:pathLst>
              <a:path w="98072" h="303037">
                <a:moveTo>
                  <a:pt x="26789" y="0"/>
                </a:moveTo>
                <a:lnTo>
                  <a:pt x="36270" y="0"/>
                </a:lnTo>
                <a:lnTo>
                  <a:pt x="39063" y="992"/>
                </a:lnTo>
                <a:lnTo>
                  <a:pt x="40924" y="2646"/>
                </a:lnTo>
                <a:lnTo>
                  <a:pt x="42165" y="4741"/>
                </a:lnTo>
                <a:lnTo>
                  <a:pt x="53393" y="26650"/>
                </a:lnTo>
                <a:lnTo>
                  <a:pt x="64548" y="48797"/>
                </a:lnTo>
                <a:lnTo>
                  <a:pt x="67836" y="56344"/>
                </a:lnTo>
                <a:lnTo>
                  <a:pt x="71021" y="64352"/>
                </a:lnTo>
                <a:lnTo>
                  <a:pt x="74136" y="72667"/>
                </a:lnTo>
                <a:lnTo>
                  <a:pt x="77205" y="84164"/>
                </a:lnTo>
                <a:lnTo>
                  <a:pt x="80244" y="97781"/>
                </a:lnTo>
                <a:lnTo>
                  <a:pt x="86265" y="128786"/>
                </a:lnTo>
                <a:lnTo>
                  <a:pt x="92249" y="162410"/>
                </a:lnTo>
                <a:lnTo>
                  <a:pt x="94241" y="176735"/>
                </a:lnTo>
                <a:lnTo>
                  <a:pt x="95570" y="189261"/>
                </a:lnTo>
                <a:lnTo>
                  <a:pt x="96456" y="200588"/>
                </a:lnTo>
                <a:lnTo>
                  <a:pt x="97046" y="211116"/>
                </a:lnTo>
                <a:lnTo>
                  <a:pt x="97702" y="230751"/>
                </a:lnTo>
                <a:lnTo>
                  <a:pt x="98071" y="253800"/>
                </a:lnTo>
                <a:lnTo>
                  <a:pt x="97131" y="260481"/>
                </a:lnTo>
                <a:lnTo>
                  <a:pt x="95512" y="266920"/>
                </a:lnTo>
                <a:lnTo>
                  <a:pt x="93440" y="273197"/>
                </a:lnTo>
                <a:lnTo>
                  <a:pt x="91067" y="278373"/>
                </a:lnTo>
                <a:lnTo>
                  <a:pt x="88492" y="282817"/>
                </a:lnTo>
                <a:lnTo>
                  <a:pt x="85784" y="286771"/>
                </a:lnTo>
                <a:lnTo>
                  <a:pt x="82986" y="290400"/>
                </a:lnTo>
                <a:lnTo>
                  <a:pt x="80129" y="293811"/>
                </a:lnTo>
                <a:lnTo>
                  <a:pt x="77232" y="297077"/>
                </a:lnTo>
                <a:lnTo>
                  <a:pt x="74308" y="299254"/>
                </a:lnTo>
                <a:lnTo>
                  <a:pt x="71367" y="300706"/>
                </a:lnTo>
                <a:lnTo>
                  <a:pt x="68413" y="301674"/>
                </a:lnTo>
                <a:lnTo>
                  <a:pt x="65453" y="302319"/>
                </a:lnTo>
                <a:lnTo>
                  <a:pt x="62487" y="302749"/>
                </a:lnTo>
                <a:lnTo>
                  <a:pt x="59517" y="303036"/>
                </a:lnTo>
                <a:lnTo>
                  <a:pt x="56545" y="302235"/>
                </a:lnTo>
                <a:lnTo>
                  <a:pt x="53572" y="300709"/>
                </a:lnTo>
                <a:lnTo>
                  <a:pt x="50597" y="298699"/>
                </a:lnTo>
                <a:lnTo>
                  <a:pt x="46630" y="296367"/>
                </a:lnTo>
                <a:lnTo>
                  <a:pt x="42000" y="293820"/>
                </a:lnTo>
                <a:lnTo>
                  <a:pt x="36930" y="291130"/>
                </a:lnTo>
                <a:lnTo>
                  <a:pt x="30573" y="284376"/>
                </a:lnTo>
                <a:lnTo>
                  <a:pt x="23359" y="274912"/>
                </a:lnTo>
                <a:lnTo>
                  <a:pt x="0" y="24110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0" name="SMARTPenAnnotation1355"/>
          <p:cNvSpPr/>
          <p:nvPr/>
        </p:nvSpPr>
        <p:spPr>
          <a:xfrm>
            <a:off x="7402710" y="3473648"/>
            <a:ext cx="2648" cy="1"/>
          </a:xfrm>
          <a:custGeom>
            <a:avLst/>
            <a:gdLst/>
            <a:ahLst/>
            <a:cxnLst/>
            <a:rect l="0" t="0" r="0" b="0"/>
            <a:pathLst>
              <a:path w="2648" h="1">
                <a:moveTo>
                  <a:pt x="0" y="0"/>
                </a:moveTo>
                <a:lnTo>
                  <a:pt x="2647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1" name="SMARTPenAnnotation1356"/>
          <p:cNvSpPr/>
          <p:nvPr/>
        </p:nvSpPr>
        <p:spPr>
          <a:xfrm>
            <a:off x="7206257" y="4045148"/>
            <a:ext cx="241103" cy="1401962"/>
          </a:xfrm>
          <a:custGeom>
            <a:avLst/>
            <a:gdLst/>
            <a:ahLst/>
            <a:cxnLst/>
            <a:rect l="0" t="0" r="0" b="0"/>
            <a:pathLst>
              <a:path w="241103" h="1401962">
                <a:moveTo>
                  <a:pt x="0" y="0"/>
                </a:moveTo>
                <a:lnTo>
                  <a:pt x="0" y="24858"/>
                </a:lnTo>
                <a:lnTo>
                  <a:pt x="993" y="29470"/>
                </a:lnTo>
                <a:lnTo>
                  <a:pt x="4741" y="37241"/>
                </a:lnTo>
                <a:lnTo>
                  <a:pt x="7068" y="51940"/>
                </a:lnTo>
                <a:lnTo>
                  <a:pt x="9677" y="90882"/>
                </a:lnTo>
                <a:lnTo>
                  <a:pt x="13562" y="103561"/>
                </a:lnTo>
                <a:lnTo>
                  <a:pt x="15950" y="134332"/>
                </a:lnTo>
                <a:lnTo>
                  <a:pt x="18003" y="171820"/>
                </a:lnTo>
                <a:lnTo>
                  <a:pt x="23745" y="209660"/>
                </a:lnTo>
                <a:lnTo>
                  <a:pt x="28833" y="249112"/>
                </a:lnTo>
                <a:lnTo>
                  <a:pt x="32659" y="268474"/>
                </a:lnTo>
                <a:lnTo>
                  <a:pt x="35804" y="304664"/>
                </a:lnTo>
                <a:lnTo>
                  <a:pt x="48029" y="407070"/>
                </a:lnTo>
                <a:lnTo>
                  <a:pt x="53757" y="444511"/>
                </a:lnTo>
                <a:lnTo>
                  <a:pt x="59611" y="474381"/>
                </a:lnTo>
                <a:lnTo>
                  <a:pt x="65520" y="500885"/>
                </a:lnTo>
                <a:lnTo>
                  <a:pt x="69684" y="542861"/>
                </a:lnTo>
                <a:lnTo>
                  <a:pt x="75659" y="581976"/>
                </a:lnTo>
                <a:lnTo>
                  <a:pt x="80921" y="619812"/>
                </a:lnTo>
                <a:lnTo>
                  <a:pt x="86566" y="661433"/>
                </a:lnTo>
                <a:lnTo>
                  <a:pt x="92383" y="693160"/>
                </a:lnTo>
                <a:lnTo>
                  <a:pt x="101236" y="738075"/>
                </a:lnTo>
                <a:lnTo>
                  <a:pt x="104525" y="767903"/>
                </a:lnTo>
                <a:lnTo>
                  <a:pt x="109023" y="809941"/>
                </a:lnTo>
                <a:lnTo>
                  <a:pt x="119432" y="864441"/>
                </a:lnTo>
                <a:lnTo>
                  <a:pt x="125180" y="890873"/>
                </a:lnTo>
                <a:lnTo>
                  <a:pt x="132034" y="925772"/>
                </a:lnTo>
                <a:lnTo>
                  <a:pt x="141696" y="987585"/>
                </a:lnTo>
                <a:lnTo>
                  <a:pt x="149034" y="1024507"/>
                </a:lnTo>
                <a:lnTo>
                  <a:pt x="157895" y="1064005"/>
                </a:lnTo>
                <a:lnTo>
                  <a:pt x="175348" y="1135672"/>
                </a:lnTo>
                <a:lnTo>
                  <a:pt x="191744" y="1198706"/>
                </a:lnTo>
                <a:lnTo>
                  <a:pt x="202959" y="1246142"/>
                </a:lnTo>
                <a:lnTo>
                  <a:pt x="207736" y="1264347"/>
                </a:lnTo>
                <a:lnTo>
                  <a:pt x="211912" y="1278468"/>
                </a:lnTo>
                <a:lnTo>
                  <a:pt x="219199" y="1302427"/>
                </a:lnTo>
                <a:lnTo>
                  <a:pt x="235008" y="1368067"/>
                </a:lnTo>
                <a:lnTo>
                  <a:pt x="241102" y="140196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2" name="SMARTPenAnnotation1357"/>
          <p:cNvSpPr/>
          <p:nvPr/>
        </p:nvSpPr>
        <p:spPr>
          <a:xfrm>
            <a:off x="7072312" y="5518546"/>
            <a:ext cx="178043" cy="271446"/>
          </a:xfrm>
          <a:custGeom>
            <a:avLst/>
            <a:gdLst/>
            <a:ahLst/>
            <a:cxnLst/>
            <a:rect l="0" t="0" r="0" b="0"/>
            <a:pathLst>
              <a:path w="178043" h="271446">
                <a:moveTo>
                  <a:pt x="0" y="0"/>
                </a:moveTo>
                <a:lnTo>
                  <a:pt x="4741" y="14222"/>
                </a:lnTo>
                <a:lnTo>
                  <a:pt x="6137" y="21388"/>
                </a:lnTo>
                <a:lnTo>
                  <a:pt x="7068" y="29141"/>
                </a:lnTo>
                <a:lnTo>
                  <a:pt x="7689" y="37287"/>
                </a:lnTo>
                <a:lnTo>
                  <a:pt x="9094" y="45694"/>
                </a:lnTo>
                <a:lnTo>
                  <a:pt x="11024" y="54276"/>
                </a:lnTo>
                <a:lnTo>
                  <a:pt x="13302" y="62973"/>
                </a:lnTo>
                <a:lnTo>
                  <a:pt x="18480" y="85866"/>
                </a:lnTo>
                <a:lnTo>
                  <a:pt x="21250" y="98916"/>
                </a:lnTo>
                <a:lnTo>
                  <a:pt x="34629" y="155206"/>
                </a:lnTo>
                <a:lnTo>
                  <a:pt x="38961" y="171932"/>
                </a:lnTo>
                <a:lnTo>
                  <a:pt x="46420" y="198453"/>
                </a:lnTo>
                <a:lnTo>
                  <a:pt x="49799" y="208701"/>
                </a:lnTo>
                <a:lnTo>
                  <a:pt x="53043" y="217517"/>
                </a:lnTo>
                <a:lnTo>
                  <a:pt x="56198" y="225378"/>
                </a:lnTo>
                <a:lnTo>
                  <a:pt x="59293" y="232604"/>
                </a:lnTo>
                <a:lnTo>
                  <a:pt x="65379" y="245924"/>
                </a:lnTo>
                <a:lnTo>
                  <a:pt x="68391" y="251262"/>
                </a:lnTo>
                <a:lnTo>
                  <a:pt x="71391" y="255813"/>
                </a:lnTo>
                <a:lnTo>
                  <a:pt x="76378" y="263515"/>
                </a:lnTo>
                <a:lnTo>
                  <a:pt x="79185" y="271445"/>
                </a:lnTo>
                <a:lnTo>
                  <a:pt x="79579" y="271253"/>
                </a:lnTo>
                <a:lnTo>
                  <a:pt x="80017" y="268393"/>
                </a:lnTo>
                <a:lnTo>
                  <a:pt x="80263" y="261205"/>
                </a:lnTo>
                <a:lnTo>
                  <a:pt x="80353" y="242218"/>
                </a:lnTo>
                <a:lnTo>
                  <a:pt x="79366" y="234901"/>
                </a:lnTo>
                <a:lnTo>
                  <a:pt x="77715" y="226054"/>
                </a:lnTo>
                <a:lnTo>
                  <a:pt x="75623" y="216187"/>
                </a:lnTo>
                <a:lnTo>
                  <a:pt x="74227" y="206633"/>
                </a:lnTo>
                <a:lnTo>
                  <a:pt x="73298" y="197287"/>
                </a:lnTo>
                <a:lnTo>
                  <a:pt x="72678" y="188079"/>
                </a:lnTo>
                <a:lnTo>
                  <a:pt x="71989" y="172557"/>
                </a:lnTo>
                <a:lnTo>
                  <a:pt x="71805" y="165640"/>
                </a:lnTo>
                <a:lnTo>
                  <a:pt x="72675" y="159044"/>
                </a:lnTo>
                <a:lnTo>
                  <a:pt x="74247" y="152662"/>
                </a:lnTo>
                <a:lnTo>
                  <a:pt x="79158" y="137643"/>
                </a:lnTo>
                <a:lnTo>
                  <a:pt x="80553" y="136410"/>
                </a:lnTo>
                <a:lnTo>
                  <a:pt x="82476" y="135589"/>
                </a:lnTo>
                <a:lnTo>
                  <a:pt x="84749" y="135041"/>
                </a:lnTo>
                <a:lnTo>
                  <a:pt x="88250" y="134676"/>
                </a:lnTo>
                <a:lnTo>
                  <a:pt x="92567" y="134433"/>
                </a:lnTo>
                <a:lnTo>
                  <a:pt x="97430" y="134270"/>
                </a:lnTo>
                <a:lnTo>
                  <a:pt x="101664" y="135155"/>
                </a:lnTo>
                <a:lnTo>
                  <a:pt x="105480" y="136736"/>
                </a:lnTo>
                <a:lnTo>
                  <a:pt x="109015" y="138782"/>
                </a:lnTo>
                <a:lnTo>
                  <a:pt x="123527" y="146348"/>
                </a:lnTo>
                <a:lnTo>
                  <a:pt x="132953" y="151143"/>
                </a:lnTo>
                <a:lnTo>
                  <a:pt x="140229" y="155333"/>
                </a:lnTo>
                <a:lnTo>
                  <a:pt x="146072" y="159118"/>
                </a:lnTo>
                <a:lnTo>
                  <a:pt x="150959" y="162633"/>
                </a:lnTo>
                <a:lnTo>
                  <a:pt x="155210" y="166962"/>
                </a:lnTo>
                <a:lnTo>
                  <a:pt x="159036" y="171831"/>
                </a:lnTo>
                <a:lnTo>
                  <a:pt x="162578" y="177062"/>
                </a:lnTo>
                <a:lnTo>
                  <a:pt x="165933" y="181542"/>
                </a:lnTo>
                <a:lnTo>
                  <a:pt x="169161" y="185520"/>
                </a:lnTo>
                <a:lnTo>
                  <a:pt x="172305" y="189164"/>
                </a:lnTo>
                <a:lnTo>
                  <a:pt x="174402" y="193578"/>
                </a:lnTo>
                <a:lnTo>
                  <a:pt x="175799" y="198506"/>
                </a:lnTo>
                <a:lnTo>
                  <a:pt x="176730" y="203775"/>
                </a:lnTo>
                <a:lnTo>
                  <a:pt x="177352" y="208280"/>
                </a:lnTo>
                <a:lnTo>
                  <a:pt x="178042" y="215931"/>
                </a:lnTo>
                <a:lnTo>
                  <a:pt x="177233" y="219360"/>
                </a:lnTo>
                <a:lnTo>
                  <a:pt x="173689" y="225817"/>
                </a:lnTo>
                <a:lnTo>
                  <a:pt x="171355" y="227935"/>
                </a:lnTo>
                <a:lnTo>
                  <a:pt x="168808" y="229347"/>
                </a:lnTo>
                <a:lnTo>
                  <a:pt x="166116" y="230289"/>
                </a:lnTo>
                <a:lnTo>
                  <a:pt x="163330" y="231909"/>
                </a:lnTo>
                <a:lnTo>
                  <a:pt x="160481" y="233981"/>
                </a:lnTo>
                <a:lnTo>
                  <a:pt x="157589" y="236355"/>
                </a:lnTo>
                <a:lnTo>
                  <a:pt x="153677" y="237937"/>
                </a:lnTo>
                <a:lnTo>
                  <a:pt x="149084" y="238992"/>
                </a:lnTo>
                <a:lnTo>
                  <a:pt x="144038" y="239695"/>
                </a:lnTo>
                <a:lnTo>
                  <a:pt x="136705" y="240164"/>
                </a:lnTo>
                <a:lnTo>
                  <a:pt x="127847" y="240477"/>
                </a:lnTo>
                <a:lnTo>
                  <a:pt x="71438" y="24110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3" name="SMARTPenAnnotation1358"/>
          <p:cNvSpPr/>
          <p:nvPr/>
        </p:nvSpPr>
        <p:spPr>
          <a:xfrm>
            <a:off x="7241976" y="5503795"/>
            <a:ext cx="241103" cy="255854"/>
          </a:xfrm>
          <a:custGeom>
            <a:avLst/>
            <a:gdLst/>
            <a:ahLst/>
            <a:cxnLst/>
            <a:rect l="0" t="0" r="0" b="0"/>
            <a:pathLst>
              <a:path w="241103" h="255854">
                <a:moveTo>
                  <a:pt x="0" y="220134"/>
                </a:moveTo>
                <a:lnTo>
                  <a:pt x="37287" y="220134"/>
                </a:lnTo>
                <a:lnTo>
                  <a:pt x="44702" y="219142"/>
                </a:lnTo>
                <a:lnTo>
                  <a:pt x="51629" y="217489"/>
                </a:lnTo>
                <a:lnTo>
                  <a:pt x="58232" y="215394"/>
                </a:lnTo>
                <a:lnTo>
                  <a:pt x="63626" y="213997"/>
                </a:lnTo>
                <a:lnTo>
                  <a:pt x="68215" y="213066"/>
                </a:lnTo>
                <a:lnTo>
                  <a:pt x="72265" y="212446"/>
                </a:lnTo>
                <a:lnTo>
                  <a:pt x="79412" y="209110"/>
                </a:lnTo>
                <a:lnTo>
                  <a:pt x="87344" y="203626"/>
                </a:lnTo>
                <a:lnTo>
                  <a:pt x="93459" y="197935"/>
                </a:lnTo>
                <a:lnTo>
                  <a:pt x="95048" y="195412"/>
                </a:lnTo>
                <a:lnTo>
                  <a:pt x="96814" y="189964"/>
                </a:lnTo>
                <a:lnTo>
                  <a:pt x="96293" y="187123"/>
                </a:lnTo>
                <a:lnTo>
                  <a:pt x="93068" y="181319"/>
                </a:lnTo>
                <a:lnTo>
                  <a:pt x="90973" y="175432"/>
                </a:lnTo>
                <a:lnTo>
                  <a:pt x="90414" y="172474"/>
                </a:lnTo>
                <a:lnTo>
                  <a:pt x="87148" y="166540"/>
                </a:lnTo>
                <a:lnTo>
                  <a:pt x="82389" y="160596"/>
                </a:lnTo>
                <a:lnTo>
                  <a:pt x="76966" y="154647"/>
                </a:lnTo>
                <a:lnTo>
                  <a:pt x="73139" y="152663"/>
                </a:lnTo>
                <a:lnTo>
                  <a:pt x="68604" y="151341"/>
                </a:lnTo>
                <a:lnTo>
                  <a:pt x="63595" y="150459"/>
                </a:lnTo>
                <a:lnTo>
                  <a:pt x="59264" y="149872"/>
                </a:lnTo>
                <a:lnTo>
                  <a:pt x="51805" y="149219"/>
                </a:lnTo>
                <a:lnTo>
                  <a:pt x="49420" y="150037"/>
                </a:lnTo>
                <a:lnTo>
                  <a:pt x="47830" y="151575"/>
                </a:lnTo>
                <a:lnTo>
                  <a:pt x="46769" y="153592"/>
                </a:lnTo>
                <a:lnTo>
                  <a:pt x="45070" y="154937"/>
                </a:lnTo>
                <a:lnTo>
                  <a:pt x="42946" y="155833"/>
                </a:lnTo>
                <a:lnTo>
                  <a:pt x="40536" y="156431"/>
                </a:lnTo>
                <a:lnTo>
                  <a:pt x="37938" y="158814"/>
                </a:lnTo>
                <a:lnTo>
                  <a:pt x="32406" y="166753"/>
                </a:lnTo>
                <a:lnTo>
                  <a:pt x="29285" y="174251"/>
                </a:lnTo>
                <a:lnTo>
                  <a:pt x="28453" y="177639"/>
                </a:lnTo>
                <a:lnTo>
                  <a:pt x="28891" y="180890"/>
                </a:lnTo>
                <a:lnTo>
                  <a:pt x="30175" y="184050"/>
                </a:lnTo>
                <a:lnTo>
                  <a:pt x="32022" y="187148"/>
                </a:lnTo>
                <a:lnTo>
                  <a:pt x="44104" y="205730"/>
                </a:lnTo>
                <a:lnTo>
                  <a:pt x="50239" y="213508"/>
                </a:lnTo>
                <a:lnTo>
                  <a:pt x="57305" y="221670"/>
                </a:lnTo>
                <a:lnTo>
                  <a:pt x="64993" y="230088"/>
                </a:lnTo>
                <a:lnTo>
                  <a:pt x="72102" y="235700"/>
                </a:lnTo>
                <a:lnTo>
                  <a:pt x="78826" y="239441"/>
                </a:lnTo>
                <a:lnTo>
                  <a:pt x="85293" y="241935"/>
                </a:lnTo>
                <a:lnTo>
                  <a:pt x="91588" y="244590"/>
                </a:lnTo>
                <a:lnTo>
                  <a:pt x="97770" y="247352"/>
                </a:lnTo>
                <a:lnTo>
                  <a:pt x="103875" y="250186"/>
                </a:lnTo>
                <a:lnTo>
                  <a:pt x="109930" y="251082"/>
                </a:lnTo>
                <a:lnTo>
                  <a:pt x="115951" y="250688"/>
                </a:lnTo>
                <a:lnTo>
                  <a:pt x="121949" y="249434"/>
                </a:lnTo>
                <a:lnTo>
                  <a:pt x="126940" y="248596"/>
                </a:lnTo>
                <a:lnTo>
                  <a:pt x="131259" y="248039"/>
                </a:lnTo>
                <a:lnTo>
                  <a:pt x="135131" y="247667"/>
                </a:lnTo>
                <a:lnTo>
                  <a:pt x="138705" y="246427"/>
                </a:lnTo>
                <a:lnTo>
                  <a:pt x="145321" y="242403"/>
                </a:lnTo>
                <a:lnTo>
                  <a:pt x="151569" y="234662"/>
                </a:lnTo>
                <a:lnTo>
                  <a:pt x="154624" y="229819"/>
                </a:lnTo>
                <a:lnTo>
                  <a:pt x="157653" y="224607"/>
                </a:lnTo>
                <a:lnTo>
                  <a:pt x="163664" y="213523"/>
                </a:lnTo>
                <a:lnTo>
                  <a:pt x="166657" y="206797"/>
                </a:lnTo>
                <a:lnTo>
                  <a:pt x="169643" y="199337"/>
                </a:lnTo>
                <a:lnTo>
                  <a:pt x="172627" y="191386"/>
                </a:lnTo>
                <a:lnTo>
                  <a:pt x="174616" y="183110"/>
                </a:lnTo>
                <a:lnTo>
                  <a:pt x="175942" y="174615"/>
                </a:lnTo>
                <a:lnTo>
                  <a:pt x="176826" y="165975"/>
                </a:lnTo>
                <a:lnTo>
                  <a:pt x="177416" y="157240"/>
                </a:lnTo>
                <a:lnTo>
                  <a:pt x="177808" y="148439"/>
                </a:lnTo>
                <a:lnTo>
                  <a:pt x="178070" y="139595"/>
                </a:lnTo>
                <a:lnTo>
                  <a:pt x="177253" y="130723"/>
                </a:lnTo>
                <a:lnTo>
                  <a:pt x="175715" y="121831"/>
                </a:lnTo>
                <a:lnTo>
                  <a:pt x="173699" y="112927"/>
                </a:lnTo>
                <a:lnTo>
                  <a:pt x="172353" y="104015"/>
                </a:lnTo>
                <a:lnTo>
                  <a:pt x="171457" y="95096"/>
                </a:lnTo>
                <a:lnTo>
                  <a:pt x="170859" y="86174"/>
                </a:lnTo>
                <a:lnTo>
                  <a:pt x="169469" y="78241"/>
                </a:lnTo>
                <a:lnTo>
                  <a:pt x="167550" y="70968"/>
                </a:lnTo>
                <a:lnTo>
                  <a:pt x="165278" y="64136"/>
                </a:lnTo>
                <a:lnTo>
                  <a:pt x="162772" y="57596"/>
                </a:lnTo>
                <a:lnTo>
                  <a:pt x="160108" y="51252"/>
                </a:lnTo>
                <a:lnTo>
                  <a:pt x="157341" y="45038"/>
                </a:lnTo>
                <a:lnTo>
                  <a:pt x="154503" y="35935"/>
                </a:lnTo>
                <a:lnTo>
                  <a:pt x="151619" y="24905"/>
                </a:lnTo>
                <a:lnTo>
                  <a:pt x="148705" y="12591"/>
                </a:lnTo>
                <a:lnTo>
                  <a:pt x="145769" y="5374"/>
                </a:lnTo>
                <a:lnTo>
                  <a:pt x="142820" y="1554"/>
                </a:lnTo>
                <a:lnTo>
                  <a:pt x="139862" y="0"/>
                </a:lnTo>
                <a:lnTo>
                  <a:pt x="138882" y="949"/>
                </a:lnTo>
                <a:lnTo>
                  <a:pt x="139221" y="3565"/>
                </a:lnTo>
                <a:lnTo>
                  <a:pt x="140439" y="7294"/>
                </a:lnTo>
                <a:lnTo>
                  <a:pt x="142243" y="14741"/>
                </a:lnTo>
                <a:lnTo>
                  <a:pt x="146893" y="36244"/>
                </a:lnTo>
                <a:lnTo>
                  <a:pt x="149523" y="46939"/>
                </a:lnTo>
                <a:lnTo>
                  <a:pt x="152268" y="57046"/>
                </a:lnTo>
                <a:lnTo>
                  <a:pt x="157963" y="76213"/>
                </a:lnTo>
                <a:lnTo>
                  <a:pt x="163802" y="94653"/>
                </a:lnTo>
                <a:lnTo>
                  <a:pt x="166749" y="104731"/>
                </a:lnTo>
                <a:lnTo>
                  <a:pt x="175635" y="136882"/>
                </a:lnTo>
                <a:lnTo>
                  <a:pt x="181578" y="156344"/>
                </a:lnTo>
                <a:lnTo>
                  <a:pt x="184552" y="164710"/>
                </a:lnTo>
                <a:lnTo>
                  <a:pt x="187527" y="172270"/>
                </a:lnTo>
                <a:lnTo>
                  <a:pt x="190502" y="179296"/>
                </a:lnTo>
                <a:lnTo>
                  <a:pt x="193478" y="186955"/>
                </a:lnTo>
                <a:lnTo>
                  <a:pt x="199431" y="203403"/>
                </a:lnTo>
                <a:lnTo>
                  <a:pt x="203399" y="211957"/>
                </a:lnTo>
                <a:lnTo>
                  <a:pt x="208029" y="220636"/>
                </a:lnTo>
                <a:lnTo>
                  <a:pt x="213100" y="229398"/>
                </a:lnTo>
                <a:lnTo>
                  <a:pt x="217473" y="236232"/>
                </a:lnTo>
                <a:lnTo>
                  <a:pt x="221380" y="241781"/>
                </a:lnTo>
                <a:lnTo>
                  <a:pt x="230040" y="253073"/>
                </a:lnTo>
                <a:lnTo>
                  <a:pt x="231743" y="254000"/>
                </a:lnTo>
                <a:lnTo>
                  <a:pt x="233870" y="254617"/>
                </a:lnTo>
                <a:lnTo>
                  <a:pt x="241102" y="25585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4" name="SMARTPenAnnotation1359"/>
          <p:cNvSpPr/>
          <p:nvPr/>
        </p:nvSpPr>
        <p:spPr>
          <a:xfrm>
            <a:off x="7430741" y="5507120"/>
            <a:ext cx="88056" cy="261459"/>
          </a:xfrm>
          <a:custGeom>
            <a:avLst/>
            <a:gdLst/>
            <a:ahLst/>
            <a:cxnLst/>
            <a:rect l="0" t="0" r="0" b="0"/>
            <a:pathLst>
              <a:path w="88056" h="261459">
                <a:moveTo>
                  <a:pt x="7688" y="20356"/>
                </a:moveTo>
                <a:lnTo>
                  <a:pt x="2948" y="10875"/>
                </a:lnTo>
                <a:lnTo>
                  <a:pt x="620" y="3575"/>
                </a:lnTo>
                <a:lnTo>
                  <a:pt x="0" y="239"/>
                </a:lnTo>
                <a:lnTo>
                  <a:pt x="579" y="0"/>
                </a:lnTo>
                <a:lnTo>
                  <a:pt x="1956" y="1824"/>
                </a:lnTo>
                <a:lnTo>
                  <a:pt x="3867" y="5024"/>
                </a:lnTo>
                <a:lnTo>
                  <a:pt x="5141" y="9143"/>
                </a:lnTo>
                <a:lnTo>
                  <a:pt x="5990" y="13873"/>
                </a:lnTo>
                <a:lnTo>
                  <a:pt x="6556" y="19010"/>
                </a:lnTo>
                <a:lnTo>
                  <a:pt x="7925" y="24420"/>
                </a:lnTo>
                <a:lnTo>
                  <a:pt x="9831" y="30011"/>
                </a:lnTo>
                <a:lnTo>
                  <a:pt x="12093" y="35722"/>
                </a:lnTo>
                <a:lnTo>
                  <a:pt x="13602" y="41514"/>
                </a:lnTo>
                <a:lnTo>
                  <a:pt x="14607" y="47360"/>
                </a:lnTo>
                <a:lnTo>
                  <a:pt x="15277" y="53241"/>
                </a:lnTo>
                <a:lnTo>
                  <a:pt x="16716" y="60139"/>
                </a:lnTo>
                <a:lnTo>
                  <a:pt x="18667" y="67714"/>
                </a:lnTo>
                <a:lnTo>
                  <a:pt x="23483" y="85060"/>
                </a:lnTo>
                <a:lnTo>
                  <a:pt x="28930" y="105999"/>
                </a:lnTo>
                <a:lnTo>
                  <a:pt x="34657" y="131180"/>
                </a:lnTo>
                <a:lnTo>
                  <a:pt x="37574" y="144840"/>
                </a:lnTo>
                <a:lnTo>
                  <a:pt x="40511" y="156924"/>
                </a:lnTo>
                <a:lnTo>
                  <a:pt x="43460" y="167956"/>
                </a:lnTo>
                <a:lnTo>
                  <a:pt x="46419" y="178288"/>
                </a:lnTo>
                <a:lnTo>
                  <a:pt x="50376" y="189144"/>
                </a:lnTo>
                <a:lnTo>
                  <a:pt x="54998" y="200350"/>
                </a:lnTo>
                <a:lnTo>
                  <a:pt x="64434" y="221400"/>
                </a:lnTo>
                <a:lnTo>
                  <a:pt x="71935" y="237371"/>
                </a:lnTo>
                <a:lnTo>
                  <a:pt x="75324" y="243415"/>
                </a:lnTo>
                <a:lnTo>
                  <a:pt x="78576" y="248437"/>
                </a:lnTo>
                <a:lnTo>
                  <a:pt x="88055" y="26145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5" name="SMARTPenAnnotation1360"/>
          <p:cNvSpPr/>
          <p:nvPr/>
        </p:nvSpPr>
        <p:spPr>
          <a:xfrm>
            <a:off x="7349132" y="5572171"/>
            <a:ext cx="178595" cy="53533"/>
          </a:xfrm>
          <a:custGeom>
            <a:avLst/>
            <a:gdLst/>
            <a:ahLst/>
            <a:cxnLst/>
            <a:rect l="0" t="0" r="0" b="0"/>
            <a:pathLst>
              <a:path w="178595" h="53533">
                <a:moveTo>
                  <a:pt x="178594" y="53532"/>
                </a:moveTo>
                <a:lnTo>
                  <a:pt x="173854" y="44051"/>
                </a:lnTo>
                <a:lnTo>
                  <a:pt x="171465" y="40266"/>
                </a:lnTo>
                <a:lnTo>
                  <a:pt x="168881" y="36750"/>
                </a:lnTo>
                <a:lnTo>
                  <a:pt x="166165" y="33414"/>
                </a:lnTo>
                <a:lnTo>
                  <a:pt x="163362" y="30198"/>
                </a:lnTo>
                <a:lnTo>
                  <a:pt x="160502" y="27062"/>
                </a:lnTo>
                <a:lnTo>
                  <a:pt x="154678" y="20932"/>
                </a:lnTo>
                <a:lnTo>
                  <a:pt x="148783" y="14899"/>
                </a:lnTo>
                <a:lnTo>
                  <a:pt x="143836" y="11902"/>
                </a:lnTo>
                <a:lnTo>
                  <a:pt x="137563" y="8911"/>
                </a:lnTo>
                <a:lnTo>
                  <a:pt x="130404" y="5925"/>
                </a:lnTo>
                <a:lnTo>
                  <a:pt x="123647" y="3935"/>
                </a:lnTo>
                <a:lnTo>
                  <a:pt x="117158" y="2608"/>
                </a:lnTo>
                <a:lnTo>
                  <a:pt x="110848" y="1723"/>
                </a:lnTo>
                <a:lnTo>
                  <a:pt x="104657" y="1134"/>
                </a:lnTo>
                <a:lnTo>
                  <a:pt x="98545" y="740"/>
                </a:lnTo>
                <a:lnTo>
                  <a:pt x="92485" y="478"/>
                </a:lnTo>
                <a:lnTo>
                  <a:pt x="51084" y="57"/>
                </a:lnTo>
                <a:lnTo>
                  <a:pt x="38248" y="0"/>
                </a:lnTo>
                <a:lnTo>
                  <a:pt x="32445" y="977"/>
                </a:lnTo>
                <a:lnTo>
                  <a:pt x="26591" y="2620"/>
                </a:lnTo>
                <a:lnTo>
                  <a:pt x="20704" y="4708"/>
                </a:lnTo>
                <a:lnTo>
                  <a:pt x="15787" y="6100"/>
                </a:lnTo>
                <a:lnTo>
                  <a:pt x="11517" y="7027"/>
                </a:lnTo>
                <a:lnTo>
                  <a:pt x="0" y="888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6" name="SMARTPenAnnotation1361"/>
          <p:cNvSpPr/>
          <p:nvPr/>
        </p:nvSpPr>
        <p:spPr>
          <a:xfrm>
            <a:off x="7474148" y="5598914"/>
            <a:ext cx="178595" cy="107100"/>
          </a:xfrm>
          <a:custGeom>
            <a:avLst/>
            <a:gdLst/>
            <a:ahLst/>
            <a:cxnLst/>
            <a:rect l="0" t="0" r="0" b="0"/>
            <a:pathLst>
              <a:path w="178595" h="107100">
                <a:moveTo>
                  <a:pt x="0" y="53578"/>
                </a:moveTo>
                <a:lnTo>
                  <a:pt x="42855" y="53578"/>
                </a:lnTo>
                <a:lnTo>
                  <a:pt x="47422" y="52586"/>
                </a:lnTo>
                <a:lnTo>
                  <a:pt x="51459" y="50932"/>
                </a:lnTo>
                <a:lnTo>
                  <a:pt x="55142" y="48838"/>
                </a:lnTo>
                <a:lnTo>
                  <a:pt x="57597" y="46449"/>
                </a:lnTo>
                <a:lnTo>
                  <a:pt x="59234" y="43864"/>
                </a:lnTo>
                <a:lnTo>
                  <a:pt x="60325" y="41149"/>
                </a:lnTo>
                <a:lnTo>
                  <a:pt x="61053" y="38346"/>
                </a:lnTo>
                <a:lnTo>
                  <a:pt x="61537" y="35486"/>
                </a:lnTo>
                <a:lnTo>
                  <a:pt x="62316" y="28506"/>
                </a:lnTo>
                <a:lnTo>
                  <a:pt x="61388" y="26942"/>
                </a:lnTo>
                <a:lnTo>
                  <a:pt x="59777" y="24907"/>
                </a:lnTo>
                <a:lnTo>
                  <a:pt x="54803" y="19251"/>
                </a:lnTo>
                <a:lnTo>
                  <a:pt x="49200" y="13531"/>
                </a:lnTo>
                <a:lnTo>
                  <a:pt x="46691" y="12989"/>
                </a:lnTo>
                <a:lnTo>
                  <a:pt x="44026" y="13620"/>
                </a:lnTo>
                <a:lnTo>
                  <a:pt x="41256" y="15033"/>
                </a:lnTo>
                <a:lnTo>
                  <a:pt x="39411" y="16967"/>
                </a:lnTo>
                <a:lnTo>
                  <a:pt x="38180" y="19249"/>
                </a:lnTo>
                <a:lnTo>
                  <a:pt x="36205" y="25300"/>
                </a:lnTo>
                <a:lnTo>
                  <a:pt x="36043" y="28773"/>
                </a:lnTo>
                <a:lnTo>
                  <a:pt x="35815" y="46890"/>
                </a:lnTo>
                <a:lnTo>
                  <a:pt x="35761" y="59204"/>
                </a:lnTo>
                <a:lnTo>
                  <a:pt x="36740" y="64274"/>
                </a:lnTo>
                <a:lnTo>
                  <a:pt x="38384" y="68646"/>
                </a:lnTo>
                <a:lnTo>
                  <a:pt x="42856" y="77142"/>
                </a:lnTo>
                <a:lnTo>
                  <a:pt x="48151" y="87532"/>
                </a:lnTo>
                <a:lnTo>
                  <a:pt x="51945" y="92089"/>
                </a:lnTo>
                <a:lnTo>
                  <a:pt x="56458" y="96119"/>
                </a:lnTo>
                <a:lnTo>
                  <a:pt x="61451" y="99798"/>
                </a:lnTo>
                <a:lnTo>
                  <a:pt x="65772" y="102251"/>
                </a:lnTo>
                <a:lnTo>
                  <a:pt x="69645" y="103885"/>
                </a:lnTo>
                <a:lnTo>
                  <a:pt x="73219" y="104976"/>
                </a:lnTo>
                <a:lnTo>
                  <a:pt x="77586" y="105702"/>
                </a:lnTo>
                <a:lnTo>
                  <a:pt x="82482" y="106187"/>
                </a:lnTo>
                <a:lnTo>
                  <a:pt x="92221" y="106725"/>
                </a:lnTo>
                <a:lnTo>
                  <a:pt x="99857" y="106964"/>
                </a:lnTo>
                <a:lnTo>
                  <a:pt x="109734" y="107099"/>
                </a:lnTo>
                <a:lnTo>
                  <a:pt x="111851" y="106126"/>
                </a:lnTo>
                <a:lnTo>
                  <a:pt x="113263" y="104485"/>
                </a:lnTo>
                <a:lnTo>
                  <a:pt x="114204" y="102399"/>
                </a:lnTo>
                <a:lnTo>
                  <a:pt x="114831" y="99023"/>
                </a:lnTo>
                <a:lnTo>
                  <a:pt x="115249" y="94789"/>
                </a:lnTo>
                <a:lnTo>
                  <a:pt x="115529" y="89982"/>
                </a:lnTo>
                <a:lnTo>
                  <a:pt x="116707" y="84792"/>
                </a:lnTo>
                <a:lnTo>
                  <a:pt x="118484" y="79349"/>
                </a:lnTo>
                <a:lnTo>
                  <a:pt x="120662" y="73735"/>
                </a:lnTo>
                <a:lnTo>
                  <a:pt x="121120" y="69000"/>
                </a:lnTo>
                <a:lnTo>
                  <a:pt x="120434" y="64851"/>
                </a:lnTo>
                <a:lnTo>
                  <a:pt x="118985" y="61094"/>
                </a:lnTo>
                <a:lnTo>
                  <a:pt x="118018" y="57596"/>
                </a:lnTo>
                <a:lnTo>
                  <a:pt x="117374" y="54273"/>
                </a:lnTo>
                <a:lnTo>
                  <a:pt x="116340" y="46549"/>
                </a:lnTo>
                <a:lnTo>
                  <a:pt x="117248" y="45915"/>
                </a:lnTo>
                <a:lnTo>
                  <a:pt x="120902" y="45212"/>
                </a:lnTo>
                <a:lnTo>
                  <a:pt x="122273" y="46016"/>
                </a:lnTo>
                <a:lnTo>
                  <a:pt x="123188" y="47544"/>
                </a:lnTo>
                <a:lnTo>
                  <a:pt x="123797" y="49555"/>
                </a:lnTo>
                <a:lnTo>
                  <a:pt x="125195" y="50896"/>
                </a:lnTo>
                <a:lnTo>
                  <a:pt x="127120" y="51790"/>
                </a:lnTo>
                <a:lnTo>
                  <a:pt x="131904" y="52783"/>
                </a:lnTo>
                <a:lnTo>
                  <a:pt x="137337" y="53225"/>
                </a:lnTo>
                <a:lnTo>
                  <a:pt x="142773" y="53508"/>
                </a:lnTo>
                <a:lnTo>
                  <a:pt x="147130" y="53547"/>
                </a:lnTo>
                <a:lnTo>
                  <a:pt x="148688" y="52565"/>
                </a:lnTo>
                <a:lnTo>
                  <a:pt x="149727" y="50918"/>
                </a:lnTo>
                <a:lnTo>
                  <a:pt x="150419" y="48828"/>
                </a:lnTo>
                <a:lnTo>
                  <a:pt x="152866" y="44458"/>
                </a:lnTo>
                <a:lnTo>
                  <a:pt x="156481" y="38568"/>
                </a:lnTo>
                <a:lnTo>
                  <a:pt x="160875" y="31665"/>
                </a:lnTo>
                <a:lnTo>
                  <a:pt x="164797" y="25079"/>
                </a:lnTo>
                <a:lnTo>
                  <a:pt x="168404" y="18704"/>
                </a:lnTo>
                <a:lnTo>
                  <a:pt x="178594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7" name="SMARTPenAnnotation1362"/>
          <p:cNvSpPr/>
          <p:nvPr/>
        </p:nvSpPr>
        <p:spPr>
          <a:xfrm>
            <a:off x="8161734" y="3196828"/>
            <a:ext cx="446485" cy="214313"/>
          </a:xfrm>
          <a:custGeom>
            <a:avLst/>
            <a:gdLst/>
            <a:ahLst/>
            <a:cxnLst/>
            <a:rect l="0" t="0" r="0" b="0"/>
            <a:pathLst>
              <a:path w="446485" h="214313">
                <a:moveTo>
                  <a:pt x="0" y="0"/>
                </a:moveTo>
                <a:lnTo>
                  <a:pt x="9481" y="4740"/>
                </a:lnTo>
                <a:lnTo>
                  <a:pt x="15250" y="8121"/>
                </a:lnTo>
                <a:lnTo>
                  <a:pt x="29598" y="17169"/>
                </a:lnTo>
                <a:lnTo>
                  <a:pt x="54411" y="33419"/>
                </a:lnTo>
                <a:lnTo>
                  <a:pt x="65047" y="39147"/>
                </a:lnTo>
                <a:lnTo>
                  <a:pt x="77099" y="44949"/>
                </a:lnTo>
                <a:lnTo>
                  <a:pt x="90094" y="50802"/>
                </a:lnTo>
                <a:lnTo>
                  <a:pt x="101735" y="55696"/>
                </a:lnTo>
                <a:lnTo>
                  <a:pt x="112472" y="59951"/>
                </a:lnTo>
                <a:lnTo>
                  <a:pt x="122606" y="63780"/>
                </a:lnTo>
                <a:lnTo>
                  <a:pt x="131347" y="68317"/>
                </a:lnTo>
                <a:lnTo>
                  <a:pt x="139158" y="73326"/>
                </a:lnTo>
                <a:lnTo>
                  <a:pt x="146350" y="78649"/>
                </a:lnTo>
                <a:lnTo>
                  <a:pt x="154121" y="83191"/>
                </a:lnTo>
                <a:lnTo>
                  <a:pt x="162279" y="87210"/>
                </a:lnTo>
                <a:lnTo>
                  <a:pt x="170693" y="90882"/>
                </a:lnTo>
                <a:lnTo>
                  <a:pt x="206239" y="105531"/>
                </a:lnTo>
                <a:lnTo>
                  <a:pt x="221829" y="113018"/>
                </a:lnTo>
                <a:lnTo>
                  <a:pt x="239167" y="121978"/>
                </a:lnTo>
                <a:lnTo>
                  <a:pt x="293195" y="150653"/>
                </a:lnTo>
                <a:lnTo>
                  <a:pt x="335699" y="172278"/>
                </a:lnTo>
                <a:lnTo>
                  <a:pt x="345321" y="175787"/>
                </a:lnTo>
                <a:lnTo>
                  <a:pt x="353898" y="178338"/>
                </a:lnTo>
                <a:lnTo>
                  <a:pt x="364324" y="182780"/>
                </a:lnTo>
                <a:lnTo>
                  <a:pt x="372927" y="188061"/>
                </a:lnTo>
                <a:lnTo>
                  <a:pt x="376610" y="190858"/>
                </a:lnTo>
                <a:lnTo>
                  <a:pt x="385019" y="194707"/>
                </a:lnTo>
                <a:lnTo>
                  <a:pt x="396578" y="199258"/>
                </a:lnTo>
                <a:lnTo>
                  <a:pt x="410236" y="204276"/>
                </a:lnTo>
                <a:lnTo>
                  <a:pt x="420335" y="207621"/>
                </a:lnTo>
                <a:lnTo>
                  <a:pt x="428059" y="209852"/>
                </a:lnTo>
                <a:lnTo>
                  <a:pt x="446484" y="21431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8" name="SMARTPenAnnotation1363"/>
          <p:cNvSpPr/>
          <p:nvPr/>
        </p:nvSpPr>
        <p:spPr>
          <a:xfrm>
            <a:off x="8477268" y="3357562"/>
            <a:ext cx="237687" cy="383830"/>
          </a:xfrm>
          <a:custGeom>
            <a:avLst/>
            <a:gdLst/>
            <a:ahLst/>
            <a:cxnLst/>
            <a:rect l="0" t="0" r="0" b="0"/>
            <a:pathLst>
              <a:path w="237687" h="383830">
                <a:moveTo>
                  <a:pt x="14864" y="267891"/>
                </a:moveTo>
                <a:lnTo>
                  <a:pt x="19605" y="277371"/>
                </a:lnTo>
                <a:lnTo>
                  <a:pt x="21932" y="284672"/>
                </a:lnTo>
                <a:lnTo>
                  <a:pt x="22553" y="288008"/>
                </a:lnTo>
                <a:lnTo>
                  <a:pt x="24951" y="294201"/>
                </a:lnTo>
                <a:lnTo>
                  <a:pt x="28534" y="302298"/>
                </a:lnTo>
                <a:lnTo>
                  <a:pt x="32907" y="311665"/>
                </a:lnTo>
                <a:lnTo>
                  <a:pt x="35823" y="318901"/>
                </a:lnTo>
                <a:lnTo>
                  <a:pt x="39062" y="329588"/>
                </a:lnTo>
                <a:lnTo>
                  <a:pt x="40885" y="336442"/>
                </a:lnTo>
                <a:lnTo>
                  <a:pt x="43958" y="340692"/>
                </a:lnTo>
                <a:lnTo>
                  <a:pt x="46166" y="343214"/>
                </a:lnTo>
                <a:lnTo>
                  <a:pt x="47638" y="346880"/>
                </a:lnTo>
                <a:lnTo>
                  <a:pt x="49275" y="356244"/>
                </a:lnTo>
                <a:lnTo>
                  <a:pt x="50703" y="359535"/>
                </a:lnTo>
                <a:lnTo>
                  <a:pt x="52647" y="361729"/>
                </a:lnTo>
                <a:lnTo>
                  <a:pt x="54936" y="363192"/>
                </a:lnTo>
                <a:lnTo>
                  <a:pt x="56461" y="365159"/>
                </a:lnTo>
                <a:lnTo>
                  <a:pt x="57479" y="367463"/>
                </a:lnTo>
                <a:lnTo>
                  <a:pt x="58157" y="369991"/>
                </a:lnTo>
                <a:lnTo>
                  <a:pt x="61556" y="375446"/>
                </a:lnTo>
                <a:lnTo>
                  <a:pt x="67082" y="382291"/>
                </a:lnTo>
                <a:lnTo>
                  <a:pt x="68528" y="382853"/>
                </a:lnTo>
                <a:lnTo>
                  <a:pt x="75332" y="383755"/>
                </a:lnTo>
                <a:lnTo>
                  <a:pt x="76012" y="383829"/>
                </a:lnTo>
                <a:lnTo>
                  <a:pt x="76465" y="382886"/>
                </a:lnTo>
                <a:lnTo>
                  <a:pt x="77103" y="375826"/>
                </a:lnTo>
                <a:lnTo>
                  <a:pt x="77253" y="366794"/>
                </a:lnTo>
                <a:lnTo>
                  <a:pt x="74673" y="356165"/>
                </a:lnTo>
                <a:lnTo>
                  <a:pt x="72596" y="350553"/>
                </a:lnTo>
                <a:lnTo>
                  <a:pt x="70220" y="340858"/>
                </a:lnTo>
                <a:lnTo>
                  <a:pt x="67643" y="328442"/>
                </a:lnTo>
                <a:lnTo>
                  <a:pt x="64933" y="314211"/>
                </a:lnTo>
                <a:lnTo>
                  <a:pt x="62134" y="302740"/>
                </a:lnTo>
                <a:lnTo>
                  <a:pt x="59276" y="293108"/>
                </a:lnTo>
                <a:lnTo>
                  <a:pt x="47560" y="258650"/>
                </a:lnTo>
                <a:lnTo>
                  <a:pt x="44599" y="250816"/>
                </a:lnTo>
                <a:lnTo>
                  <a:pt x="41632" y="243610"/>
                </a:lnTo>
                <a:lnTo>
                  <a:pt x="38664" y="236820"/>
                </a:lnTo>
                <a:lnTo>
                  <a:pt x="35692" y="227333"/>
                </a:lnTo>
                <a:lnTo>
                  <a:pt x="32717" y="216048"/>
                </a:lnTo>
                <a:lnTo>
                  <a:pt x="29743" y="203563"/>
                </a:lnTo>
                <a:lnTo>
                  <a:pt x="26768" y="193256"/>
                </a:lnTo>
                <a:lnTo>
                  <a:pt x="23792" y="184400"/>
                </a:lnTo>
                <a:lnTo>
                  <a:pt x="20816" y="176511"/>
                </a:lnTo>
                <a:lnTo>
                  <a:pt x="10" y="115989"/>
                </a:lnTo>
                <a:lnTo>
                  <a:pt x="0" y="113045"/>
                </a:lnTo>
                <a:lnTo>
                  <a:pt x="986" y="111082"/>
                </a:lnTo>
                <a:lnTo>
                  <a:pt x="2636" y="109774"/>
                </a:lnTo>
                <a:lnTo>
                  <a:pt x="4728" y="108901"/>
                </a:lnTo>
                <a:lnTo>
                  <a:pt x="11420" y="107673"/>
                </a:lnTo>
                <a:lnTo>
                  <a:pt x="13333" y="107386"/>
                </a:lnTo>
                <a:lnTo>
                  <a:pt x="18805" y="111278"/>
                </a:lnTo>
                <a:lnTo>
                  <a:pt x="38113" y="126186"/>
                </a:lnTo>
                <a:lnTo>
                  <a:pt x="47231" y="132742"/>
                </a:lnTo>
                <a:lnTo>
                  <a:pt x="55294" y="138104"/>
                </a:lnTo>
                <a:lnTo>
                  <a:pt x="62653" y="142671"/>
                </a:lnTo>
                <a:lnTo>
                  <a:pt x="69543" y="147700"/>
                </a:lnTo>
                <a:lnTo>
                  <a:pt x="76122" y="153037"/>
                </a:lnTo>
                <a:lnTo>
                  <a:pt x="82492" y="158579"/>
                </a:lnTo>
                <a:lnTo>
                  <a:pt x="90707" y="165251"/>
                </a:lnTo>
                <a:lnTo>
                  <a:pt x="110419" y="180601"/>
                </a:lnTo>
                <a:lnTo>
                  <a:pt x="119247" y="186877"/>
                </a:lnTo>
                <a:lnTo>
                  <a:pt x="127117" y="192054"/>
                </a:lnTo>
                <a:lnTo>
                  <a:pt x="168227" y="216971"/>
                </a:lnTo>
                <a:lnTo>
                  <a:pt x="178622" y="222038"/>
                </a:lnTo>
                <a:lnTo>
                  <a:pt x="187536" y="225416"/>
                </a:lnTo>
                <a:lnTo>
                  <a:pt x="195463" y="227668"/>
                </a:lnTo>
                <a:lnTo>
                  <a:pt x="201741" y="228177"/>
                </a:lnTo>
                <a:lnTo>
                  <a:pt x="206917" y="227524"/>
                </a:lnTo>
                <a:lnTo>
                  <a:pt x="211360" y="226097"/>
                </a:lnTo>
                <a:lnTo>
                  <a:pt x="215315" y="225146"/>
                </a:lnTo>
                <a:lnTo>
                  <a:pt x="222354" y="224088"/>
                </a:lnTo>
                <a:lnTo>
                  <a:pt x="224628" y="221822"/>
                </a:lnTo>
                <a:lnTo>
                  <a:pt x="226145" y="218327"/>
                </a:lnTo>
                <a:lnTo>
                  <a:pt x="233319" y="188978"/>
                </a:lnTo>
                <a:lnTo>
                  <a:pt x="234914" y="180556"/>
                </a:lnTo>
                <a:lnTo>
                  <a:pt x="235979" y="172956"/>
                </a:lnTo>
                <a:lnTo>
                  <a:pt x="236688" y="165906"/>
                </a:lnTo>
                <a:lnTo>
                  <a:pt x="237161" y="158229"/>
                </a:lnTo>
                <a:lnTo>
                  <a:pt x="237686" y="141762"/>
                </a:lnTo>
                <a:lnTo>
                  <a:pt x="236834" y="133203"/>
                </a:lnTo>
                <a:lnTo>
                  <a:pt x="235274" y="124521"/>
                </a:lnTo>
                <a:lnTo>
                  <a:pt x="233242" y="115756"/>
                </a:lnTo>
                <a:lnTo>
                  <a:pt x="230895" y="106936"/>
                </a:lnTo>
                <a:lnTo>
                  <a:pt x="225641" y="89199"/>
                </a:lnTo>
                <a:lnTo>
                  <a:pt x="217105" y="62479"/>
                </a:lnTo>
                <a:lnTo>
                  <a:pt x="214183" y="54551"/>
                </a:lnTo>
                <a:lnTo>
                  <a:pt x="211244" y="47282"/>
                </a:lnTo>
                <a:lnTo>
                  <a:pt x="208292" y="40451"/>
                </a:lnTo>
                <a:lnTo>
                  <a:pt x="204340" y="32920"/>
                </a:lnTo>
                <a:lnTo>
                  <a:pt x="199720" y="24923"/>
                </a:lnTo>
                <a:lnTo>
                  <a:pt x="194656" y="16616"/>
                </a:lnTo>
                <a:lnTo>
                  <a:pt x="190288" y="11077"/>
                </a:lnTo>
                <a:lnTo>
                  <a:pt x="186384" y="7385"/>
                </a:lnTo>
                <a:lnTo>
                  <a:pt x="16666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9" name="SMARTPenAnnotation1364"/>
          <p:cNvSpPr/>
          <p:nvPr/>
        </p:nvSpPr>
        <p:spPr>
          <a:xfrm>
            <a:off x="8581429" y="3839765"/>
            <a:ext cx="133947" cy="1196579"/>
          </a:xfrm>
          <a:custGeom>
            <a:avLst/>
            <a:gdLst/>
            <a:ahLst/>
            <a:cxnLst/>
            <a:rect l="0" t="0" r="0" b="0"/>
            <a:pathLst>
              <a:path w="133947" h="1196579">
                <a:moveTo>
                  <a:pt x="0" y="0"/>
                </a:moveTo>
                <a:lnTo>
                  <a:pt x="0" y="82159"/>
                </a:lnTo>
                <a:lnTo>
                  <a:pt x="2647" y="117544"/>
                </a:lnTo>
                <a:lnTo>
                  <a:pt x="7130" y="164359"/>
                </a:lnTo>
                <a:lnTo>
                  <a:pt x="12429" y="211624"/>
                </a:lnTo>
                <a:lnTo>
                  <a:pt x="14240" y="232364"/>
                </a:lnTo>
                <a:lnTo>
                  <a:pt x="16250" y="268638"/>
                </a:lnTo>
                <a:lnTo>
                  <a:pt x="19790" y="301296"/>
                </a:lnTo>
                <a:lnTo>
                  <a:pt x="22124" y="316950"/>
                </a:lnTo>
                <a:lnTo>
                  <a:pt x="27361" y="347572"/>
                </a:lnTo>
                <a:lnTo>
                  <a:pt x="30148" y="362684"/>
                </a:lnTo>
                <a:lnTo>
                  <a:pt x="32997" y="383672"/>
                </a:lnTo>
                <a:lnTo>
                  <a:pt x="43732" y="475278"/>
                </a:lnTo>
                <a:lnTo>
                  <a:pt x="57139" y="574376"/>
                </a:lnTo>
                <a:lnTo>
                  <a:pt x="73021" y="674643"/>
                </a:lnTo>
                <a:lnTo>
                  <a:pt x="81423" y="723606"/>
                </a:lnTo>
                <a:lnTo>
                  <a:pt x="87024" y="761209"/>
                </a:lnTo>
                <a:lnTo>
                  <a:pt x="90758" y="791238"/>
                </a:lnTo>
                <a:lnTo>
                  <a:pt x="93248" y="816219"/>
                </a:lnTo>
                <a:lnTo>
                  <a:pt x="95900" y="837833"/>
                </a:lnTo>
                <a:lnTo>
                  <a:pt x="98660" y="857204"/>
                </a:lnTo>
                <a:lnTo>
                  <a:pt x="104372" y="891956"/>
                </a:lnTo>
                <a:lnTo>
                  <a:pt x="110219" y="923938"/>
                </a:lnTo>
                <a:lnTo>
                  <a:pt x="113479" y="952043"/>
                </a:lnTo>
                <a:lnTo>
                  <a:pt x="115919" y="980739"/>
                </a:lnTo>
                <a:lnTo>
                  <a:pt x="120311" y="1016645"/>
                </a:lnTo>
                <a:lnTo>
                  <a:pt x="125571" y="1053108"/>
                </a:lnTo>
                <a:lnTo>
                  <a:pt x="128363" y="1071166"/>
                </a:lnTo>
                <a:lnTo>
                  <a:pt x="131464" y="1104459"/>
                </a:lnTo>
                <a:lnTo>
                  <a:pt x="132843" y="1135793"/>
                </a:lnTo>
                <a:lnTo>
                  <a:pt x="133946" y="119657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0" name="SMARTPenAnnotation1365"/>
          <p:cNvSpPr/>
          <p:nvPr/>
        </p:nvSpPr>
        <p:spPr>
          <a:xfrm>
            <a:off x="8099226" y="5411390"/>
            <a:ext cx="194693" cy="333682"/>
          </a:xfrm>
          <a:custGeom>
            <a:avLst/>
            <a:gdLst/>
            <a:ahLst/>
            <a:cxnLst/>
            <a:rect l="0" t="0" r="0" b="0"/>
            <a:pathLst>
              <a:path w="194693" h="333682">
                <a:moveTo>
                  <a:pt x="0" y="0"/>
                </a:moveTo>
                <a:lnTo>
                  <a:pt x="4741" y="4741"/>
                </a:lnTo>
                <a:lnTo>
                  <a:pt x="9714" y="12360"/>
                </a:lnTo>
                <a:lnTo>
                  <a:pt x="12429" y="17170"/>
                </a:lnTo>
                <a:lnTo>
                  <a:pt x="14240" y="22360"/>
                </a:lnTo>
                <a:lnTo>
                  <a:pt x="15446" y="27806"/>
                </a:lnTo>
                <a:lnTo>
                  <a:pt x="16250" y="33420"/>
                </a:lnTo>
                <a:lnTo>
                  <a:pt x="17779" y="39147"/>
                </a:lnTo>
                <a:lnTo>
                  <a:pt x="19790" y="44950"/>
                </a:lnTo>
                <a:lnTo>
                  <a:pt x="22124" y="50802"/>
                </a:lnTo>
                <a:lnTo>
                  <a:pt x="27361" y="65243"/>
                </a:lnTo>
                <a:lnTo>
                  <a:pt x="47658" y="125176"/>
                </a:lnTo>
                <a:lnTo>
                  <a:pt x="61305" y="170814"/>
                </a:lnTo>
                <a:lnTo>
                  <a:pt x="67659" y="188290"/>
                </a:lnTo>
                <a:lnTo>
                  <a:pt x="74871" y="205894"/>
                </a:lnTo>
                <a:lnTo>
                  <a:pt x="82656" y="223583"/>
                </a:lnTo>
                <a:lnTo>
                  <a:pt x="88839" y="240337"/>
                </a:lnTo>
                <a:lnTo>
                  <a:pt x="93952" y="256467"/>
                </a:lnTo>
                <a:lnTo>
                  <a:pt x="98355" y="272181"/>
                </a:lnTo>
                <a:lnTo>
                  <a:pt x="102281" y="284642"/>
                </a:lnTo>
                <a:lnTo>
                  <a:pt x="105890" y="294933"/>
                </a:lnTo>
                <a:lnTo>
                  <a:pt x="109289" y="303778"/>
                </a:lnTo>
                <a:lnTo>
                  <a:pt x="112547" y="310667"/>
                </a:lnTo>
                <a:lnTo>
                  <a:pt x="115711" y="316253"/>
                </a:lnTo>
                <a:lnTo>
                  <a:pt x="120880" y="325104"/>
                </a:lnTo>
                <a:lnTo>
                  <a:pt x="123790" y="333681"/>
                </a:lnTo>
                <a:lnTo>
                  <a:pt x="124199" y="333579"/>
                </a:lnTo>
                <a:lnTo>
                  <a:pt x="124472" y="332519"/>
                </a:lnTo>
                <a:lnTo>
                  <a:pt x="123661" y="327843"/>
                </a:lnTo>
                <a:lnTo>
                  <a:pt x="122128" y="320758"/>
                </a:lnTo>
                <a:lnTo>
                  <a:pt x="120114" y="312065"/>
                </a:lnTo>
                <a:lnTo>
                  <a:pt x="118771" y="303293"/>
                </a:lnTo>
                <a:lnTo>
                  <a:pt x="117877" y="294469"/>
                </a:lnTo>
                <a:lnTo>
                  <a:pt x="117280" y="285609"/>
                </a:lnTo>
                <a:lnTo>
                  <a:pt x="116882" y="276727"/>
                </a:lnTo>
                <a:lnTo>
                  <a:pt x="116440" y="258920"/>
                </a:lnTo>
                <a:lnTo>
                  <a:pt x="117315" y="250996"/>
                </a:lnTo>
                <a:lnTo>
                  <a:pt x="118889" y="243729"/>
                </a:lnTo>
                <a:lnTo>
                  <a:pt x="120931" y="236900"/>
                </a:lnTo>
                <a:lnTo>
                  <a:pt x="123201" y="226667"/>
                </a:lnTo>
                <a:lnTo>
                  <a:pt x="123806" y="222549"/>
                </a:lnTo>
                <a:lnTo>
                  <a:pt x="127124" y="215327"/>
                </a:lnTo>
                <a:lnTo>
                  <a:pt x="129398" y="212013"/>
                </a:lnTo>
                <a:lnTo>
                  <a:pt x="131906" y="209802"/>
                </a:lnTo>
                <a:lnTo>
                  <a:pt x="134570" y="208329"/>
                </a:lnTo>
                <a:lnTo>
                  <a:pt x="140176" y="206693"/>
                </a:lnTo>
                <a:lnTo>
                  <a:pt x="145975" y="205965"/>
                </a:lnTo>
                <a:lnTo>
                  <a:pt x="150078" y="205556"/>
                </a:lnTo>
                <a:lnTo>
                  <a:pt x="153683" y="208105"/>
                </a:lnTo>
                <a:lnTo>
                  <a:pt x="158593" y="212546"/>
                </a:lnTo>
                <a:lnTo>
                  <a:pt x="166935" y="220625"/>
                </a:lnTo>
                <a:lnTo>
                  <a:pt x="172751" y="226379"/>
                </a:lnTo>
                <a:lnTo>
                  <a:pt x="178643" y="234889"/>
                </a:lnTo>
                <a:lnTo>
                  <a:pt x="184569" y="244293"/>
                </a:lnTo>
                <a:lnTo>
                  <a:pt x="190509" y="251781"/>
                </a:lnTo>
                <a:lnTo>
                  <a:pt x="193812" y="258415"/>
                </a:lnTo>
                <a:lnTo>
                  <a:pt x="194692" y="261574"/>
                </a:lnTo>
                <a:lnTo>
                  <a:pt x="194287" y="265664"/>
                </a:lnTo>
                <a:lnTo>
                  <a:pt x="191191" y="275500"/>
                </a:lnTo>
                <a:lnTo>
                  <a:pt x="188610" y="282713"/>
                </a:lnTo>
                <a:lnTo>
                  <a:pt x="183105" y="289591"/>
                </a:lnTo>
                <a:lnTo>
                  <a:pt x="180609" y="291287"/>
                </a:lnTo>
                <a:lnTo>
                  <a:pt x="175190" y="293172"/>
                </a:lnTo>
                <a:lnTo>
                  <a:pt x="171364" y="293675"/>
                </a:lnTo>
                <a:lnTo>
                  <a:pt x="166829" y="294009"/>
                </a:lnTo>
                <a:lnTo>
                  <a:pt x="116086" y="29468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1" name="SMARTPenAnnotation1366"/>
          <p:cNvSpPr/>
          <p:nvPr/>
        </p:nvSpPr>
        <p:spPr>
          <a:xfrm>
            <a:off x="8286798" y="5567454"/>
            <a:ext cx="151757" cy="155942"/>
          </a:xfrm>
          <a:custGeom>
            <a:avLst/>
            <a:gdLst/>
            <a:ahLst/>
            <a:cxnLst/>
            <a:rect l="0" t="0" r="0" b="0"/>
            <a:pathLst>
              <a:path w="151757" h="155942">
                <a:moveTo>
                  <a:pt x="26741" y="93967"/>
                </a:moveTo>
                <a:lnTo>
                  <a:pt x="36221" y="89227"/>
                </a:lnTo>
                <a:lnTo>
                  <a:pt x="40006" y="86838"/>
                </a:lnTo>
                <a:lnTo>
                  <a:pt x="43522" y="84254"/>
                </a:lnTo>
                <a:lnTo>
                  <a:pt x="46857" y="81539"/>
                </a:lnTo>
                <a:lnTo>
                  <a:pt x="50073" y="78736"/>
                </a:lnTo>
                <a:lnTo>
                  <a:pt x="53210" y="75876"/>
                </a:lnTo>
                <a:lnTo>
                  <a:pt x="56293" y="72977"/>
                </a:lnTo>
                <a:lnTo>
                  <a:pt x="58349" y="70052"/>
                </a:lnTo>
                <a:lnTo>
                  <a:pt x="59719" y="67110"/>
                </a:lnTo>
                <a:lnTo>
                  <a:pt x="60632" y="64156"/>
                </a:lnTo>
                <a:lnTo>
                  <a:pt x="61242" y="61195"/>
                </a:lnTo>
                <a:lnTo>
                  <a:pt x="61648" y="58228"/>
                </a:lnTo>
                <a:lnTo>
                  <a:pt x="61918" y="55258"/>
                </a:lnTo>
                <a:lnTo>
                  <a:pt x="61107" y="51294"/>
                </a:lnTo>
                <a:lnTo>
                  <a:pt x="59573" y="46668"/>
                </a:lnTo>
                <a:lnTo>
                  <a:pt x="57559" y="41598"/>
                </a:lnTo>
                <a:lnTo>
                  <a:pt x="55223" y="37227"/>
                </a:lnTo>
                <a:lnTo>
                  <a:pt x="52675" y="33320"/>
                </a:lnTo>
                <a:lnTo>
                  <a:pt x="49983" y="29723"/>
                </a:lnTo>
                <a:lnTo>
                  <a:pt x="47197" y="26333"/>
                </a:lnTo>
                <a:lnTo>
                  <a:pt x="44346" y="23081"/>
                </a:lnTo>
                <a:lnTo>
                  <a:pt x="41454" y="19921"/>
                </a:lnTo>
                <a:lnTo>
                  <a:pt x="37542" y="18806"/>
                </a:lnTo>
                <a:lnTo>
                  <a:pt x="32949" y="19055"/>
                </a:lnTo>
                <a:lnTo>
                  <a:pt x="27903" y="20213"/>
                </a:lnTo>
                <a:lnTo>
                  <a:pt x="23547" y="20986"/>
                </a:lnTo>
                <a:lnTo>
                  <a:pt x="19651" y="21500"/>
                </a:lnTo>
                <a:lnTo>
                  <a:pt x="16061" y="21844"/>
                </a:lnTo>
                <a:lnTo>
                  <a:pt x="12676" y="23065"/>
                </a:lnTo>
                <a:lnTo>
                  <a:pt x="9427" y="24871"/>
                </a:lnTo>
                <a:lnTo>
                  <a:pt x="6268" y="27067"/>
                </a:lnTo>
                <a:lnTo>
                  <a:pt x="4163" y="29524"/>
                </a:lnTo>
                <a:lnTo>
                  <a:pt x="2759" y="32153"/>
                </a:lnTo>
                <a:lnTo>
                  <a:pt x="1823" y="34898"/>
                </a:lnTo>
                <a:lnTo>
                  <a:pt x="1199" y="37721"/>
                </a:lnTo>
                <a:lnTo>
                  <a:pt x="784" y="40595"/>
                </a:lnTo>
                <a:lnTo>
                  <a:pt x="507" y="43503"/>
                </a:lnTo>
                <a:lnTo>
                  <a:pt x="321" y="49410"/>
                </a:lnTo>
                <a:lnTo>
                  <a:pt x="0" y="89043"/>
                </a:lnTo>
                <a:lnTo>
                  <a:pt x="977" y="94653"/>
                </a:lnTo>
                <a:lnTo>
                  <a:pt x="2620" y="99386"/>
                </a:lnTo>
                <a:lnTo>
                  <a:pt x="12385" y="118850"/>
                </a:lnTo>
                <a:lnTo>
                  <a:pt x="15186" y="123454"/>
                </a:lnTo>
                <a:lnTo>
                  <a:pt x="18045" y="127516"/>
                </a:lnTo>
                <a:lnTo>
                  <a:pt x="20944" y="131216"/>
                </a:lnTo>
                <a:lnTo>
                  <a:pt x="23869" y="134675"/>
                </a:lnTo>
                <a:lnTo>
                  <a:pt x="26810" y="137973"/>
                </a:lnTo>
                <a:lnTo>
                  <a:pt x="29764" y="141164"/>
                </a:lnTo>
                <a:lnTo>
                  <a:pt x="33717" y="144283"/>
                </a:lnTo>
                <a:lnTo>
                  <a:pt x="38337" y="147355"/>
                </a:lnTo>
                <a:lnTo>
                  <a:pt x="43401" y="150395"/>
                </a:lnTo>
                <a:lnTo>
                  <a:pt x="47770" y="152422"/>
                </a:lnTo>
                <a:lnTo>
                  <a:pt x="51674" y="153773"/>
                </a:lnTo>
                <a:lnTo>
                  <a:pt x="60328" y="155941"/>
                </a:lnTo>
                <a:lnTo>
                  <a:pt x="62031" y="155127"/>
                </a:lnTo>
                <a:lnTo>
                  <a:pt x="66569" y="151577"/>
                </a:lnTo>
                <a:lnTo>
                  <a:pt x="68175" y="149240"/>
                </a:lnTo>
                <a:lnTo>
                  <a:pt x="69247" y="146691"/>
                </a:lnTo>
                <a:lnTo>
                  <a:pt x="69961" y="144000"/>
                </a:lnTo>
                <a:lnTo>
                  <a:pt x="70437" y="140220"/>
                </a:lnTo>
                <a:lnTo>
                  <a:pt x="70755" y="135717"/>
                </a:lnTo>
                <a:lnTo>
                  <a:pt x="70966" y="130730"/>
                </a:lnTo>
                <a:lnTo>
                  <a:pt x="71201" y="119898"/>
                </a:lnTo>
                <a:lnTo>
                  <a:pt x="71263" y="114231"/>
                </a:lnTo>
                <a:lnTo>
                  <a:pt x="70313" y="107476"/>
                </a:lnTo>
                <a:lnTo>
                  <a:pt x="68688" y="99997"/>
                </a:lnTo>
                <a:lnTo>
                  <a:pt x="66611" y="92034"/>
                </a:lnTo>
                <a:lnTo>
                  <a:pt x="65227" y="85733"/>
                </a:lnTo>
                <a:lnTo>
                  <a:pt x="64305" y="80540"/>
                </a:lnTo>
                <a:lnTo>
                  <a:pt x="63690" y="76086"/>
                </a:lnTo>
                <a:lnTo>
                  <a:pt x="62288" y="72125"/>
                </a:lnTo>
                <a:lnTo>
                  <a:pt x="60360" y="68492"/>
                </a:lnTo>
                <a:lnTo>
                  <a:pt x="53930" y="58848"/>
                </a:lnTo>
                <a:lnTo>
                  <a:pt x="53648" y="63167"/>
                </a:lnTo>
                <a:lnTo>
                  <a:pt x="53565" y="70730"/>
                </a:lnTo>
                <a:lnTo>
                  <a:pt x="54545" y="73515"/>
                </a:lnTo>
                <a:lnTo>
                  <a:pt x="56191" y="76364"/>
                </a:lnTo>
                <a:lnTo>
                  <a:pt x="58280" y="79255"/>
                </a:lnTo>
                <a:lnTo>
                  <a:pt x="59673" y="83167"/>
                </a:lnTo>
                <a:lnTo>
                  <a:pt x="60602" y="87760"/>
                </a:lnTo>
                <a:lnTo>
                  <a:pt x="61221" y="92805"/>
                </a:lnTo>
                <a:lnTo>
                  <a:pt x="62626" y="97161"/>
                </a:lnTo>
                <a:lnTo>
                  <a:pt x="64555" y="101058"/>
                </a:lnTo>
                <a:lnTo>
                  <a:pt x="66833" y="104647"/>
                </a:lnTo>
                <a:lnTo>
                  <a:pt x="68351" y="103071"/>
                </a:lnTo>
                <a:lnTo>
                  <a:pt x="69364" y="98053"/>
                </a:lnTo>
                <a:lnTo>
                  <a:pt x="70039" y="90738"/>
                </a:lnTo>
                <a:lnTo>
                  <a:pt x="70489" y="83877"/>
                </a:lnTo>
                <a:lnTo>
                  <a:pt x="70789" y="77318"/>
                </a:lnTo>
                <a:lnTo>
                  <a:pt x="70989" y="70962"/>
                </a:lnTo>
                <a:lnTo>
                  <a:pt x="72115" y="63748"/>
                </a:lnTo>
                <a:lnTo>
                  <a:pt x="73857" y="55962"/>
                </a:lnTo>
                <a:lnTo>
                  <a:pt x="76010" y="47794"/>
                </a:lnTo>
                <a:lnTo>
                  <a:pt x="78439" y="40365"/>
                </a:lnTo>
                <a:lnTo>
                  <a:pt x="81050" y="33428"/>
                </a:lnTo>
                <a:lnTo>
                  <a:pt x="83783" y="26819"/>
                </a:lnTo>
                <a:lnTo>
                  <a:pt x="86597" y="21420"/>
                </a:lnTo>
                <a:lnTo>
                  <a:pt x="89465" y="16829"/>
                </a:lnTo>
                <a:lnTo>
                  <a:pt x="96457" y="7072"/>
                </a:lnTo>
                <a:lnTo>
                  <a:pt x="100059" y="3092"/>
                </a:lnTo>
                <a:lnTo>
                  <a:pt x="102409" y="642"/>
                </a:lnTo>
                <a:lnTo>
                  <a:pt x="104967" y="0"/>
                </a:lnTo>
                <a:lnTo>
                  <a:pt x="107665" y="565"/>
                </a:lnTo>
                <a:lnTo>
                  <a:pt x="114384" y="3860"/>
                </a:lnTo>
                <a:lnTo>
                  <a:pt x="115927" y="8099"/>
                </a:lnTo>
                <a:lnTo>
                  <a:pt x="117948" y="14894"/>
                </a:lnTo>
                <a:lnTo>
                  <a:pt x="120288" y="23392"/>
                </a:lnTo>
                <a:lnTo>
                  <a:pt x="122840" y="31042"/>
                </a:lnTo>
                <a:lnTo>
                  <a:pt x="125534" y="38127"/>
                </a:lnTo>
                <a:lnTo>
                  <a:pt x="128321" y="44834"/>
                </a:lnTo>
                <a:lnTo>
                  <a:pt x="131171" y="51290"/>
                </a:lnTo>
                <a:lnTo>
                  <a:pt x="136985" y="63755"/>
                </a:lnTo>
                <a:lnTo>
                  <a:pt x="151756" y="9396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2" name="SMARTPenAnnotation1367"/>
          <p:cNvSpPr/>
          <p:nvPr/>
        </p:nvSpPr>
        <p:spPr>
          <a:xfrm>
            <a:off x="8447639" y="5563749"/>
            <a:ext cx="89143" cy="160181"/>
          </a:xfrm>
          <a:custGeom>
            <a:avLst/>
            <a:gdLst/>
            <a:ahLst/>
            <a:cxnLst/>
            <a:rect l="0" t="0" r="0" b="0"/>
            <a:pathLst>
              <a:path w="89143" h="160181">
                <a:moveTo>
                  <a:pt x="8775" y="44094"/>
                </a:moveTo>
                <a:lnTo>
                  <a:pt x="13515" y="48835"/>
                </a:lnTo>
                <a:lnTo>
                  <a:pt x="15904" y="50231"/>
                </a:lnTo>
                <a:lnTo>
                  <a:pt x="18489" y="51162"/>
                </a:lnTo>
                <a:lnTo>
                  <a:pt x="25025" y="52656"/>
                </a:lnTo>
                <a:lnTo>
                  <a:pt x="26553" y="53771"/>
                </a:lnTo>
                <a:lnTo>
                  <a:pt x="28565" y="55506"/>
                </a:lnTo>
                <a:lnTo>
                  <a:pt x="30898" y="57655"/>
                </a:lnTo>
                <a:lnTo>
                  <a:pt x="33445" y="59088"/>
                </a:lnTo>
                <a:lnTo>
                  <a:pt x="36136" y="60043"/>
                </a:lnTo>
                <a:lnTo>
                  <a:pt x="38922" y="60680"/>
                </a:lnTo>
                <a:lnTo>
                  <a:pt x="42763" y="60113"/>
                </a:lnTo>
                <a:lnTo>
                  <a:pt x="47309" y="58742"/>
                </a:lnTo>
                <a:lnTo>
                  <a:pt x="52324" y="56836"/>
                </a:lnTo>
                <a:lnTo>
                  <a:pt x="56658" y="55565"/>
                </a:lnTo>
                <a:lnTo>
                  <a:pt x="60541" y="54718"/>
                </a:lnTo>
                <a:lnTo>
                  <a:pt x="64122" y="54153"/>
                </a:lnTo>
                <a:lnTo>
                  <a:pt x="67500" y="52785"/>
                </a:lnTo>
                <a:lnTo>
                  <a:pt x="70745" y="50880"/>
                </a:lnTo>
                <a:lnTo>
                  <a:pt x="73902" y="48618"/>
                </a:lnTo>
                <a:lnTo>
                  <a:pt x="76005" y="46118"/>
                </a:lnTo>
                <a:lnTo>
                  <a:pt x="77408" y="43459"/>
                </a:lnTo>
                <a:lnTo>
                  <a:pt x="78342" y="40694"/>
                </a:lnTo>
                <a:lnTo>
                  <a:pt x="77973" y="36867"/>
                </a:lnTo>
                <a:lnTo>
                  <a:pt x="76736" y="32331"/>
                </a:lnTo>
                <a:lnTo>
                  <a:pt x="74918" y="27322"/>
                </a:lnTo>
                <a:lnTo>
                  <a:pt x="71722" y="22991"/>
                </a:lnTo>
                <a:lnTo>
                  <a:pt x="67607" y="19111"/>
                </a:lnTo>
                <a:lnTo>
                  <a:pt x="62879" y="15533"/>
                </a:lnTo>
                <a:lnTo>
                  <a:pt x="58734" y="12155"/>
                </a:lnTo>
                <a:lnTo>
                  <a:pt x="54979" y="8911"/>
                </a:lnTo>
                <a:lnTo>
                  <a:pt x="51484" y="5756"/>
                </a:lnTo>
                <a:lnTo>
                  <a:pt x="48162" y="3652"/>
                </a:lnTo>
                <a:lnTo>
                  <a:pt x="44955" y="2251"/>
                </a:lnTo>
                <a:lnTo>
                  <a:pt x="41824" y="1316"/>
                </a:lnTo>
                <a:lnTo>
                  <a:pt x="38746" y="692"/>
                </a:lnTo>
                <a:lnTo>
                  <a:pt x="35700" y="277"/>
                </a:lnTo>
                <a:lnTo>
                  <a:pt x="32679" y="0"/>
                </a:lnTo>
                <a:lnTo>
                  <a:pt x="29672" y="807"/>
                </a:lnTo>
                <a:lnTo>
                  <a:pt x="26675" y="2338"/>
                </a:lnTo>
                <a:lnTo>
                  <a:pt x="23685" y="4351"/>
                </a:lnTo>
                <a:lnTo>
                  <a:pt x="20699" y="5692"/>
                </a:lnTo>
                <a:lnTo>
                  <a:pt x="17716" y="6587"/>
                </a:lnTo>
                <a:lnTo>
                  <a:pt x="14736" y="7183"/>
                </a:lnTo>
                <a:lnTo>
                  <a:pt x="11757" y="9565"/>
                </a:lnTo>
                <a:lnTo>
                  <a:pt x="8778" y="13137"/>
                </a:lnTo>
                <a:lnTo>
                  <a:pt x="5801" y="17503"/>
                </a:lnTo>
                <a:lnTo>
                  <a:pt x="3815" y="21406"/>
                </a:lnTo>
                <a:lnTo>
                  <a:pt x="2492" y="25000"/>
                </a:lnTo>
                <a:lnTo>
                  <a:pt x="1610" y="28388"/>
                </a:lnTo>
                <a:lnTo>
                  <a:pt x="1022" y="32631"/>
                </a:lnTo>
                <a:lnTo>
                  <a:pt x="629" y="37444"/>
                </a:lnTo>
                <a:lnTo>
                  <a:pt x="194" y="47092"/>
                </a:lnTo>
                <a:lnTo>
                  <a:pt x="0" y="54687"/>
                </a:lnTo>
                <a:lnTo>
                  <a:pt x="1933" y="62070"/>
                </a:lnTo>
                <a:lnTo>
                  <a:pt x="5206" y="71953"/>
                </a:lnTo>
                <a:lnTo>
                  <a:pt x="9372" y="83503"/>
                </a:lnTo>
                <a:lnTo>
                  <a:pt x="14134" y="93187"/>
                </a:lnTo>
                <a:lnTo>
                  <a:pt x="19293" y="101628"/>
                </a:lnTo>
                <a:lnTo>
                  <a:pt x="24716" y="109239"/>
                </a:lnTo>
                <a:lnTo>
                  <a:pt x="30316" y="115305"/>
                </a:lnTo>
                <a:lnTo>
                  <a:pt x="36035" y="120342"/>
                </a:lnTo>
                <a:lnTo>
                  <a:pt x="41831" y="124691"/>
                </a:lnTo>
                <a:lnTo>
                  <a:pt x="47679" y="128583"/>
                </a:lnTo>
                <a:lnTo>
                  <a:pt x="53563" y="132170"/>
                </a:lnTo>
                <a:lnTo>
                  <a:pt x="59469" y="135554"/>
                </a:lnTo>
                <a:lnTo>
                  <a:pt x="64399" y="138802"/>
                </a:lnTo>
                <a:lnTo>
                  <a:pt x="68678" y="141959"/>
                </a:lnTo>
                <a:lnTo>
                  <a:pt x="89142" y="16018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3" name="SMARTPenAnnotation1368"/>
          <p:cNvSpPr/>
          <p:nvPr/>
        </p:nvSpPr>
        <p:spPr>
          <a:xfrm>
            <a:off x="8554640" y="5598914"/>
            <a:ext cx="1" cy="8930"/>
          </a:xfrm>
          <a:custGeom>
            <a:avLst/>
            <a:gdLst/>
            <a:ahLst/>
            <a:cxnLst/>
            <a:rect l="0" t="0" r="0" b="0"/>
            <a:pathLst>
              <a:path w="1" h="8930">
                <a:moveTo>
                  <a:pt x="0" y="0"/>
                </a:moveTo>
                <a:lnTo>
                  <a:pt x="0" y="892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4" name="SMARTPenAnnotation1369"/>
          <p:cNvSpPr/>
          <p:nvPr/>
        </p:nvSpPr>
        <p:spPr>
          <a:xfrm>
            <a:off x="8538210" y="5341980"/>
            <a:ext cx="87869" cy="524825"/>
          </a:xfrm>
          <a:custGeom>
            <a:avLst/>
            <a:gdLst/>
            <a:ahLst/>
            <a:cxnLst/>
            <a:rect l="0" t="0" r="0" b="0"/>
            <a:pathLst>
              <a:path w="87869" h="524825">
                <a:moveTo>
                  <a:pt x="61079" y="212285"/>
                </a:moveTo>
                <a:lnTo>
                  <a:pt x="70559" y="202804"/>
                </a:lnTo>
                <a:lnTo>
                  <a:pt x="73352" y="199019"/>
                </a:lnTo>
                <a:lnTo>
                  <a:pt x="75214" y="195504"/>
                </a:lnTo>
                <a:lnTo>
                  <a:pt x="76455" y="192168"/>
                </a:lnTo>
                <a:lnTo>
                  <a:pt x="78275" y="187959"/>
                </a:lnTo>
                <a:lnTo>
                  <a:pt x="82943" y="177992"/>
                </a:lnTo>
                <a:lnTo>
                  <a:pt x="85679" y="166947"/>
                </a:lnTo>
                <a:lnTo>
                  <a:pt x="86409" y="161224"/>
                </a:lnTo>
                <a:lnTo>
                  <a:pt x="85903" y="151456"/>
                </a:lnTo>
                <a:lnTo>
                  <a:pt x="84573" y="138990"/>
                </a:lnTo>
                <a:lnTo>
                  <a:pt x="82695" y="124727"/>
                </a:lnTo>
                <a:lnTo>
                  <a:pt x="81442" y="113233"/>
                </a:lnTo>
                <a:lnTo>
                  <a:pt x="80608" y="103586"/>
                </a:lnTo>
                <a:lnTo>
                  <a:pt x="80051" y="95171"/>
                </a:lnTo>
                <a:lnTo>
                  <a:pt x="77696" y="84600"/>
                </a:lnTo>
                <a:lnTo>
                  <a:pt x="74141" y="72591"/>
                </a:lnTo>
                <a:lnTo>
                  <a:pt x="69787" y="59625"/>
                </a:lnTo>
                <a:lnTo>
                  <a:pt x="65891" y="48996"/>
                </a:lnTo>
                <a:lnTo>
                  <a:pt x="62303" y="39926"/>
                </a:lnTo>
                <a:lnTo>
                  <a:pt x="58919" y="31895"/>
                </a:lnTo>
                <a:lnTo>
                  <a:pt x="55670" y="25548"/>
                </a:lnTo>
                <a:lnTo>
                  <a:pt x="52512" y="20325"/>
                </a:lnTo>
                <a:lnTo>
                  <a:pt x="49414" y="15851"/>
                </a:lnTo>
                <a:lnTo>
                  <a:pt x="46358" y="11876"/>
                </a:lnTo>
                <a:lnTo>
                  <a:pt x="43327" y="8234"/>
                </a:lnTo>
                <a:lnTo>
                  <a:pt x="40314" y="4813"/>
                </a:lnTo>
                <a:lnTo>
                  <a:pt x="36322" y="2533"/>
                </a:lnTo>
                <a:lnTo>
                  <a:pt x="31676" y="1013"/>
                </a:lnTo>
                <a:lnTo>
                  <a:pt x="26594" y="0"/>
                </a:lnTo>
                <a:lnTo>
                  <a:pt x="22213" y="316"/>
                </a:lnTo>
                <a:lnTo>
                  <a:pt x="18302" y="1520"/>
                </a:lnTo>
                <a:lnTo>
                  <a:pt x="14701" y="3314"/>
                </a:lnTo>
                <a:lnTo>
                  <a:pt x="12301" y="5502"/>
                </a:lnTo>
                <a:lnTo>
                  <a:pt x="10701" y="7953"/>
                </a:lnTo>
                <a:lnTo>
                  <a:pt x="9634" y="10580"/>
                </a:lnTo>
                <a:lnTo>
                  <a:pt x="5803" y="21435"/>
                </a:lnTo>
                <a:lnTo>
                  <a:pt x="3392" y="28497"/>
                </a:lnTo>
                <a:lnTo>
                  <a:pt x="714" y="44281"/>
                </a:lnTo>
                <a:lnTo>
                  <a:pt x="0" y="52658"/>
                </a:lnTo>
                <a:lnTo>
                  <a:pt x="516" y="61218"/>
                </a:lnTo>
                <a:lnTo>
                  <a:pt x="1852" y="69902"/>
                </a:lnTo>
                <a:lnTo>
                  <a:pt x="3734" y="78668"/>
                </a:lnTo>
                <a:lnTo>
                  <a:pt x="4990" y="88481"/>
                </a:lnTo>
                <a:lnTo>
                  <a:pt x="5827" y="98991"/>
                </a:lnTo>
                <a:lnTo>
                  <a:pt x="6385" y="109967"/>
                </a:lnTo>
                <a:lnTo>
                  <a:pt x="7005" y="132745"/>
                </a:lnTo>
                <a:lnTo>
                  <a:pt x="7402" y="184447"/>
                </a:lnTo>
                <a:lnTo>
                  <a:pt x="9420" y="203648"/>
                </a:lnTo>
                <a:lnTo>
                  <a:pt x="12748" y="226371"/>
                </a:lnTo>
                <a:lnTo>
                  <a:pt x="24269" y="292526"/>
                </a:lnTo>
                <a:lnTo>
                  <a:pt x="27609" y="310428"/>
                </a:lnTo>
                <a:lnTo>
                  <a:pt x="33966" y="340902"/>
                </a:lnTo>
                <a:lnTo>
                  <a:pt x="41091" y="371643"/>
                </a:lnTo>
                <a:lnTo>
                  <a:pt x="50872" y="411765"/>
                </a:lnTo>
                <a:lnTo>
                  <a:pt x="55267" y="427623"/>
                </a:lnTo>
                <a:lnTo>
                  <a:pt x="59189" y="440180"/>
                </a:lnTo>
                <a:lnTo>
                  <a:pt x="87868" y="52482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5" name="SMARTPenAnnotation1370"/>
          <p:cNvSpPr/>
          <p:nvPr/>
        </p:nvSpPr>
        <p:spPr>
          <a:xfrm>
            <a:off x="8527851" y="5616773"/>
            <a:ext cx="107157" cy="26790"/>
          </a:xfrm>
          <a:custGeom>
            <a:avLst/>
            <a:gdLst/>
            <a:ahLst/>
            <a:cxnLst/>
            <a:rect l="0" t="0" r="0" b="0"/>
            <a:pathLst>
              <a:path w="107157" h="26790">
                <a:moveTo>
                  <a:pt x="107156" y="0"/>
                </a:moveTo>
                <a:lnTo>
                  <a:pt x="74610" y="0"/>
                </a:lnTo>
                <a:lnTo>
                  <a:pt x="67600" y="993"/>
                </a:lnTo>
                <a:lnTo>
                  <a:pt x="59949" y="2646"/>
                </a:lnTo>
                <a:lnTo>
                  <a:pt x="51872" y="4741"/>
                </a:lnTo>
                <a:lnTo>
                  <a:pt x="45496" y="6137"/>
                </a:lnTo>
                <a:lnTo>
                  <a:pt x="40253" y="7068"/>
                </a:lnTo>
                <a:lnTo>
                  <a:pt x="35765" y="7689"/>
                </a:lnTo>
                <a:lnTo>
                  <a:pt x="30789" y="9094"/>
                </a:lnTo>
                <a:lnTo>
                  <a:pt x="25487" y="11024"/>
                </a:lnTo>
                <a:lnTo>
                  <a:pt x="19968" y="13302"/>
                </a:lnTo>
                <a:lnTo>
                  <a:pt x="15296" y="15814"/>
                </a:lnTo>
                <a:lnTo>
                  <a:pt x="11190" y="18480"/>
                </a:lnTo>
                <a:lnTo>
                  <a:pt x="0" y="2678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6" name="SMARTPenAnnotation1371"/>
          <p:cNvSpPr/>
          <p:nvPr/>
        </p:nvSpPr>
        <p:spPr>
          <a:xfrm>
            <a:off x="8617148" y="5589984"/>
            <a:ext cx="26790" cy="98227"/>
          </a:xfrm>
          <a:custGeom>
            <a:avLst/>
            <a:gdLst/>
            <a:ahLst/>
            <a:cxnLst/>
            <a:rect l="0" t="0" r="0" b="0"/>
            <a:pathLst>
              <a:path w="26790" h="98227">
                <a:moveTo>
                  <a:pt x="0" y="0"/>
                </a:moveTo>
                <a:lnTo>
                  <a:pt x="9481" y="9481"/>
                </a:lnTo>
                <a:lnTo>
                  <a:pt x="12274" y="14258"/>
                </a:lnTo>
                <a:lnTo>
                  <a:pt x="14136" y="19427"/>
                </a:lnTo>
                <a:lnTo>
                  <a:pt x="15377" y="24858"/>
                </a:lnTo>
                <a:lnTo>
                  <a:pt x="16204" y="30462"/>
                </a:lnTo>
                <a:lnTo>
                  <a:pt x="16756" y="36184"/>
                </a:lnTo>
                <a:lnTo>
                  <a:pt x="17124" y="41981"/>
                </a:lnTo>
                <a:lnTo>
                  <a:pt x="17532" y="53716"/>
                </a:lnTo>
                <a:lnTo>
                  <a:pt x="17641" y="59623"/>
                </a:lnTo>
                <a:lnTo>
                  <a:pt x="18707" y="66538"/>
                </a:lnTo>
                <a:lnTo>
                  <a:pt x="20409" y="74124"/>
                </a:lnTo>
                <a:lnTo>
                  <a:pt x="26789" y="9822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7" name="SMARTPenAnnotation1372"/>
          <p:cNvSpPr/>
          <p:nvPr/>
        </p:nvSpPr>
        <p:spPr>
          <a:xfrm>
            <a:off x="8608218" y="5438179"/>
            <a:ext cx="8931" cy="8931"/>
          </a:xfrm>
          <a:custGeom>
            <a:avLst/>
            <a:gdLst/>
            <a:ahLst/>
            <a:cxnLst/>
            <a:rect l="0" t="0" r="0" b="0"/>
            <a:pathLst>
              <a:path w="8931" h="8931">
                <a:moveTo>
                  <a:pt x="0" y="8930"/>
                </a:moveTo>
                <a:lnTo>
                  <a:pt x="893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8" name="SMARTPenAnnotation1373"/>
          <p:cNvSpPr/>
          <p:nvPr/>
        </p:nvSpPr>
        <p:spPr>
          <a:xfrm>
            <a:off x="8661796" y="5339953"/>
            <a:ext cx="53580" cy="285751"/>
          </a:xfrm>
          <a:custGeom>
            <a:avLst/>
            <a:gdLst/>
            <a:ahLst/>
            <a:cxnLst/>
            <a:rect l="0" t="0" r="0" b="0"/>
            <a:pathLst>
              <a:path w="53580" h="285751">
                <a:moveTo>
                  <a:pt x="0" y="0"/>
                </a:moveTo>
                <a:lnTo>
                  <a:pt x="0" y="24858"/>
                </a:lnTo>
                <a:lnTo>
                  <a:pt x="993" y="32446"/>
                </a:lnTo>
                <a:lnTo>
                  <a:pt x="2647" y="41475"/>
                </a:lnTo>
                <a:lnTo>
                  <a:pt x="4741" y="51462"/>
                </a:lnTo>
                <a:lnTo>
                  <a:pt x="12429" y="93961"/>
                </a:lnTo>
                <a:lnTo>
                  <a:pt x="14240" y="107290"/>
                </a:lnTo>
                <a:lnTo>
                  <a:pt x="15447" y="119151"/>
                </a:lnTo>
                <a:lnTo>
                  <a:pt x="16251" y="130035"/>
                </a:lnTo>
                <a:lnTo>
                  <a:pt x="18771" y="145229"/>
                </a:lnTo>
                <a:lnTo>
                  <a:pt x="22436" y="163296"/>
                </a:lnTo>
                <a:lnTo>
                  <a:pt x="26864" y="183278"/>
                </a:lnTo>
                <a:lnTo>
                  <a:pt x="29816" y="199576"/>
                </a:lnTo>
                <a:lnTo>
                  <a:pt x="31784" y="213418"/>
                </a:lnTo>
                <a:lnTo>
                  <a:pt x="33095" y="225622"/>
                </a:lnTo>
                <a:lnTo>
                  <a:pt x="34962" y="236735"/>
                </a:lnTo>
                <a:lnTo>
                  <a:pt x="37199" y="247120"/>
                </a:lnTo>
                <a:lnTo>
                  <a:pt x="39682" y="257020"/>
                </a:lnTo>
                <a:lnTo>
                  <a:pt x="42330" y="264613"/>
                </a:lnTo>
                <a:lnTo>
                  <a:pt x="45088" y="270666"/>
                </a:lnTo>
                <a:lnTo>
                  <a:pt x="53579" y="2857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9" name="SMARTPenAnnotation1374"/>
          <p:cNvSpPr/>
          <p:nvPr/>
        </p:nvSpPr>
        <p:spPr>
          <a:xfrm>
            <a:off x="8590359" y="5456406"/>
            <a:ext cx="142876" cy="8563"/>
          </a:xfrm>
          <a:custGeom>
            <a:avLst/>
            <a:gdLst/>
            <a:ahLst/>
            <a:cxnLst/>
            <a:rect l="0" t="0" r="0" b="0"/>
            <a:pathLst>
              <a:path w="142876" h="8563">
                <a:moveTo>
                  <a:pt x="142875" y="8562"/>
                </a:moveTo>
                <a:lnTo>
                  <a:pt x="128653" y="8562"/>
                </a:lnTo>
                <a:lnTo>
                  <a:pt x="122480" y="7570"/>
                </a:lnTo>
                <a:lnTo>
                  <a:pt x="116380" y="5917"/>
                </a:lnTo>
                <a:lnTo>
                  <a:pt x="110329" y="3822"/>
                </a:lnTo>
                <a:lnTo>
                  <a:pt x="99349" y="2425"/>
                </a:lnTo>
                <a:lnTo>
                  <a:pt x="85085" y="1494"/>
                </a:lnTo>
                <a:lnTo>
                  <a:pt x="45054" y="184"/>
                </a:lnTo>
                <a:lnTo>
                  <a:pt x="35989" y="0"/>
                </a:lnTo>
                <a:lnTo>
                  <a:pt x="28954" y="870"/>
                </a:lnTo>
                <a:lnTo>
                  <a:pt x="0" y="856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0" name="SMARTPenAnnotation1375"/>
          <p:cNvSpPr/>
          <p:nvPr/>
        </p:nvSpPr>
        <p:spPr>
          <a:xfrm>
            <a:off x="8715529" y="5509726"/>
            <a:ext cx="52788" cy="160054"/>
          </a:xfrm>
          <a:custGeom>
            <a:avLst/>
            <a:gdLst/>
            <a:ahLst/>
            <a:cxnLst/>
            <a:rect l="0" t="0" r="0" b="0"/>
            <a:pathLst>
              <a:path w="52788" h="160054">
                <a:moveTo>
                  <a:pt x="44494" y="8820"/>
                </a:moveTo>
                <a:lnTo>
                  <a:pt x="39753" y="4080"/>
                </a:lnTo>
                <a:lnTo>
                  <a:pt x="37365" y="2684"/>
                </a:lnTo>
                <a:lnTo>
                  <a:pt x="34781" y="1753"/>
                </a:lnTo>
                <a:lnTo>
                  <a:pt x="32065" y="1132"/>
                </a:lnTo>
                <a:lnTo>
                  <a:pt x="29262" y="718"/>
                </a:lnTo>
                <a:lnTo>
                  <a:pt x="26402" y="442"/>
                </a:lnTo>
                <a:lnTo>
                  <a:pt x="23503" y="258"/>
                </a:lnTo>
                <a:lnTo>
                  <a:pt x="17636" y="54"/>
                </a:lnTo>
                <a:lnTo>
                  <a:pt x="14683" y="0"/>
                </a:lnTo>
                <a:lnTo>
                  <a:pt x="11721" y="956"/>
                </a:lnTo>
                <a:lnTo>
                  <a:pt x="8755" y="2585"/>
                </a:lnTo>
                <a:lnTo>
                  <a:pt x="5785" y="4664"/>
                </a:lnTo>
                <a:lnTo>
                  <a:pt x="3805" y="7041"/>
                </a:lnTo>
                <a:lnTo>
                  <a:pt x="2486" y="9619"/>
                </a:lnTo>
                <a:lnTo>
                  <a:pt x="1606" y="12329"/>
                </a:lnTo>
                <a:lnTo>
                  <a:pt x="1019" y="16120"/>
                </a:lnTo>
                <a:lnTo>
                  <a:pt x="628" y="20633"/>
                </a:lnTo>
                <a:lnTo>
                  <a:pt x="367" y="25625"/>
                </a:lnTo>
                <a:lnTo>
                  <a:pt x="77" y="39110"/>
                </a:lnTo>
                <a:lnTo>
                  <a:pt x="0" y="46872"/>
                </a:lnTo>
                <a:lnTo>
                  <a:pt x="1933" y="54032"/>
                </a:lnTo>
                <a:lnTo>
                  <a:pt x="5206" y="60790"/>
                </a:lnTo>
                <a:lnTo>
                  <a:pt x="9372" y="67279"/>
                </a:lnTo>
                <a:lnTo>
                  <a:pt x="13142" y="74582"/>
                </a:lnTo>
                <a:lnTo>
                  <a:pt x="16648" y="82427"/>
                </a:lnTo>
                <a:lnTo>
                  <a:pt x="19977" y="90634"/>
                </a:lnTo>
                <a:lnTo>
                  <a:pt x="24180" y="98089"/>
                </a:lnTo>
                <a:lnTo>
                  <a:pt x="28967" y="105044"/>
                </a:lnTo>
                <a:lnTo>
                  <a:pt x="34143" y="111664"/>
                </a:lnTo>
                <a:lnTo>
                  <a:pt x="38585" y="118063"/>
                </a:lnTo>
                <a:lnTo>
                  <a:pt x="42540" y="124313"/>
                </a:lnTo>
                <a:lnTo>
                  <a:pt x="46167" y="130464"/>
                </a:lnTo>
                <a:lnTo>
                  <a:pt x="48587" y="135557"/>
                </a:lnTo>
                <a:lnTo>
                  <a:pt x="50199" y="139944"/>
                </a:lnTo>
                <a:lnTo>
                  <a:pt x="51274" y="143861"/>
                </a:lnTo>
                <a:lnTo>
                  <a:pt x="51990" y="147465"/>
                </a:lnTo>
                <a:lnTo>
                  <a:pt x="52468" y="150859"/>
                </a:lnTo>
                <a:lnTo>
                  <a:pt x="52787" y="154115"/>
                </a:lnTo>
                <a:lnTo>
                  <a:pt x="52007" y="156285"/>
                </a:lnTo>
                <a:lnTo>
                  <a:pt x="50494" y="157731"/>
                </a:lnTo>
                <a:lnTo>
                  <a:pt x="48494" y="158696"/>
                </a:lnTo>
                <a:lnTo>
                  <a:pt x="46169" y="159339"/>
                </a:lnTo>
                <a:lnTo>
                  <a:pt x="43627" y="159768"/>
                </a:lnTo>
                <a:lnTo>
                  <a:pt x="40939" y="160053"/>
                </a:lnTo>
                <a:lnTo>
                  <a:pt x="37163" y="159252"/>
                </a:lnTo>
                <a:lnTo>
                  <a:pt x="32661" y="157725"/>
                </a:lnTo>
                <a:lnTo>
                  <a:pt x="17705" y="1516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1" name="SMARTPenAnnotation1376"/>
          <p:cNvSpPr/>
          <p:nvPr/>
        </p:nvSpPr>
        <p:spPr>
          <a:xfrm>
            <a:off x="8420695" y="5098851"/>
            <a:ext cx="8931" cy="17860"/>
          </a:xfrm>
          <a:custGeom>
            <a:avLst/>
            <a:gdLst/>
            <a:ahLst/>
            <a:cxnLst/>
            <a:rect l="0" t="0" r="0" b="0"/>
            <a:pathLst>
              <a:path w="8931" h="17860">
                <a:moveTo>
                  <a:pt x="0" y="0"/>
                </a:moveTo>
                <a:lnTo>
                  <a:pt x="8930" y="1785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MARTPenAnnotation1061"/>
          <p:cNvSpPr/>
          <p:nvPr/>
        </p:nvSpPr>
        <p:spPr>
          <a:xfrm>
            <a:off x="80367" y="58190"/>
            <a:ext cx="460621" cy="102545"/>
          </a:xfrm>
          <a:custGeom>
            <a:avLst/>
            <a:gdLst/>
            <a:ahLst/>
            <a:cxnLst/>
            <a:rect l="0" t="0" r="0" b="0"/>
            <a:pathLst>
              <a:path w="460621" h="102545">
                <a:moveTo>
                  <a:pt x="437554" y="13247"/>
                </a:moveTo>
                <a:lnTo>
                  <a:pt x="451776" y="8507"/>
                </a:lnTo>
                <a:lnTo>
                  <a:pt x="455965" y="6118"/>
                </a:lnTo>
                <a:lnTo>
                  <a:pt x="458758" y="3533"/>
                </a:lnTo>
                <a:lnTo>
                  <a:pt x="460620" y="818"/>
                </a:lnTo>
                <a:lnTo>
                  <a:pt x="459877" y="0"/>
                </a:lnTo>
                <a:lnTo>
                  <a:pt x="457397" y="447"/>
                </a:lnTo>
                <a:lnTo>
                  <a:pt x="453759" y="1737"/>
                </a:lnTo>
                <a:lnTo>
                  <a:pt x="444426" y="3171"/>
                </a:lnTo>
                <a:lnTo>
                  <a:pt x="432671" y="4800"/>
                </a:lnTo>
                <a:lnTo>
                  <a:pt x="425369" y="6623"/>
                </a:lnTo>
                <a:lnTo>
                  <a:pt x="417525" y="8831"/>
                </a:lnTo>
                <a:lnTo>
                  <a:pt x="409318" y="10303"/>
                </a:lnTo>
                <a:lnTo>
                  <a:pt x="400871" y="11284"/>
                </a:lnTo>
                <a:lnTo>
                  <a:pt x="392263" y="11939"/>
                </a:lnTo>
                <a:lnTo>
                  <a:pt x="378587" y="14359"/>
                </a:lnTo>
                <a:lnTo>
                  <a:pt x="361532" y="17957"/>
                </a:lnTo>
                <a:lnTo>
                  <a:pt x="307542" y="29856"/>
                </a:lnTo>
                <a:lnTo>
                  <a:pt x="140936" y="63834"/>
                </a:lnTo>
                <a:lnTo>
                  <a:pt x="114893" y="69795"/>
                </a:lnTo>
                <a:lnTo>
                  <a:pt x="82152" y="78398"/>
                </a:lnTo>
                <a:lnTo>
                  <a:pt x="63698" y="83470"/>
                </a:lnTo>
                <a:lnTo>
                  <a:pt x="49410" y="87844"/>
                </a:lnTo>
                <a:lnTo>
                  <a:pt x="37901" y="91751"/>
                </a:lnTo>
                <a:lnTo>
                  <a:pt x="28244" y="95349"/>
                </a:lnTo>
                <a:lnTo>
                  <a:pt x="20813" y="97747"/>
                </a:lnTo>
                <a:lnTo>
                  <a:pt x="14868" y="99346"/>
                </a:lnTo>
                <a:lnTo>
                  <a:pt x="0" y="10254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SMARTPenAnnotation1062"/>
          <p:cNvSpPr/>
          <p:nvPr/>
        </p:nvSpPr>
        <p:spPr>
          <a:xfrm>
            <a:off x="214312" y="184963"/>
            <a:ext cx="71439" cy="216873"/>
          </a:xfrm>
          <a:custGeom>
            <a:avLst/>
            <a:gdLst/>
            <a:ahLst/>
            <a:cxnLst/>
            <a:rect l="0" t="0" r="0" b="0"/>
            <a:pathLst>
              <a:path w="71439" h="216873">
                <a:moveTo>
                  <a:pt x="0" y="11490"/>
                </a:moveTo>
                <a:lnTo>
                  <a:pt x="4740" y="2009"/>
                </a:lnTo>
                <a:lnTo>
                  <a:pt x="6137" y="208"/>
                </a:lnTo>
                <a:lnTo>
                  <a:pt x="7068" y="0"/>
                </a:lnTo>
                <a:lnTo>
                  <a:pt x="8562" y="2054"/>
                </a:lnTo>
                <a:lnTo>
                  <a:pt x="8766" y="7627"/>
                </a:lnTo>
                <a:lnTo>
                  <a:pt x="8821" y="11891"/>
                </a:lnTo>
                <a:lnTo>
                  <a:pt x="9849" y="15726"/>
                </a:lnTo>
                <a:lnTo>
                  <a:pt x="11527" y="19275"/>
                </a:lnTo>
                <a:lnTo>
                  <a:pt x="13638" y="22633"/>
                </a:lnTo>
                <a:lnTo>
                  <a:pt x="16037" y="31817"/>
                </a:lnTo>
                <a:lnTo>
                  <a:pt x="18629" y="44885"/>
                </a:lnTo>
                <a:lnTo>
                  <a:pt x="21349" y="60542"/>
                </a:lnTo>
                <a:lnTo>
                  <a:pt x="25147" y="76934"/>
                </a:lnTo>
                <a:lnTo>
                  <a:pt x="29663" y="93814"/>
                </a:lnTo>
                <a:lnTo>
                  <a:pt x="34658" y="111021"/>
                </a:lnTo>
                <a:lnTo>
                  <a:pt x="38980" y="124477"/>
                </a:lnTo>
                <a:lnTo>
                  <a:pt x="42854" y="135432"/>
                </a:lnTo>
                <a:lnTo>
                  <a:pt x="46429" y="144719"/>
                </a:lnTo>
                <a:lnTo>
                  <a:pt x="53046" y="162976"/>
                </a:lnTo>
                <a:lnTo>
                  <a:pt x="71438" y="21687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SMARTPenAnnotation1063"/>
          <p:cNvSpPr/>
          <p:nvPr/>
        </p:nvSpPr>
        <p:spPr>
          <a:xfrm>
            <a:off x="348625" y="160734"/>
            <a:ext cx="418662" cy="419004"/>
          </a:xfrm>
          <a:custGeom>
            <a:avLst/>
            <a:gdLst/>
            <a:ahLst/>
            <a:cxnLst/>
            <a:rect l="0" t="0" r="0" b="0"/>
            <a:pathLst>
              <a:path w="418662" h="419004">
                <a:moveTo>
                  <a:pt x="8562" y="0"/>
                </a:moveTo>
                <a:lnTo>
                  <a:pt x="3822" y="4740"/>
                </a:lnTo>
                <a:lnTo>
                  <a:pt x="2425" y="8121"/>
                </a:lnTo>
                <a:lnTo>
                  <a:pt x="874" y="17169"/>
                </a:lnTo>
                <a:lnTo>
                  <a:pt x="460" y="23352"/>
                </a:lnTo>
                <a:lnTo>
                  <a:pt x="184" y="30451"/>
                </a:lnTo>
                <a:lnTo>
                  <a:pt x="0" y="38160"/>
                </a:lnTo>
                <a:lnTo>
                  <a:pt x="870" y="53221"/>
                </a:lnTo>
                <a:lnTo>
                  <a:pt x="4482" y="96414"/>
                </a:lnTo>
                <a:lnTo>
                  <a:pt x="6834" y="113885"/>
                </a:lnTo>
                <a:lnTo>
                  <a:pt x="9394" y="127517"/>
                </a:lnTo>
                <a:lnTo>
                  <a:pt x="12093" y="138590"/>
                </a:lnTo>
                <a:lnTo>
                  <a:pt x="14885" y="148948"/>
                </a:lnTo>
                <a:lnTo>
                  <a:pt x="20633" y="168394"/>
                </a:lnTo>
                <a:lnTo>
                  <a:pt x="22562" y="175763"/>
                </a:lnTo>
                <a:lnTo>
                  <a:pt x="24706" y="186596"/>
                </a:lnTo>
                <a:lnTo>
                  <a:pt x="25913" y="198273"/>
                </a:lnTo>
                <a:lnTo>
                  <a:pt x="27075" y="201635"/>
                </a:lnTo>
                <a:lnTo>
                  <a:pt x="31011" y="208017"/>
                </a:lnTo>
                <a:lnTo>
                  <a:pt x="32458" y="209123"/>
                </a:lnTo>
                <a:lnTo>
                  <a:pt x="33422" y="208868"/>
                </a:lnTo>
                <a:lnTo>
                  <a:pt x="34065" y="207707"/>
                </a:lnTo>
                <a:lnTo>
                  <a:pt x="34970" y="196590"/>
                </a:lnTo>
                <a:lnTo>
                  <a:pt x="36089" y="192576"/>
                </a:lnTo>
                <a:lnTo>
                  <a:pt x="41413" y="181193"/>
                </a:lnTo>
                <a:lnTo>
                  <a:pt x="43006" y="171150"/>
                </a:lnTo>
                <a:lnTo>
                  <a:pt x="46360" y="160072"/>
                </a:lnTo>
                <a:lnTo>
                  <a:pt x="51158" y="148534"/>
                </a:lnTo>
                <a:lnTo>
                  <a:pt x="60498" y="128505"/>
                </a:lnTo>
                <a:lnTo>
                  <a:pt x="62038" y="128334"/>
                </a:lnTo>
                <a:lnTo>
                  <a:pt x="64056" y="129212"/>
                </a:lnTo>
                <a:lnTo>
                  <a:pt x="69684" y="133010"/>
                </a:lnTo>
                <a:lnTo>
                  <a:pt x="75400" y="143149"/>
                </a:lnTo>
                <a:lnTo>
                  <a:pt x="77955" y="150603"/>
                </a:lnTo>
                <a:lnTo>
                  <a:pt x="78637" y="153980"/>
                </a:lnTo>
                <a:lnTo>
                  <a:pt x="84685" y="163024"/>
                </a:lnTo>
                <a:lnTo>
                  <a:pt x="92996" y="172666"/>
                </a:lnTo>
                <a:lnTo>
                  <a:pt x="99997" y="180259"/>
                </a:lnTo>
                <a:lnTo>
                  <a:pt x="103253" y="182680"/>
                </a:lnTo>
                <a:lnTo>
                  <a:pt x="113881" y="186886"/>
                </a:lnTo>
                <a:lnTo>
                  <a:pt x="119914" y="187334"/>
                </a:lnTo>
                <a:lnTo>
                  <a:pt x="122484" y="186405"/>
                </a:lnTo>
                <a:lnTo>
                  <a:pt x="127986" y="182727"/>
                </a:lnTo>
                <a:lnTo>
                  <a:pt x="139602" y="172281"/>
                </a:lnTo>
                <a:lnTo>
                  <a:pt x="145516" y="166528"/>
                </a:lnTo>
                <a:lnTo>
                  <a:pt x="147489" y="163604"/>
                </a:lnTo>
                <a:lnTo>
                  <a:pt x="151260" y="152765"/>
                </a:lnTo>
                <a:lnTo>
                  <a:pt x="158971" y="129258"/>
                </a:lnTo>
                <a:lnTo>
                  <a:pt x="159953" y="121532"/>
                </a:lnTo>
                <a:lnTo>
                  <a:pt x="159099" y="120709"/>
                </a:lnTo>
                <a:lnTo>
                  <a:pt x="157537" y="121152"/>
                </a:lnTo>
                <a:lnTo>
                  <a:pt x="155504" y="122440"/>
                </a:lnTo>
                <a:lnTo>
                  <a:pt x="150599" y="123871"/>
                </a:lnTo>
                <a:lnTo>
                  <a:pt x="147902" y="124252"/>
                </a:lnTo>
                <a:lnTo>
                  <a:pt x="145111" y="127483"/>
                </a:lnTo>
                <a:lnTo>
                  <a:pt x="139365" y="139011"/>
                </a:lnTo>
                <a:lnTo>
                  <a:pt x="138428" y="144268"/>
                </a:lnTo>
                <a:lnTo>
                  <a:pt x="138796" y="148764"/>
                </a:lnTo>
                <a:lnTo>
                  <a:pt x="141850" y="157399"/>
                </a:lnTo>
                <a:lnTo>
                  <a:pt x="146515" y="167851"/>
                </a:lnTo>
                <a:lnTo>
                  <a:pt x="154719" y="180151"/>
                </a:lnTo>
                <a:lnTo>
                  <a:pt x="157594" y="182608"/>
                </a:lnTo>
                <a:lnTo>
                  <a:pt x="160502" y="184247"/>
                </a:lnTo>
                <a:lnTo>
                  <a:pt x="163434" y="185339"/>
                </a:lnTo>
                <a:lnTo>
                  <a:pt x="169337" y="189198"/>
                </a:lnTo>
                <a:lnTo>
                  <a:pt x="172300" y="191617"/>
                </a:lnTo>
                <a:lnTo>
                  <a:pt x="176260" y="192237"/>
                </a:lnTo>
                <a:lnTo>
                  <a:pt x="185951" y="190280"/>
                </a:lnTo>
                <a:lnTo>
                  <a:pt x="196873" y="188748"/>
                </a:lnTo>
                <a:lnTo>
                  <a:pt x="202564" y="188340"/>
                </a:lnTo>
                <a:lnTo>
                  <a:pt x="207349" y="187076"/>
                </a:lnTo>
                <a:lnTo>
                  <a:pt x="215313" y="183025"/>
                </a:lnTo>
                <a:lnTo>
                  <a:pt x="222160" y="175271"/>
                </a:lnTo>
                <a:lnTo>
                  <a:pt x="231592" y="162396"/>
                </a:lnTo>
                <a:lnTo>
                  <a:pt x="234640" y="158865"/>
                </a:lnTo>
                <a:lnTo>
                  <a:pt x="236671" y="154527"/>
                </a:lnTo>
                <a:lnTo>
                  <a:pt x="240522" y="138941"/>
                </a:lnTo>
                <a:lnTo>
                  <a:pt x="244939" y="127567"/>
                </a:lnTo>
                <a:lnTo>
                  <a:pt x="245522" y="122748"/>
                </a:lnTo>
                <a:lnTo>
                  <a:pt x="244918" y="118543"/>
                </a:lnTo>
                <a:lnTo>
                  <a:pt x="241560" y="109405"/>
                </a:lnTo>
                <a:lnTo>
                  <a:pt x="241285" y="109648"/>
                </a:lnTo>
                <a:lnTo>
                  <a:pt x="240897" y="116714"/>
                </a:lnTo>
                <a:lnTo>
                  <a:pt x="240806" y="129263"/>
                </a:lnTo>
                <a:lnTo>
                  <a:pt x="241774" y="134793"/>
                </a:lnTo>
                <a:lnTo>
                  <a:pt x="245496" y="143582"/>
                </a:lnTo>
                <a:lnTo>
                  <a:pt x="253169" y="158849"/>
                </a:lnTo>
                <a:lnTo>
                  <a:pt x="261474" y="170149"/>
                </a:lnTo>
                <a:lnTo>
                  <a:pt x="270788" y="179801"/>
                </a:lnTo>
                <a:lnTo>
                  <a:pt x="283264" y="186506"/>
                </a:lnTo>
                <a:lnTo>
                  <a:pt x="289495" y="187222"/>
                </a:lnTo>
                <a:lnTo>
                  <a:pt x="300490" y="187464"/>
                </a:lnTo>
                <a:lnTo>
                  <a:pt x="306318" y="187497"/>
                </a:lnTo>
                <a:lnTo>
                  <a:pt x="310254" y="185521"/>
                </a:lnTo>
                <a:lnTo>
                  <a:pt x="319918" y="178035"/>
                </a:lnTo>
                <a:lnTo>
                  <a:pt x="328182" y="173384"/>
                </a:lnTo>
                <a:lnTo>
                  <a:pt x="331775" y="172144"/>
                </a:lnTo>
                <a:lnTo>
                  <a:pt x="335162" y="172310"/>
                </a:lnTo>
                <a:lnTo>
                  <a:pt x="338413" y="173412"/>
                </a:lnTo>
                <a:lnTo>
                  <a:pt x="341572" y="175139"/>
                </a:lnTo>
                <a:lnTo>
                  <a:pt x="350374" y="182350"/>
                </a:lnTo>
                <a:lnTo>
                  <a:pt x="355499" y="187051"/>
                </a:lnTo>
                <a:lnTo>
                  <a:pt x="359908" y="193162"/>
                </a:lnTo>
                <a:lnTo>
                  <a:pt x="363840" y="200212"/>
                </a:lnTo>
                <a:lnTo>
                  <a:pt x="367453" y="207889"/>
                </a:lnTo>
                <a:lnTo>
                  <a:pt x="371846" y="215983"/>
                </a:lnTo>
                <a:lnTo>
                  <a:pt x="376759" y="224356"/>
                </a:lnTo>
                <a:lnTo>
                  <a:pt x="382019" y="232914"/>
                </a:lnTo>
                <a:lnTo>
                  <a:pt x="387510" y="242589"/>
                </a:lnTo>
                <a:lnTo>
                  <a:pt x="398903" y="263921"/>
                </a:lnTo>
                <a:lnTo>
                  <a:pt x="403727" y="275166"/>
                </a:lnTo>
                <a:lnTo>
                  <a:pt x="407935" y="286632"/>
                </a:lnTo>
                <a:lnTo>
                  <a:pt x="411732" y="298244"/>
                </a:lnTo>
                <a:lnTo>
                  <a:pt x="414264" y="308962"/>
                </a:lnTo>
                <a:lnTo>
                  <a:pt x="415952" y="319084"/>
                </a:lnTo>
                <a:lnTo>
                  <a:pt x="417077" y="328809"/>
                </a:lnTo>
                <a:lnTo>
                  <a:pt x="417827" y="338268"/>
                </a:lnTo>
                <a:lnTo>
                  <a:pt x="418327" y="347551"/>
                </a:lnTo>
                <a:lnTo>
                  <a:pt x="418661" y="356716"/>
                </a:lnTo>
                <a:lnTo>
                  <a:pt x="417891" y="364811"/>
                </a:lnTo>
                <a:lnTo>
                  <a:pt x="416385" y="372192"/>
                </a:lnTo>
                <a:lnTo>
                  <a:pt x="414390" y="379096"/>
                </a:lnTo>
                <a:lnTo>
                  <a:pt x="406880" y="392060"/>
                </a:lnTo>
                <a:lnTo>
                  <a:pt x="396928" y="403444"/>
                </a:lnTo>
                <a:lnTo>
                  <a:pt x="385891" y="411811"/>
                </a:lnTo>
                <a:lnTo>
                  <a:pt x="377016" y="416191"/>
                </a:lnTo>
                <a:lnTo>
                  <a:pt x="368773" y="418138"/>
                </a:lnTo>
                <a:lnTo>
                  <a:pt x="358494" y="419003"/>
                </a:lnTo>
                <a:lnTo>
                  <a:pt x="352975" y="417249"/>
                </a:lnTo>
                <a:lnTo>
                  <a:pt x="341551" y="410009"/>
                </a:lnTo>
                <a:lnTo>
                  <a:pt x="328704" y="399517"/>
                </a:lnTo>
                <a:lnTo>
                  <a:pt x="319188" y="390553"/>
                </a:lnTo>
                <a:lnTo>
                  <a:pt x="309337" y="379954"/>
                </a:lnTo>
                <a:lnTo>
                  <a:pt x="301651" y="368629"/>
                </a:lnTo>
                <a:lnTo>
                  <a:pt x="297574" y="359627"/>
                </a:lnTo>
                <a:lnTo>
                  <a:pt x="295278" y="348980"/>
                </a:lnTo>
                <a:lnTo>
                  <a:pt x="294598" y="336896"/>
                </a:lnTo>
                <a:lnTo>
                  <a:pt x="294312" y="31253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PenAnnotation1064"/>
          <p:cNvSpPr/>
          <p:nvPr/>
        </p:nvSpPr>
        <p:spPr>
          <a:xfrm>
            <a:off x="872801" y="191308"/>
            <a:ext cx="139530" cy="156950"/>
          </a:xfrm>
          <a:custGeom>
            <a:avLst/>
            <a:gdLst/>
            <a:ahLst/>
            <a:cxnLst/>
            <a:rect l="0" t="0" r="0" b="0"/>
            <a:pathLst>
              <a:path w="139530" h="156950">
                <a:moveTo>
                  <a:pt x="109464" y="5145"/>
                </a:moveTo>
                <a:lnTo>
                  <a:pt x="99983" y="404"/>
                </a:lnTo>
                <a:lnTo>
                  <a:pt x="96198" y="0"/>
                </a:lnTo>
                <a:lnTo>
                  <a:pt x="92683" y="723"/>
                </a:lnTo>
                <a:lnTo>
                  <a:pt x="89347" y="2197"/>
                </a:lnTo>
                <a:lnTo>
                  <a:pt x="80349" y="6480"/>
                </a:lnTo>
                <a:lnTo>
                  <a:pt x="40867" y="26059"/>
                </a:lnTo>
                <a:lnTo>
                  <a:pt x="33967" y="30001"/>
                </a:lnTo>
                <a:lnTo>
                  <a:pt x="26391" y="34614"/>
                </a:lnTo>
                <a:lnTo>
                  <a:pt x="18363" y="39674"/>
                </a:lnTo>
                <a:lnTo>
                  <a:pt x="12019" y="44039"/>
                </a:lnTo>
                <a:lnTo>
                  <a:pt x="6798" y="47941"/>
                </a:lnTo>
                <a:lnTo>
                  <a:pt x="2325" y="51535"/>
                </a:lnTo>
                <a:lnTo>
                  <a:pt x="335" y="54923"/>
                </a:lnTo>
                <a:lnTo>
                  <a:pt x="0" y="58174"/>
                </a:lnTo>
                <a:lnTo>
                  <a:pt x="769" y="61334"/>
                </a:lnTo>
                <a:lnTo>
                  <a:pt x="3267" y="64432"/>
                </a:lnTo>
                <a:lnTo>
                  <a:pt x="6916" y="67490"/>
                </a:lnTo>
                <a:lnTo>
                  <a:pt x="11333" y="70521"/>
                </a:lnTo>
                <a:lnTo>
                  <a:pt x="17254" y="73533"/>
                </a:lnTo>
                <a:lnTo>
                  <a:pt x="24178" y="76534"/>
                </a:lnTo>
                <a:lnTo>
                  <a:pt x="31771" y="79527"/>
                </a:lnTo>
                <a:lnTo>
                  <a:pt x="48145" y="85498"/>
                </a:lnTo>
                <a:lnTo>
                  <a:pt x="109534" y="106347"/>
                </a:lnTo>
                <a:lnTo>
                  <a:pt x="116456" y="109324"/>
                </a:lnTo>
                <a:lnTo>
                  <a:pt x="122063" y="112301"/>
                </a:lnTo>
                <a:lnTo>
                  <a:pt x="126793" y="115277"/>
                </a:lnTo>
                <a:lnTo>
                  <a:pt x="130938" y="118254"/>
                </a:lnTo>
                <a:lnTo>
                  <a:pt x="134694" y="121230"/>
                </a:lnTo>
                <a:lnTo>
                  <a:pt x="138191" y="124207"/>
                </a:lnTo>
                <a:lnTo>
                  <a:pt x="139529" y="127184"/>
                </a:lnTo>
                <a:lnTo>
                  <a:pt x="139429" y="130160"/>
                </a:lnTo>
                <a:lnTo>
                  <a:pt x="138371" y="133137"/>
                </a:lnTo>
                <a:lnTo>
                  <a:pt x="136673" y="135121"/>
                </a:lnTo>
                <a:lnTo>
                  <a:pt x="134548" y="136444"/>
                </a:lnTo>
                <a:lnTo>
                  <a:pt x="132140" y="137326"/>
                </a:lnTo>
                <a:lnTo>
                  <a:pt x="128550" y="138906"/>
                </a:lnTo>
                <a:lnTo>
                  <a:pt x="119270" y="143308"/>
                </a:lnTo>
                <a:lnTo>
                  <a:pt x="113025" y="144878"/>
                </a:lnTo>
                <a:lnTo>
                  <a:pt x="105885" y="145925"/>
                </a:lnTo>
                <a:lnTo>
                  <a:pt x="98148" y="146624"/>
                </a:lnTo>
                <a:lnTo>
                  <a:pt x="90014" y="148081"/>
                </a:lnTo>
                <a:lnTo>
                  <a:pt x="81614" y="150045"/>
                </a:lnTo>
                <a:lnTo>
                  <a:pt x="55886" y="15694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1065"/>
          <p:cNvSpPr/>
          <p:nvPr/>
        </p:nvSpPr>
        <p:spPr>
          <a:xfrm>
            <a:off x="973335" y="62507"/>
            <a:ext cx="80369" cy="312540"/>
          </a:xfrm>
          <a:custGeom>
            <a:avLst/>
            <a:gdLst/>
            <a:ahLst/>
            <a:cxnLst/>
            <a:rect l="0" t="0" r="0" b="0"/>
            <a:pathLst>
              <a:path w="80369" h="312540">
                <a:moveTo>
                  <a:pt x="0" y="0"/>
                </a:moveTo>
                <a:lnTo>
                  <a:pt x="0" y="29599"/>
                </a:lnTo>
                <a:lnTo>
                  <a:pt x="993" y="42553"/>
                </a:lnTo>
                <a:lnTo>
                  <a:pt x="4741" y="78113"/>
                </a:lnTo>
                <a:lnTo>
                  <a:pt x="12429" y="142759"/>
                </a:lnTo>
                <a:lnTo>
                  <a:pt x="15232" y="161649"/>
                </a:lnTo>
                <a:lnTo>
                  <a:pt x="18092" y="178211"/>
                </a:lnTo>
                <a:lnTo>
                  <a:pt x="20991" y="193222"/>
                </a:lnTo>
                <a:lnTo>
                  <a:pt x="24908" y="206205"/>
                </a:lnTo>
                <a:lnTo>
                  <a:pt x="29504" y="217837"/>
                </a:lnTo>
                <a:lnTo>
                  <a:pt x="34552" y="228569"/>
                </a:lnTo>
                <a:lnTo>
                  <a:pt x="38910" y="238700"/>
                </a:lnTo>
                <a:lnTo>
                  <a:pt x="42807" y="248430"/>
                </a:lnTo>
                <a:lnTo>
                  <a:pt x="46398" y="257894"/>
                </a:lnTo>
                <a:lnTo>
                  <a:pt x="50776" y="266187"/>
                </a:lnTo>
                <a:lnTo>
                  <a:pt x="55679" y="273700"/>
                </a:lnTo>
                <a:lnTo>
                  <a:pt x="60932" y="280693"/>
                </a:lnTo>
                <a:lnTo>
                  <a:pt x="64434" y="286348"/>
                </a:lnTo>
                <a:lnTo>
                  <a:pt x="66769" y="291110"/>
                </a:lnTo>
                <a:lnTo>
                  <a:pt x="68325" y="295276"/>
                </a:lnTo>
                <a:lnTo>
                  <a:pt x="70355" y="299046"/>
                </a:lnTo>
                <a:lnTo>
                  <a:pt x="72700" y="302552"/>
                </a:lnTo>
                <a:lnTo>
                  <a:pt x="80368" y="31253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1066"/>
          <p:cNvSpPr/>
          <p:nvPr/>
        </p:nvSpPr>
        <p:spPr>
          <a:xfrm>
            <a:off x="1017984" y="268519"/>
            <a:ext cx="125017" cy="35091"/>
          </a:xfrm>
          <a:custGeom>
            <a:avLst/>
            <a:gdLst/>
            <a:ahLst/>
            <a:cxnLst/>
            <a:rect l="0" t="0" r="0" b="0"/>
            <a:pathLst>
              <a:path w="125017" h="35091">
                <a:moveTo>
                  <a:pt x="125016" y="35090"/>
                </a:moveTo>
                <a:lnTo>
                  <a:pt x="125016" y="14973"/>
                </a:lnTo>
                <a:lnTo>
                  <a:pt x="124023" y="12749"/>
                </a:lnTo>
                <a:lnTo>
                  <a:pt x="122370" y="11266"/>
                </a:lnTo>
                <a:lnTo>
                  <a:pt x="120275" y="10278"/>
                </a:lnTo>
                <a:lnTo>
                  <a:pt x="117886" y="8627"/>
                </a:lnTo>
                <a:lnTo>
                  <a:pt x="115302" y="6534"/>
                </a:lnTo>
                <a:lnTo>
                  <a:pt x="112587" y="4146"/>
                </a:lnTo>
                <a:lnTo>
                  <a:pt x="108792" y="2554"/>
                </a:lnTo>
                <a:lnTo>
                  <a:pt x="104278" y="1493"/>
                </a:lnTo>
                <a:lnTo>
                  <a:pt x="99284" y="786"/>
                </a:lnTo>
                <a:lnTo>
                  <a:pt x="90994" y="314"/>
                </a:lnTo>
                <a:lnTo>
                  <a:pt x="80506" y="0"/>
                </a:lnTo>
                <a:lnTo>
                  <a:pt x="0" y="830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1067"/>
          <p:cNvSpPr/>
          <p:nvPr/>
        </p:nvSpPr>
        <p:spPr>
          <a:xfrm>
            <a:off x="1143109" y="223242"/>
            <a:ext cx="44540" cy="107157"/>
          </a:xfrm>
          <a:custGeom>
            <a:avLst/>
            <a:gdLst/>
            <a:ahLst/>
            <a:cxnLst/>
            <a:rect l="0" t="0" r="0" b="0"/>
            <a:pathLst>
              <a:path w="44540" h="107157">
                <a:moveTo>
                  <a:pt x="8820" y="107156"/>
                </a:moveTo>
                <a:lnTo>
                  <a:pt x="4080" y="107156"/>
                </a:lnTo>
                <a:lnTo>
                  <a:pt x="2683" y="106164"/>
                </a:lnTo>
                <a:lnTo>
                  <a:pt x="1752" y="104510"/>
                </a:lnTo>
                <a:lnTo>
                  <a:pt x="1132" y="102415"/>
                </a:lnTo>
                <a:lnTo>
                  <a:pt x="718" y="98043"/>
                </a:lnTo>
                <a:lnTo>
                  <a:pt x="442" y="92151"/>
                </a:lnTo>
                <a:lnTo>
                  <a:pt x="136" y="76674"/>
                </a:lnTo>
                <a:lnTo>
                  <a:pt x="0" y="56567"/>
                </a:lnTo>
                <a:lnTo>
                  <a:pt x="1948" y="47633"/>
                </a:lnTo>
                <a:lnTo>
                  <a:pt x="5231" y="39693"/>
                </a:lnTo>
                <a:lnTo>
                  <a:pt x="9404" y="32415"/>
                </a:lnTo>
                <a:lnTo>
                  <a:pt x="14170" y="26571"/>
                </a:lnTo>
                <a:lnTo>
                  <a:pt x="19332" y="21682"/>
                </a:lnTo>
                <a:lnTo>
                  <a:pt x="24758" y="17431"/>
                </a:lnTo>
                <a:lnTo>
                  <a:pt x="29367" y="13605"/>
                </a:lnTo>
                <a:lnTo>
                  <a:pt x="33432" y="10062"/>
                </a:lnTo>
                <a:lnTo>
                  <a:pt x="44539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1068"/>
          <p:cNvSpPr/>
          <p:nvPr/>
        </p:nvSpPr>
        <p:spPr>
          <a:xfrm>
            <a:off x="1259085" y="276820"/>
            <a:ext cx="98228" cy="62509"/>
          </a:xfrm>
          <a:custGeom>
            <a:avLst/>
            <a:gdLst/>
            <a:ahLst/>
            <a:cxnLst/>
            <a:rect l="0" t="0" r="0" b="0"/>
            <a:pathLst>
              <a:path w="98228" h="62509">
                <a:moveTo>
                  <a:pt x="0" y="0"/>
                </a:moveTo>
                <a:lnTo>
                  <a:pt x="4741" y="14221"/>
                </a:lnTo>
                <a:lnTo>
                  <a:pt x="5145" y="20395"/>
                </a:lnTo>
                <a:lnTo>
                  <a:pt x="4422" y="26495"/>
                </a:lnTo>
                <a:lnTo>
                  <a:pt x="2949" y="32546"/>
                </a:lnTo>
                <a:lnTo>
                  <a:pt x="2958" y="37572"/>
                </a:lnTo>
                <a:lnTo>
                  <a:pt x="3956" y="41915"/>
                </a:lnTo>
                <a:lnTo>
                  <a:pt x="7948" y="51274"/>
                </a:lnTo>
                <a:lnTo>
                  <a:pt x="9267" y="52042"/>
                </a:lnTo>
                <a:lnTo>
                  <a:pt x="11139" y="52554"/>
                </a:lnTo>
                <a:lnTo>
                  <a:pt x="13379" y="52895"/>
                </a:lnTo>
                <a:lnTo>
                  <a:pt x="15865" y="53123"/>
                </a:lnTo>
                <a:lnTo>
                  <a:pt x="18514" y="53275"/>
                </a:lnTo>
                <a:lnTo>
                  <a:pt x="21273" y="53376"/>
                </a:lnTo>
                <a:lnTo>
                  <a:pt x="24104" y="52451"/>
                </a:lnTo>
                <a:lnTo>
                  <a:pt x="26983" y="50842"/>
                </a:lnTo>
                <a:lnTo>
                  <a:pt x="29895" y="48778"/>
                </a:lnTo>
                <a:lnTo>
                  <a:pt x="32829" y="47401"/>
                </a:lnTo>
                <a:lnTo>
                  <a:pt x="35777" y="46484"/>
                </a:lnTo>
                <a:lnTo>
                  <a:pt x="38734" y="45872"/>
                </a:lnTo>
                <a:lnTo>
                  <a:pt x="41698" y="44472"/>
                </a:lnTo>
                <a:lnTo>
                  <a:pt x="44666" y="42546"/>
                </a:lnTo>
                <a:lnTo>
                  <a:pt x="47637" y="40270"/>
                </a:lnTo>
                <a:lnTo>
                  <a:pt x="50610" y="36769"/>
                </a:lnTo>
                <a:lnTo>
                  <a:pt x="53584" y="32450"/>
                </a:lnTo>
                <a:lnTo>
                  <a:pt x="56559" y="27586"/>
                </a:lnTo>
                <a:lnTo>
                  <a:pt x="58542" y="23352"/>
                </a:lnTo>
                <a:lnTo>
                  <a:pt x="59864" y="19537"/>
                </a:lnTo>
                <a:lnTo>
                  <a:pt x="60745" y="16001"/>
                </a:lnTo>
                <a:lnTo>
                  <a:pt x="62325" y="12652"/>
                </a:lnTo>
                <a:lnTo>
                  <a:pt x="64371" y="9426"/>
                </a:lnTo>
                <a:lnTo>
                  <a:pt x="66726" y="6284"/>
                </a:lnTo>
                <a:lnTo>
                  <a:pt x="68297" y="5182"/>
                </a:lnTo>
                <a:lnTo>
                  <a:pt x="69344" y="5439"/>
                </a:lnTo>
                <a:lnTo>
                  <a:pt x="70042" y="6602"/>
                </a:lnTo>
                <a:lnTo>
                  <a:pt x="71500" y="8370"/>
                </a:lnTo>
                <a:lnTo>
                  <a:pt x="73463" y="10541"/>
                </a:lnTo>
                <a:lnTo>
                  <a:pt x="75765" y="12980"/>
                </a:lnTo>
                <a:lnTo>
                  <a:pt x="78291" y="16591"/>
                </a:lnTo>
                <a:lnTo>
                  <a:pt x="80968" y="20983"/>
                </a:lnTo>
                <a:lnTo>
                  <a:pt x="83744" y="25895"/>
                </a:lnTo>
                <a:lnTo>
                  <a:pt x="85595" y="30161"/>
                </a:lnTo>
                <a:lnTo>
                  <a:pt x="86829" y="33998"/>
                </a:lnTo>
                <a:lnTo>
                  <a:pt x="87652" y="37548"/>
                </a:lnTo>
                <a:lnTo>
                  <a:pt x="89193" y="40907"/>
                </a:lnTo>
                <a:lnTo>
                  <a:pt x="91212" y="44139"/>
                </a:lnTo>
                <a:lnTo>
                  <a:pt x="96148" y="50781"/>
                </a:lnTo>
                <a:lnTo>
                  <a:pt x="98227" y="6250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1069"/>
          <p:cNvSpPr/>
          <p:nvPr/>
        </p:nvSpPr>
        <p:spPr>
          <a:xfrm>
            <a:off x="1410890" y="243078"/>
            <a:ext cx="186880" cy="265346"/>
          </a:xfrm>
          <a:custGeom>
            <a:avLst/>
            <a:gdLst/>
            <a:ahLst/>
            <a:cxnLst/>
            <a:rect l="0" t="0" r="0" b="0"/>
            <a:pathLst>
              <a:path w="186880" h="265346">
                <a:moveTo>
                  <a:pt x="62508" y="24812"/>
                </a:moveTo>
                <a:lnTo>
                  <a:pt x="67248" y="15331"/>
                </a:lnTo>
                <a:lnTo>
                  <a:pt x="69576" y="8031"/>
                </a:lnTo>
                <a:lnTo>
                  <a:pt x="70196" y="4695"/>
                </a:lnTo>
                <a:lnTo>
                  <a:pt x="69618" y="2471"/>
                </a:lnTo>
                <a:lnTo>
                  <a:pt x="68240" y="988"/>
                </a:lnTo>
                <a:lnTo>
                  <a:pt x="66329" y="0"/>
                </a:lnTo>
                <a:lnTo>
                  <a:pt x="64063" y="333"/>
                </a:lnTo>
                <a:lnTo>
                  <a:pt x="58900" y="3349"/>
                </a:lnTo>
                <a:lnTo>
                  <a:pt x="55142" y="5543"/>
                </a:lnTo>
                <a:lnTo>
                  <a:pt x="50652" y="7997"/>
                </a:lnTo>
                <a:lnTo>
                  <a:pt x="45674" y="10625"/>
                </a:lnTo>
                <a:lnTo>
                  <a:pt x="40371" y="14362"/>
                </a:lnTo>
                <a:lnTo>
                  <a:pt x="34852" y="18838"/>
                </a:lnTo>
                <a:lnTo>
                  <a:pt x="29188" y="23806"/>
                </a:lnTo>
                <a:lnTo>
                  <a:pt x="25412" y="29102"/>
                </a:lnTo>
                <a:lnTo>
                  <a:pt x="22894" y="34617"/>
                </a:lnTo>
                <a:lnTo>
                  <a:pt x="21216" y="40279"/>
                </a:lnTo>
                <a:lnTo>
                  <a:pt x="20097" y="45045"/>
                </a:lnTo>
                <a:lnTo>
                  <a:pt x="18854" y="52987"/>
                </a:lnTo>
                <a:lnTo>
                  <a:pt x="18302" y="59824"/>
                </a:lnTo>
                <a:lnTo>
                  <a:pt x="18154" y="63036"/>
                </a:lnTo>
                <a:lnTo>
                  <a:pt x="19048" y="66170"/>
                </a:lnTo>
                <a:lnTo>
                  <a:pt x="22687" y="72297"/>
                </a:lnTo>
                <a:lnTo>
                  <a:pt x="27031" y="76313"/>
                </a:lnTo>
                <a:lnTo>
                  <a:pt x="32904" y="80974"/>
                </a:lnTo>
                <a:lnTo>
                  <a:pt x="39795" y="86066"/>
                </a:lnTo>
                <a:lnTo>
                  <a:pt x="45382" y="89460"/>
                </a:lnTo>
                <a:lnTo>
                  <a:pt x="50098" y="91724"/>
                </a:lnTo>
                <a:lnTo>
                  <a:pt x="54235" y="93232"/>
                </a:lnTo>
                <a:lnTo>
                  <a:pt x="74278" y="100096"/>
                </a:lnTo>
                <a:lnTo>
                  <a:pt x="81269" y="102783"/>
                </a:lnTo>
                <a:lnTo>
                  <a:pt x="87914" y="105566"/>
                </a:lnTo>
                <a:lnTo>
                  <a:pt x="94328" y="108414"/>
                </a:lnTo>
                <a:lnTo>
                  <a:pt x="99596" y="111304"/>
                </a:lnTo>
                <a:lnTo>
                  <a:pt x="104101" y="114224"/>
                </a:lnTo>
                <a:lnTo>
                  <a:pt x="108096" y="117162"/>
                </a:lnTo>
                <a:lnTo>
                  <a:pt x="112744" y="120113"/>
                </a:lnTo>
                <a:lnTo>
                  <a:pt x="117826" y="123073"/>
                </a:lnTo>
                <a:lnTo>
                  <a:pt x="123199" y="126038"/>
                </a:lnTo>
                <a:lnTo>
                  <a:pt x="134461" y="131978"/>
                </a:lnTo>
                <a:lnTo>
                  <a:pt x="140242" y="134952"/>
                </a:lnTo>
                <a:lnTo>
                  <a:pt x="145089" y="138918"/>
                </a:lnTo>
                <a:lnTo>
                  <a:pt x="149312" y="143547"/>
                </a:lnTo>
                <a:lnTo>
                  <a:pt x="153119" y="148617"/>
                </a:lnTo>
                <a:lnTo>
                  <a:pt x="157642" y="153982"/>
                </a:lnTo>
                <a:lnTo>
                  <a:pt x="162642" y="159542"/>
                </a:lnTo>
                <a:lnTo>
                  <a:pt x="167959" y="165234"/>
                </a:lnTo>
                <a:lnTo>
                  <a:pt x="172496" y="171013"/>
                </a:lnTo>
                <a:lnTo>
                  <a:pt x="176513" y="176849"/>
                </a:lnTo>
                <a:lnTo>
                  <a:pt x="180183" y="182725"/>
                </a:lnTo>
                <a:lnTo>
                  <a:pt x="182630" y="188626"/>
                </a:lnTo>
                <a:lnTo>
                  <a:pt x="184261" y="194545"/>
                </a:lnTo>
                <a:lnTo>
                  <a:pt x="185349" y="200475"/>
                </a:lnTo>
                <a:lnTo>
                  <a:pt x="186074" y="206413"/>
                </a:lnTo>
                <a:lnTo>
                  <a:pt x="186557" y="212356"/>
                </a:lnTo>
                <a:lnTo>
                  <a:pt x="186879" y="218302"/>
                </a:lnTo>
                <a:lnTo>
                  <a:pt x="186102" y="224251"/>
                </a:lnTo>
                <a:lnTo>
                  <a:pt x="184591" y="230201"/>
                </a:lnTo>
                <a:lnTo>
                  <a:pt x="182592" y="236152"/>
                </a:lnTo>
                <a:lnTo>
                  <a:pt x="180267" y="241112"/>
                </a:lnTo>
                <a:lnTo>
                  <a:pt x="175038" y="249268"/>
                </a:lnTo>
                <a:lnTo>
                  <a:pt x="171262" y="252832"/>
                </a:lnTo>
                <a:lnTo>
                  <a:pt x="166761" y="256201"/>
                </a:lnTo>
                <a:lnTo>
                  <a:pt x="161776" y="259438"/>
                </a:lnTo>
                <a:lnTo>
                  <a:pt x="156468" y="261597"/>
                </a:lnTo>
                <a:lnTo>
                  <a:pt x="150945" y="263036"/>
                </a:lnTo>
                <a:lnTo>
                  <a:pt x="145278" y="263995"/>
                </a:lnTo>
                <a:lnTo>
                  <a:pt x="139516" y="264635"/>
                </a:lnTo>
                <a:lnTo>
                  <a:pt x="133691" y="265061"/>
                </a:lnTo>
                <a:lnTo>
                  <a:pt x="127822" y="265345"/>
                </a:lnTo>
                <a:lnTo>
                  <a:pt x="120934" y="264543"/>
                </a:lnTo>
                <a:lnTo>
                  <a:pt x="113365" y="263015"/>
                </a:lnTo>
                <a:lnTo>
                  <a:pt x="105342" y="261005"/>
                </a:lnTo>
                <a:lnTo>
                  <a:pt x="97017" y="258672"/>
                </a:lnTo>
                <a:lnTo>
                  <a:pt x="79830" y="253435"/>
                </a:lnTo>
                <a:lnTo>
                  <a:pt x="72072" y="250649"/>
                </a:lnTo>
                <a:lnTo>
                  <a:pt x="64915" y="247800"/>
                </a:lnTo>
                <a:lnTo>
                  <a:pt x="58159" y="244908"/>
                </a:lnTo>
                <a:lnTo>
                  <a:pt x="51671" y="240996"/>
                </a:lnTo>
                <a:lnTo>
                  <a:pt x="45362" y="236403"/>
                </a:lnTo>
                <a:lnTo>
                  <a:pt x="39171" y="231357"/>
                </a:lnTo>
                <a:lnTo>
                  <a:pt x="32067" y="225017"/>
                </a:lnTo>
                <a:lnTo>
                  <a:pt x="0" y="19447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1070"/>
          <p:cNvSpPr/>
          <p:nvPr/>
        </p:nvSpPr>
        <p:spPr>
          <a:xfrm>
            <a:off x="1580828" y="214680"/>
            <a:ext cx="151006" cy="249092"/>
          </a:xfrm>
          <a:custGeom>
            <a:avLst/>
            <a:gdLst/>
            <a:ahLst/>
            <a:cxnLst/>
            <a:rect l="0" t="0" r="0" b="0"/>
            <a:pathLst>
              <a:path w="151006" h="249092">
                <a:moveTo>
                  <a:pt x="71164" y="8562"/>
                </a:moveTo>
                <a:lnTo>
                  <a:pt x="66423" y="3821"/>
                </a:lnTo>
                <a:lnTo>
                  <a:pt x="64035" y="2425"/>
                </a:lnTo>
                <a:lnTo>
                  <a:pt x="61450" y="1494"/>
                </a:lnTo>
                <a:lnTo>
                  <a:pt x="58735" y="873"/>
                </a:lnTo>
                <a:lnTo>
                  <a:pt x="55933" y="459"/>
                </a:lnTo>
                <a:lnTo>
                  <a:pt x="53072" y="184"/>
                </a:lnTo>
                <a:lnTo>
                  <a:pt x="50173" y="0"/>
                </a:lnTo>
                <a:lnTo>
                  <a:pt x="46256" y="869"/>
                </a:lnTo>
                <a:lnTo>
                  <a:pt x="41660" y="2441"/>
                </a:lnTo>
                <a:lnTo>
                  <a:pt x="36612" y="4481"/>
                </a:lnTo>
                <a:lnTo>
                  <a:pt x="32254" y="7826"/>
                </a:lnTo>
                <a:lnTo>
                  <a:pt x="28357" y="12040"/>
                </a:lnTo>
                <a:lnTo>
                  <a:pt x="24766" y="16834"/>
                </a:lnTo>
                <a:lnTo>
                  <a:pt x="20388" y="22014"/>
                </a:lnTo>
                <a:lnTo>
                  <a:pt x="15485" y="27452"/>
                </a:lnTo>
                <a:lnTo>
                  <a:pt x="10232" y="33061"/>
                </a:lnTo>
                <a:lnTo>
                  <a:pt x="6730" y="37793"/>
                </a:lnTo>
                <a:lnTo>
                  <a:pt x="4396" y="41940"/>
                </a:lnTo>
                <a:lnTo>
                  <a:pt x="2839" y="45697"/>
                </a:lnTo>
                <a:lnTo>
                  <a:pt x="1802" y="50186"/>
                </a:lnTo>
                <a:lnTo>
                  <a:pt x="1110" y="55163"/>
                </a:lnTo>
                <a:lnTo>
                  <a:pt x="0" y="67927"/>
                </a:lnTo>
                <a:lnTo>
                  <a:pt x="1893" y="68975"/>
                </a:lnTo>
                <a:lnTo>
                  <a:pt x="5139" y="69673"/>
                </a:lnTo>
                <a:lnTo>
                  <a:pt x="9288" y="70139"/>
                </a:lnTo>
                <a:lnTo>
                  <a:pt x="13046" y="69457"/>
                </a:lnTo>
                <a:lnTo>
                  <a:pt x="16544" y="68010"/>
                </a:lnTo>
                <a:lnTo>
                  <a:pt x="19867" y="66053"/>
                </a:lnTo>
                <a:lnTo>
                  <a:pt x="27044" y="63757"/>
                </a:lnTo>
                <a:lnTo>
                  <a:pt x="36790" y="61233"/>
                </a:lnTo>
                <a:lnTo>
                  <a:pt x="48248" y="58559"/>
                </a:lnTo>
                <a:lnTo>
                  <a:pt x="57871" y="56776"/>
                </a:lnTo>
                <a:lnTo>
                  <a:pt x="66271" y="55587"/>
                </a:lnTo>
                <a:lnTo>
                  <a:pt x="73855" y="54795"/>
                </a:lnTo>
                <a:lnTo>
                  <a:pt x="79903" y="54267"/>
                </a:lnTo>
                <a:lnTo>
                  <a:pt x="84927" y="53914"/>
                </a:lnTo>
                <a:lnTo>
                  <a:pt x="89269" y="53680"/>
                </a:lnTo>
                <a:lnTo>
                  <a:pt x="99385" y="53419"/>
                </a:lnTo>
                <a:lnTo>
                  <a:pt x="104861" y="53349"/>
                </a:lnTo>
                <a:lnTo>
                  <a:pt x="109503" y="55287"/>
                </a:lnTo>
                <a:lnTo>
                  <a:pt x="113591" y="58564"/>
                </a:lnTo>
                <a:lnTo>
                  <a:pt x="117308" y="62732"/>
                </a:lnTo>
                <a:lnTo>
                  <a:pt x="120778" y="67496"/>
                </a:lnTo>
                <a:lnTo>
                  <a:pt x="124084" y="72656"/>
                </a:lnTo>
                <a:lnTo>
                  <a:pt x="127280" y="78080"/>
                </a:lnTo>
                <a:lnTo>
                  <a:pt x="130403" y="83681"/>
                </a:lnTo>
                <a:lnTo>
                  <a:pt x="136518" y="95195"/>
                </a:lnTo>
                <a:lnTo>
                  <a:pt x="139538" y="103028"/>
                </a:lnTo>
                <a:lnTo>
                  <a:pt x="142543" y="112219"/>
                </a:lnTo>
                <a:lnTo>
                  <a:pt x="145539" y="122315"/>
                </a:lnTo>
                <a:lnTo>
                  <a:pt x="147537" y="132022"/>
                </a:lnTo>
                <a:lnTo>
                  <a:pt x="148868" y="141470"/>
                </a:lnTo>
                <a:lnTo>
                  <a:pt x="149756" y="150746"/>
                </a:lnTo>
                <a:lnTo>
                  <a:pt x="150347" y="159906"/>
                </a:lnTo>
                <a:lnTo>
                  <a:pt x="150742" y="168989"/>
                </a:lnTo>
                <a:lnTo>
                  <a:pt x="151005" y="178021"/>
                </a:lnTo>
                <a:lnTo>
                  <a:pt x="150188" y="186027"/>
                </a:lnTo>
                <a:lnTo>
                  <a:pt x="148651" y="193348"/>
                </a:lnTo>
                <a:lnTo>
                  <a:pt x="146634" y="200214"/>
                </a:lnTo>
                <a:lnTo>
                  <a:pt x="144298" y="206775"/>
                </a:lnTo>
                <a:lnTo>
                  <a:pt x="141748" y="213134"/>
                </a:lnTo>
                <a:lnTo>
                  <a:pt x="139056" y="219357"/>
                </a:lnTo>
                <a:lnTo>
                  <a:pt x="136269" y="224498"/>
                </a:lnTo>
                <a:lnTo>
                  <a:pt x="133419" y="228918"/>
                </a:lnTo>
                <a:lnTo>
                  <a:pt x="130526" y="232856"/>
                </a:lnTo>
                <a:lnTo>
                  <a:pt x="126614" y="236474"/>
                </a:lnTo>
                <a:lnTo>
                  <a:pt x="122021" y="239878"/>
                </a:lnTo>
                <a:lnTo>
                  <a:pt x="116975" y="243140"/>
                </a:lnTo>
                <a:lnTo>
                  <a:pt x="112619" y="245314"/>
                </a:lnTo>
                <a:lnTo>
                  <a:pt x="108722" y="246764"/>
                </a:lnTo>
                <a:lnTo>
                  <a:pt x="105132" y="247730"/>
                </a:lnTo>
                <a:lnTo>
                  <a:pt x="100755" y="248375"/>
                </a:lnTo>
                <a:lnTo>
                  <a:pt x="95852" y="248804"/>
                </a:lnTo>
                <a:lnTo>
                  <a:pt x="90599" y="249091"/>
                </a:lnTo>
                <a:lnTo>
                  <a:pt x="86105" y="248289"/>
                </a:lnTo>
                <a:lnTo>
                  <a:pt x="82117" y="246763"/>
                </a:lnTo>
                <a:lnTo>
                  <a:pt x="78466" y="244753"/>
                </a:lnTo>
                <a:lnTo>
                  <a:pt x="63846" y="237184"/>
                </a:lnTo>
                <a:lnTo>
                  <a:pt x="59340" y="234398"/>
                </a:lnTo>
                <a:lnTo>
                  <a:pt x="55344" y="231549"/>
                </a:lnTo>
                <a:lnTo>
                  <a:pt x="51688" y="228658"/>
                </a:lnTo>
                <a:lnTo>
                  <a:pt x="48258" y="224745"/>
                </a:lnTo>
                <a:lnTo>
                  <a:pt x="44979" y="220153"/>
                </a:lnTo>
                <a:lnTo>
                  <a:pt x="35445" y="20501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1071"/>
          <p:cNvSpPr/>
          <p:nvPr/>
        </p:nvSpPr>
        <p:spPr>
          <a:xfrm>
            <a:off x="1696640" y="80367"/>
            <a:ext cx="71439" cy="241102"/>
          </a:xfrm>
          <a:custGeom>
            <a:avLst/>
            <a:gdLst/>
            <a:ahLst/>
            <a:cxnLst/>
            <a:rect l="0" t="0" r="0" b="0"/>
            <a:pathLst>
              <a:path w="71439" h="241102">
                <a:moveTo>
                  <a:pt x="0" y="0"/>
                </a:moveTo>
                <a:lnTo>
                  <a:pt x="0" y="18961"/>
                </a:lnTo>
                <a:lnTo>
                  <a:pt x="992" y="29508"/>
                </a:lnTo>
                <a:lnTo>
                  <a:pt x="2646" y="41500"/>
                </a:lnTo>
                <a:lnTo>
                  <a:pt x="4741" y="54456"/>
                </a:lnTo>
                <a:lnTo>
                  <a:pt x="7129" y="66069"/>
                </a:lnTo>
                <a:lnTo>
                  <a:pt x="9714" y="76788"/>
                </a:lnTo>
                <a:lnTo>
                  <a:pt x="12429" y="86911"/>
                </a:lnTo>
                <a:lnTo>
                  <a:pt x="18092" y="106096"/>
                </a:lnTo>
                <a:lnTo>
                  <a:pt x="29812" y="142665"/>
                </a:lnTo>
                <a:lnTo>
                  <a:pt x="33765" y="153649"/>
                </a:lnTo>
                <a:lnTo>
                  <a:pt x="43449" y="179083"/>
                </a:lnTo>
                <a:lnTo>
                  <a:pt x="46826" y="188841"/>
                </a:lnTo>
                <a:lnTo>
                  <a:pt x="49077" y="196339"/>
                </a:lnTo>
                <a:lnTo>
                  <a:pt x="50577" y="202330"/>
                </a:lnTo>
                <a:lnTo>
                  <a:pt x="52570" y="208309"/>
                </a:lnTo>
                <a:lnTo>
                  <a:pt x="54890" y="214279"/>
                </a:lnTo>
                <a:lnTo>
                  <a:pt x="57430" y="220243"/>
                </a:lnTo>
                <a:lnTo>
                  <a:pt x="59122" y="225211"/>
                </a:lnTo>
                <a:lnTo>
                  <a:pt x="60251" y="229516"/>
                </a:lnTo>
                <a:lnTo>
                  <a:pt x="71438" y="24110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1072"/>
          <p:cNvSpPr/>
          <p:nvPr/>
        </p:nvSpPr>
        <p:spPr>
          <a:xfrm>
            <a:off x="1803796" y="71980"/>
            <a:ext cx="232173" cy="249334"/>
          </a:xfrm>
          <a:custGeom>
            <a:avLst/>
            <a:gdLst/>
            <a:ahLst/>
            <a:cxnLst/>
            <a:rect l="0" t="0" r="0" b="0"/>
            <a:pathLst>
              <a:path w="232173" h="249334">
                <a:moveTo>
                  <a:pt x="0" y="204840"/>
                </a:moveTo>
                <a:lnTo>
                  <a:pt x="0" y="200099"/>
                </a:lnTo>
                <a:lnTo>
                  <a:pt x="993" y="198703"/>
                </a:lnTo>
                <a:lnTo>
                  <a:pt x="2646" y="197772"/>
                </a:lnTo>
                <a:lnTo>
                  <a:pt x="4741" y="197151"/>
                </a:lnTo>
                <a:lnTo>
                  <a:pt x="6137" y="195745"/>
                </a:lnTo>
                <a:lnTo>
                  <a:pt x="7068" y="193816"/>
                </a:lnTo>
                <a:lnTo>
                  <a:pt x="7689" y="191537"/>
                </a:lnTo>
                <a:lnTo>
                  <a:pt x="10087" y="189026"/>
                </a:lnTo>
                <a:lnTo>
                  <a:pt x="13670" y="186360"/>
                </a:lnTo>
                <a:lnTo>
                  <a:pt x="23935" y="179759"/>
                </a:lnTo>
                <a:lnTo>
                  <a:pt x="38419" y="170211"/>
                </a:lnTo>
                <a:lnTo>
                  <a:pt x="45457" y="165879"/>
                </a:lnTo>
                <a:lnTo>
                  <a:pt x="52133" y="161999"/>
                </a:lnTo>
                <a:lnTo>
                  <a:pt x="58568" y="158420"/>
                </a:lnTo>
                <a:lnTo>
                  <a:pt x="63850" y="155042"/>
                </a:lnTo>
                <a:lnTo>
                  <a:pt x="68364" y="151797"/>
                </a:lnTo>
                <a:lnTo>
                  <a:pt x="72365" y="148642"/>
                </a:lnTo>
                <a:lnTo>
                  <a:pt x="79457" y="145137"/>
                </a:lnTo>
                <a:lnTo>
                  <a:pt x="82737" y="144202"/>
                </a:lnTo>
                <a:lnTo>
                  <a:pt x="83931" y="144571"/>
                </a:lnTo>
                <a:lnTo>
                  <a:pt x="83736" y="145809"/>
                </a:lnTo>
                <a:lnTo>
                  <a:pt x="80872" y="149830"/>
                </a:lnTo>
                <a:lnTo>
                  <a:pt x="76292" y="154925"/>
                </a:lnTo>
                <a:lnTo>
                  <a:pt x="73682" y="156680"/>
                </a:lnTo>
                <a:lnTo>
                  <a:pt x="68136" y="158631"/>
                </a:lnTo>
                <a:lnTo>
                  <a:pt x="64276" y="160143"/>
                </a:lnTo>
                <a:lnTo>
                  <a:pt x="59718" y="162144"/>
                </a:lnTo>
                <a:lnTo>
                  <a:pt x="54695" y="164470"/>
                </a:lnTo>
                <a:lnTo>
                  <a:pt x="50354" y="167012"/>
                </a:lnTo>
                <a:lnTo>
                  <a:pt x="46468" y="169700"/>
                </a:lnTo>
                <a:lnTo>
                  <a:pt x="42885" y="172483"/>
                </a:lnTo>
                <a:lnTo>
                  <a:pt x="40496" y="176323"/>
                </a:lnTo>
                <a:lnTo>
                  <a:pt x="38904" y="180868"/>
                </a:lnTo>
                <a:lnTo>
                  <a:pt x="37842" y="185882"/>
                </a:lnTo>
                <a:lnTo>
                  <a:pt x="37135" y="190217"/>
                </a:lnTo>
                <a:lnTo>
                  <a:pt x="36348" y="197679"/>
                </a:lnTo>
                <a:lnTo>
                  <a:pt x="37131" y="201058"/>
                </a:lnTo>
                <a:lnTo>
                  <a:pt x="40646" y="207459"/>
                </a:lnTo>
                <a:lnTo>
                  <a:pt x="45516" y="213610"/>
                </a:lnTo>
                <a:lnTo>
                  <a:pt x="48203" y="216640"/>
                </a:lnTo>
                <a:lnTo>
                  <a:pt x="50987" y="218660"/>
                </a:lnTo>
                <a:lnTo>
                  <a:pt x="56726" y="220904"/>
                </a:lnTo>
                <a:lnTo>
                  <a:pt x="60638" y="221502"/>
                </a:lnTo>
                <a:lnTo>
                  <a:pt x="65230" y="221901"/>
                </a:lnTo>
                <a:lnTo>
                  <a:pt x="70276" y="222167"/>
                </a:lnTo>
                <a:lnTo>
                  <a:pt x="78601" y="221352"/>
                </a:lnTo>
                <a:lnTo>
                  <a:pt x="89112" y="219817"/>
                </a:lnTo>
                <a:lnTo>
                  <a:pt x="101080" y="217801"/>
                </a:lnTo>
                <a:lnTo>
                  <a:pt x="111043" y="215465"/>
                </a:lnTo>
                <a:lnTo>
                  <a:pt x="119669" y="212916"/>
                </a:lnTo>
                <a:lnTo>
                  <a:pt x="127405" y="210224"/>
                </a:lnTo>
                <a:lnTo>
                  <a:pt x="134546" y="207437"/>
                </a:lnTo>
                <a:lnTo>
                  <a:pt x="141291" y="204587"/>
                </a:lnTo>
                <a:lnTo>
                  <a:pt x="154078" y="198774"/>
                </a:lnTo>
                <a:lnTo>
                  <a:pt x="166375" y="192884"/>
                </a:lnTo>
                <a:lnTo>
                  <a:pt x="171440" y="189924"/>
                </a:lnTo>
                <a:lnTo>
                  <a:pt x="175809" y="186958"/>
                </a:lnTo>
                <a:lnTo>
                  <a:pt x="179714" y="183989"/>
                </a:lnTo>
                <a:lnTo>
                  <a:pt x="186699" y="178044"/>
                </a:lnTo>
                <a:lnTo>
                  <a:pt x="189950" y="175070"/>
                </a:lnTo>
                <a:lnTo>
                  <a:pt x="192118" y="172095"/>
                </a:lnTo>
                <a:lnTo>
                  <a:pt x="194526" y="166143"/>
                </a:lnTo>
                <a:lnTo>
                  <a:pt x="195597" y="160191"/>
                </a:lnTo>
                <a:lnTo>
                  <a:pt x="196284" y="153025"/>
                </a:lnTo>
                <a:lnTo>
                  <a:pt x="194356" y="152438"/>
                </a:lnTo>
                <a:lnTo>
                  <a:pt x="191087" y="152046"/>
                </a:lnTo>
                <a:lnTo>
                  <a:pt x="186922" y="151784"/>
                </a:lnTo>
                <a:lnTo>
                  <a:pt x="182162" y="152602"/>
                </a:lnTo>
                <a:lnTo>
                  <a:pt x="177004" y="154140"/>
                </a:lnTo>
                <a:lnTo>
                  <a:pt x="171581" y="156157"/>
                </a:lnTo>
                <a:lnTo>
                  <a:pt x="166973" y="158494"/>
                </a:lnTo>
                <a:lnTo>
                  <a:pt x="162909" y="161044"/>
                </a:lnTo>
                <a:lnTo>
                  <a:pt x="159208" y="163736"/>
                </a:lnTo>
                <a:lnTo>
                  <a:pt x="154756" y="166523"/>
                </a:lnTo>
                <a:lnTo>
                  <a:pt x="149804" y="169374"/>
                </a:lnTo>
                <a:lnTo>
                  <a:pt x="144518" y="172266"/>
                </a:lnTo>
                <a:lnTo>
                  <a:pt x="140002" y="175186"/>
                </a:lnTo>
                <a:lnTo>
                  <a:pt x="135998" y="178126"/>
                </a:lnTo>
                <a:lnTo>
                  <a:pt x="128905" y="184037"/>
                </a:lnTo>
                <a:lnTo>
                  <a:pt x="122445" y="189972"/>
                </a:lnTo>
                <a:lnTo>
                  <a:pt x="119333" y="193936"/>
                </a:lnTo>
                <a:lnTo>
                  <a:pt x="116267" y="198563"/>
                </a:lnTo>
                <a:lnTo>
                  <a:pt x="113230" y="203632"/>
                </a:lnTo>
                <a:lnTo>
                  <a:pt x="111205" y="208003"/>
                </a:lnTo>
                <a:lnTo>
                  <a:pt x="108956" y="215506"/>
                </a:lnTo>
                <a:lnTo>
                  <a:pt x="109348" y="218896"/>
                </a:lnTo>
                <a:lnTo>
                  <a:pt x="110602" y="222148"/>
                </a:lnTo>
                <a:lnTo>
                  <a:pt x="114641" y="228407"/>
                </a:lnTo>
                <a:lnTo>
                  <a:pt x="119743" y="234497"/>
                </a:lnTo>
                <a:lnTo>
                  <a:pt x="125319" y="240510"/>
                </a:lnTo>
                <a:lnTo>
                  <a:pt x="128194" y="243503"/>
                </a:lnTo>
                <a:lnTo>
                  <a:pt x="131104" y="245498"/>
                </a:lnTo>
                <a:lnTo>
                  <a:pt x="136982" y="247715"/>
                </a:lnTo>
                <a:lnTo>
                  <a:pt x="140931" y="248306"/>
                </a:lnTo>
                <a:lnTo>
                  <a:pt x="145548" y="248700"/>
                </a:lnTo>
                <a:lnTo>
                  <a:pt x="154977" y="249138"/>
                </a:lnTo>
                <a:lnTo>
                  <a:pt x="162475" y="249333"/>
                </a:lnTo>
                <a:lnTo>
                  <a:pt x="166856" y="248392"/>
                </a:lnTo>
                <a:lnTo>
                  <a:pt x="171761" y="246773"/>
                </a:lnTo>
                <a:lnTo>
                  <a:pt x="177015" y="244702"/>
                </a:lnTo>
                <a:lnTo>
                  <a:pt x="181510" y="241336"/>
                </a:lnTo>
                <a:lnTo>
                  <a:pt x="185499" y="237108"/>
                </a:lnTo>
                <a:lnTo>
                  <a:pt x="189151" y="232305"/>
                </a:lnTo>
                <a:lnTo>
                  <a:pt x="192577" y="227119"/>
                </a:lnTo>
                <a:lnTo>
                  <a:pt x="195854" y="221677"/>
                </a:lnTo>
                <a:lnTo>
                  <a:pt x="199030" y="216065"/>
                </a:lnTo>
                <a:lnTo>
                  <a:pt x="201148" y="210339"/>
                </a:lnTo>
                <a:lnTo>
                  <a:pt x="202560" y="204537"/>
                </a:lnTo>
                <a:lnTo>
                  <a:pt x="203501" y="198685"/>
                </a:lnTo>
                <a:lnTo>
                  <a:pt x="209566" y="166746"/>
                </a:lnTo>
                <a:lnTo>
                  <a:pt x="211148" y="156624"/>
                </a:lnTo>
                <a:lnTo>
                  <a:pt x="212203" y="147891"/>
                </a:lnTo>
                <a:lnTo>
                  <a:pt x="212906" y="140085"/>
                </a:lnTo>
                <a:lnTo>
                  <a:pt x="213375" y="132896"/>
                </a:lnTo>
                <a:lnTo>
                  <a:pt x="213896" y="119618"/>
                </a:lnTo>
                <a:lnTo>
                  <a:pt x="214189" y="96245"/>
                </a:lnTo>
                <a:lnTo>
                  <a:pt x="212246" y="86803"/>
                </a:lnTo>
                <a:lnTo>
                  <a:pt x="208966" y="76539"/>
                </a:lnTo>
                <a:lnTo>
                  <a:pt x="204795" y="65728"/>
                </a:lnTo>
                <a:lnTo>
                  <a:pt x="202015" y="56536"/>
                </a:lnTo>
                <a:lnTo>
                  <a:pt x="200161" y="48424"/>
                </a:lnTo>
                <a:lnTo>
                  <a:pt x="198925" y="41031"/>
                </a:lnTo>
                <a:lnTo>
                  <a:pt x="197109" y="35111"/>
                </a:lnTo>
                <a:lnTo>
                  <a:pt x="194906" y="30171"/>
                </a:lnTo>
                <a:lnTo>
                  <a:pt x="192445" y="25886"/>
                </a:lnTo>
                <a:lnTo>
                  <a:pt x="187066" y="18479"/>
                </a:lnTo>
                <a:lnTo>
                  <a:pt x="181367" y="11880"/>
                </a:lnTo>
                <a:lnTo>
                  <a:pt x="170179" y="0"/>
                </a:lnTo>
                <a:lnTo>
                  <a:pt x="169893" y="2344"/>
                </a:lnTo>
                <a:lnTo>
                  <a:pt x="169732" y="9242"/>
                </a:lnTo>
                <a:lnTo>
                  <a:pt x="169668" y="46442"/>
                </a:lnTo>
                <a:lnTo>
                  <a:pt x="171652" y="56577"/>
                </a:lnTo>
                <a:lnTo>
                  <a:pt x="174958" y="68295"/>
                </a:lnTo>
                <a:lnTo>
                  <a:pt x="179146" y="81068"/>
                </a:lnTo>
                <a:lnTo>
                  <a:pt x="232172" y="23162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1073"/>
          <p:cNvSpPr/>
          <p:nvPr/>
        </p:nvSpPr>
        <p:spPr>
          <a:xfrm>
            <a:off x="2314094" y="250031"/>
            <a:ext cx="158897" cy="97693"/>
          </a:xfrm>
          <a:custGeom>
            <a:avLst/>
            <a:gdLst/>
            <a:ahLst/>
            <a:cxnLst/>
            <a:rect l="0" t="0" r="0" b="0"/>
            <a:pathLst>
              <a:path w="158897" h="97693">
                <a:moveTo>
                  <a:pt x="25484" y="26789"/>
                </a:moveTo>
                <a:lnTo>
                  <a:pt x="10107" y="26789"/>
                </a:lnTo>
                <a:lnTo>
                  <a:pt x="9279" y="27781"/>
                </a:lnTo>
                <a:lnTo>
                  <a:pt x="8728" y="29435"/>
                </a:lnTo>
                <a:lnTo>
                  <a:pt x="8360" y="31529"/>
                </a:lnTo>
                <a:lnTo>
                  <a:pt x="7123" y="34910"/>
                </a:lnTo>
                <a:lnTo>
                  <a:pt x="5305" y="39148"/>
                </a:lnTo>
                <a:lnTo>
                  <a:pt x="3102" y="43958"/>
                </a:lnTo>
                <a:lnTo>
                  <a:pt x="1633" y="49149"/>
                </a:lnTo>
                <a:lnTo>
                  <a:pt x="653" y="54594"/>
                </a:lnTo>
                <a:lnTo>
                  <a:pt x="0" y="60208"/>
                </a:lnTo>
                <a:lnTo>
                  <a:pt x="557" y="64944"/>
                </a:lnTo>
                <a:lnTo>
                  <a:pt x="1921" y="69093"/>
                </a:lnTo>
                <a:lnTo>
                  <a:pt x="3822" y="72851"/>
                </a:lnTo>
                <a:lnTo>
                  <a:pt x="5089" y="76348"/>
                </a:lnTo>
                <a:lnTo>
                  <a:pt x="5934" y="79672"/>
                </a:lnTo>
                <a:lnTo>
                  <a:pt x="6498" y="82880"/>
                </a:lnTo>
                <a:lnTo>
                  <a:pt x="8858" y="86011"/>
                </a:lnTo>
                <a:lnTo>
                  <a:pt x="12415" y="89091"/>
                </a:lnTo>
                <a:lnTo>
                  <a:pt x="16771" y="92136"/>
                </a:lnTo>
                <a:lnTo>
                  <a:pt x="20667" y="94166"/>
                </a:lnTo>
                <a:lnTo>
                  <a:pt x="24257" y="95519"/>
                </a:lnTo>
                <a:lnTo>
                  <a:pt x="32407" y="97692"/>
                </a:lnTo>
                <a:lnTo>
                  <a:pt x="34068" y="96878"/>
                </a:lnTo>
                <a:lnTo>
                  <a:pt x="36168" y="95343"/>
                </a:lnTo>
                <a:lnTo>
                  <a:pt x="38559" y="93327"/>
                </a:lnTo>
                <a:lnTo>
                  <a:pt x="40154" y="90992"/>
                </a:lnTo>
                <a:lnTo>
                  <a:pt x="41217" y="88442"/>
                </a:lnTo>
                <a:lnTo>
                  <a:pt x="41926" y="85750"/>
                </a:lnTo>
                <a:lnTo>
                  <a:pt x="43390" y="81972"/>
                </a:lnTo>
                <a:lnTo>
                  <a:pt x="45359" y="77468"/>
                </a:lnTo>
                <a:lnTo>
                  <a:pt x="47663" y="72481"/>
                </a:lnTo>
                <a:lnTo>
                  <a:pt x="49200" y="68164"/>
                </a:lnTo>
                <a:lnTo>
                  <a:pt x="50224" y="64294"/>
                </a:lnTo>
                <a:lnTo>
                  <a:pt x="50907" y="60722"/>
                </a:lnTo>
                <a:lnTo>
                  <a:pt x="51362" y="57349"/>
                </a:lnTo>
                <a:lnTo>
                  <a:pt x="51666" y="54107"/>
                </a:lnTo>
                <a:lnTo>
                  <a:pt x="51868" y="50954"/>
                </a:lnTo>
                <a:lnTo>
                  <a:pt x="52995" y="47860"/>
                </a:lnTo>
                <a:lnTo>
                  <a:pt x="54739" y="44805"/>
                </a:lnTo>
                <a:lnTo>
                  <a:pt x="56893" y="41776"/>
                </a:lnTo>
                <a:lnTo>
                  <a:pt x="58329" y="40749"/>
                </a:lnTo>
                <a:lnTo>
                  <a:pt x="59287" y="41057"/>
                </a:lnTo>
                <a:lnTo>
                  <a:pt x="59926" y="42254"/>
                </a:lnTo>
                <a:lnTo>
                  <a:pt x="61343" y="44044"/>
                </a:lnTo>
                <a:lnTo>
                  <a:pt x="63281" y="46230"/>
                </a:lnTo>
                <a:lnTo>
                  <a:pt x="65565" y="48679"/>
                </a:lnTo>
                <a:lnTo>
                  <a:pt x="68079" y="52296"/>
                </a:lnTo>
                <a:lnTo>
                  <a:pt x="70748" y="56692"/>
                </a:lnTo>
                <a:lnTo>
                  <a:pt x="73519" y="61607"/>
                </a:lnTo>
                <a:lnTo>
                  <a:pt x="77351" y="65876"/>
                </a:lnTo>
                <a:lnTo>
                  <a:pt x="81890" y="69714"/>
                </a:lnTo>
                <a:lnTo>
                  <a:pt x="86901" y="73265"/>
                </a:lnTo>
                <a:lnTo>
                  <a:pt x="91233" y="76625"/>
                </a:lnTo>
                <a:lnTo>
                  <a:pt x="95113" y="79856"/>
                </a:lnTo>
                <a:lnTo>
                  <a:pt x="98693" y="83003"/>
                </a:lnTo>
                <a:lnTo>
                  <a:pt x="102071" y="85101"/>
                </a:lnTo>
                <a:lnTo>
                  <a:pt x="105315" y="86500"/>
                </a:lnTo>
                <a:lnTo>
                  <a:pt x="108470" y="87432"/>
                </a:lnTo>
                <a:lnTo>
                  <a:pt x="112558" y="89046"/>
                </a:lnTo>
                <a:lnTo>
                  <a:pt x="117268" y="91114"/>
                </a:lnTo>
                <a:lnTo>
                  <a:pt x="122392" y="93485"/>
                </a:lnTo>
                <a:lnTo>
                  <a:pt x="126800" y="95065"/>
                </a:lnTo>
                <a:lnTo>
                  <a:pt x="130731" y="96119"/>
                </a:lnTo>
                <a:lnTo>
                  <a:pt x="134344" y="96821"/>
                </a:lnTo>
                <a:lnTo>
                  <a:pt x="137745" y="96297"/>
                </a:lnTo>
                <a:lnTo>
                  <a:pt x="141004" y="94956"/>
                </a:lnTo>
                <a:lnTo>
                  <a:pt x="144169" y="93070"/>
                </a:lnTo>
                <a:lnTo>
                  <a:pt x="147271" y="90820"/>
                </a:lnTo>
                <a:lnTo>
                  <a:pt x="150332" y="88328"/>
                </a:lnTo>
                <a:lnTo>
                  <a:pt x="153364" y="85674"/>
                </a:lnTo>
                <a:lnTo>
                  <a:pt x="155386" y="81921"/>
                </a:lnTo>
                <a:lnTo>
                  <a:pt x="156734" y="77434"/>
                </a:lnTo>
                <a:lnTo>
                  <a:pt x="157632" y="72459"/>
                </a:lnTo>
                <a:lnTo>
                  <a:pt x="158231" y="67157"/>
                </a:lnTo>
                <a:lnTo>
                  <a:pt x="158630" y="61639"/>
                </a:lnTo>
                <a:lnTo>
                  <a:pt x="158896" y="55975"/>
                </a:lnTo>
                <a:lnTo>
                  <a:pt x="158082" y="51207"/>
                </a:lnTo>
                <a:lnTo>
                  <a:pt x="156547" y="47037"/>
                </a:lnTo>
                <a:lnTo>
                  <a:pt x="154531" y="43264"/>
                </a:lnTo>
                <a:lnTo>
                  <a:pt x="153187" y="39757"/>
                </a:lnTo>
                <a:lnTo>
                  <a:pt x="152291" y="36426"/>
                </a:lnTo>
                <a:lnTo>
                  <a:pt x="151694" y="33214"/>
                </a:lnTo>
                <a:lnTo>
                  <a:pt x="150303" y="30080"/>
                </a:lnTo>
                <a:lnTo>
                  <a:pt x="148384" y="26998"/>
                </a:lnTo>
                <a:lnTo>
                  <a:pt x="146113" y="23952"/>
                </a:lnTo>
                <a:lnTo>
                  <a:pt x="143606" y="20929"/>
                </a:lnTo>
                <a:lnTo>
                  <a:pt x="140943" y="17921"/>
                </a:lnTo>
                <a:lnTo>
                  <a:pt x="135338" y="11934"/>
                </a:lnTo>
                <a:lnTo>
                  <a:pt x="12371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1074"/>
          <p:cNvSpPr/>
          <p:nvPr/>
        </p:nvSpPr>
        <p:spPr>
          <a:xfrm>
            <a:off x="2553890" y="250031"/>
            <a:ext cx="17861" cy="62509"/>
          </a:xfrm>
          <a:custGeom>
            <a:avLst/>
            <a:gdLst/>
            <a:ahLst/>
            <a:cxnLst/>
            <a:rect l="0" t="0" r="0" b="0"/>
            <a:pathLst>
              <a:path w="17861" h="62509">
                <a:moveTo>
                  <a:pt x="0" y="0"/>
                </a:moveTo>
                <a:lnTo>
                  <a:pt x="4741" y="9481"/>
                </a:lnTo>
                <a:lnTo>
                  <a:pt x="7129" y="15250"/>
                </a:lnTo>
                <a:lnTo>
                  <a:pt x="9714" y="22073"/>
                </a:lnTo>
                <a:lnTo>
                  <a:pt x="17860" y="6250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1075"/>
          <p:cNvSpPr/>
          <p:nvPr/>
        </p:nvSpPr>
        <p:spPr>
          <a:xfrm>
            <a:off x="2500312" y="71437"/>
            <a:ext cx="8931" cy="1"/>
          </a:xfrm>
          <a:custGeom>
            <a:avLst/>
            <a:gdLst/>
            <a:ahLst/>
            <a:cxnLst/>
            <a:rect l="0" t="0" r="0" b="0"/>
            <a:pathLst>
              <a:path w="8931" h="1">
                <a:moveTo>
                  <a:pt x="0" y="0"/>
                </a:moveTo>
                <a:lnTo>
                  <a:pt x="893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1076"/>
          <p:cNvSpPr/>
          <p:nvPr/>
        </p:nvSpPr>
        <p:spPr>
          <a:xfrm>
            <a:off x="2589609" y="71437"/>
            <a:ext cx="53579" cy="232173"/>
          </a:xfrm>
          <a:custGeom>
            <a:avLst/>
            <a:gdLst/>
            <a:ahLst/>
            <a:cxnLst/>
            <a:rect l="0" t="0" r="0" b="0"/>
            <a:pathLst>
              <a:path w="53579" h="232173">
                <a:moveTo>
                  <a:pt x="0" y="0"/>
                </a:moveTo>
                <a:lnTo>
                  <a:pt x="4740" y="4740"/>
                </a:lnTo>
                <a:lnTo>
                  <a:pt x="6137" y="8121"/>
                </a:lnTo>
                <a:lnTo>
                  <a:pt x="7068" y="12359"/>
                </a:lnTo>
                <a:lnTo>
                  <a:pt x="7688" y="17169"/>
                </a:lnTo>
                <a:lnTo>
                  <a:pt x="8102" y="22360"/>
                </a:lnTo>
                <a:lnTo>
                  <a:pt x="8378" y="27805"/>
                </a:lnTo>
                <a:lnTo>
                  <a:pt x="8562" y="33420"/>
                </a:lnTo>
                <a:lnTo>
                  <a:pt x="8821" y="55543"/>
                </a:lnTo>
                <a:lnTo>
                  <a:pt x="10841" y="69771"/>
                </a:lnTo>
                <a:lnTo>
                  <a:pt x="14173" y="88186"/>
                </a:lnTo>
                <a:lnTo>
                  <a:pt x="29037" y="162940"/>
                </a:lnTo>
                <a:lnTo>
                  <a:pt x="32257" y="176096"/>
                </a:lnTo>
                <a:lnTo>
                  <a:pt x="35395" y="186850"/>
                </a:lnTo>
                <a:lnTo>
                  <a:pt x="38480" y="196004"/>
                </a:lnTo>
                <a:lnTo>
                  <a:pt x="41528" y="203099"/>
                </a:lnTo>
                <a:lnTo>
                  <a:pt x="44552" y="208821"/>
                </a:lnTo>
                <a:lnTo>
                  <a:pt x="53578" y="23217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1077"/>
          <p:cNvSpPr/>
          <p:nvPr/>
        </p:nvSpPr>
        <p:spPr>
          <a:xfrm>
            <a:off x="2616398" y="178593"/>
            <a:ext cx="44649" cy="8931"/>
          </a:xfrm>
          <a:custGeom>
            <a:avLst/>
            <a:gdLst/>
            <a:ahLst/>
            <a:cxnLst/>
            <a:rect l="0" t="0" r="0" b="0"/>
            <a:pathLst>
              <a:path w="44649" h="8931">
                <a:moveTo>
                  <a:pt x="44648" y="0"/>
                </a:moveTo>
                <a:lnTo>
                  <a:pt x="30427" y="4741"/>
                </a:lnTo>
                <a:lnTo>
                  <a:pt x="25245" y="6137"/>
                </a:lnTo>
                <a:lnTo>
                  <a:pt x="20799" y="7068"/>
                </a:lnTo>
                <a:lnTo>
                  <a:pt x="0" y="893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1078"/>
          <p:cNvSpPr/>
          <p:nvPr/>
        </p:nvSpPr>
        <p:spPr>
          <a:xfrm>
            <a:off x="2634257" y="53578"/>
            <a:ext cx="205384" cy="276821"/>
          </a:xfrm>
          <a:custGeom>
            <a:avLst/>
            <a:gdLst/>
            <a:ahLst/>
            <a:cxnLst/>
            <a:rect l="0" t="0" r="0" b="0"/>
            <a:pathLst>
              <a:path w="205384" h="276821">
                <a:moveTo>
                  <a:pt x="0" y="0"/>
                </a:moveTo>
                <a:lnTo>
                  <a:pt x="9481" y="9481"/>
                </a:lnTo>
                <a:lnTo>
                  <a:pt x="12274" y="13266"/>
                </a:lnTo>
                <a:lnTo>
                  <a:pt x="15377" y="20117"/>
                </a:lnTo>
                <a:lnTo>
                  <a:pt x="21864" y="39033"/>
                </a:lnTo>
                <a:lnTo>
                  <a:pt x="69540" y="197226"/>
                </a:lnTo>
                <a:lnTo>
                  <a:pt x="74141" y="210859"/>
                </a:lnTo>
                <a:lnTo>
                  <a:pt x="78201" y="221932"/>
                </a:lnTo>
                <a:lnTo>
                  <a:pt x="81900" y="231298"/>
                </a:lnTo>
                <a:lnTo>
                  <a:pt x="84366" y="238535"/>
                </a:lnTo>
                <a:lnTo>
                  <a:pt x="86009" y="244351"/>
                </a:lnTo>
                <a:lnTo>
                  <a:pt x="87105" y="249221"/>
                </a:lnTo>
                <a:lnTo>
                  <a:pt x="90969" y="257278"/>
                </a:lnTo>
                <a:lnTo>
                  <a:pt x="93388" y="260815"/>
                </a:lnTo>
                <a:lnTo>
                  <a:pt x="95001" y="262181"/>
                </a:lnTo>
                <a:lnTo>
                  <a:pt x="96076" y="262100"/>
                </a:lnTo>
                <a:lnTo>
                  <a:pt x="100235" y="254599"/>
                </a:lnTo>
                <a:lnTo>
                  <a:pt x="102543" y="250100"/>
                </a:lnTo>
                <a:lnTo>
                  <a:pt x="106065" y="244124"/>
                </a:lnTo>
                <a:lnTo>
                  <a:pt x="115270" y="229546"/>
                </a:lnTo>
                <a:lnTo>
                  <a:pt x="119511" y="222484"/>
                </a:lnTo>
                <a:lnTo>
                  <a:pt x="123330" y="215791"/>
                </a:lnTo>
                <a:lnTo>
                  <a:pt x="130220" y="203063"/>
                </a:lnTo>
                <a:lnTo>
                  <a:pt x="136589" y="190792"/>
                </a:lnTo>
                <a:lnTo>
                  <a:pt x="139677" y="186726"/>
                </a:lnTo>
                <a:lnTo>
                  <a:pt x="142727" y="184015"/>
                </a:lnTo>
                <a:lnTo>
                  <a:pt x="150012" y="179664"/>
                </a:lnTo>
                <a:lnTo>
                  <a:pt x="151602" y="180299"/>
                </a:lnTo>
                <a:lnTo>
                  <a:pt x="156014" y="183651"/>
                </a:lnTo>
                <a:lnTo>
                  <a:pt x="161283" y="191094"/>
                </a:lnTo>
                <a:lnTo>
                  <a:pt x="164077" y="195857"/>
                </a:lnTo>
                <a:lnTo>
                  <a:pt x="167181" y="203795"/>
                </a:lnTo>
                <a:lnTo>
                  <a:pt x="169553" y="211622"/>
                </a:lnTo>
                <a:lnTo>
                  <a:pt x="171574" y="216488"/>
                </a:lnTo>
                <a:lnTo>
                  <a:pt x="173914" y="221716"/>
                </a:lnTo>
                <a:lnTo>
                  <a:pt x="176514" y="230170"/>
                </a:lnTo>
                <a:lnTo>
                  <a:pt x="178662" y="238227"/>
                </a:lnTo>
                <a:lnTo>
                  <a:pt x="180624" y="243154"/>
                </a:lnTo>
                <a:lnTo>
                  <a:pt x="182924" y="248423"/>
                </a:lnTo>
                <a:lnTo>
                  <a:pt x="188125" y="256923"/>
                </a:lnTo>
                <a:lnTo>
                  <a:pt x="193744" y="264008"/>
                </a:lnTo>
                <a:lnTo>
                  <a:pt x="196632" y="267287"/>
                </a:lnTo>
                <a:lnTo>
                  <a:pt x="205383" y="27682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1079"/>
          <p:cNvSpPr/>
          <p:nvPr/>
        </p:nvSpPr>
        <p:spPr>
          <a:xfrm>
            <a:off x="2929078" y="223242"/>
            <a:ext cx="79804" cy="89107"/>
          </a:xfrm>
          <a:custGeom>
            <a:avLst/>
            <a:gdLst/>
            <a:ahLst/>
            <a:cxnLst/>
            <a:rect l="0" t="0" r="0" b="0"/>
            <a:pathLst>
              <a:path w="79804" h="89107">
                <a:moveTo>
                  <a:pt x="17718" y="0"/>
                </a:moveTo>
                <a:lnTo>
                  <a:pt x="5290" y="24857"/>
                </a:lnTo>
                <a:lnTo>
                  <a:pt x="3479" y="30462"/>
                </a:lnTo>
                <a:lnTo>
                  <a:pt x="2273" y="36183"/>
                </a:lnTo>
                <a:lnTo>
                  <a:pt x="1468" y="41981"/>
                </a:lnTo>
                <a:lnTo>
                  <a:pt x="932" y="46839"/>
                </a:lnTo>
                <a:lnTo>
                  <a:pt x="574" y="51070"/>
                </a:lnTo>
                <a:lnTo>
                  <a:pt x="336" y="54882"/>
                </a:lnTo>
                <a:lnTo>
                  <a:pt x="71" y="64410"/>
                </a:lnTo>
                <a:lnTo>
                  <a:pt x="0" y="69729"/>
                </a:lnTo>
                <a:lnTo>
                  <a:pt x="946" y="74267"/>
                </a:lnTo>
                <a:lnTo>
                  <a:pt x="2568" y="78285"/>
                </a:lnTo>
                <a:lnTo>
                  <a:pt x="4641" y="81955"/>
                </a:lnTo>
                <a:lnTo>
                  <a:pt x="8008" y="84402"/>
                </a:lnTo>
                <a:lnTo>
                  <a:pt x="12237" y="86034"/>
                </a:lnTo>
                <a:lnTo>
                  <a:pt x="17041" y="87121"/>
                </a:lnTo>
                <a:lnTo>
                  <a:pt x="21235" y="87846"/>
                </a:lnTo>
                <a:lnTo>
                  <a:pt x="25024" y="88330"/>
                </a:lnTo>
                <a:lnTo>
                  <a:pt x="28542" y="88652"/>
                </a:lnTo>
                <a:lnTo>
                  <a:pt x="31880" y="88867"/>
                </a:lnTo>
                <a:lnTo>
                  <a:pt x="38233" y="89106"/>
                </a:lnTo>
                <a:lnTo>
                  <a:pt x="42309" y="88177"/>
                </a:lnTo>
                <a:lnTo>
                  <a:pt x="47011" y="86566"/>
                </a:lnTo>
                <a:lnTo>
                  <a:pt x="52129" y="84500"/>
                </a:lnTo>
                <a:lnTo>
                  <a:pt x="56534" y="82130"/>
                </a:lnTo>
                <a:lnTo>
                  <a:pt x="60463" y="79558"/>
                </a:lnTo>
                <a:lnTo>
                  <a:pt x="64074" y="76851"/>
                </a:lnTo>
                <a:lnTo>
                  <a:pt x="66481" y="74054"/>
                </a:lnTo>
                <a:lnTo>
                  <a:pt x="68087" y="71197"/>
                </a:lnTo>
                <a:lnTo>
                  <a:pt x="69157" y="68301"/>
                </a:lnTo>
                <a:lnTo>
                  <a:pt x="70862" y="65378"/>
                </a:lnTo>
                <a:lnTo>
                  <a:pt x="72991" y="62436"/>
                </a:lnTo>
                <a:lnTo>
                  <a:pt x="75403" y="59484"/>
                </a:lnTo>
                <a:lnTo>
                  <a:pt x="77010" y="56523"/>
                </a:lnTo>
                <a:lnTo>
                  <a:pt x="78083" y="53557"/>
                </a:lnTo>
                <a:lnTo>
                  <a:pt x="78797" y="50587"/>
                </a:lnTo>
                <a:lnTo>
                  <a:pt x="79274" y="46623"/>
                </a:lnTo>
                <a:lnTo>
                  <a:pt x="79591" y="41996"/>
                </a:lnTo>
                <a:lnTo>
                  <a:pt x="79803" y="36927"/>
                </a:lnTo>
                <a:lnTo>
                  <a:pt x="78952" y="32555"/>
                </a:lnTo>
                <a:lnTo>
                  <a:pt x="77392" y="28649"/>
                </a:lnTo>
                <a:lnTo>
                  <a:pt x="75360" y="25052"/>
                </a:lnTo>
                <a:lnTo>
                  <a:pt x="72021" y="21662"/>
                </a:lnTo>
                <a:lnTo>
                  <a:pt x="67811" y="18410"/>
                </a:lnTo>
                <a:lnTo>
                  <a:pt x="63020" y="15250"/>
                </a:lnTo>
                <a:lnTo>
                  <a:pt x="58834" y="13143"/>
                </a:lnTo>
                <a:lnTo>
                  <a:pt x="55050" y="11739"/>
                </a:lnTo>
                <a:lnTo>
                  <a:pt x="51536" y="10802"/>
                </a:lnTo>
                <a:lnTo>
                  <a:pt x="47209" y="9186"/>
                </a:lnTo>
                <a:lnTo>
                  <a:pt x="42340" y="7116"/>
                </a:lnTo>
                <a:lnTo>
                  <a:pt x="8789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1080"/>
          <p:cNvSpPr/>
          <p:nvPr/>
        </p:nvSpPr>
        <p:spPr>
          <a:xfrm>
            <a:off x="3073053" y="263890"/>
            <a:ext cx="159494" cy="30790"/>
          </a:xfrm>
          <a:custGeom>
            <a:avLst/>
            <a:gdLst/>
            <a:ahLst/>
            <a:cxnLst/>
            <a:rect l="0" t="0" r="0" b="0"/>
            <a:pathLst>
              <a:path w="159494" h="30790">
                <a:moveTo>
                  <a:pt x="7689" y="4000"/>
                </a:moveTo>
                <a:lnTo>
                  <a:pt x="7689" y="11689"/>
                </a:lnTo>
                <a:lnTo>
                  <a:pt x="6697" y="14087"/>
                </a:lnTo>
                <a:lnTo>
                  <a:pt x="5043" y="17670"/>
                </a:lnTo>
                <a:lnTo>
                  <a:pt x="0" y="28198"/>
                </a:lnTo>
                <a:lnTo>
                  <a:pt x="579" y="29062"/>
                </a:lnTo>
                <a:lnTo>
                  <a:pt x="1957" y="29637"/>
                </a:lnTo>
                <a:lnTo>
                  <a:pt x="6133" y="30277"/>
                </a:lnTo>
                <a:lnTo>
                  <a:pt x="8636" y="30448"/>
                </a:lnTo>
                <a:lnTo>
                  <a:pt x="11297" y="30562"/>
                </a:lnTo>
                <a:lnTo>
                  <a:pt x="16899" y="30688"/>
                </a:lnTo>
                <a:lnTo>
                  <a:pt x="19782" y="30722"/>
                </a:lnTo>
                <a:lnTo>
                  <a:pt x="22696" y="29752"/>
                </a:lnTo>
                <a:lnTo>
                  <a:pt x="25631" y="28113"/>
                </a:lnTo>
                <a:lnTo>
                  <a:pt x="28580" y="26029"/>
                </a:lnTo>
                <a:lnTo>
                  <a:pt x="32530" y="23647"/>
                </a:lnTo>
                <a:lnTo>
                  <a:pt x="37148" y="21067"/>
                </a:lnTo>
                <a:lnTo>
                  <a:pt x="42211" y="18354"/>
                </a:lnTo>
                <a:lnTo>
                  <a:pt x="48563" y="15554"/>
                </a:lnTo>
                <a:lnTo>
                  <a:pt x="55774" y="12695"/>
                </a:lnTo>
                <a:lnTo>
                  <a:pt x="63558" y="9797"/>
                </a:lnTo>
                <a:lnTo>
                  <a:pt x="69740" y="6872"/>
                </a:lnTo>
                <a:lnTo>
                  <a:pt x="74853" y="3931"/>
                </a:lnTo>
                <a:lnTo>
                  <a:pt x="79254" y="977"/>
                </a:lnTo>
                <a:lnTo>
                  <a:pt x="82188" y="0"/>
                </a:lnTo>
                <a:lnTo>
                  <a:pt x="84144" y="341"/>
                </a:lnTo>
                <a:lnTo>
                  <a:pt x="85448" y="1561"/>
                </a:lnTo>
                <a:lnTo>
                  <a:pt x="100256" y="16215"/>
                </a:lnTo>
                <a:lnTo>
                  <a:pt x="108979" y="24927"/>
                </a:lnTo>
                <a:lnTo>
                  <a:pt x="111926" y="26881"/>
                </a:lnTo>
                <a:lnTo>
                  <a:pt x="114884" y="28184"/>
                </a:lnTo>
                <a:lnTo>
                  <a:pt x="117847" y="29052"/>
                </a:lnTo>
                <a:lnTo>
                  <a:pt x="121808" y="29631"/>
                </a:lnTo>
                <a:lnTo>
                  <a:pt x="126432" y="30017"/>
                </a:lnTo>
                <a:lnTo>
                  <a:pt x="135870" y="30446"/>
                </a:lnTo>
                <a:lnTo>
                  <a:pt x="143371" y="30637"/>
                </a:lnTo>
                <a:lnTo>
                  <a:pt x="159493" y="3078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1081"/>
          <p:cNvSpPr/>
          <p:nvPr/>
        </p:nvSpPr>
        <p:spPr>
          <a:xfrm>
            <a:off x="3232546" y="44648"/>
            <a:ext cx="62509" cy="214313"/>
          </a:xfrm>
          <a:custGeom>
            <a:avLst/>
            <a:gdLst/>
            <a:ahLst/>
            <a:cxnLst/>
            <a:rect l="0" t="0" r="0" b="0"/>
            <a:pathLst>
              <a:path w="62509" h="214313">
                <a:moveTo>
                  <a:pt x="0" y="0"/>
                </a:moveTo>
                <a:lnTo>
                  <a:pt x="0" y="50543"/>
                </a:lnTo>
                <a:lnTo>
                  <a:pt x="993" y="58500"/>
                </a:lnTo>
                <a:lnTo>
                  <a:pt x="2646" y="67774"/>
                </a:lnTo>
                <a:lnTo>
                  <a:pt x="4741" y="77925"/>
                </a:lnTo>
                <a:lnTo>
                  <a:pt x="9714" y="99787"/>
                </a:lnTo>
                <a:lnTo>
                  <a:pt x="12429" y="111173"/>
                </a:lnTo>
                <a:lnTo>
                  <a:pt x="15232" y="120748"/>
                </a:lnTo>
                <a:lnTo>
                  <a:pt x="18092" y="129116"/>
                </a:lnTo>
                <a:lnTo>
                  <a:pt x="20991" y="136679"/>
                </a:lnTo>
                <a:lnTo>
                  <a:pt x="24908" y="144697"/>
                </a:lnTo>
                <a:lnTo>
                  <a:pt x="29504" y="153020"/>
                </a:lnTo>
                <a:lnTo>
                  <a:pt x="34553" y="161544"/>
                </a:lnTo>
                <a:lnTo>
                  <a:pt x="38910" y="169212"/>
                </a:lnTo>
                <a:lnTo>
                  <a:pt x="46398" y="183023"/>
                </a:lnTo>
                <a:lnTo>
                  <a:pt x="62508" y="21431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1082"/>
          <p:cNvSpPr/>
          <p:nvPr/>
        </p:nvSpPr>
        <p:spPr>
          <a:xfrm>
            <a:off x="3214687" y="89296"/>
            <a:ext cx="142876" cy="17861"/>
          </a:xfrm>
          <a:custGeom>
            <a:avLst/>
            <a:gdLst/>
            <a:ahLst/>
            <a:cxnLst/>
            <a:rect l="0" t="0" r="0" b="0"/>
            <a:pathLst>
              <a:path w="142876" h="17861">
                <a:moveTo>
                  <a:pt x="142875" y="17860"/>
                </a:moveTo>
                <a:lnTo>
                  <a:pt x="133394" y="13119"/>
                </a:lnTo>
                <a:lnTo>
                  <a:pt x="129609" y="10731"/>
                </a:lnTo>
                <a:lnTo>
                  <a:pt x="126094" y="8146"/>
                </a:lnTo>
                <a:lnTo>
                  <a:pt x="122758" y="5431"/>
                </a:lnTo>
                <a:lnTo>
                  <a:pt x="117557" y="3621"/>
                </a:lnTo>
                <a:lnTo>
                  <a:pt x="111114" y="2414"/>
                </a:lnTo>
                <a:lnTo>
                  <a:pt x="103841" y="1609"/>
                </a:lnTo>
                <a:lnTo>
                  <a:pt x="96017" y="1073"/>
                </a:lnTo>
                <a:lnTo>
                  <a:pt x="87824" y="715"/>
                </a:lnTo>
                <a:lnTo>
                  <a:pt x="70783" y="318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1083"/>
          <p:cNvSpPr/>
          <p:nvPr/>
        </p:nvSpPr>
        <p:spPr>
          <a:xfrm>
            <a:off x="3536205" y="80421"/>
            <a:ext cx="124967" cy="330345"/>
          </a:xfrm>
          <a:custGeom>
            <a:avLst/>
            <a:gdLst/>
            <a:ahLst/>
            <a:cxnLst/>
            <a:rect l="0" t="0" r="0" b="0"/>
            <a:pathLst>
              <a:path w="124967" h="330345">
                <a:moveTo>
                  <a:pt x="124966" y="35664"/>
                </a:moveTo>
                <a:lnTo>
                  <a:pt x="124966" y="30924"/>
                </a:lnTo>
                <a:lnTo>
                  <a:pt x="122320" y="23305"/>
                </a:lnTo>
                <a:lnTo>
                  <a:pt x="120226" y="18495"/>
                </a:lnTo>
                <a:lnTo>
                  <a:pt x="117837" y="14296"/>
                </a:lnTo>
                <a:lnTo>
                  <a:pt x="115253" y="10505"/>
                </a:lnTo>
                <a:lnTo>
                  <a:pt x="112538" y="6985"/>
                </a:lnTo>
                <a:lnTo>
                  <a:pt x="109735" y="4639"/>
                </a:lnTo>
                <a:lnTo>
                  <a:pt x="106875" y="3074"/>
                </a:lnTo>
                <a:lnTo>
                  <a:pt x="103975" y="2031"/>
                </a:lnTo>
                <a:lnTo>
                  <a:pt x="100059" y="1336"/>
                </a:lnTo>
                <a:lnTo>
                  <a:pt x="95463" y="873"/>
                </a:lnTo>
                <a:lnTo>
                  <a:pt x="90415" y="564"/>
                </a:lnTo>
                <a:lnTo>
                  <a:pt x="79514" y="220"/>
                </a:lnTo>
                <a:lnTo>
                  <a:pt x="46866" y="0"/>
                </a:lnTo>
                <a:lnTo>
                  <a:pt x="39165" y="974"/>
                </a:lnTo>
                <a:lnTo>
                  <a:pt x="33039" y="2616"/>
                </a:lnTo>
                <a:lnTo>
                  <a:pt x="27963" y="4702"/>
                </a:lnTo>
                <a:lnTo>
                  <a:pt x="23586" y="8078"/>
                </a:lnTo>
                <a:lnTo>
                  <a:pt x="19677" y="12312"/>
                </a:lnTo>
                <a:lnTo>
                  <a:pt x="16078" y="17120"/>
                </a:lnTo>
                <a:lnTo>
                  <a:pt x="12687" y="21317"/>
                </a:lnTo>
                <a:lnTo>
                  <a:pt x="9434" y="25107"/>
                </a:lnTo>
                <a:lnTo>
                  <a:pt x="6272" y="28626"/>
                </a:lnTo>
                <a:lnTo>
                  <a:pt x="4166" y="33949"/>
                </a:lnTo>
                <a:lnTo>
                  <a:pt x="2761" y="40474"/>
                </a:lnTo>
                <a:lnTo>
                  <a:pt x="1824" y="47800"/>
                </a:lnTo>
                <a:lnTo>
                  <a:pt x="1200" y="54669"/>
                </a:lnTo>
                <a:lnTo>
                  <a:pt x="783" y="61233"/>
                </a:lnTo>
                <a:lnTo>
                  <a:pt x="506" y="67593"/>
                </a:lnTo>
                <a:lnTo>
                  <a:pt x="197" y="82597"/>
                </a:lnTo>
                <a:lnTo>
                  <a:pt x="0" y="116483"/>
                </a:lnTo>
                <a:lnTo>
                  <a:pt x="975" y="131215"/>
                </a:lnTo>
                <a:lnTo>
                  <a:pt x="4705" y="171397"/>
                </a:lnTo>
                <a:lnTo>
                  <a:pt x="7089" y="188661"/>
                </a:lnTo>
                <a:lnTo>
                  <a:pt x="9671" y="203146"/>
                </a:lnTo>
                <a:lnTo>
                  <a:pt x="12384" y="215780"/>
                </a:lnTo>
                <a:lnTo>
                  <a:pt x="14193" y="227179"/>
                </a:lnTo>
                <a:lnTo>
                  <a:pt x="15399" y="237755"/>
                </a:lnTo>
                <a:lnTo>
                  <a:pt x="16202" y="247782"/>
                </a:lnTo>
                <a:lnTo>
                  <a:pt x="17731" y="257443"/>
                </a:lnTo>
                <a:lnTo>
                  <a:pt x="19741" y="266861"/>
                </a:lnTo>
                <a:lnTo>
                  <a:pt x="22074" y="276116"/>
                </a:lnTo>
                <a:lnTo>
                  <a:pt x="23630" y="284270"/>
                </a:lnTo>
                <a:lnTo>
                  <a:pt x="24666" y="291690"/>
                </a:lnTo>
                <a:lnTo>
                  <a:pt x="26740" y="33034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1084"/>
          <p:cNvSpPr/>
          <p:nvPr/>
        </p:nvSpPr>
        <p:spPr>
          <a:xfrm>
            <a:off x="3491507" y="232171"/>
            <a:ext cx="125017" cy="35720"/>
          </a:xfrm>
          <a:custGeom>
            <a:avLst/>
            <a:gdLst/>
            <a:ahLst/>
            <a:cxnLst/>
            <a:rect l="0" t="0" r="0" b="0"/>
            <a:pathLst>
              <a:path w="125017" h="35720">
                <a:moveTo>
                  <a:pt x="125016" y="0"/>
                </a:moveTo>
                <a:lnTo>
                  <a:pt x="74473" y="0"/>
                </a:lnTo>
                <a:lnTo>
                  <a:pt x="68500" y="993"/>
                </a:lnTo>
                <a:lnTo>
                  <a:pt x="62534" y="2646"/>
                </a:lnTo>
                <a:lnTo>
                  <a:pt x="56572" y="4741"/>
                </a:lnTo>
                <a:lnTo>
                  <a:pt x="48629" y="8122"/>
                </a:lnTo>
                <a:lnTo>
                  <a:pt x="39365" y="12360"/>
                </a:lnTo>
                <a:lnTo>
                  <a:pt x="0" y="357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1085"/>
          <p:cNvSpPr/>
          <p:nvPr/>
        </p:nvSpPr>
        <p:spPr>
          <a:xfrm>
            <a:off x="3608541" y="232171"/>
            <a:ext cx="123431" cy="62461"/>
          </a:xfrm>
          <a:custGeom>
            <a:avLst/>
            <a:gdLst/>
            <a:ahLst/>
            <a:cxnLst/>
            <a:rect l="0" t="0" r="0" b="0"/>
            <a:pathLst>
              <a:path w="123431" h="62461">
                <a:moveTo>
                  <a:pt x="79419" y="8930"/>
                </a:moveTo>
                <a:lnTo>
                  <a:pt x="60457" y="8930"/>
                </a:lnTo>
                <a:lnTo>
                  <a:pt x="52888" y="9922"/>
                </a:lnTo>
                <a:lnTo>
                  <a:pt x="45856" y="11576"/>
                </a:lnTo>
                <a:lnTo>
                  <a:pt x="39185" y="13671"/>
                </a:lnTo>
                <a:lnTo>
                  <a:pt x="33745" y="16059"/>
                </a:lnTo>
                <a:lnTo>
                  <a:pt x="29126" y="18644"/>
                </a:lnTo>
                <a:lnTo>
                  <a:pt x="25055" y="21359"/>
                </a:lnTo>
                <a:lnTo>
                  <a:pt x="20356" y="25153"/>
                </a:lnTo>
                <a:lnTo>
                  <a:pt x="15239" y="29668"/>
                </a:lnTo>
                <a:lnTo>
                  <a:pt x="9843" y="34661"/>
                </a:lnTo>
                <a:lnTo>
                  <a:pt x="6246" y="38983"/>
                </a:lnTo>
                <a:lnTo>
                  <a:pt x="3848" y="42856"/>
                </a:lnTo>
                <a:lnTo>
                  <a:pt x="2250" y="46430"/>
                </a:lnTo>
                <a:lnTo>
                  <a:pt x="1184" y="49805"/>
                </a:lnTo>
                <a:lnTo>
                  <a:pt x="473" y="53047"/>
                </a:lnTo>
                <a:lnTo>
                  <a:pt x="0" y="56201"/>
                </a:lnTo>
                <a:lnTo>
                  <a:pt x="676" y="58303"/>
                </a:lnTo>
                <a:lnTo>
                  <a:pt x="2119" y="59705"/>
                </a:lnTo>
                <a:lnTo>
                  <a:pt x="4074" y="60639"/>
                </a:lnTo>
                <a:lnTo>
                  <a:pt x="6368" y="61262"/>
                </a:lnTo>
                <a:lnTo>
                  <a:pt x="8891" y="61678"/>
                </a:lnTo>
                <a:lnTo>
                  <a:pt x="11564" y="61954"/>
                </a:lnTo>
                <a:lnTo>
                  <a:pt x="17315" y="62139"/>
                </a:lnTo>
                <a:lnTo>
                  <a:pt x="56677" y="62460"/>
                </a:lnTo>
                <a:lnTo>
                  <a:pt x="65250" y="60491"/>
                </a:lnTo>
                <a:lnTo>
                  <a:pt x="74934" y="57195"/>
                </a:lnTo>
                <a:lnTo>
                  <a:pt x="85359" y="53013"/>
                </a:lnTo>
                <a:lnTo>
                  <a:pt x="93301" y="49233"/>
                </a:lnTo>
                <a:lnTo>
                  <a:pt x="99588" y="45720"/>
                </a:lnTo>
                <a:lnTo>
                  <a:pt x="104771" y="42387"/>
                </a:lnTo>
                <a:lnTo>
                  <a:pt x="109219" y="38180"/>
                </a:lnTo>
                <a:lnTo>
                  <a:pt x="113177" y="33391"/>
                </a:lnTo>
                <a:lnTo>
                  <a:pt x="116807" y="28214"/>
                </a:lnTo>
                <a:lnTo>
                  <a:pt x="119227" y="23770"/>
                </a:lnTo>
                <a:lnTo>
                  <a:pt x="120841" y="19816"/>
                </a:lnTo>
                <a:lnTo>
                  <a:pt x="123430" y="11080"/>
                </a:lnTo>
                <a:lnTo>
                  <a:pt x="122651" y="9371"/>
                </a:lnTo>
                <a:lnTo>
                  <a:pt x="121139" y="7240"/>
                </a:lnTo>
                <a:lnTo>
                  <a:pt x="11513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1086"/>
          <p:cNvSpPr/>
          <p:nvPr/>
        </p:nvSpPr>
        <p:spPr>
          <a:xfrm>
            <a:off x="3733245" y="223242"/>
            <a:ext cx="106521" cy="62363"/>
          </a:xfrm>
          <a:custGeom>
            <a:avLst/>
            <a:gdLst/>
            <a:ahLst/>
            <a:cxnLst/>
            <a:rect l="0" t="0" r="0" b="0"/>
            <a:pathLst>
              <a:path w="106521" h="62363">
                <a:moveTo>
                  <a:pt x="106520" y="8929"/>
                </a:moveTo>
                <a:lnTo>
                  <a:pt x="87558" y="8929"/>
                </a:lnTo>
                <a:lnTo>
                  <a:pt x="79988" y="9922"/>
                </a:lnTo>
                <a:lnTo>
                  <a:pt x="72957" y="11575"/>
                </a:lnTo>
                <a:lnTo>
                  <a:pt x="66286" y="13670"/>
                </a:lnTo>
                <a:lnTo>
                  <a:pt x="48289" y="18643"/>
                </a:lnTo>
                <a:lnTo>
                  <a:pt x="37934" y="21358"/>
                </a:lnTo>
                <a:lnTo>
                  <a:pt x="30038" y="24161"/>
                </a:lnTo>
                <a:lnTo>
                  <a:pt x="23782" y="27021"/>
                </a:lnTo>
                <a:lnTo>
                  <a:pt x="18619" y="29920"/>
                </a:lnTo>
                <a:lnTo>
                  <a:pt x="14185" y="32845"/>
                </a:lnTo>
                <a:lnTo>
                  <a:pt x="10237" y="35787"/>
                </a:lnTo>
                <a:lnTo>
                  <a:pt x="1512" y="42898"/>
                </a:lnTo>
                <a:lnTo>
                  <a:pt x="796" y="44473"/>
                </a:lnTo>
                <a:lnTo>
                  <a:pt x="318" y="46516"/>
                </a:lnTo>
                <a:lnTo>
                  <a:pt x="0" y="48870"/>
                </a:lnTo>
                <a:lnTo>
                  <a:pt x="780" y="51431"/>
                </a:lnTo>
                <a:lnTo>
                  <a:pt x="2292" y="54131"/>
                </a:lnTo>
                <a:lnTo>
                  <a:pt x="4293" y="56923"/>
                </a:lnTo>
                <a:lnTo>
                  <a:pt x="6619" y="58785"/>
                </a:lnTo>
                <a:lnTo>
                  <a:pt x="9161" y="60026"/>
                </a:lnTo>
                <a:lnTo>
                  <a:pt x="11848" y="60853"/>
                </a:lnTo>
                <a:lnTo>
                  <a:pt x="16617" y="61404"/>
                </a:lnTo>
                <a:lnTo>
                  <a:pt x="22772" y="61772"/>
                </a:lnTo>
                <a:lnTo>
                  <a:pt x="36557" y="62181"/>
                </a:lnTo>
                <a:lnTo>
                  <a:pt x="49298" y="62362"/>
                </a:lnTo>
                <a:lnTo>
                  <a:pt x="55473" y="61418"/>
                </a:lnTo>
                <a:lnTo>
                  <a:pt x="61575" y="59797"/>
                </a:lnTo>
                <a:lnTo>
                  <a:pt x="67627" y="57724"/>
                </a:lnTo>
                <a:lnTo>
                  <a:pt x="72654" y="55350"/>
                </a:lnTo>
                <a:lnTo>
                  <a:pt x="76998" y="52775"/>
                </a:lnTo>
                <a:lnTo>
                  <a:pt x="80885" y="50066"/>
                </a:lnTo>
                <a:lnTo>
                  <a:pt x="84469" y="48260"/>
                </a:lnTo>
                <a:lnTo>
                  <a:pt x="87851" y="47056"/>
                </a:lnTo>
                <a:lnTo>
                  <a:pt x="91097" y="46253"/>
                </a:lnTo>
                <a:lnTo>
                  <a:pt x="93262" y="43734"/>
                </a:lnTo>
                <a:lnTo>
                  <a:pt x="94705" y="40070"/>
                </a:lnTo>
                <a:lnTo>
                  <a:pt x="95667" y="35643"/>
                </a:lnTo>
                <a:lnTo>
                  <a:pt x="96308" y="31699"/>
                </a:lnTo>
                <a:lnTo>
                  <a:pt x="96735" y="28078"/>
                </a:lnTo>
                <a:lnTo>
                  <a:pt x="97020" y="24672"/>
                </a:lnTo>
                <a:lnTo>
                  <a:pt x="97211" y="21409"/>
                </a:lnTo>
                <a:lnTo>
                  <a:pt x="97421" y="15137"/>
                </a:lnTo>
                <a:lnTo>
                  <a:pt x="96486" y="13068"/>
                </a:lnTo>
                <a:lnTo>
                  <a:pt x="94870" y="11688"/>
                </a:lnTo>
                <a:lnTo>
                  <a:pt x="92800" y="10769"/>
                </a:lnTo>
                <a:lnTo>
                  <a:pt x="91420" y="9163"/>
                </a:lnTo>
                <a:lnTo>
                  <a:pt x="90501" y="7101"/>
                </a:lnTo>
                <a:lnTo>
                  <a:pt x="89887" y="4734"/>
                </a:lnTo>
                <a:lnTo>
                  <a:pt x="88486" y="3156"/>
                </a:lnTo>
                <a:lnTo>
                  <a:pt x="86560" y="2104"/>
                </a:lnTo>
                <a:lnTo>
                  <a:pt x="79731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1087"/>
          <p:cNvSpPr/>
          <p:nvPr/>
        </p:nvSpPr>
        <p:spPr>
          <a:xfrm>
            <a:off x="3879641" y="50505"/>
            <a:ext cx="138719" cy="216873"/>
          </a:xfrm>
          <a:custGeom>
            <a:avLst/>
            <a:gdLst/>
            <a:ahLst/>
            <a:cxnLst/>
            <a:rect l="0" t="0" r="0" b="0"/>
            <a:pathLst>
              <a:path w="138719" h="216873">
                <a:moveTo>
                  <a:pt x="102999" y="154877"/>
                </a:moveTo>
                <a:lnTo>
                  <a:pt x="78142" y="154877"/>
                </a:lnTo>
                <a:lnTo>
                  <a:pt x="72537" y="155870"/>
                </a:lnTo>
                <a:lnTo>
                  <a:pt x="66816" y="157523"/>
                </a:lnTo>
                <a:lnTo>
                  <a:pt x="61018" y="159618"/>
                </a:lnTo>
                <a:lnTo>
                  <a:pt x="56160" y="161014"/>
                </a:lnTo>
                <a:lnTo>
                  <a:pt x="51929" y="161945"/>
                </a:lnTo>
                <a:lnTo>
                  <a:pt x="48116" y="162566"/>
                </a:lnTo>
                <a:lnTo>
                  <a:pt x="43590" y="163972"/>
                </a:lnTo>
                <a:lnTo>
                  <a:pt x="38589" y="165901"/>
                </a:lnTo>
                <a:lnTo>
                  <a:pt x="33270" y="168180"/>
                </a:lnTo>
                <a:lnTo>
                  <a:pt x="28732" y="169699"/>
                </a:lnTo>
                <a:lnTo>
                  <a:pt x="24714" y="170711"/>
                </a:lnTo>
                <a:lnTo>
                  <a:pt x="21043" y="171386"/>
                </a:lnTo>
                <a:lnTo>
                  <a:pt x="17604" y="172829"/>
                </a:lnTo>
                <a:lnTo>
                  <a:pt x="14319" y="174782"/>
                </a:lnTo>
                <a:lnTo>
                  <a:pt x="11137" y="177077"/>
                </a:lnTo>
                <a:lnTo>
                  <a:pt x="9016" y="179599"/>
                </a:lnTo>
                <a:lnTo>
                  <a:pt x="7601" y="182273"/>
                </a:lnTo>
                <a:lnTo>
                  <a:pt x="6658" y="185047"/>
                </a:lnTo>
                <a:lnTo>
                  <a:pt x="5037" y="186897"/>
                </a:lnTo>
                <a:lnTo>
                  <a:pt x="2965" y="188130"/>
                </a:lnTo>
                <a:lnTo>
                  <a:pt x="591" y="188952"/>
                </a:lnTo>
                <a:lnTo>
                  <a:pt x="0" y="190492"/>
                </a:lnTo>
                <a:lnTo>
                  <a:pt x="599" y="192511"/>
                </a:lnTo>
                <a:lnTo>
                  <a:pt x="1990" y="194849"/>
                </a:lnTo>
                <a:lnTo>
                  <a:pt x="4902" y="197400"/>
                </a:lnTo>
                <a:lnTo>
                  <a:pt x="8827" y="200093"/>
                </a:lnTo>
                <a:lnTo>
                  <a:pt x="13429" y="202881"/>
                </a:lnTo>
                <a:lnTo>
                  <a:pt x="17489" y="205731"/>
                </a:lnTo>
                <a:lnTo>
                  <a:pt x="21187" y="208624"/>
                </a:lnTo>
                <a:lnTo>
                  <a:pt x="24645" y="211544"/>
                </a:lnTo>
                <a:lnTo>
                  <a:pt x="27943" y="213491"/>
                </a:lnTo>
                <a:lnTo>
                  <a:pt x="31134" y="214789"/>
                </a:lnTo>
                <a:lnTo>
                  <a:pt x="34253" y="215654"/>
                </a:lnTo>
                <a:lnTo>
                  <a:pt x="37324" y="216231"/>
                </a:lnTo>
                <a:lnTo>
                  <a:pt x="40365" y="216616"/>
                </a:lnTo>
                <a:lnTo>
                  <a:pt x="43383" y="216872"/>
                </a:lnTo>
                <a:lnTo>
                  <a:pt x="47380" y="216051"/>
                </a:lnTo>
                <a:lnTo>
                  <a:pt x="52029" y="214511"/>
                </a:lnTo>
                <a:lnTo>
                  <a:pt x="57113" y="212493"/>
                </a:lnTo>
                <a:lnTo>
                  <a:pt x="61494" y="211147"/>
                </a:lnTo>
                <a:lnTo>
                  <a:pt x="65407" y="210250"/>
                </a:lnTo>
                <a:lnTo>
                  <a:pt x="69009" y="209652"/>
                </a:lnTo>
                <a:lnTo>
                  <a:pt x="72401" y="208261"/>
                </a:lnTo>
                <a:lnTo>
                  <a:pt x="75655" y="206341"/>
                </a:lnTo>
                <a:lnTo>
                  <a:pt x="78816" y="204069"/>
                </a:lnTo>
                <a:lnTo>
                  <a:pt x="82909" y="199578"/>
                </a:lnTo>
                <a:lnTo>
                  <a:pt x="87621" y="193608"/>
                </a:lnTo>
                <a:lnTo>
                  <a:pt x="92747" y="186651"/>
                </a:lnTo>
                <a:lnTo>
                  <a:pt x="97157" y="181021"/>
                </a:lnTo>
                <a:lnTo>
                  <a:pt x="101088" y="176275"/>
                </a:lnTo>
                <a:lnTo>
                  <a:pt x="104702" y="172119"/>
                </a:lnTo>
                <a:lnTo>
                  <a:pt x="107111" y="167364"/>
                </a:lnTo>
                <a:lnTo>
                  <a:pt x="108717" y="162210"/>
                </a:lnTo>
                <a:lnTo>
                  <a:pt x="116035" y="125458"/>
                </a:lnTo>
                <a:lnTo>
                  <a:pt x="116651" y="113436"/>
                </a:lnTo>
                <a:lnTo>
                  <a:pt x="116069" y="101453"/>
                </a:lnTo>
                <a:lnTo>
                  <a:pt x="114689" y="89495"/>
                </a:lnTo>
                <a:lnTo>
                  <a:pt x="113769" y="79539"/>
                </a:lnTo>
                <a:lnTo>
                  <a:pt x="113155" y="70918"/>
                </a:lnTo>
                <a:lnTo>
                  <a:pt x="112747" y="63185"/>
                </a:lnTo>
                <a:lnTo>
                  <a:pt x="109498" y="51085"/>
                </a:lnTo>
                <a:lnTo>
                  <a:pt x="104355" y="36073"/>
                </a:lnTo>
                <a:lnTo>
                  <a:pt x="97950" y="19120"/>
                </a:lnTo>
                <a:lnTo>
                  <a:pt x="93680" y="8810"/>
                </a:lnTo>
                <a:lnTo>
                  <a:pt x="90833" y="2929"/>
                </a:lnTo>
                <a:lnTo>
                  <a:pt x="88935" y="0"/>
                </a:lnTo>
                <a:lnTo>
                  <a:pt x="87670" y="5985"/>
                </a:lnTo>
                <a:lnTo>
                  <a:pt x="86827" y="17913"/>
                </a:lnTo>
                <a:lnTo>
                  <a:pt x="86264" y="33802"/>
                </a:lnTo>
                <a:lnTo>
                  <a:pt x="86882" y="46379"/>
                </a:lnTo>
                <a:lnTo>
                  <a:pt x="88285" y="56748"/>
                </a:lnTo>
                <a:lnTo>
                  <a:pt x="90213" y="65646"/>
                </a:lnTo>
                <a:lnTo>
                  <a:pt x="92491" y="73561"/>
                </a:lnTo>
                <a:lnTo>
                  <a:pt x="95002" y="80823"/>
                </a:lnTo>
                <a:lnTo>
                  <a:pt x="97667" y="87648"/>
                </a:lnTo>
                <a:lnTo>
                  <a:pt x="100437" y="94183"/>
                </a:lnTo>
                <a:lnTo>
                  <a:pt x="106160" y="106735"/>
                </a:lnTo>
                <a:lnTo>
                  <a:pt x="108083" y="112861"/>
                </a:lnTo>
                <a:lnTo>
                  <a:pt x="109365" y="118929"/>
                </a:lnTo>
                <a:lnTo>
                  <a:pt x="110220" y="124959"/>
                </a:lnTo>
                <a:lnTo>
                  <a:pt x="111782" y="130963"/>
                </a:lnTo>
                <a:lnTo>
                  <a:pt x="113815" y="136950"/>
                </a:lnTo>
                <a:lnTo>
                  <a:pt x="124063" y="162795"/>
                </a:lnTo>
                <a:lnTo>
                  <a:pt x="138718" y="20845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1088"/>
          <p:cNvSpPr/>
          <p:nvPr/>
        </p:nvSpPr>
        <p:spPr>
          <a:xfrm>
            <a:off x="4291782" y="165346"/>
            <a:ext cx="154644" cy="111319"/>
          </a:xfrm>
          <a:custGeom>
            <a:avLst/>
            <a:gdLst/>
            <a:ahLst/>
            <a:cxnLst/>
            <a:rect l="0" t="0" r="0" b="0"/>
            <a:pathLst>
              <a:path w="154644" h="111319">
                <a:moveTo>
                  <a:pt x="146272" y="13247"/>
                </a:moveTo>
                <a:lnTo>
                  <a:pt x="136791" y="8507"/>
                </a:lnTo>
                <a:lnTo>
                  <a:pt x="133006" y="6118"/>
                </a:lnTo>
                <a:lnTo>
                  <a:pt x="129491" y="3534"/>
                </a:lnTo>
                <a:lnTo>
                  <a:pt x="126155" y="818"/>
                </a:lnTo>
                <a:lnTo>
                  <a:pt x="121947" y="0"/>
                </a:lnTo>
                <a:lnTo>
                  <a:pt x="117157" y="447"/>
                </a:lnTo>
                <a:lnTo>
                  <a:pt x="111979" y="1737"/>
                </a:lnTo>
                <a:lnTo>
                  <a:pt x="106543" y="2597"/>
                </a:lnTo>
                <a:lnTo>
                  <a:pt x="100935" y="3171"/>
                </a:lnTo>
                <a:lnTo>
                  <a:pt x="95211" y="3553"/>
                </a:lnTo>
                <a:lnTo>
                  <a:pt x="89411" y="4800"/>
                </a:lnTo>
                <a:lnTo>
                  <a:pt x="83560" y="6624"/>
                </a:lnTo>
                <a:lnTo>
                  <a:pt x="77675" y="8831"/>
                </a:lnTo>
                <a:lnTo>
                  <a:pt x="72760" y="11296"/>
                </a:lnTo>
                <a:lnTo>
                  <a:pt x="68491" y="13931"/>
                </a:lnTo>
                <a:lnTo>
                  <a:pt x="64652" y="16679"/>
                </a:lnTo>
                <a:lnTo>
                  <a:pt x="60109" y="18512"/>
                </a:lnTo>
                <a:lnTo>
                  <a:pt x="55096" y="19734"/>
                </a:lnTo>
                <a:lnTo>
                  <a:pt x="49769" y="20548"/>
                </a:lnTo>
                <a:lnTo>
                  <a:pt x="43242" y="24068"/>
                </a:lnTo>
                <a:lnTo>
                  <a:pt x="35913" y="29390"/>
                </a:lnTo>
                <a:lnTo>
                  <a:pt x="28051" y="35916"/>
                </a:lnTo>
                <a:lnTo>
                  <a:pt x="21817" y="41258"/>
                </a:lnTo>
                <a:lnTo>
                  <a:pt x="16670" y="45812"/>
                </a:lnTo>
                <a:lnTo>
                  <a:pt x="12245" y="49840"/>
                </a:lnTo>
                <a:lnTo>
                  <a:pt x="8304" y="54509"/>
                </a:lnTo>
                <a:lnTo>
                  <a:pt x="4684" y="59607"/>
                </a:lnTo>
                <a:lnTo>
                  <a:pt x="1278" y="64990"/>
                </a:lnTo>
                <a:lnTo>
                  <a:pt x="0" y="69570"/>
                </a:lnTo>
                <a:lnTo>
                  <a:pt x="140" y="73616"/>
                </a:lnTo>
                <a:lnTo>
                  <a:pt x="1226" y="77306"/>
                </a:lnTo>
                <a:lnTo>
                  <a:pt x="1950" y="80758"/>
                </a:lnTo>
                <a:lnTo>
                  <a:pt x="2432" y="84051"/>
                </a:lnTo>
                <a:lnTo>
                  <a:pt x="2754" y="87239"/>
                </a:lnTo>
                <a:lnTo>
                  <a:pt x="4953" y="90356"/>
                </a:lnTo>
                <a:lnTo>
                  <a:pt x="8403" y="93427"/>
                </a:lnTo>
                <a:lnTo>
                  <a:pt x="12688" y="96466"/>
                </a:lnTo>
                <a:lnTo>
                  <a:pt x="17528" y="99484"/>
                </a:lnTo>
                <a:lnTo>
                  <a:pt x="22740" y="102489"/>
                </a:lnTo>
                <a:lnTo>
                  <a:pt x="28198" y="105484"/>
                </a:lnTo>
                <a:lnTo>
                  <a:pt x="33822" y="107480"/>
                </a:lnTo>
                <a:lnTo>
                  <a:pt x="39555" y="108811"/>
                </a:lnTo>
                <a:lnTo>
                  <a:pt x="45362" y="109699"/>
                </a:lnTo>
                <a:lnTo>
                  <a:pt x="51218" y="110291"/>
                </a:lnTo>
                <a:lnTo>
                  <a:pt x="57106" y="110685"/>
                </a:lnTo>
                <a:lnTo>
                  <a:pt x="63015" y="110948"/>
                </a:lnTo>
                <a:lnTo>
                  <a:pt x="74873" y="111240"/>
                </a:lnTo>
                <a:lnTo>
                  <a:pt x="80814" y="111318"/>
                </a:lnTo>
                <a:lnTo>
                  <a:pt x="86758" y="110378"/>
                </a:lnTo>
                <a:lnTo>
                  <a:pt x="92706" y="108759"/>
                </a:lnTo>
                <a:lnTo>
                  <a:pt x="98655" y="106687"/>
                </a:lnTo>
                <a:lnTo>
                  <a:pt x="103614" y="105306"/>
                </a:lnTo>
                <a:lnTo>
                  <a:pt x="107911" y="104385"/>
                </a:lnTo>
                <a:lnTo>
                  <a:pt x="111768" y="103772"/>
                </a:lnTo>
                <a:lnTo>
                  <a:pt x="116324" y="102370"/>
                </a:lnTo>
                <a:lnTo>
                  <a:pt x="121346" y="100444"/>
                </a:lnTo>
                <a:lnTo>
                  <a:pt x="126678" y="98167"/>
                </a:lnTo>
                <a:lnTo>
                  <a:pt x="131225" y="95658"/>
                </a:lnTo>
                <a:lnTo>
                  <a:pt x="135249" y="92992"/>
                </a:lnTo>
                <a:lnTo>
                  <a:pt x="138923" y="90223"/>
                </a:lnTo>
                <a:lnTo>
                  <a:pt x="142365" y="87385"/>
                </a:lnTo>
                <a:lnTo>
                  <a:pt x="145652" y="84500"/>
                </a:lnTo>
                <a:lnTo>
                  <a:pt x="148835" y="81585"/>
                </a:lnTo>
                <a:lnTo>
                  <a:pt x="150957" y="78650"/>
                </a:lnTo>
                <a:lnTo>
                  <a:pt x="152372" y="75700"/>
                </a:lnTo>
                <a:lnTo>
                  <a:pt x="153315" y="72742"/>
                </a:lnTo>
                <a:lnTo>
                  <a:pt x="153944" y="68785"/>
                </a:lnTo>
                <a:lnTo>
                  <a:pt x="154364" y="64163"/>
                </a:lnTo>
                <a:lnTo>
                  <a:pt x="154643" y="59098"/>
                </a:lnTo>
                <a:lnTo>
                  <a:pt x="153837" y="54728"/>
                </a:lnTo>
                <a:lnTo>
                  <a:pt x="152307" y="50823"/>
                </a:lnTo>
                <a:lnTo>
                  <a:pt x="150296" y="47227"/>
                </a:lnTo>
                <a:lnTo>
                  <a:pt x="148955" y="43838"/>
                </a:lnTo>
                <a:lnTo>
                  <a:pt x="148060" y="40587"/>
                </a:lnTo>
                <a:lnTo>
                  <a:pt x="147464" y="37427"/>
                </a:lnTo>
                <a:lnTo>
                  <a:pt x="145083" y="34328"/>
                </a:lnTo>
                <a:lnTo>
                  <a:pt x="141510" y="31270"/>
                </a:lnTo>
                <a:lnTo>
                  <a:pt x="137145" y="28239"/>
                </a:lnTo>
                <a:lnTo>
                  <a:pt x="133242" y="25226"/>
                </a:lnTo>
                <a:lnTo>
                  <a:pt x="129648" y="22225"/>
                </a:lnTo>
                <a:lnTo>
                  <a:pt x="126259" y="19233"/>
                </a:lnTo>
                <a:lnTo>
                  <a:pt x="119849" y="13262"/>
                </a:lnTo>
                <a:lnTo>
                  <a:pt x="116750" y="10280"/>
                </a:lnTo>
                <a:lnTo>
                  <a:pt x="113692" y="8293"/>
                </a:lnTo>
                <a:lnTo>
                  <a:pt x="110662" y="6968"/>
                </a:lnTo>
                <a:lnTo>
                  <a:pt x="107649" y="6084"/>
                </a:lnTo>
                <a:lnTo>
                  <a:pt x="104649" y="5495"/>
                </a:lnTo>
                <a:lnTo>
                  <a:pt x="101656" y="5103"/>
                </a:lnTo>
                <a:lnTo>
                  <a:pt x="83764" y="431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1089"/>
          <p:cNvSpPr/>
          <p:nvPr/>
        </p:nvSpPr>
        <p:spPr>
          <a:xfrm>
            <a:off x="4536281" y="151804"/>
            <a:ext cx="44649" cy="102154"/>
          </a:xfrm>
          <a:custGeom>
            <a:avLst/>
            <a:gdLst/>
            <a:ahLst/>
            <a:cxnLst/>
            <a:rect l="0" t="0" r="0" b="0"/>
            <a:pathLst>
              <a:path w="44649" h="102154">
                <a:moveTo>
                  <a:pt x="0" y="62508"/>
                </a:moveTo>
                <a:lnTo>
                  <a:pt x="4740" y="71989"/>
                </a:lnTo>
                <a:lnTo>
                  <a:pt x="7129" y="75774"/>
                </a:lnTo>
                <a:lnTo>
                  <a:pt x="9713" y="79289"/>
                </a:lnTo>
                <a:lnTo>
                  <a:pt x="12428" y="82625"/>
                </a:lnTo>
                <a:lnTo>
                  <a:pt x="14239" y="85841"/>
                </a:lnTo>
                <a:lnTo>
                  <a:pt x="15445" y="88978"/>
                </a:lnTo>
                <a:lnTo>
                  <a:pt x="16250" y="92061"/>
                </a:lnTo>
                <a:lnTo>
                  <a:pt x="17779" y="95108"/>
                </a:lnTo>
                <a:lnTo>
                  <a:pt x="19790" y="98132"/>
                </a:lnTo>
                <a:lnTo>
                  <a:pt x="22123" y="101140"/>
                </a:lnTo>
                <a:lnTo>
                  <a:pt x="22686" y="102153"/>
                </a:lnTo>
                <a:lnTo>
                  <a:pt x="22069" y="101837"/>
                </a:lnTo>
                <a:lnTo>
                  <a:pt x="20666" y="100633"/>
                </a:lnTo>
                <a:lnTo>
                  <a:pt x="19730" y="95862"/>
                </a:lnTo>
                <a:lnTo>
                  <a:pt x="19107" y="88713"/>
                </a:lnTo>
                <a:lnTo>
                  <a:pt x="18691" y="79978"/>
                </a:lnTo>
                <a:lnTo>
                  <a:pt x="17422" y="72170"/>
                </a:lnTo>
                <a:lnTo>
                  <a:pt x="15583" y="64981"/>
                </a:lnTo>
                <a:lnTo>
                  <a:pt x="13365" y="58203"/>
                </a:lnTo>
                <a:lnTo>
                  <a:pt x="12879" y="52693"/>
                </a:lnTo>
                <a:lnTo>
                  <a:pt x="13547" y="48027"/>
                </a:lnTo>
                <a:lnTo>
                  <a:pt x="14984" y="43924"/>
                </a:lnTo>
                <a:lnTo>
                  <a:pt x="15943" y="39205"/>
                </a:lnTo>
                <a:lnTo>
                  <a:pt x="16582" y="34074"/>
                </a:lnTo>
                <a:lnTo>
                  <a:pt x="17008" y="28669"/>
                </a:lnTo>
                <a:lnTo>
                  <a:pt x="18284" y="24074"/>
                </a:lnTo>
                <a:lnTo>
                  <a:pt x="20126" y="20018"/>
                </a:lnTo>
                <a:lnTo>
                  <a:pt x="22347" y="16322"/>
                </a:lnTo>
                <a:lnTo>
                  <a:pt x="24820" y="12866"/>
                </a:lnTo>
                <a:lnTo>
                  <a:pt x="27460" y="9569"/>
                </a:lnTo>
                <a:lnTo>
                  <a:pt x="30213" y="6380"/>
                </a:lnTo>
                <a:lnTo>
                  <a:pt x="33040" y="4253"/>
                </a:lnTo>
                <a:lnTo>
                  <a:pt x="35917" y="2836"/>
                </a:lnTo>
                <a:lnTo>
                  <a:pt x="4464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1090"/>
          <p:cNvSpPr/>
          <p:nvPr/>
        </p:nvSpPr>
        <p:spPr>
          <a:xfrm>
            <a:off x="4899539" y="154287"/>
            <a:ext cx="136805" cy="131464"/>
          </a:xfrm>
          <a:custGeom>
            <a:avLst/>
            <a:gdLst/>
            <a:ahLst/>
            <a:cxnLst/>
            <a:rect l="0" t="0" r="0" b="0"/>
            <a:pathLst>
              <a:path w="136805" h="131464">
                <a:moveTo>
                  <a:pt x="127875" y="15377"/>
                </a:moveTo>
                <a:lnTo>
                  <a:pt x="118394" y="5896"/>
                </a:lnTo>
                <a:lnTo>
                  <a:pt x="114609" y="3103"/>
                </a:lnTo>
                <a:lnTo>
                  <a:pt x="111093" y="1241"/>
                </a:lnTo>
                <a:lnTo>
                  <a:pt x="107757" y="0"/>
                </a:lnTo>
                <a:lnTo>
                  <a:pt x="103549" y="164"/>
                </a:lnTo>
                <a:lnTo>
                  <a:pt x="98759" y="1266"/>
                </a:lnTo>
                <a:lnTo>
                  <a:pt x="93582" y="2993"/>
                </a:lnTo>
                <a:lnTo>
                  <a:pt x="89137" y="4144"/>
                </a:lnTo>
                <a:lnTo>
                  <a:pt x="85183" y="4912"/>
                </a:lnTo>
                <a:lnTo>
                  <a:pt x="81554" y="5424"/>
                </a:lnTo>
                <a:lnTo>
                  <a:pt x="77151" y="6757"/>
                </a:lnTo>
                <a:lnTo>
                  <a:pt x="72230" y="8638"/>
                </a:lnTo>
                <a:lnTo>
                  <a:pt x="66966" y="10884"/>
                </a:lnTo>
                <a:lnTo>
                  <a:pt x="55825" y="16026"/>
                </a:lnTo>
                <a:lnTo>
                  <a:pt x="50075" y="18786"/>
                </a:lnTo>
                <a:lnTo>
                  <a:pt x="44258" y="22610"/>
                </a:lnTo>
                <a:lnTo>
                  <a:pt x="38396" y="27144"/>
                </a:lnTo>
                <a:lnTo>
                  <a:pt x="32504" y="32152"/>
                </a:lnTo>
                <a:lnTo>
                  <a:pt x="26591" y="37474"/>
                </a:lnTo>
                <a:lnTo>
                  <a:pt x="14730" y="48679"/>
                </a:lnTo>
                <a:lnTo>
                  <a:pt x="9780" y="55438"/>
                </a:lnTo>
                <a:lnTo>
                  <a:pt x="5489" y="62920"/>
                </a:lnTo>
                <a:lnTo>
                  <a:pt x="1636" y="70885"/>
                </a:lnTo>
                <a:lnTo>
                  <a:pt x="59" y="76194"/>
                </a:lnTo>
                <a:lnTo>
                  <a:pt x="0" y="79734"/>
                </a:lnTo>
                <a:lnTo>
                  <a:pt x="953" y="82094"/>
                </a:lnTo>
                <a:lnTo>
                  <a:pt x="1588" y="84660"/>
                </a:lnTo>
                <a:lnTo>
                  <a:pt x="2012" y="87362"/>
                </a:lnTo>
                <a:lnTo>
                  <a:pt x="2692" y="94088"/>
                </a:lnTo>
                <a:lnTo>
                  <a:pt x="3740" y="94640"/>
                </a:lnTo>
                <a:lnTo>
                  <a:pt x="7550" y="95253"/>
                </a:lnTo>
                <a:lnTo>
                  <a:pt x="9955" y="95417"/>
                </a:lnTo>
                <a:lnTo>
                  <a:pt x="12551" y="95526"/>
                </a:lnTo>
                <a:lnTo>
                  <a:pt x="15274" y="95598"/>
                </a:lnTo>
                <a:lnTo>
                  <a:pt x="19073" y="93662"/>
                </a:lnTo>
                <a:lnTo>
                  <a:pt x="23590" y="90387"/>
                </a:lnTo>
                <a:lnTo>
                  <a:pt x="28586" y="86220"/>
                </a:lnTo>
                <a:lnTo>
                  <a:pt x="32908" y="82449"/>
                </a:lnTo>
                <a:lnTo>
                  <a:pt x="36783" y="78943"/>
                </a:lnTo>
                <a:lnTo>
                  <a:pt x="43733" y="72402"/>
                </a:lnTo>
                <a:lnTo>
                  <a:pt x="56183" y="60250"/>
                </a:lnTo>
                <a:lnTo>
                  <a:pt x="60624" y="55826"/>
                </a:lnTo>
                <a:lnTo>
                  <a:pt x="63197" y="54249"/>
                </a:lnTo>
                <a:lnTo>
                  <a:pt x="65905" y="53198"/>
                </a:lnTo>
                <a:lnTo>
                  <a:pt x="68702" y="52497"/>
                </a:lnTo>
                <a:lnTo>
                  <a:pt x="70567" y="53022"/>
                </a:lnTo>
                <a:lnTo>
                  <a:pt x="71810" y="54364"/>
                </a:lnTo>
                <a:lnTo>
                  <a:pt x="72639" y="56251"/>
                </a:lnTo>
                <a:lnTo>
                  <a:pt x="74184" y="58501"/>
                </a:lnTo>
                <a:lnTo>
                  <a:pt x="76206" y="60994"/>
                </a:lnTo>
                <a:lnTo>
                  <a:pt x="78546" y="63647"/>
                </a:lnTo>
                <a:lnTo>
                  <a:pt x="80106" y="66409"/>
                </a:lnTo>
                <a:lnTo>
                  <a:pt x="81146" y="69242"/>
                </a:lnTo>
                <a:lnTo>
                  <a:pt x="81839" y="72123"/>
                </a:lnTo>
                <a:lnTo>
                  <a:pt x="84286" y="76028"/>
                </a:lnTo>
                <a:lnTo>
                  <a:pt x="87901" y="80615"/>
                </a:lnTo>
                <a:lnTo>
                  <a:pt x="92296" y="85658"/>
                </a:lnTo>
                <a:lnTo>
                  <a:pt x="97211" y="91004"/>
                </a:lnTo>
                <a:lnTo>
                  <a:pt x="107962" y="102236"/>
                </a:lnTo>
                <a:lnTo>
                  <a:pt x="136804" y="13146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1091"/>
          <p:cNvSpPr/>
          <p:nvPr/>
        </p:nvSpPr>
        <p:spPr>
          <a:xfrm>
            <a:off x="5242967" y="142875"/>
            <a:ext cx="34479" cy="93073"/>
          </a:xfrm>
          <a:custGeom>
            <a:avLst/>
            <a:gdLst/>
            <a:ahLst/>
            <a:cxnLst/>
            <a:rect l="0" t="0" r="0" b="0"/>
            <a:pathLst>
              <a:path w="34479" h="93073">
                <a:moveTo>
                  <a:pt x="7689" y="62507"/>
                </a:moveTo>
                <a:lnTo>
                  <a:pt x="2949" y="57767"/>
                </a:lnTo>
                <a:lnTo>
                  <a:pt x="1552" y="57363"/>
                </a:lnTo>
                <a:lnTo>
                  <a:pt x="621" y="58085"/>
                </a:lnTo>
                <a:lnTo>
                  <a:pt x="0" y="59559"/>
                </a:lnTo>
                <a:lnTo>
                  <a:pt x="579" y="62526"/>
                </a:lnTo>
                <a:lnTo>
                  <a:pt x="1957" y="66489"/>
                </a:lnTo>
                <a:lnTo>
                  <a:pt x="3868" y="71115"/>
                </a:lnTo>
                <a:lnTo>
                  <a:pt x="6133" y="75191"/>
                </a:lnTo>
                <a:lnTo>
                  <a:pt x="8636" y="78901"/>
                </a:lnTo>
                <a:lnTo>
                  <a:pt x="11297" y="82366"/>
                </a:lnTo>
                <a:lnTo>
                  <a:pt x="13071" y="85668"/>
                </a:lnTo>
                <a:lnTo>
                  <a:pt x="14253" y="88862"/>
                </a:lnTo>
                <a:lnTo>
                  <a:pt x="15042" y="91983"/>
                </a:lnTo>
                <a:lnTo>
                  <a:pt x="16560" y="93072"/>
                </a:lnTo>
                <a:lnTo>
                  <a:pt x="18564" y="92806"/>
                </a:lnTo>
                <a:lnTo>
                  <a:pt x="20892" y="91636"/>
                </a:lnTo>
                <a:lnTo>
                  <a:pt x="21452" y="89864"/>
                </a:lnTo>
                <a:lnTo>
                  <a:pt x="20833" y="87690"/>
                </a:lnTo>
                <a:lnTo>
                  <a:pt x="19428" y="85249"/>
                </a:lnTo>
                <a:lnTo>
                  <a:pt x="18492" y="82629"/>
                </a:lnTo>
                <a:lnTo>
                  <a:pt x="17867" y="79891"/>
                </a:lnTo>
                <a:lnTo>
                  <a:pt x="17451" y="77073"/>
                </a:lnTo>
                <a:lnTo>
                  <a:pt x="16181" y="74202"/>
                </a:lnTo>
                <a:lnTo>
                  <a:pt x="14343" y="71296"/>
                </a:lnTo>
                <a:lnTo>
                  <a:pt x="12125" y="68366"/>
                </a:lnTo>
                <a:lnTo>
                  <a:pt x="10646" y="63437"/>
                </a:lnTo>
                <a:lnTo>
                  <a:pt x="9661" y="57174"/>
                </a:lnTo>
                <a:lnTo>
                  <a:pt x="9003" y="50022"/>
                </a:lnTo>
                <a:lnTo>
                  <a:pt x="8565" y="43270"/>
                </a:lnTo>
                <a:lnTo>
                  <a:pt x="8273" y="36784"/>
                </a:lnTo>
                <a:lnTo>
                  <a:pt x="8078" y="30475"/>
                </a:lnTo>
                <a:lnTo>
                  <a:pt x="8941" y="25278"/>
                </a:lnTo>
                <a:lnTo>
                  <a:pt x="10508" y="20820"/>
                </a:lnTo>
                <a:lnTo>
                  <a:pt x="12545" y="16857"/>
                </a:lnTo>
                <a:lnTo>
                  <a:pt x="14895" y="13222"/>
                </a:lnTo>
                <a:lnTo>
                  <a:pt x="17454" y="9807"/>
                </a:lnTo>
                <a:lnTo>
                  <a:pt x="20152" y="6538"/>
                </a:lnTo>
                <a:lnTo>
                  <a:pt x="22943" y="4358"/>
                </a:lnTo>
                <a:lnTo>
                  <a:pt x="25795" y="2905"/>
                </a:lnTo>
                <a:lnTo>
                  <a:pt x="3447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1092"/>
          <p:cNvSpPr/>
          <p:nvPr/>
        </p:nvSpPr>
        <p:spPr>
          <a:xfrm>
            <a:off x="5331781" y="171168"/>
            <a:ext cx="97470" cy="78680"/>
          </a:xfrm>
          <a:custGeom>
            <a:avLst/>
            <a:gdLst/>
            <a:ahLst/>
            <a:cxnLst/>
            <a:rect l="0" t="0" r="0" b="0"/>
            <a:pathLst>
              <a:path w="97470" h="78680">
                <a:moveTo>
                  <a:pt x="43890" y="61003"/>
                </a:moveTo>
                <a:lnTo>
                  <a:pt x="64881" y="40013"/>
                </a:lnTo>
                <a:lnTo>
                  <a:pt x="66814" y="37088"/>
                </a:lnTo>
                <a:lnTo>
                  <a:pt x="68102" y="34145"/>
                </a:lnTo>
                <a:lnTo>
                  <a:pt x="68962" y="31192"/>
                </a:lnTo>
                <a:lnTo>
                  <a:pt x="70526" y="27238"/>
                </a:lnTo>
                <a:lnTo>
                  <a:pt x="72562" y="22618"/>
                </a:lnTo>
                <a:lnTo>
                  <a:pt x="78217" y="10426"/>
                </a:lnTo>
                <a:lnTo>
                  <a:pt x="78681" y="8434"/>
                </a:lnTo>
                <a:lnTo>
                  <a:pt x="78991" y="6113"/>
                </a:lnTo>
                <a:lnTo>
                  <a:pt x="79196" y="3574"/>
                </a:lnTo>
                <a:lnTo>
                  <a:pt x="78342" y="1881"/>
                </a:lnTo>
                <a:lnTo>
                  <a:pt x="76780" y="753"/>
                </a:lnTo>
                <a:lnTo>
                  <a:pt x="74746" y="0"/>
                </a:lnTo>
                <a:lnTo>
                  <a:pt x="70414" y="491"/>
                </a:lnTo>
                <a:lnTo>
                  <a:pt x="64550" y="1810"/>
                </a:lnTo>
                <a:lnTo>
                  <a:pt x="57663" y="3682"/>
                </a:lnTo>
                <a:lnTo>
                  <a:pt x="52080" y="5922"/>
                </a:lnTo>
                <a:lnTo>
                  <a:pt x="47366" y="8407"/>
                </a:lnTo>
                <a:lnTo>
                  <a:pt x="30699" y="19292"/>
                </a:lnTo>
                <a:lnTo>
                  <a:pt x="23190" y="24266"/>
                </a:lnTo>
                <a:lnTo>
                  <a:pt x="17192" y="28574"/>
                </a:lnTo>
                <a:lnTo>
                  <a:pt x="12200" y="32439"/>
                </a:lnTo>
                <a:lnTo>
                  <a:pt x="7881" y="36007"/>
                </a:lnTo>
                <a:lnTo>
                  <a:pt x="5001" y="39378"/>
                </a:lnTo>
                <a:lnTo>
                  <a:pt x="3082" y="42618"/>
                </a:lnTo>
                <a:lnTo>
                  <a:pt x="1801" y="45770"/>
                </a:lnTo>
                <a:lnTo>
                  <a:pt x="948" y="48863"/>
                </a:lnTo>
                <a:lnTo>
                  <a:pt x="379" y="51918"/>
                </a:lnTo>
                <a:lnTo>
                  <a:pt x="0" y="54946"/>
                </a:lnTo>
                <a:lnTo>
                  <a:pt x="1732" y="57958"/>
                </a:lnTo>
                <a:lnTo>
                  <a:pt x="4871" y="60957"/>
                </a:lnTo>
                <a:lnTo>
                  <a:pt x="8947" y="63949"/>
                </a:lnTo>
                <a:lnTo>
                  <a:pt x="12658" y="65944"/>
                </a:lnTo>
                <a:lnTo>
                  <a:pt x="16123" y="67274"/>
                </a:lnTo>
                <a:lnTo>
                  <a:pt x="19426" y="68160"/>
                </a:lnTo>
                <a:lnTo>
                  <a:pt x="23612" y="69743"/>
                </a:lnTo>
                <a:lnTo>
                  <a:pt x="28387" y="71791"/>
                </a:lnTo>
                <a:lnTo>
                  <a:pt x="33555" y="74148"/>
                </a:lnTo>
                <a:lnTo>
                  <a:pt x="38984" y="75720"/>
                </a:lnTo>
                <a:lnTo>
                  <a:pt x="44588" y="76767"/>
                </a:lnTo>
                <a:lnTo>
                  <a:pt x="50309" y="77466"/>
                </a:lnTo>
                <a:lnTo>
                  <a:pt x="56107" y="77931"/>
                </a:lnTo>
                <a:lnTo>
                  <a:pt x="61957" y="78242"/>
                </a:lnTo>
                <a:lnTo>
                  <a:pt x="77025" y="78679"/>
                </a:lnTo>
                <a:lnTo>
                  <a:pt x="97469" y="6993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1093"/>
          <p:cNvSpPr/>
          <p:nvPr/>
        </p:nvSpPr>
        <p:spPr>
          <a:xfrm>
            <a:off x="5456039" y="53578"/>
            <a:ext cx="80368" cy="196454"/>
          </a:xfrm>
          <a:custGeom>
            <a:avLst/>
            <a:gdLst/>
            <a:ahLst/>
            <a:cxnLst/>
            <a:rect l="0" t="0" r="0" b="0"/>
            <a:pathLst>
              <a:path w="80368" h="196454">
                <a:moveTo>
                  <a:pt x="0" y="0"/>
                </a:moveTo>
                <a:lnTo>
                  <a:pt x="0" y="21909"/>
                </a:lnTo>
                <a:lnTo>
                  <a:pt x="992" y="31473"/>
                </a:lnTo>
                <a:lnTo>
                  <a:pt x="2646" y="42810"/>
                </a:lnTo>
                <a:lnTo>
                  <a:pt x="4740" y="55329"/>
                </a:lnTo>
                <a:lnTo>
                  <a:pt x="7129" y="65659"/>
                </a:lnTo>
                <a:lnTo>
                  <a:pt x="9713" y="74531"/>
                </a:lnTo>
                <a:lnTo>
                  <a:pt x="12428" y="82429"/>
                </a:lnTo>
                <a:lnTo>
                  <a:pt x="16223" y="89679"/>
                </a:lnTo>
                <a:lnTo>
                  <a:pt x="20737" y="96497"/>
                </a:lnTo>
                <a:lnTo>
                  <a:pt x="25731" y="103026"/>
                </a:lnTo>
                <a:lnTo>
                  <a:pt x="30052" y="109364"/>
                </a:lnTo>
                <a:lnTo>
                  <a:pt x="33925" y="115573"/>
                </a:lnTo>
                <a:lnTo>
                  <a:pt x="37500" y="121697"/>
                </a:lnTo>
                <a:lnTo>
                  <a:pt x="40875" y="128756"/>
                </a:lnTo>
                <a:lnTo>
                  <a:pt x="44117" y="136439"/>
                </a:lnTo>
                <a:lnTo>
                  <a:pt x="47270" y="144537"/>
                </a:lnTo>
                <a:lnTo>
                  <a:pt x="52349" y="152913"/>
                </a:lnTo>
                <a:lnTo>
                  <a:pt x="58712" y="161473"/>
                </a:lnTo>
                <a:lnTo>
                  <a:pt x="80367" y="19645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1094"/>
          <p:cNvSpPr/>
          <p:nvPr/>
        </p:nvSpPr>
        <p:spPr>
          <a:xfrm>
            <a:off x="5616773" y="206624"/>
            <a:ext cx="35720" cy="52337"/>
          </a:xfrm>
          <a:custGeom>
            <a:avLst/>
            <a:gdLst/>
            <a:ahLst/>
            <a:cxnLst/>
            <a:rect l="0" t="0" r="0" b="0"/>
            <a:pathLst>
              <a:path w="35720" h="52337">
                <a:moveTo>
                  <a:pt x="0" y="7688"/>
                </a:moveTo>
                <a:lnTo>
                  <a:pt x="0" y="0"/>
                </a:lnTo>
                <a:lnTo>
                  <a:pt x="993" y="578"/>
                </a:lnTo>
                <a:lnTo>
                  <a:pt x="2646" y="1956"/>
                </a:lnTo>
                <a:lnTo>
                  <a:pt x="4741" y="3867"/>
                </a:lnTo>
                <a:lnTo>
                  <a:pt x="6137" y="6133"/>
                </a:lnTo>
                <a:lnTo>
                  <a:pt x="7068" y="8635"/>
                </a:lnTo>
                <a:lnTo>
                  <a:pt x="7689" y="11296"/>
                </a:lnTo>
                <a:lnTo>
                  <a:pt x="10087" y="16047"/>
                </a:lnTo>
                <a:lnTo>
                  <a:pt x="13670" y="22190"/>
                </a:lnTo>
                <a:lnTo>
                  <a:pt x="18043" y="29262"/>
                </a:lnTo>
                <a:lnTo>
                  <a:pt x="20958" y="34969"/>
                </a:lnTo>
                <a:lnTo>
                  <a:pt x="22902" y="39766"/>
                </a:lnTo>
                <a:lnTo>
                  <a:pt x="35719" y="5233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1095"/>
          <p:cNvSpPr/>
          <p:nvPr/>
        </p:nvSpPr>
        <p:spPr>
          <a:xfrm>
            <a:off x="5607843" y="107156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1096"/>
          <p:cNvSpPr/>
          <p:nvPr/>
        </p:nvSpPr>
        <p:spPr>
          <a:xfrm>
            <a:off x="5707590" y="187523"/>
            <a:ext cx="141356" cy="98228"/>
          </a:xfrm>
          <a:custGeom>
            <a:avLst/>
            <a:gdLst/>
            <a:ahLst/>
            <a:cxnLst/>
            <a:rect l="0" t="0" r="0" b="0"/>
            <a:pathLst>
              <a:path w="141356" h="98228">
                <a:moveTo>
                  <a:pt x="60988" y="0"/>
                </a:moveTo>
                <a:lnTo>
                  <a:pt x="33182" y="0"/>
                </a:lnTo>
                <a:lnTo>
                  <a:pt x="28560" y="992"/>
                </a:lnTo>
                <a:lnTo>
                  <a:pt x="23494" y="2646"/>
                </a:lnTo>
                <a:lnTo>
                  <a:pt x="18133" y="4740"/>
                </a:lnTo>
                <a:lnTo>
                  <a:pt x="14559" y="7129"/>
                </a:lnTo>
                <a:lnTo>
                  <a:pt x="12175" y="9714"/>
                </a:lnTo>
                <a:lnTo>
                  <a:pt x="10586" y="12429"/>
                </a:lnTo>
                <a:lnTo>
                  <a:pt x="8535" y="15231"/>
                </a:lnTo>
                <a:lnTo>
                  <a:pt x="6175" y="18092"/>
                </a:lnTo>
                <a:lnTo>
                  <a:pt x="3610" y="20991"/>
                </a:lnTo>
                <a:lnTo>
                  <a:pt x="1901" y="23916"/>
                </a:lnTo>
                <a:lnTo>
                  <a:pt x="760" y="26858"/>
                </a:lnTo>
                <a:lnTo>
                  <a:pt x="0" y="29811"/>
                </a:lnTo>
                <a:lnTo>
                  <a:pt x="486" y="32773"/>
                </a:lnTo>
                <a:lnTo>
                  <a:pt x="1801" y="35739"/>
                </a:lnTo>
                <a:lnTo>
                  <a:pt x="6301" y="42889"/>
                </a:lnTo>
                <a:lnTo>
                  <a:pt x="7663" y="44467"/>
                </a:lnTo>
                <a:lnTo>
                  <a:pt x="9563" y="46512"/>
                </a:lnTo>
                <a:lnTo>
                  <a:pt x="11822" y="48867"/>
                </a:lnTo>
                <a:lnTo>
                  <a:pt x="14320" y="50438"/>
                </a:lnTo>
                <a:lnTo>
                  <a:pt x="16978" y="51484"/>
                </a:lnTo>
                <a:lnTo>
                  <a:pt x="19741" y="52182"/>
                </a:lnTo>
                <a:lnTo>
                  <a:pt x="23568" y="51655"/>
                </a:lnTo>
                <a:lnTo>
                  <a:pt x="28104" y="50312"/>
                </a:lnTo>
                <a:lnTo>
                  <a:pt x="33112" y="48424"/>
                </a:lnTo>
                <a:lnTo>
                  <a:pt x="39428" y="45181"/>
                </a:lnTo>
                <a:lnTo>
                  <a:pt x="46614" y="41035"/>
                </a:lnTo>
                <a:lnTo>
                  <a:pt x="54382" y="36286"/>
                </a:lnTo>
                <a:lnTo>
                  <a:pt x="61545" y="32128"/>
                </a:lnTo>
                <a:lnTo>
                  <a:pt x="74795" y="24863"/>
                </a:lnTo>
                <a:lnTo>
                  <a:pt x="79122" y="21536"/>
                </a:lnTo>
                <a:lnTo>
                  <a:pt x="82007" y="18326"/>
                </a:lnTo>
                <a:lnTo>
                  <a:pt x="83930" y="15194"/>
                </a:lnTo>
                <a:lnTo>
                  <a:pt x="85213" y="14098"/>
                </a:lnTo>
                <a:lnTo>
                  <a:pt x="86067" y="14360"/>
                </a:lnTo>
                <a:lnTo>
                  <a:pt x="86637" y="15526"/>
                </a:lnTo>
                <a:lnTo>
                  <a:pt x="88009" y="17296"/>
                </a:lnTo>
                <a:lnTo>
                  <a:pt x="89916" y="19468"/>
                </a:lnTo>
                <a:lnTo>
                  <a:pt x="92180" y="21908"/>
                </a:lnTo>
                <a:lnTo>
                  <a:pt x="93689" y="25520"/>
                </a:lnTo>
                <a:lnTo>
                  <a:pt x="94695" y="29912"/>
                </a:lnTo>
                <a:lnTo>
                  <a:pt x="95365" y="34824"/>
                </a:lnTo>
                <a:lnTo>
                  <a:pt x="96804" y="41075"/>
                </a:lnTo>
                <a:lnTo>
                  <a:pt x="98756" y="48219"/>
                </a:lnTo>
                <a:lnTo>
                  <a:pt x="101050" y="55959"/>
                </a:lnTo>
                <a:lnTo>
                  <a:pt x="103570" y="62110"/>
                </a:lnTo>
                <a:lnTo>
                  <a:pt x="106243" y="67204"/>
                </a:lnTo>
                <a:lnTo>
                  <a:pt x="109018" y="71592"/>
                </a:lnTo>
                <a:lnTo>
                  <a:pt x="111859" y="75509"/>
                </a:lnTo>
                <a:lnTo>
                  <a:pt x="114746" y="79113"/>
                </a:lnTo>
                <a:lnTo>
                  <a:pt x="117662" y="82507"/>
                </a:lnTo>
                <a:lnTo>
                  <a:pt x="121591" y="85763"/>
                </a:lnTo>
                <a:lnTo>
                  <a:pt x="126195" y="88925"/>
                </a:lnTo>
                <a:lnTo>
                  <a:pt x="141355" y="9822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1097"/>
          <p:cNvSpPr/>
          <p:nvPr/>
        </p:nvSpPr>
        <p:spPr>
          <a:xfrm>
            <a:off x="5884664" y="95459"/>
            <a:ext cx="140992" cy="171961"/>
          </a:xfrm>
          <a:custGeom>
            <a:avLst/>
            <a:gdLst/>
            <a:ahLst/>
            <a:cxnLst/>
            <a:rect l="0" t="0" r="0" b="0"/>
            <a:pathLst>
              <a:path w="140992" h="171961">
                <a:moveTo>
                  <a:pt x="0" y="29556"/>
                </a:moveTo>
                <a:lnTo>
                  <a:pt x="0" y="0"/>
                </a:lnTo>
                <a:lnTo>
                  <a:pt x="0" y="21182"/>
                </a:lnTo>
                <a:lnTo>
                  <a:pt x="992" y="31911"/>
                </a:lnTo>
                <a:lnTo>
                  <a:pt x="2646" y="44025"/>
                </a:lnTo>
                <a:lnTo>
                  <a:pt x="4740" y="57061"/>
                </a:lnTo>
                <a:lnTo>
                  <a:pt x="8121" y="70713"/>
                </a:lnTo>
                <a:lnTo>
                  <a:pt x="12359" y="84775"/>
                </a:lnTo>
                <a:lnTo>
                  <a:pt x="17169" y="99111"/>
                </a:lnTo>
                <a:lnTo>
                  <a:pt x="21368" y="110653"/>
                </a:lnTo>
                <a:lnTo>
                  <a:pt x="25159" y="120331"/>
                </a:lnTo>
                <a:lnTo>
                  <a:pt x="28679" y="128768"/>
                </a:lnTo>
                <a:lnTo>
                  <a:pt x="33010" y="136377"/>
                </a:lnTo>
                <a:lnTo>
                  <a:pt x="37881" y="143434"/>
                </a:lnTo>
                <a:lnTo>
                  <a:pt x="43114" y="150123"/>
                </a:lnTo>
                <a:lnTo>
                  <a:pt x="48586" y="154583"/>
                </a:lnTo>
                <a:lnTo>
                  <a:pt x="54219" y="157556"/>
                </a:lnTo>
                <a:lnTo>
                  <a:pt x="59958" y="159538"/>
                </a:lnTo>
                <a:lnTo>
                  <a:pt x="64777" y="161851"/>
                </a:lnTo>
                <a:lnTo>
                  <a:pt x="68981" y="164386"/>
                </a:lnTo>
                <a:lnTo>
                  <a:pt x="72777" y="167067"/>
                </a:lnTo>
                <a:lnTo>
                  <a:pt x="77291" y="168855"/>
                </a:lnTo>
                <a:lnTo>
                  <a:pt x="82285" y="170047"/>
                </a:lnTo>
                <a:lnTo>
                  <a:pt x="87599" y="170842"/>
                </a:lnTo>
                <a:lnTo>
                  <a:pt x="92133" y="171372"/>
                </a:lnTo>
                <a:lnTo>
                  <a:pt x="96148" y="171725"/>
                </a:lnTo>
                <a:lnTo>
                  <a:pt x="99818" y="171960"/>
                </a:lnTo>
                <a:lnTo>
                  <a:pt x="104248" y="171125"/>
                </a:lnTo>
                <a:lnTo>
                  <a:pt x="109186" y="169576"/>
                </a:lnTo>
                <a:lnTo>
                  <a:pt x="114462" y="167551"/>
                </a:lnTo>
                <a:lnTo>
                  <a:pt x="118973" y="165209"/>
                </a:lnTo>
                <a:lnTo>
                  <a:pt x="122971" y="162655"/>
                </a:lnTo>
                <a:lnTo>
                  <a:pt x="126629" y="159961"/>
                </a:lnTo>
                <a:lnTo>
                  <a:pt x="130060" y="156180"/>
                </a:lnTo>
                <a:lnTo>
                  <a:pt x="133339" y="151675"/>
                </a:lnTo>
                <a:lnTo>
                  <a:pt x="136518" y="146688"/>
                </a:lnTo>
                <a:lnTo>
                  <a:pt x="138636" y="142370"/>
                </a:lnTo>
                <a:lnTo>
                  <a:pt x="140049" y="138500"/>
                </a:lnTo>
                <a:lnTo>
                  <a:pt x="140991" y="134928"/>
                </a:lnTo>
                <a:lnTo>
                  <a:pt x="140627" y="131554"/>
                </a:lnTo>
                <a:lnTo>
                  <a:pt x="139392" y="128312"/>
                </a:lnTo>
                <a:lnTo>
                  <a:pt x="137576" y="125159"/>
                </a:lnTo>
                <a:lnTo>
                  <a:pt x="133389" y="121073"/>
                </a:lnTo>
                <a:lnTo>
                  <a:pt x="127622" y="116364"/>
                </a:lnTo>
                <a:lnTo>
                  <a:pt x="120800" y="111241"/>
                </a:lnTo>
                <a:lnTo>
                  <a:pt x="113275" y="106833"/>
                </a:lnTo>
                <a:lnTo>
                  <a:pt x="105282" y="102902"/>
                </a:lnTo>
                <a:lnTo>
                  <a:pt x="96977" y="99289"/>
                </a:lnTo>
                <a:lnTo>
                  <a:pt x="89456" y="96881"/>
                </a:lnTo>
                <a:lnTo>
                  <a:pt x="82457" y="95275"/>
                </a:lnTo>
                <a:lnTo>
                  <a:pt x="75808" y="94205"/>
                </a:lnTo>
                <a:lnTo>
                  <a:pt x="70382" y="92499"/>
                </a:lnTo>
                <a:lnTo>
                  <a:pt x="65773" y="90370"/>
                </a:lnTo>
                <a:lnTo>
                  <a:pt x="61708" y="87958"/>
                </a:lnTo>
                <a:lnTo>
                  <a:pt x="58005" y="86350"/>
                </a:lnTo>
                <a:lnTo>
                  <a:pt x="54545" y="85278"/>
                </a:lnTo>
                <a:lnTo>
                  <a:pt x="44648" y="8313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1098"/>
          <p:cNvSpPr/>
          <p:nvPr/>
        </p:nvSpPr>
        <p:spPr>
          <a:xfrm>
            <a:off x="6054328" y="62507"/>
            <a:ext cx="62508" cy="196454"/>
          </a:xfrm>
          <a:custGeom>
            <a:avLst/>
            <a:gdLst/>
            <a:ahLst/>
            <a:cxnLst/>
            <a:rect l="0" t="0" r="0" b="0"/>
            <a:pathLst>
              <a:path w="62508" h="196454">
                <a:moveTo>
                  <a:pt x="0" y="0"/>
                </a:moveTo>
                <a:lnTo>
                  <a:pt x="0" y="36131"/>
                </a:lnTo>
                <a:lnTo>
                  <a:pt x="992" y="45916"/>
                </a:lnTo>
                <a:lnTo>
                  <a:pt x="2646" y="53431"/>
                </a:lnTo>
                <a:lnTo>
                  <a:pt x="4740" y="59433"/>
                </a:lnTo>
                <a:lnTo>
                  <a:pt x="8121" y="67404"/>
                </a:lnTo>
                <a:lnTo>
                  <a:pt x="17169" y="86843"/>
                </a:lnTo>
                <a:lnTo>
                  <a:pt x="20376" y="95598"/>
                </a:lnTo>
                <a:lnTo>
                  <a:pt x="22513" y="103420"/>
                </a:lnTo>
                <a:lnTo>
                  <a:pt x="23938" y="110619"/>
                </a:lnTo>
                <a:lnTo>
                  <a:pt x="25881" y="117402"/>
                </a:lnTo>
                <a:lnTo>
                  <a:pt x="28168" y="123909"/>
                </a:lnTo>
                <a:lnTo>
                  <a:pt x="30685" y="130231"/>
                </a:lnTo>
                <a:lnTo>
                  <a:pt x="33355" y="136430"/>
                </a:lnTo>
                <a:lnTo>
                  <a:pt x="38968" y="148610"/>
                </a:lnTo>
                <a:lnTo>
                  <a:pt x="41853" y="153644"/>
                </a:lnTo>
                <a:lnTo>
                  <a:pt x="44769" y="157992"/>
                </a:lnTo>
                <a:lnTo>
                  <a:pt x="47706" y="161883"/>
                </a:lnTo>
                <a:lnTo>
                  <a:pt x="49663" y="166461"/>
                </a:lnTo>
                <a:lnTo>
                  <a:pt x="50967" y="171497"/>
                </a:lnTo>
                <a:lnTo>
                  <a:pt x="51838" y="176840"/>
                </a:lnTo>
                <a:lnTo>
                  <a:pt x="53410" y="181393"/>
                </a:lnTo>
                <a:lnTo>
                  <a:pt x="55451" y="185421"/>
                </a:lnTo>
                <a:lnTo>
                  <a:pt x="62507" y="19645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1099"/>
          <p:cNvSpPr/>
          <p:nvPr/>
        </p:nvSpPr>
        <p:spPr>
          <a:xfrm>
            <a:off x="6170414" y="169715"/>
            <a:ext cx="80368" cy="80317"/>
          </a:xfrm>
          <a:custGeom>
            <a:avLst/>
            <a:gdLst/>
            <a:ahLst/>
            <a:cxnLst/>
            <a:rect l="0" t="0" r="0" b="0"/>
            <a:pathLst>
              <a:path w="80368" h="80317">
                <a:moveTo>
                  <a:pt x="0" y="71386"/>
                </a:moveTo>
                <a:lnTo>
                  <a:pt x="20117" y="51269"/>
                </a:lnTo>
                <a:lnTo>
                  <a:pt x="26310" y="46068"/>
                </a:lnTo>
                <a:lnTo>
                  <a:pt x="43774" y="32352"/>
                </a:lnTo>
                <a:lnTo>
                  <a:pt x="50018" y="26512"/>
                </a:lnTo>
                <a:lnTo>
                  <a:pt x="54182" y="21626"/>
                </a:lnTo>
                <a:lnTo>
                  <a:pt x="56957" y="17377"/>
                </a:lnTo>
                <a:lnTo>
                  <a:pt x="58807" y="13552"/>
                </a:lnTo>
                <a:lnTo>
                  <a:pt x="60040" y="10010"/>
                </a:lnTo>
                <a:lnTo>
                  <a:pt x="60863" y="6656"/>
                </a:lnTo>
                <a:lnTo>
                  <a:pt x="60419" y="4420"/>
                </a:lnTo>
                <a:lnTo>
                  <a:pt x="59131" y="2930"/>
                </a:lnTo>
                <a:lnTo>
                  <a:pt x="57279" y="1936"/>
                </a:lnTo>
                <a:lnTo>
                  <a:pt x="55054" y="1273"/>
                </a:lnTo>
                <a:lnTo>
                  <a:pt x="52577" y="832"/>
                </a:lnTo>
                <a:lnTo>
                  <a:pt x="49934" y="537"/>
                </a:lnTo>
                <a:lnTo>
                  <a:pt x="47180" y="341"/>
                </a:lnTo>
                <a:lnTo>
                  <a:pt x="44352" y="210"/>
                </a:lnTo>
                <a:lnTo>
                  <a:pt x="38563" y="65"/>
                </a:lnTo>
                <a:lnTo>
                  <a:pt x="32683" y="0"/>
                </a:lnTo>
                <a:lnTo>
                  <a:pt x="29726" y="975"/>
                </a:lnTo>
                <a:lnTo>
                  <a:pt x="26762" y="2617"/>
                </a:lnTo>
                <a:lnTo>
                  <a:pt x="23795" y="4704"/>
                </a:lnTo>
                <a:lnTo>
                  <a:pt x="21816" y="7088"/>
                </a:lnTo>
                <a:lnTo>
                  <a:pt x="20497" y="9669"/>
                </a:lnTo>
                <a:lnTo>
                  <a:pt x="19618" y="12382"/>
                </a:lnTo>
                <a:lnTo>
                  <a:pt x="18039" y="16175"/>
                </a:lnTo>
                <a:lnTo>
                  <a:pt x="15995" y="20688"/>
                </a:lnTo>
                <a:lnTo>
                  <a:pt x="13639" y="25681"/>
                </a:lnTo>
                <a:lnTo>
                  <a:pt x="12070" y="30002"/>
                </a:lnTo>
                <a:lnTo>
                  <a:pt x="11023" y="33875"/>
                </a:lnTo>
                <a:lnTo>
                  <a:pt x="10325" y="37449"/>
                </a:lnTo>
                <a:lnTo>
                  <a:pt x="9859" y="40824"/>
                </a:lnTo>
                <a:lnTo>
                  <a:pt x="9549" y="44066"/>
                </a:lnTo>
                <a:lnTo>
                  <a:pt x="9343" y="47220"/>
                </a:lnTo>
                <a:lnTo>
                  <a:pt x="10197" y="50314"/>
                </a:lnTo>
                <a:lnTo>
                  <a:pt x="11759" y="53369"/>
                </a:lnTo>
                <a:lnTo>
                  <a:pt x="13793" y="56398"/>
                </a:lnTo>
                <a:lnTo>
                  <a:pt x="16140" y="59410"/>
                </a:lnTo>
                <a:lnTo>
                  <a:pt x="18698" y="62410"/>
                </a:lnTo>
                <a:lnTo>
                  <a:pt x="21394" y="65402"/>
                </a:lnTo>
                <a:lnTo>
                  <a:pt x="24185" y="67397"/>
                </a:lnTo>
                <a:lnTo>
                  <a:pt x="27037" y="68726"/>
                </a:lnTo>
                <a:lnTo>
                  <a:pt x="29931" y="69613"/>
                </a:lnTo>
                <a:lnTo>
                  <a:pt x="36821" y="71196"/>
                </a:lnTo>
                <a:lnTo>
                  <a:pt x="80367" y="8031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1100"/>
          <p:cNvSpPr/>
          <p:nvPr/>
        </p:nvSpPr>
        <p:spPr>
          <a:xfrm>
            <a:off x="6458587" y="80367"/>
            <a:ext cx="149382" cy="160735"/>
          </a:xfrm>
          <a:custGeom>
            <a:avLst/>
            <a:gdLst/>
            <a:ahLst/>
            <a:cxnLst/>
            <a:rect l="0" t="0" r="0" b="0"/>
            <a:pathLst>
              <a:path w="149382" h="160735">
                <a:moveTo>
                  <a:pt x="149381" y="0"/>
                </a:moveTo>
                <a:lnTo>
                  <a:pt x="93178" y="0"/>
                </a:lnTo>
                <a:lnTo>
                  <a:pt x="83140" y="992"/>
                </a:lnTo>
                <a:lnTo>
                  <a:pt x="74462" y="2646"/>
                </a:lnTo>
                <a:lnTo>
                  <a:pt x="66692" y="4740"/>
                </a:lnTo>
                <a:lnTo>
                  <a:pt x="50123" y="9713"/>
                </a:lnTo>
                <a:lnTo>
                  <a:pt x="41537" y="12429"/>
                </a:lnTo>
                <a:lnTo>
                  <a:pt x="33829" y="15231"/>
                </a:lnTo>
                <a:lnTo>
                  <a:pt x="26706" y="18091"/>
                </a:lnTo>
                <a:lnTo>
                  <a:pt x="19973" y="20990"/>
                </a:lnTo>
                <a:lnTo>
                  <a:pt x="14492" y="23915"/>
                </a:lnTo>
                <a:lnTo>
                  <a:pt x="9846" y="26858"/>
                </a:lnTo>
                <a:lnTo>
                  <a:pt x="5756" y="29811"/>
                </a:lnTo>
                <a:lnTo>
                  <a:pt x="3030" y="32772"/>
                </a:lnTo>
                <a:lnTo>
                  <a:pt x="1212" y="35739"/>
                </a:lnTo>
                <a:lnTo>
                  <a:pt x="0" y="38709"/>
                </a:lnTo>
                <a:lnTo>
                  <a:pt x="185" y="41681"/>
                </a:lnTo>
                <a:lnTo>
                  <a:pt x="1300" y="44654"/>
                </a:lnTo>
                <a:lnTo>
                  <a:pt x="3035" y="47629"/>
                </a:lnTo>
                <a:lnTo>
                  <a:pt x="7609" y="56225"/>
                </a:lnTo>
                <a:lnTo>
                  <a:pt x="10218" y="61296"/>
                </a:lnTo>
                <a:lnTo>
                  <a:pt x="14934" y="65669"/>
                </a:lnTo>
                <a:lnTo>
                  <a:pt x="21055" y="69576"/>
                </a:lnTo>
                <a:lnTo>
                  <a:pt x="47524" y="82976"/>
                </a:lnTo>
                <a:lnTo>
                  <a:pt x="54688" y="86075"/>
                </a:lnTo>
                <a:lnTo>
                  <a:pt x="62439" y="89133"/>
                </a:lnTo>
                <a:lnTo>
                  <a:pt x="78990" y="95177"/>
                </a:lnTo>
                <a:lnTo>
                  <a:pt x="96268" y="101171"/>
                </a:lnTo>
                <a:lnTo>
                  <a:pt x="104051" y="105150"/>
                </a:lnTo>
                <a:lnTo>
                  <a:pt x="111224" y="109787"/>
                </a:lnTo>
                <a:lnTo>
                  <a:pt x="117989" y="114863"/>
                </a:lnTo>
                <a:lnTo>
                  <a:pt x="123493" y="119240"/>
                </a:lnTo>
                <a:lnTo>
                  <a:pt x="128154" y="123149"/>
                </a:lnTo>
                <a:lnTo>
                  <a:pt x="138022" y="131812"/>
                </a:lnTo>
                <a:lnTo>
                  <a:pt x="138832" y="133516"/>
                </a:lnTo>
                <a:lnTo>
                  <a:pt x="139732" y="138054"/>
                </a:lnTo>
                <a:lnTo>
                  <a:pt x="138980" y="139661"/>
                </a:lnTo>
                <a:lnTo>
                  <a:pt x="137486" y="140732"/>
                </a:lnTo>
                <a:lnTo>
                  <a:pt x="135498" y="141446"/>
                </a:lnTo>
                <a:lnTo>
                  <a:pt x="132189" y="142915"/>
                </a:lnTo>
                <a:lnTo>
                  <a:pt x="123219" y="147192"/>
                </a:lnTo>
                <a:lnTo>
                  <a:pt x="115072" y="148729"/>
                </a:lnTo>
                <a:lnTo>
                  <a:pt x="104681" y="149754"/>
                </a:lnTo>
                <a:lnTo>
                  <a:pt x="92792" y="150438"/>
                </a:lnTo>
                <a:lnTo>
                  <a:pt x="81890" y="151885"/>
                </a:lnTo>
                <a:lnTo>
                  <a:pt x="71645" y="153843"/>
                </a:lnTo>
                <a:lnTo>
                  <a:pt x="61839" y="156140"/>
                </a:lnTo>
                <a:lnTo>
                  <a:pt x="53317" y="157671"/>
                </a:lnTo>
                <a:lnTo>
                  <a:pt x="45650" y="158692"/>
                </a:lnTo>
                <a:lnTo>
                  <a:pt x="24366" y="16073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1101"/>
          <p:cNvSpPr/>
          <p:nvPr/>
        </p:nvSpPr>
        <p:spPr>
          <a:xfrm>
            <a:off x="6599039" y="187918"/>
            <a:ext cx="142876" cy="53184"/>
          </a:xfrm>
          <a:custGeom>
            <a:avLst/>
            <a:gdLst/>
            <a:ahLst/>
            <a:cxnLst/>
            <a:rect l="0" t="0" r="0" b="0"/>
            <a:pathLst>
              <a:path w="142876" h="53184">
                <a:moveTo>
                  <a:pt x="0" y="8535"/>
                </a:moveTo>
                <a:lnTo>
                  <a:pt x="0" y="28652"/>
                </a:lnTo>
                <a:lnTo>
                  <a:pt x="992" y="30876"/>
                </a:lnTo>
                <a:lnTo>
                  <a:pt x="2646" y="32358"/>
                </a:lnTo>
                <a:lnTo>
                  <a:pt x="4740" y="33347"/>
                </a:lnTo>
                <a:lnTo>
                  <a:pt x="7129" y="34998"/>
                </a:lnTo>
                <a:lnTo>
                  <a:pt x="9713" y="37091"/>
                </a:lnTo>
                <a:lnTo>
                  <a:pt x="12428" y="39478"/>
                </a:lnTo>
                <a:lnTo>
                  <a:pt x="15231" y="41070"/>
                </a:lnTo>
                <a:lnTo>
                  <a:pt x="18091" y="42131"/>
                </a:lnTo>
                <a:lnTo>
                  <a:pt x="20991" y="42839"/>
                </a:lnTo>
                <a:lnTo>
                  <a:pt x="23915" y="44302"/>
                </a:lnTo>
                <a:lnTo>
                  <a:pt x="26858" y="46270"/>
                </a:lnTo>
                <a:lnTo>
                  <a:pt x="29812" y="48575"/>
                </a:lnTo>
                <a:lnTo>
                  <a:pt x="32773" y="50111"/>
                </a:lnTo>
                <a:lnTo>
                  <a:pt x="35739" y="51135"/>
                </a:lnTo>
                <a:lnTo>
                  <a:pt x="38708" y="51818"/>
                </a:lnTo>
                <a:lnTo>
                  <a:pt x="41680" y="51281"/>
                </a:lnTo>
                <a:lnTo>
                  <a:pt x="44654" y="49930"/>
                </a:lnTo>
                <a:lnTo>
                  <a:pt x="47628" y="48038"/>
                </a:lnTo>
                <a:lnTo>
                  <a:pt x="52589" y="45784"/>
                </a:lnTo>
                <a:lnTo>
                  <a:pt x="58871" y="43290"/>
                </a:lnTo>
                <a:lnTo>
                  <a:pt x="66037" y="40634"/>
                </a:lnTo>
                <a:lnTo>
                  <a:pt x="70814" y="37872"/>
                </a:lnTo>
                <a:lnTo>
                  <a:pt x="73998" y="35038"/>
                </a:lnTo>
                <a:lnTo>
                  <a:pt x="76121" y="32157"/>
                </a:lnTo>
                <a:lnTo>
                  <a:pt x="78528" y="30236"/>
                </a:lnTo>
                <a:lnTo>
                  <a:pt x="81126" y="28955"/>
                </a:lnTo>
                <a:lnTo>
                  <a:pt x="83849" y="28101"/>
                </a:lnTo>
                <a:lnTo>
                  <a:pt x="85665" y="25548"/>
                </a:lnTo>
                <a:lnTo>
                  <a:pt x="86876" y="21861"/>
                </a:lnTo>
                <a:lnTo>
                  <a:pt x="87683" y="17419"/>
                </a:lnTo>
                <a:lnTo>
                  <a:pt x="88221" y="12473"/>
                </a:lnTo>
                <a:lnTo>
                  <a:pt x="88579" y="7192"/>
                </a:lnTo>
                <a:lnTo>
                  <a:pt x="88818" y="1686"/>
                </a:lnTo>
                <a:lnTo>
                  <a:pt x="89970" y="0"/>
                </a:lnTo>
                <a:lnTo>
                  <a:pt x="91730" y="861"/>
                </a:lnTo>
                <a:lnTo>
                  <a:pt x="93895" y="3419"/>
                </a:lnTo>
                <a:lnTo>
                  <a:pt x="95339" y="6116"/>
                </a:lnTo>
                <a:lnTo>
                  <a:pt x="96301" y="8907"/>
                </a:lnTo>
                <a:lnTo>
                  <a:pt x="96943" y="11759"/>
                </a:lnTo>
                <a:lnTo>
                  <a:pt x="97371" y="14653"/>
                </a:lnTo>
                <a:lnTo>
                  <a:pt x="97656" y="17575"/>
                </a:lnTo>
                <a:lnTo>
                  <a:pt x="97846" y="20514"/>
                </a:lnTo>
                <a:lnTo>
                  <a:pt x="98965" y="23466"/>
                </a:lnTo>
                <a:lnTo>
                  <a:pt x="100703" y="26427"/>
                </a:lnTo>
                <a:lnTo>
                  <a:pt x="102854" y="29392"/>
                </a:lnTo>
                <a:lnTo>
                  <a:pt x="105281" y="32362"/>
                </a:lnTo>
                <a:lnTo>
                  <a:pt x="107890" y="35333"/>
                </a:lnTo>
                <a:lnTo>
                  <a:pt x="110621" y="38307"/>
                </a:lnTo>
                <a:lnTo>
                  <a:pt x="116303" y="44256"/>
                </a:lnTo>
                <a:lnTo>
                  <a:pt x="119207" y="47232"/>
                </a:lnTo>
                <a:lnTo>
                  <a:pt x="122136" y="49216"/>
                </a:lnTo>
                <a:lnTo>
                  <a:pt x="125080" y="50538"/>
                </a:lnTo>
                <a:lnTo>
                  <a:pt x="128034" y="51420"/>
                </a:lnTo>
                <a:lnTo>
                  <a:pt x="130997" y="52008"/>
                </a:lnTo>
                <a:lnTo>
                  <a:pt x="133964" y="52399"/>
                </a:lnTo>
                <a:lnTo>
                  <a:pt x="142875" y="5318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1102"/>
          <p:cNvSpPr/>
          <p:nvPr/>
        </p:nvSpPr>
        <p:spPr>
          <a:xfrm>
            <a:off x="6797266" y="152356"/>
            <a:ext cx="80222" cy="257689"/>
          </a:xfrm>
          <a:custGeom>
            <a:avLst/>
            <a:gdLst/>
            <a:ahLst/>
            <a:cxnLst/>
            <a:rect l="0" t="0" r="0" b="0"/>
            <a:pathLst>
              <a:path w="80222" h="257689">
                <a:moveTo>
                  <a:pt x="7155" y="35167"/>
                </a:moveTo>
                <a:lnTo>
                  <a:pt x="7155" y="49388"/>
                </a:lnTo>
                <a:lnTo>
                  <a:pt x="8148" y="55562"/>
                </a:lnTo>
                <a:lnTo>
                  <a:pt x="9802" y="61662"/>
                </a:lnTo>
                <a:lnTo>
                  <a:pt x="11896" y="67713"/>
                </a:lnTo>
                <a:lnTo>
                  <a:pt x="13292" y="72739"/>
                </a:lnTo>
                <a:lnTo>
                  <a:pt x="14223" y="77082"/>
                </a:lnTo>
                <a:lnTo>
                  <a:pt x="14844" y="80970"/>
                </a:lnTo>
                <a:lnTo>
                  <a:pt x="15258" y="86538"/>
                </a:lnTo>
                <a:lnTo>
                  <a:pt x="15533" y="93227"/>
                </a:lnTo>
                <a:lnTo>
                  <a:pt x="15717" y="100663"/>
                </a:lnTo>
                <a:lnTo>
                  <a:pt x="16832" y="107604"/>
                </a:lnTo>
                <a:lnTo>
                  <a:pt x="18568" y="114216"/>
                </a:lnTo>
                <a:lnTo>
                  <a:pt x="20717" y="120609"/>
                </a:lnTo>
                <a:lnTo>
                  <a:pt x="23141" y="126855"/>
                </a:lnTo>
                <a:lnTo>
                  <a:pt x="25750" y="133003"/>
                </a:lnTo>
                <a:lnTo>
                  <a:pt x="28482" y="139086"/>
                </a:lnTo>
                <a:lnTo>
                  <a:pt x="30303" y="145126"/>
                </a:lnTo>
                <a:lnTo>
                  <a:pt x="31517" y="151137"/>
                </a:lnTo>
                <a:lnTo>
                  <a:pt x="32326" y="157129"/>
                </a:lnTo>
                <a:lnTo>
                  <a:pt x="33858" y="164100"/>
                </a:lnTo>
                <a:lnTo>
                  <a:pt x="35871" y="171724"/>
                </a:lnTo>
                <a:lnTo>
                  <a:pt x="38205" y="179783"/>
                </a:lnTo>
                <a:lnTo>
                  <a:pt x="41746" y="188132"/>
                </a:lnTo>
                <a:lnTo>
                  <a:pt x="46091" y="196675"/>
                </a:lnTo>
                <a:lnTo>
                  <a:pt x="55218" y="213112"/>
                </a:lnTo>
                <a:lnTo>
                  <a:pt x="62581" y="227032"/>
                </a:lnTo>
                <a:lnTo>
                  <a:pt x="66927" y="234515"/>
                </a:lnTo>
                <a:lnTo>
                  <a:pt x="77046" y="250766"/>
                </a:lnTo>
                <a:lnTo>
                  <a:pt x="79546" y="255298"/>
                </a:lnTo>
                <a:lnTo>
                  <a:pt x="80221" y="257327"/>
                </a:lnTo>
                <a:lnTo>
                  <a:pt x="79678" y="257688"/>
                </a:lnTo>
                <a:lnTo>
                  <a:pt x="79317" y="256936"/>
                </a:lnTo>
                <a:lnTo>
                  <a:pt x="78915" y="253455"/>
                </a:lnTo>
                <a:lnTo>
                  <a:pt x="76823" y="245184"/>
                </a:lnTo>
                <a:lnTo>
                  <a:pt x="69207" y="217474"/>
                </a:lnTo>
                <a:lnTo>
                  <a:pt x="65391" y="205322"/>
                </a:lnTo>
                <a:lnTo>
                  <a:pt x="61854" y="195237"/>
                </a:lnTo>
                <a:lnTo>
                  <a:pt x="44308" y="150570"/>
                </a:lnTo>
                <a:lnTo>
                  <a:pt x="39861" y="139884"/>
                </a:lnTo>
                <a:lnTo>
                  <a:pt x="32275" y="122718"/>
                </a:lnTo>
                <a:lnTo>
                  <a:pt x="25596" y="108474"/>
                </a:lnTo>
                <a:lnTo>
                  <a:pt x="22425" y="101898"/>
                </a:lnTo>
                <a:lnTo>
                  <a:pt x="19320" y="93545"/>
                </a:lnTo>
                <a:lnTo>
                  <a:pt x="16257" y="84007"/>
                </a:lnTo>
                <a:lnTo>
                  <a:pt x="10209" y="63819"/>
                </a:lnTo>
                <a:lnTo>
                  <a:pt x="4213" y="44925"/>
                </a:lnTo>
                <a:lnTo>
                  <a:pt x="2217" y="37703"/>
                </a:lnTo>
                <a:lnTo>
                  <a:pt x="887" y="31897"/>
                </a:lnTo>
                <a:lnTo>
                  <a:pt x="0" y="27034"/>
                </a:lnTo>
                <a:lnTo>
                  <a:pt x="401" y="22800"/>
                </a:lnTo>
                <a:lnTo>
                  <a:pt x="1660" y="18985"/>
                </a:lnTo>
                <a:lnTo>
                  <a:pt x="3492" y="15449"/>
                </a:lnTo>
                <a:lnTo>
                  <a:pt x="5705" y="12100"/>
                </a:lnTo>
                <a:lnTo>
                  <a:pt x="8173" y="8875"/>
                </a:lnTo>
                <a:lnTo>
                  <a:pt x="10810" y="5733"/>
                </a:lnTo>
                <a:lnTo>
                  <a:pt x="13561" y="3638"/>
                </a:lnTo>
                <a:lnTo>
                  <a:pt x="16387" y="2241"/>
                </a:lnTo>
                <a:lnTo>
                  <a:pt x="19263" y="1310"/>
                </a:lnTo>
                <a:lnTo>
                  <a:pt x="22172" y="690"/>
                </a:lnTo>
                <a:lnTo>
                  <a:pt x="25104" y="276"/>
                </a:lnTo>
                <a:lnTo>
                  <a:pt x="28051" y="0"/>
                </a:lnTo>
                <a:lnTo>
                  <a:pt x="32000" y="808"/>
                </a:lnTo>
                <a:lnTo>
                  <a:pt x="36616" y="2339"/>
                </a:lnTo>
                <a:lnTo>
                  <a:pt x="41680" y="4352"/>
                </a:lnTo>
                <a:lnTo>
                  <a:pt x="46046" y="6686"/>
                </a:lnTo>
                <a:lnTo>
                  <a:pt x="49950" y="9234"/>
                </a:lnTo>
                <a:lnTo>
                  <a:pt x="53545" y="11926"/>
                </a:lnTo>
                <a:lnTo>
                  <a:pt x="56933" y="14712"/>
                </a:lnTo>
                <a:lnTo>
                  <a:pt x="60184" y="17561"/>
                </a:lnTo>
                <a:lnTo>
                  <a:pt x="63343" y="20453"/>
                </a:lnTo>
                <a:lnTo>
                  <a:pt x="69500" y="26312"/>
                </a:lnTo>
                <a:lnTo>
                  <a:pt x="72531" y="29264"/>
                </a:lnTo>
                <a:lnTo>
                  <a:pt x="74552" y="33216"/>
                </a:lnTo>
                <a:lnTo>
                  <a:pt x="75898" y="37835"/>
                </a:lnTo>
                <a:lnTo>
                  <a:pt x="76797" y="42899"/>
                </a:lnTo>
                <a:lnTo>
                  <a:pt x="77395" y="47267"/>
                </a:lnTo>
                <a:lnTo>
                  <a:pt x="78061" y="54766"/>
                </a:lnTo>
                <a:lnTo>
                  <a:pt x="78356" y="61406"/>
                </a:lnTo>
                <a:lnTo>
                  <a:pt x="78436" y="64566"/>
                </a:lnTo>
                <a:lnTo>
                  <a:pt x="76503" y="69649"/>
                </a:lnTo>
                <a:lnTo>
                  <a:pt x="73231" y="76014"/>
                </a:lnTo>
                <a:lnTo>
                  <a:pt x="69066" y="83235"/>
                </a:lnTo>
                <a:lnTo>
                  <a:pt x="65296" y="89040"/>
                </a:lnTo>
                <a:lnTo>
                  <a:pt x="61791" y="93903"/>
                </a:lnTo>
                <a:lnTo>
                  <a:pt x="58462" y="98137"/>
                </a:lnTo>
                <a:lnTo>
                  <a:pt x="53266" y="101951"/>
                </a:lnTo>
                <a:lnTo>
                  <a:pt x="46826" y="105487"/>
                </a:lnTo>
                <a:lnTo>
                  <a:pt x="39556" y="108836"/>
                </a:lnTo>
                <a:lnTo>
                  <a:pt x="33716" y="112061"/>
                </a:lnTo>
                <a:lnTo>
                  <a:pt x="28832" y="115203"/>
                </a:lnTo>
                <a:lnTo>
                  <a:pt x="16085" y="12446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1103"/>
          <p:cNvSpPr/>
          <p:nvPr/>
        </p:nvSpPr>
        <p:spPr>
          <a:xfrm>
            <a:off x="6929437" y="134011"/>
            <a:ext cx="89143" cy="247945"/>
          </a:xfrm>
          <a:custGeom>
            <a:avLst/>
            <a:gdLst/>
            <a:ahLst/>
            <a:cxnLst/>
            <a:rect l="0" t="0" r="0" b="0"/>
            <a:pathLst>
              <a:path w="89143" h="247945">
                <a:moveTo>
                  <a:pt x="0" y="71371"/>
                </a:moveTo>
                <a:lnTo>
                  <a:pt x="4741" y="76112"/>
                </a:lnTo>
                <a:lnTo>
                  <a:pt x="6137" y="78500"/>
                </a:lnTo>
                <a:lnTo>
                  <a:pt x="7689" y="83800"/>
                </a:lnTo>
                <a:lnTo>
                  <a:pt x="8103" y="87595"/>
                </a:lnTo>
                <a:lnTo>
                  <a:pt x="8378" y="92109"/>
                </a:lnTo>
                <a:lnTo>
                  <a:pt x="8561" y="97103"/>
                </a:lnTo>
                <a:lnTo>
                  <a:pt x="9677" y="106385"/>
                </a:lnTo>
                <a:lnTo>
                  <a:pt x="13561" y="132574"/>
                </a:lnTo>
                <a:lnTo>
                  <a:pt x="15986" y="143923"/>
                </a:lnTo>
                <a:lnTo>
                  <a:pt x="18595" y="153473"/>
                </a:lnTo>
                <a:lnTo>
                  <a:pt x="21327" y="161825"/>
                </a:lnTo>
                <a:lnTo>
                  <a:pt x="24139" y="168385"/>
                </a:lnTo>
                <a:lnTo>
                  <a:pt x="27007" y="173750"/>
                </a:lnTo>
                <a:lnTo>
                  <a:pt x="29911" y="178319"/>
                </a:lnTo>
                <a:lnTo>
                  <a:pt x="32839" y="183350"/>
                </a:lnTo>
                <a:lnTo>
                  <a:pt x="35784" y="188688"/>
                </a:lnTo>
                <a:lnTo>
                  <a:pt x="38738" y="194231"/>
                </a:lnTo>
                <a:lnTo>
                  <a:pt x="41701" y="200902"/>
                </a:lnTo>
                <a:lnTo>
                  <a:pt x="44668" y="208327"/>
                </a:lnTo>
                <a:lnTo>
                  <a:pt x="47638" y="216253"/>
                </a:lnTo>
                <a:lnTo>
                  <a:pt x="50610" y="222530"/>
                </a:lnTo>
                <a:lnTo>
                  <a:pt x="53584" y="227706"/>
                </a:lnTo>
                <a:lnTo>
                  <a:pt x="56559" y="232149"/>
                </a:lnTo>
                <a:lnTo>
                  <a:pt x="59534" y="236103"/>
                </a:lnTo>
                <a:lnTo>
                  <a:pt x="62509" y="239732"/>
                </a:lnTo>
                <a:lnTo>
                  <a:pt x="69674" y="247944"/>
                </a:lnTo>
                <a:lnTo>
                  <a:pt x="70262" y="247625"/>
                </a:lnTo>
                <a:lnTo>
                  <a:pt x="70654" y="246421"/>
                </a:lnTo>
                <a:lnTo>
                  <a:pt x="71089" y="241445"/>
                </a:lnTo>
                <a:lnTo>
                  <a:pt x="71282" y="232618"/>
                </a:lnTo>
                <a:lnTo>
                  <a:pt x="70342" y="225502"/>
                </a:lnTo>
                <a:lnTo>
                  <a:pt x="68723" y="216789"/>
                </a:lnTo>
                <a:lnTo>
                  <a:pt x="66651" y="207012"/>
                </a:lnTo>
                <a:lnTo>
                  <a:pt x="64278" y="198509"/>
                </a:lnTo>
                <a:lnTo>
                  <a:pt x="61704" y="190857"/>
                </a:lnTo>
                <a:lnTo>
                  <a:pt x="58995" y="183770"/>
                </a:lnTo>
                <a:lnTo>
                  <a:pt x="56197" y="177062"/>
                </a:lnTo>
                <a:lnTo>
                  <a:pt x="53340" y="170605"/>
                </a:lnTo>
                <a:lnTo>
                  <a:pt x="50443" y="164316"/>
                </a:lnTo>
                <a:lnTo>
                  <a:pt x="48512" y="158139"/>
                </a:lnTo>
                <a:lnTo>
                  <a:pt x="47223" y="152037"/>
                </a:lnTo>
                <a:lnTo>
                  <a:pt x="46365" y="145984"/>
                </a:lnTo>
                <a:lnTo>
                  <a:pt x="43808" y="138973"/>
                </a:lnTo>
                <a:lnTo>
                  <a:pt x="40120" y="131322"/>
                </a:lnTo>
                <a:lnTo>
                  <a:pt x="31722" y="115875"/>
                </a:lnTo>
                <a:lnTo>
                  <a:pt x="24682" y="102396"/>
                </a:lnTo>
                <a:lnTo>
                  <a:pt x="22408" y="95031"/>
                </a:lnTo>
                <a:lnTo>
                  <a:pt x="20892" y="87144"/>
                </a:lnTo>
                <a:lnTo>
                  <a:pt x="19881" y="78910"/>
                </a:lnTo>
                <a:lnTo>
                  <a:pt x="19207" y="71436"/>
                </a:lnTo>
                <a:lnTo>
                  <a:pt x="18758" y="64469"/>
                </a:lnTo>
                <a:lnTo>
                  <a:pt x="18259" y="52429"/>
                </a:lnTo>
                <a:lnTo>
                  <a:pt x="18037" y="43770"/>
                </a:lnTo>
                <a:lnTo>
                  <a:pt x="18970" y="38088"/>
                </a:lnTo>
                <a:lnTo>
                  <a:pt x="20585" y="31323"/>
                </a:lnTo>
                <a:lnTo>
                  <a:pt x="22652" y="23836"/>
                </a:lnTo>
                <a:lnTo>
                  <a:pt x="24031" y="17853"/>
                </a:lnTo>
                <a:lnTo>
                  <a:pt x="24950" y="12872"/>
                </a:lnTo>
                <a:lnTo>
                  <a:pt x="25564" y="8559"/>
                </a:lnTo>
                <a:lnTo>
                  <a:pt x="26964" y="5684"/>
                </a:lnTo>
                <a:lnTo>
                  <a:pt x="28890" y="3767"/>
                </a:lnTo>
                <a:lnTo>
                  <a:pt x="31167" y="2490"/>
                </a:lnTo>
                <a:lnTo>
                  <a:pt x="33676" y="1638"/>
                </a:lnTo>
                <a:lnTo>
                  <a:pt x="36341" y="1070"/>
                </a:lnTo>
                <a:lnTo>
                  <a:pt x="39111" y="691"/>
                </a:lnTo>
                <a:lnTo>
                  <a:pt x="41949" y="439"/>
                </a:lnTo>
                <a:lnTo>
                  <a:pt x="44833" y="270"/>
                </a:lnTo>
                <a:lnTo>
                  <a:pt x="50684" y="83"/>
                </a:lnTo>
                <a:lnTo>
                  <a:pt x="56591" y="0"/>
                </a:lnTo>
                <a:lnTo>
                  <a:pt x="59555" y="970"/>
                </a:lnTo>
                <a:lnTo>
                  <a:pt x="62524" y="2609"/>
                </a:lnTo>
                <a:lnTo>
                  <a:pt x="65496" y="4694"/>
                </a:lnTo>
                <a:lnTo>
                  <a:pt x="68468" y="8068"/>
                </a:lnTo>
                <a:lnTo>
                  <a:pt x="71442" y="12302"/>
                </a:lnTo>
                <a:lnTo>
                  <a:pt x="74417" y="17109"/>
                </a:lnTo>
                <a:lnTo>
                  <a:pt x="77393" y="21306"/>
                </a:lnTo>
                <a:lnTo>
                  <a:pt x="80369" y="25096"/>
                </a:lnTo>
                <a:lnTo>
                  <a:pt x="83345" y="28615"/>
                </a:lnTo>
                <a:lnTo>
                  <a:pt x="85329" y="31953"/>
                </a:lnTo>
                <a:lnTo>
                  <a:pt x="87533" y="38308"/>
                </a:lnTo>
                <a:lnTo>
                  <a:pt x="88121" y="42384"/>
                </a:lnTo>
                <a:lnTo>
                  <a:pt x="88513" y="47085"/>
                </a:lnTo>
                <a:lnTo>
                  <a:pt x="88949" y="56609"/>
                </a:lnTo>
                <a:lnTo>
                  <a:pt x="89142" y="64149"/>
                </a:lnTo>
                <a:lnTo>
                  <a:pt x="88202" y="67548"/>
                </a:lnTo>
                <a:lnTo>
                  <a:pt x="86582" y="70807"/>
                </a:lnTo>
                <a:lnTo>
                  <a:pt x="72114" y="92647"/>
                </a:lnTo>
                <a:lnTo>
                  <a:pt x="67920" y="98454"/>
                </a:lnTo>
                <a:lnTo>
                  <a:pt x="64132" y="103317"/>
                </a:lnTo>
                <a:lnTo>
                  <a:pt x="60614" y="107551"/>
                </a:lnTo>
                <a:lnTo>
                  <a:pt x="57276" y="110374"/>
                </a:lnTo>
                <a:lnTo>
                  <a:pt x="54059" y="112256"/>
                </a:lnTo>
                <a:lnTo>
                  <a:pt x="50922" y="113511"/>
                </a:lnTo>
                <a:lnTo>
                  <a:pt x="47839" y="115339"/>
                </a:lnTo>
                <a:lnTo>
                  <a:pt x="44791" y="117550"/>
                </a:lnTo>
                <a:lnTo>
                  <a:pt x="35719" y="12494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1104"/>
          <p:cNvSpPr/>
          <p:nvPr/>
        </p:nvSpPr>
        <p:spPr>
          <a:xfrm>
            <a:off x="7045523" y="89296"/>
            <a:ext cx="71438" cy="142876"/>
          </a:xfrm>
          <a:custGeom>
            <a:avLst/>
            <a:gdLst/>
            <a:ahLst/>
            <a:cxnLst/>
            <a:rect l="0" t="0" r="0" b="0"/>
            <a:pathLst>
              <a:path w="71438" h="142876">
                <a:moveTo>
                  <a:pt x="0" y="0"/>
                </a:moveTo>
                <a:lnTo>
                  <a:pt x="0" y="9481"/>
                </a:lnTo>
                <a:lnTo>
                  <a:pt x="992" y="15251"/>
                </a:lnTo>
                <a:lnTo>
                  <a:pt x="2646" y="22073"/>
                </a:lnTo>
                <a:lnTo>
                  <a:pt x="4741" y="29599"/>
                </a:lnTo>
                <a:lnTo>
                  <a:pt x="8121" y="38584"/>
                </a:lnTo>
                <a:lnTo>
                  <a:pt x="12360" y="48543"/>
                </a:lnTo>
                <a:lnTo>
                  <a:pt x="17169" y="59151"/>
                </a:lnTo>
                <a:lnTo>
                  <a:pt x="21368" y="67216"/>
                </a:lnTo>
                <a:lnTo>
                  <a:pt x="25160" y="73584"/>
                </a:lnTo>
                <a:lnTo>
                  <a:pt x="28680" y="78822"/>
                </a:lnTo>
                <a:lnTo>
                  <a:pt x="32018" y="84298"/>
                </a:lnTo>
                <a:lnTo>
                  <a:pt x="35236" y="89933"/>
                </a:lnTo>
                <a:lnTo>
                  <a:pt x="38374" y="95674"/>
                </a:lnTo>
                <a:lnTo>
                  <a:pt x="43441" y="102478"/>
                </a:lnTo>
                <a:lnTo>
                  <a:pt x="49797" y="109991"/>
                </a:lnTo>
                <a:lnTo>
                  <a:pt x="57010" y="117976"/>
                </a:lnTo>
                <a:lnTo>
                  <a:pt x="61819" y="124291"/>
                </a:lnTo>
                <a:lnTo>
                  <a:pt x="65025" y="129494"/>
                </a:lnTo>
                <a:lnTo>
                  <a:pt x="71437" y="1428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1105"/>
          <p:cNvSpPr/>
          <p:nvPr/>
        </p:nvSpPr>
        <p:spPr>
          <a:xfrm>
            <a:off x="7143750" y="186278"/>
            <a:ext cx="112056" cy="295926"/>
          </a:xfrm>
          <a:custGeom>
            <a:avLst/>
            <a:gdLst/>
            <a:ahLst/>
            <a:cxnLst/>
            <a:rect l="0" t="0" r="0" b="0"/>
            <a:pathLst>
              <a:path w="112056" h="295926">
                <a:moveTo>
                  <a:pt x="0" y="10175"/>
                </a:moveTo>
                <a:lnTo>
                  <a:pt x="0" y="5030"/>
                </a:lnTo>
                <a:lnTo>
                  <a:pt x="0" y="18782"/>
                </a:lnTo>
                <a:lnTo>
                  <a:pt x="992" y="21866"/>
                </a:lnTo>
                <a:lnTo>
                  <a:pt x="2646" y="23922"/>
                </a:lnTo>
                <a:lnTo>
                  <a:pt x="4740" y="25293"/>
                </a:lnTo>
                <a:lnTo>
                  <a:pt x="6136" y="27199"/>
                </a:lnTo>
                <a:lnTo>
                  <a:pt x="9094" y="34622"/>
                </a:lnTo>
                <a:lnTo>
                  <a:pt x="11024" y="37387"/>
                </a:lnTo>
                <a:lnTo>
                  <a:pt x="13302" y="40222"/>
                </a:lnTo>
                <a:lnTo>
                  <a:pt x="15813" y="42113"/>
                </a:lnTo>
                <a:lnTo>
                  <a:pt x="18480" y="43373"/>
                </a:lnTo>
                <a:lnTo>
                  <a:pt x="21249" y="44213"/>
                </a:lnTo>
                <a:lnTo>
                  <a:pt x="24088" y="44773"/>
                </a:lnTo>
                <a:lnTo>
                  <a:pt x="26973" y="45147"/>
                </a:lnTo>
                <a:lnTo>
                  <a:pt x="29888" y="45395"/>
                </a:lnTo>
                <a:lnTo>
                  <a:pt x="32824" y="45561"/>
                </a:lnTo>
                <a:lnTo>
                  <a:pt x="38731" y="45746"/>
                </a:lnTo>
                <a:lnTo>
                  <a:pt x="47636" y="45850"/>
                </a:lnTo>
                <a:lnTo>
                  <a:pt x="50608" y="44872"/>
                </a:lnTo>
                <a:lnTo>
                  <a:pt x="53582" y="43228"/>
                </a:lnTo>
                <a:lnTo>
                  <a:pt x="56557" y="41140"/>
                </a:lnTo>
                <a:lnTo>
                  <a:pt x="60525" y="38756"/>
                </a:lnTo>
                <a:lnTo>
                  <a:pt x="65154" y="36174"/>
                </a:lnTo>
                <a:lnTo>
                  <a:pt x="70225" y="33461"/>
                </a:lnTo>
                <a:lnTo>
                  <a:pt x="74598" y="29667"/>
                </a:lnTo>
                <a:lnTo>
                  <a:pt x="78506" y="25154"/>
                </a:lnTo>
                <a:lnTo>
                  <a:pt x="82102" y="20161"/>
                </a:lnTo>
                <a:lnTo>
                  <a:pt x="85493" y="14848"/>
                </a:lnTo>
                <a:lnTo>
                  <a:pt x="88744" y="9321"/>
                </a:lnTo>
                <a:lnTo>
                  <a:pt x="91906" y="3653"/>
                </a:lnTo>
                <a:lnTo>
                  <a:pt x="94012" y="866"/>
                </a:lnTo>
                <a:lnTo>
                  <a:pt x="95417" y="0"/>
                </a:lnTo>
                <a:lnTo>
                  <a:pt x="97671" y="999"/>
                </a:lnTo>
                <a:lnTo>
                  <a:pt x="97980" y="9073"/>
                </a:lnTo>
                <a:lnTo>
                  <a:pt x="98211" y="94446"/>
                </a:lnTo>
                <a:lnTo>
                  <a:pt x="99209" y="113981"/>
                </a:lnTo>
                <a:lnTo>
                  <a:pt x="100865" y="129980"/>
                </a:lnTo>
                <a:lnTo>
                  <a:pt x="102962" y="143623"/>
                </a:lnTo>
                <a:lnTo>
                  <a:pt x="104361" y="155695"/>
                </a:lnTo>
                <a:lnTo>
                  <a:pt x="105292" y="166719"/>
                </a:lnTo>
                <a:lnTo>
                  <a:pt x="105913" y="177046"/>
                </a:lnTo>
                <a:lnTo>
                  <a:pt x="109249" y="212332"/>
                </a:lnTo>
                <a:lnTo>
                  <a:pt x="111528" y="234243"/>
                </a:lnTo>
                <a:lnTo>
                  <a:pt x="112055" y="250835"/>
                </a:lnTo>
                <a:lnTo>
                  <a:pt x="111414" y="263880"/>
                </a:lnTo>
                <a:lnTo>
                  <a:pt x="107156" y="29592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1106"/>
          <p:cNvSpPr/>
          <p:nvPr/>
        </p:nvSpPr>
        <p:spPr>
          <a:xfrm>
            <a:off x="7456445" y="205382"/>
            <a:ext cx="79455" cy="71316"/>
          </a:xfrm>
          <a:custGeom>
            <a:avLst/>
            <a:gdLst/>
            <a:ahLst/>
            <a:cxnLst/>
            <a:rect l="0" t="0" r="0" b="0"/>
            <a:pathLst>
              <a:path w="79455" h="71316">
                <a:moveTo>
                  <a:pt x="44492" y="17860"/>
                </a:moveTo>
                <a:lnTo>
                  <a:pt x="35011" y="22600"/>
                </a:lnTo>
                <a:lnTo>
                  <a:pt x="31226" y="24989"/>
                </a:lnTo>
                <a:lnTo>
                  <a:pt x="27711" y="27573"/>
                </a:lnTo>
                <a:lnTo>
                  <a:pt x="24375" y="30289"/>
                </a:lnTo>
                <a:lnTo>
                  <a:pt x="21159" y="33091"/>
                </a:lnTo>
                <a:lnTo>
                  <a:pt x="18022" y="35951"/>
                </a:lnTo>
                <a:lnTo>
                  <a:pt x="11892" y="41775"/>
                </a:lnTo>
                <a:lnTo>
                  <a:pt x="5859" y="47671"/>
                </a:lnTo>
                <a:lnTo>
                  <a:pt x="3854" y="50632"/>
                </a:lnTo>
                <a:lnTo>
                  <a:pt x="2518" y="53599"/>
                </a:lnTo>
                <a:lnTo>
                  <a:pt x="371" y="60748"/>
                </a:lnTo>
                <a:lnTo>
                  <a:pt x="195" y="62327"/>
                </a:lnTo>
                <a:lnTo>
                  <a:pt x="78" y="64372"/>
                </a:lnTo>
                <a:lnTo>
                  <a:pt x="0" y="66727"/>
                </a:lnTo>
                <a:lnTo>
                  <a:pt x="940" y="68297"/>
                </a:lnTo>
                <a:lnTo>
                  <a:pt x="2559" y="69344"/>
                </a:lnTo>
                <a:lnTo>
                  <a:pt x="7546" y="71024"/>
                </a:lnTo>
                <a:lnTo>
                  <a:pt x="10931" y="71162"/>
                </a:lnTo>
                <a:lnTo>
                  <a:pt x="22631" y="71315"/>
                </a:lnTo>
                <a:lnTo>
                  <a:pt x="27933" y="70364"/>
                </a:lnTo>
                <a:lnTo>
                  <a:pt x="32461" y="68738"/>
                </a:lnTo>
                <a:lnTo>
                  <a:pt x="36472" y="66661"/>
                </a:lnTo>
                <a:lnTo>
                  <a:pt x="42121" y="64285"/>
                </a:lnTo>
                <a:lnTo>
                  <a:pt x="48865" y="61708"/>
                </a:lnTo>
                <a:lnTo>
                  <a:pt x="56337" y="58998"/>
                </a:lnTo>
                <a:lnTo>
                  <a:pt x="62310" y="56199"/>
                </a:lnTo>
                <a:lnTo>
                  <a:pt x="67285" y="53341"/>
                </a:lnTo>
                <a:lnTo>
                  <a:pt x="71594" y="50444"/>
                </a:lnTo>
                <a:lnTo>
                  <a:pt x="74466" y="47520"/>
                </a:lnTo>
                <a:lnTo>
                  <a:pt x="76381" y="44579"/>
                </a:lnTo>
                <a:lnTo>
                  <a:pt x="77658" y="41625"/>
                </a:lnTo>
                <a:lnTo>
                  <a:pt x="78509" y="38664"/>
                </a:lnTo>
                <a:lnTo>
                  <a:pt x="79076" y="35698"/>
                </a:lnTo>
                <a:lnTo>
                  <a:pt x="79454" y="32729"/>
                </a:lnTo>
                <a:lnTo>
                  <a:pt x="78714" y="28765"/>
                </a:lnTo>
                <a:lnTo>
                  <a:pt x="77229" y="24137"/>
                </a:lnTo>
                <a:lnTo>
                  <a:pt x="75246" y="19068"/>
                </a:lnTo>
                <a:lnTo>
                  <a:pt x="72932" y="14697"/>
                </a:lnTo>
                <a:lnTo>
                  <a:pt x="70397" y="10790"/>
                </a:lnTo>
                <a:lnTo>
                  <a:pt x="67715" y="7193"/>
                </a:lnTo>
                <a:lnTo>
                  <a:pt x="64936" y="4796"/>
                </a:lnTo>
                <a:lnTo>
                  <a:pt x="62089" y="3197"/>
                </a:lnTo>
                <a:lnTo>
                  <a:pt x="59200" y="2132"/>
                </a:lnTo>
                <a:lnTo>
                  <a:pt x="56282" y="1421"/>
                </a:lnTo>
                <a:lnTo>
                  <a:pt x="53344" y="948"/>
                </a:lnTo>
                <a:lnTo>
                  <a:pt x="50393" y="632"/>
                </a:lnTo>
                <a:lnTo>
                  <a:pt x="46442" y="421"/>
                </a:lnTo>
                <a:lnTo>
                  <a:pt x="26633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1107"/>
          <p:cNvSpPr/>
          <p:nvPr/>
        </p:nvSpPr>
        <p:spPr>
          <a:xfrm>
            <a:off x="7599211" y="125015"/>
            <a:ext cx="107110" cy="330400"/>
          </a:xfrm>
          <a:custGeom>
            <a:avLst/>
            <a:gdLst/>
            <a:ahLst/>
            <a:cxnLst/>
            <a:rect l="0" t="0" r="0" b="0"/>
            <a:pathLst>
              <a:path w="107110" h="330400">
                <a:moveTo>
                  <a:pt x="53531" y="0"/>
                </a:moveTo>
                <a:lnTo>
                  <a:pt x="25725" y="0"/>
                </a:lnTo>
                <a:lnTo>
                  <a:pt x="22095" y="992"/>
                </a:lnTo>
                <a:lnTo>
                  <a:pt x="18683" y="2646"/>
                </a:lnTo>
                <a:lnTo>
                  <a:pt x="15416" y="4741"/>
                </a:lnTo>
                <a:lnTo>
                  <a:pt x="12246" y="7129"/>
                </a:lnTo>
                <a:lnTo>
                  <a:pt x="9140" y="9714"/>
                </a:lnTo>
                <a:lnTo>
                  <a:pt x="6078" y="12429"/>
                </a:lnTo>
                <a:lnTo>
                  <a:pt x="4036" y="15231"/>
                </a:lnTo>
                <a:lnTo>
                  <a:pt x="1767" y="20991"/>
                </a:lnTo>
                <a:lnTo>
                  <a:pt x="491" y="29812"/>
                </a:lnTo>
                <a:lnTo>
                  <a:pt x="311" y="34757"/>
                </a:lnTo>
                <a:lnTo>
                  <a:pt x="23" y="61436"/>
                </a:lnTo>
                <a:lnTo>
                  <a:pt x="0" y="67746"/>
                </a:lnTo>
                <a:lnTo>
                  <a:pt x="976" y="74930"/>
                </a:lnTo>
                <a:lnTo>
                  <a:pt x="2619" y="82696"/>
                </a:lnTo>
                <a:lnTo>
                  <a:pt x="4707" y="90849"/>
                </a:lnTo>
                <a:lnTo>
                  <a:pt x="8083" y="99261"/>
                </a:lnTo>
                <a:lnTo>
                  <a:pt x="12318" y="107846"/>
                </a:lnTo>
                <a:lnTo>
                  <a:pt x="17126" y="116546"/>
                </a:lnTo>
                <a:lnTo>
                  <a:pt x="22316" y="125322"/>
                </a:lnTo>
                <a:lnTo>
                  <a:pt x="33374" y="143011"/>
                </a:lnTo>
                <a:lnTo>
                  <a:pt x="38108" y="151896"/>
                </a:lnTo>
                <a:lnTo>
                  <a:pt x="42257" y="160795"/>
                </a:lnTo>
                <a:lnTo>
                  <a:pt x="46015" y="169705"/>
                </a:lnTo>
                <a:lnTo>
                  <a:pt x="58128" y="195479"/>
                </a:lnTo>
                <a:lnTo>
                  <a:pt x="65525" y="210687"/>
                </a:lnTo>
                <a:lnTo>
                  <a:pt x="71449" y="223802"/>
                </a:lnTo>
                <a:lnTo>
                  <a:pt x="76390" y="235521"/>
                </a:lnTo>
                <a:lnTo>
                  <a:pt x="80677" y="246311"/>
                </a:lnTo>
                <a:lnTo>
                  <a:pt x="84526" y="255489"/>
                </a:lnTo>
                <a:lnTo>
                  <a:pt x="91450" y="270978"/>
                </a:lnTo>
                <a:lnTo>
                  <a:pt x="93693" y="277886"/>
                </a:lnTo>
                <a:lnTo>
                  <a:pt x="95189" y="284476"/>
                </a:lnTo>
                <a:lnTo>
                  <a:pt x="96185" y="290854"/>
                </a:lnTo>
                <a:lnTo>
                  <a:pt x="96850" y="297090"/>
                </a:lnTo>
                <a:lnTo>
                  <a:pt x="97293" y="303232"/>
                </a:lnTo>
                <a:lnTo>
                  <a:pt x="97588" y="309311"/>
                </a:lnTo>
                <a:lnTo>
                  <a:pt x="98778" y="313364"/>
                </a:lnTo>
                <a:lnTo>
                  <a:pt x="100563" y="316065"/>
                </a:lnTo>
                <a:lnTo>
                  <a:pt x="107109" y="33039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1108"/>
          <p:cNvSpPr/>
          <p:nvPr/>
        </p:nvSpPr>
        <p:spPr>
          <a:xfrm>
            <a:off x="7572375" y="259328"/>
            <a:ext cx="187524" cy="17493"/>
          </a:xfrm>
          <a:custGeom>
            <a:avLst/>
            <a:gdLst/>
            <a:ahLst/>
            <a:cxnLst/>
            <a:rect l="0" t="0" r="0" b="0"/>
            <a:pathLst>
              <a:path w="187524" h="17493">
                <a:moveTo>
                  <a:pt x="187523" y="8562"/>
                </a:moveTo>
                <a:lnTo>
                  <a:pt x="168561" y="3822"/>
                </a:lnTo>
                <a:lnTo>
                  <a:pt x="160991" y="2425"/>
                </a:lnTo>
                <a:lnTo>
                  <a:pt x="153961" y="1494"/>
                </a:lnTo>
                <a:lnTo>
                  <a:pt x="147288" y="874"/>
                </a:lnTo>
                <a:lnTo>
                  <a:pt x="139864" y="460"/>
                </a:lnTo>
                <a:lnTo>
                  <a:pt x="123677" y="0"/>
                </a:lnTo>
                <a:lnTo>
                  <a:pt x="115193" y="870"/>
                </a:lnTo>
                <a:lnTo>
                  <a:pt x="106561" y="2442"/>
                </a:lnTo>
                <a:lnTo>
                  <a:pt x="97830" y="4482"/>
                </a:lnTo>
                <a:lnTo>
                  <a:pt x="88040" y="5842"/>
                </a:lnTo>
                <a:lnTo>
                  <a:pt x="77545" y="6749"/>
                </a:lnTo>
                <a:lnTo>
                  <a:pt x="57284" y="7756"/>
                </a:lnTo>
                <a:lnTo>
                  <a:pt x="49103" y="8025"/>
                </a:lnTo>
                <a:lnTo>
                  <a:pt x="0" y="1749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1109"/>
          <p:cNvSpPr/>
          <p:nvPr/>
        </p:nvSpPr>
        <p:spPr>
          <a:xfrm>
            <a:off x="7867563" y="196453"/>
            <a:ext cx="236185" cy="98180"/>
          </a:xfrm>
          <a:custGeom>
            <a:avLst/>
            <a:gdLst/>
            <a:ahLst/>
            <a:cxnLst/>
            <a:rect l="0" t="0" r="0" b="0"/>
            <a:pathLst>
              <a:path w="236185" h="98180">
                <a:moveTo>
                  <a:pt x="26280" y="17859"/>
                </a:moveTo>
                <a:lnTo>
                  <a:pt x="21540" y="22599"/>
                </a:lnTo>
                <a:lnTo>
                  <a:pt x="19151" y="23996"/>
                </a:lnTo>
                <a:lnTo>
                  <a:pt x="13852" y="25547"/>
                </a:lnTo>
                <a:lnTo>
                  <a:pt x="11049" y="26953"/>
                </a:lnTo>
                <a:lnTo>
                  <a:pt x="8188" y="28883"/>
                </a:lnTo>
                <a:lnTo>
                  <a:pt x="5290" y="31161"/>
                </a:lnTo>
                <a:lnTo>
                  <a:pt x="3357" y="33673"/>
                </a:lnTo>
                <a:lnTo>
                  <a:pt x="2069" y="36339"/>
                </a:lnTo>
                <a:lnTo>
                  <a:pt x="1210" y="39109"/>
                </a:lnTo>
                <a:lnTo>
                  <a:pt x="637" y="43932"/>
                </a:lnTo>
                <a:lnTo>
                  <a:pt x="255" y="50124"/>
                </a:lnTo>
                <a:lnTo>
                  <a:pt x="0" y="57228"/>
                </a:lnTo>
                <a:lnTo>
                  <a:pt x="823" y="63949"/>
                </a:lnTo>
                <a:lnTo>
                  <a:pt x="2363" y="70414"/>
                </a:lnTo>
                <a:lnTo>
                  <a:pt x="4382" y="76708"/>
                </a:lnTo>
                <a:lnTo>
                  <a:pt x="6721" y="80904"/>
                </a:lnTo>
                <a:lnTo>
                  <a:pt x="9272" y="83702"/>
                </a:lnTo>
                <a:lnTo>
                  <a:pt x="11965" y="85567"/>
                </a:lnTo>
                <a:lnTo>
                  <a:pt x="14752" y="87802"/>
                </a:lnTo>
                <a:lnTo>
                  <a:pt x="17603" y="90285"/>
                </a:lnTo>
                <a:lnTo>
                  <a:pt x="20495" y="92932"/>
                </a:lnTo>
                <a:lnTo>
                  <a:pt x="23416" y="94697"/>
                </a:lnTo>
                <a:lnTo>
                  <a:pt x="29306" y="96657"/>
                </a:lnTo>
                <a:lnTo>
                  <a:pt x="32267" y="96188"/>
                </a:lnTo>
                <a:lnTo>
                  <a:pt x="35232" y="94883"/>
                </a:lnTo>
                <a:lnTo>
                  <a:pt x="38201" y="93021"/>
                </a:lnTo>
                <a:lnTo>
                  <a:pt x="42165" y="91779"/>
                </a:lnTo>
                <a:lnTo>
                  <a:pt x="46792" y="90952"/>
                </a:lnTo>
                <a:lnTo>
                  <a:pt x="51861" y="90400"/>
                </a:lnTo>
                <a:lnTo>
                  <a:pt x="56233" y="89040"/>
                </a:lnTo>
                <a:lnTo>
                  <a:pt x="60139" y="87141"/>
                </a:lnTo>
                <a:lnTo>
                  <a:pt x="63735" y="84883"/>
                </a:lnTo>
                <a:lnTo>
                  <a:pt x="67126" y="82385"/>
                </a:lnTo>
                <a:lnTo>
                  <a:pt x="70378" y="79728"/>
                </a:lnTo>
                <a:lnTo>
                  <a:pt x="73539" y="76965"/>
                </a:lnTo>
                <a:lnTo>
                  <a:pt x="76638" y="73138"/>
                </a:lnTo>
                <a:lnTo>
                  <a:pt x="79696" y="68602"/>
                </a:lnTo>
                <a:lnTo>
                  <a:pt x="82726" y="63594"/>
                </a:lnTo>
                <a:lnTo>
                  <a:pt x="85739" y="59263"/>
                </a:lnTo>
                <a:lnTo>
                  <a:pt x="88739" y="55384"/>
                </a:lnTo>
                <a:lnTo>
                  <a:pt x="91732" y="51805"/>
                </a:lnTo>
                <a:lnTo>
                  <a:pt x="93727" y="47435"/>
                </a:lnTo>
                <a:lnTo>
                  <a:pt x="95057" y="42537"/>
                </a:lnTo>
                <a:lnTo>
                  <a:pt x="95944" y="37288"/>
                </a:lnTo>
                <a:lnTo>
                  <a:pt x="95543" y="32796"/>
                </a:lnTo>
                <a:lnTo>
                  <a:pt x="94284" y="28809"/>
                </a:lnTo>
                <a:lnTo>
                  <a:pt x="92451" y="25159"/>
                </a:lnTo>
                <a:lnTo>
                  <a:pt x="91231" y="23718"/>
                </a:lnTo>
                <a:lnTo>
                  <a:pt x="90417" y="23749"/>
                </a:lnTo>
                <a:lnTo>
                  <a:pt x="89874" y="24762"/>
                </a:lnTo>
                <a:lnTo>
                  <a:pt x="89512" y="26430"/>
                </a:lnTo>
                <a:lnTo>
                  <a:pt x="89270" y="28534"/>
                </a:lnTo>
                <a:lnTo>
                  <a:pt x="89110" y="30929"/>
                </a:lnTo>
                <a:lnTo>
                  <a:pt x="89995" y="33517"/>
                </a:lnTo>
                <a:lnTo>
                  <a:pt x="91577" y="36235"/>
                </a:lnTo>
                <a:lnTo>
                  <a:pt x="93624" y="39040"/>
                </a:lnTo>
                <a:lnTo>
                  <a:pt x="105985" y="57208"/>
                </a:lnTo>
                <a:lnTo>
                  <a:pt x="111167" y="62943"/>
                </a:lnTo>
                <a:lnTo>
                  <a:pt x="116607" y="67759"/>
                </a:lnTo>
                <a:lnTo>
                  <a:pt x="122216" y="71961"/>
                </a:lnTo>
                <a:lnTo>
                  <a:pt x="127941" y="75755"/>
                </a:lnTo>
                <a:lnTo>
                  <a:pt x="133742" y="79277"/>
                </a:lnTo>
                <a:lnTo>
                  <a:pt x="139593" y="82617"/>
                </a:lnTo>
                <a:lnTo>
                  <a:pt x="151387" y="88974"/>
                </a:lnTo>
                <a:lnTo>
                  <a:pt x="157309" y="92058"/>
                </a:lnTo>
                <a:lnTo>
                  <a:pt x="163242" y="94114"/>
                </a:lnTo>
                <a:lnTo>
                  <a:pt x="169182" y="95485"/>
                </a:lnTo>
                <a:lnTo>
                  <a:pt x="175126" y="96399"/>
                </a:lnTo>
                <a:lnTo>
                  <a:pt x="181073" y="97008"/>
                </a:lnTo>
                <a:lnTo>
                  <a:pt x="187023" y="97414"/>
                </a:lnTo>
                <a:lnTo>
                  <a:pt x="197932" y="97865"/>
                </a:lnTo>
                <a:lnTo>
                  <a:pt x="206089" y="98066"/>
                </a:lnTo>
                <a:lnTo>
                  <a:pt x="220999" y="98179"/>
                </a:lnTo>
                <a:lnTo>
                  <a:pt x="224553" y="97202"/>
                </a:lnTo>
                <a:lnTo>
                  <a:pt x="226924" y="95559"/>
                </a:lnTo>
                <a:lnTo>
                  <a:pt x="228504" y="93472"/>
                </a:lnTo>
                <a:lnTo>
                  <a:pt x="230549" y="91088"/>
                </a:lnTo>
                <a:lnTo>
                  <a:pt x="232905" y="88506"/>
                </a:lnTo>
                <a:lnTo>
                  <a:pt x="235467" y="85793"/>
                </a:lnTo>
                <a:lnTo>
                  <a:pt x="236184" y="82000"/>
                </a:lnTo>
                <a:lnTo>
                  <a:pt x="235669" y="77487"/>
                </a:lnTo>
                <a:lnTo>
                  <a:pt x="234333" y="72494"/>
                </a:lnTo>
                <a:lnTo>
                  <a:pt x="233444" y="67181"/>
                </a:lnTo>
                <a:lnTo>
                  <a:pt x="232850" y="61654"/>
                </a:lnTo>
                <a:lnTo>
                  <a:pt x="232454" y="55985"/>
                </a:lnTo>
                <a:lnTo>
                  <a:pt x="230207" y="49230"/>
                </a:lnTo>
                <a:lnTo>
                  <a:pt x="226723" y="41749"/>
                </a:lnTo>
                <a:lnTo>
                  <a:pt x="222416" y="33786"/>
                </a:lnTo>
                <a:lnTo>
                  <a:pt x="217561" y="27485"/>
                </a:lnTo>
                <a:lnTo>
                  <a:pt x="212340" y="22292"/>
                </a:lnTo>
                <a:lnTo>
                  <a:pt x="206875" y="17838"/>
                </a:lnTo>
                <a:lnTo>
                  <a:pt x="202239" y="13876"/>
                </a:lnTo>
                <a:lnTo>
                  <a:pt x="198157" y="10243"/>
                </a:lnTo>
                <a:lnTo>
                  <a:pt x="187015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1110"/>
          <p:cNvSpPr/>
          <p:nvPr/>
        </p:nvSpPr>
        <p:spPr>
          <a:xfrm>
            <a:off x="8148859" y="205750"/>
            <a:ext cx="102173" cy="106790"/>
          </a:xfrm>
          <a:custGeom>
            <a:avLst/>
            <a:gdLst/>
            <a:ahLst/>
            <a:cxnLst/>
            <a:rect l="0" t="0" r="0" b="0"/>
            <a:pathLst>
              <a:path w="102173" h="106790">
                <a:moveTo>
                  <a:pt x="84312" y="8562"/>
                </a:moveTo>
                <a:lnTo>
                  <a:pt x="79572" y="3822"/>
                </a:lnTo>
                <a:lnTo>
                  <a:pt x="76191" y="2425"/>
                </a:lnTo>
                <a:lnTo>
                  <a:pt x="71953" y="1494"/>
                </a:lnTo>
                <a:lnTo>
                  <a:pt x="67143" y="874"/>
                </a:lnTo>
                <a:lnTo>
                  <a:pt x="62944" y="460"/>
                </a:lnTo>
                <a:lnTo>
                  <a:pt x="59153" y="184"/>
                </a:lnTo>
                <a:lnTo>
                  <a:pt x="55634" y="0"/>
                </a:lnTo>
                <a:lnTo>
                  <a:pt x="51303" y="870"/>
                </a:lnTo>
                <a:lnTo>
                  <a:pt x="46431" y="2442"/>
                </a:lnTo>
                <a:lnTo>
                  <a:pt x="41199" y="4482"/>
                </a:lnTo>
                <a:lnTo>
                  <a:pt x="36718" y="5842"/>
                </a:lnTo>
                <a:lnTo>
                  <a:pt x="32740" y="6749"/>
                </a:lnTo>
                <a:lnTo>
                  <a:pt x="29094" y="7353"/>
                </a:lnTo>
                <a:lnTo>
                  <a:pt x="25672" y="9740"/>
                </a:lnTo>
                <a:lnTo>
                  <a:pt x="22398" y="13316"/>
                </a:lnTo>
                <a:lnTo>
                  <a:pt x="19224" y="17685"/>
                </a:lnTo>
                <a:lnTo>
                  <a:pt x="16116" y="21589"/>
                </a:lnTo>
                <a:lnTo>
                  <a:pt x="13051" y="25184"/>
                </a:lnTo>
                <a:lnTo>
                  <a:pt x="10015" y="28573"/>
                </a:lnTo>
                <a:lnTo>
                  <a:pt x="3998" y="34985"/>
                </a:lnTo>
                <a:lnTo>
                  <a:pt x="1004" y="38083"/>
                </a:lnTo>
                <a:lnTo>
                  <a:pt x="0" y="41141"/>
                </a:lnTo>
                <a:lnTo>
                  <a:pt x="323" y="44172"/>
                </a:lnTo>
                <a:lnTo>
                  <a:pt x="1530" y="47185"/>
                </a:lnTo>
                <a:lnTo>
                  <a:pt x="2335" y="50186"/>
                </a:lnTo>
                <a:lnTo>
                  <a:pt x="2872" y="53178"/>
                </a:lnTo>
                <a:lnTo>
                  <a:pt x="3230" y="56166"/>
                </a:lnTo>
                <a:lnTo>
                  <a:pt x="4460" y="58157"/>
                </a:lnTo>
                <a:lnTo>
                  <a:pt x="6273" y="59485"/>
                </a:lnTo>
                <a:lnTo>
                  <a:pt x="8474" y="60370"/>
                </a:lnTo>
                <a:lnTo>
                  <a:pt x="10933" y="61952"/>
                </a:lnTo>
                <a:lnTo>
                  <a:pt x="13564" y="63999"/>
                </a:lnTo>
                <a:lnTo>
                  <a:pt x="16311" y="66356"/>
                </a:lnTo>
                <a:lnTo>
                  <a:pt x="20127" y="67927"/>
                </a:lnTo>
                <a:lnTo>
                  <a:pt x="24655" y="68975"/>
                </a:lnTo>
                <a:lnTo>
                  <a:pt x="29658" y="69673"/>
                </a:lnTo>
                <a:lnTo>
                  <a:pt x="33986" y="70139"/>
                </a:lnTo>
                <a:lnTo>
                  <a:pt x="37862" y="70449"/>
                </a:lnTo>
                <a:lnTo>
                  <a:pt x="41440" y="70656"/>
                </a:lnTo>
                <a:lnTo>
                  <a:pt x="44816" y="69802"/>
                </a:lnTo>
                <a:lnTo>
                  <a:pt x="48060" y="68240"/>
                </a:lnTo>
                <a:lnTo>
                  <a:pt x="51214" y="66207"/>
                </a:lnTo>
                <a:lnTo>
                  <a:pt x="55302" y="63859"/>
                </a:lnTo>
                <a:lnTo>
                  <a:pt x="65134" y="58605"/>
                </a:lnTo>
                <a:lnTo>
                  <a:pt x="69543" y="56807"/>
                </a:lnTo>
                <a:lnTo>
                  <a:pt x="73474" y="55608"/>
                </a:lnTo>
                <a:lnTo>
                  <a:pt x="77087" y="54809"/>
                </a:lnTo>
                <a:lnTo>
                  <a:pt x="80487" y="54276"/>
                </a:lnTo>
                <a:lnTo>
                  <a:pt x="83747" y="53921"/>
                </a:lnTo>
                <a:lnTo>
                  <a:pt x="91366" y="53351"/>
                </a:lnTo>
                <a:lnTo>
                  <a:pt x="91992" y="54296"/>
                </a:lnTo>
                <a:lnTo>
                  <a:pt x="92409" y="55919"/>
                </a:lnTo>
                <a:lnTo>
                  <a:pt x="92687" y="57992"/>
                </a:lnTo>
                <a:lnTo>
                  <a:pt x="92872" y="61359"/>
                </a:lnTo>
                <a:lnTo>
                  <a:pt x="93078" y="70392"/>
                </a:lnTo>
                <a:lnTo>
                  <a:pt x="94124" y="75579"/>
                </a:lnTo>
                <a:lnTo>
                  <a:pt x="95815" y="81021"/>
                </a:lnTo>
                <a:lnTo>
                  <a:pt x="97933" y="86634"/>
                </a:lnTo>
                <a:lnTo>
                  <a:pt x="99346" y="91368"/>
                </a:lnTo>
                <a:lnTo>
                  <a:pt x="100288" y="95516"/>
                </a:lnTo>
                <a:lnTo>
                  <a:pt x="102172" y="10678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1111"/>
          <p:cNvSpPr/>
          <p:nvPr/>
        </p:nvSpPr>
        <p:spPr>
          <a:xfrm>
            <a:off x="8268890" y="98226"/>
            <a:ext cx="62509" cy="205384"/>
          </a:xfrm>
          <a:custGeom>
            <a:avLst/>
            <a:gdLst/>
            <a:ahLst/>
            <a:cxnLst/>
            <a:rect l="0" t="0" r="0" b="0"/>
            <a:pathLst>
              <a:path w="62509" h="205384">
                <a:moveTo>
                  <a:pt x="0" y="0"/>
                </a:moveTo>
                <a:lnTo>
                  <a:pt x="4741" y="4741"/>
                </a:lnTo>
                <a:lnTo>
                  <a:pt x="6137" y="8121"/>
                </a:lnTo>
                <a:lnTo>
                  <a:pt x="7068" y="12360"/>
                </a:lnTo>
                <a:lnTo>
                  <a:pt x="7689" y="17169"/>
                </a:lnTo>
                <a:lnTo>
                  <a:pt x="8103" y="22360"/>
                </a:lnTo>
                <a:lnTo>
                  <a:pt x="8378" y="27805"/>
                </a:lnTo>
                <a:lnTo>
                  <a:pt x="8562" y="33420"/>
                </a:lnTo>
                <a:lnTo>
                  <a:pt x="8821" y="55543"/>
                </a:lnTo>
                <a:lnTo>
                  <a:pt x="9849" y="64810"/>
                </a:lnTo>
                <a:lnTo>
                  <a:pt x="11527" y="74957"/>
                </a:lnTo>
                <a:lnTo>
                  <a:pt x="13638" y="85690"/>
                </a:lnTo>
                <a:lnTo>
                  <a:pt x="16037" y="95822"/>
                </a:lnTo>
                <a:lnTo>
                  <a:pt x="18629" y="105553"/>
                </a:lnTo>
                <a:lnTo>
                  <a:pt x="21348" y="115017"/>
                </a:lnTo>
                <a:lnTo>
                  <a:pt x="25147" y="126288"/>
                </a:lnTo>
                <a:lnTo>
                  <a:pt x="34658" y="152039"/>
                </a:lnTo>
                <a:lnTo>
                  <a:pt x="38981" y="162875"/>
                </a:lnTo>
                <a:lnTo>
                  <a:pt x="42854" y="172083"/>
                </a:lnTo>
                <a:lnTo>
                  <a:pt x="46428" y="180207"/>
                </a:lnTo>
                <a:lnTo>
                  <a:pt x="49804" y="186614"/>
                </a:lnTo>
                <a:lnTo>
                  <a:pt x="53046" y="191878"/>
                </a:lnTo>
                <a:lnTo>
                  <a:pt x="62508" y="20538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1112"/>
          <p:cNvSpPr/>
          <p:nvPr/>
        </p:nvSpPr>
        <p:spPr>
          <a:xfrm>
            <a:off x="8268890" y="169664"/>
            <a:ext cx="89298" cy="17860"/>
          </a:xfrm>
          <a:custGeom>
            <a:avLst/>
            <a:gdLst/>
            <a:ahLst/>
            <a:cxnLst/>
            <a:rect l="0" t="0" r="0" b="0"/>
            <a:pathLst>
              <a:path w="89298" h="17860">
                <a:moveTo>
                  <a:pt x="89297" y="17859"/>
                </a:moveTo>
                <a:lnTo>
                  <a:pt x="79816" y="13118"/>
                </a:lnTo>
                <a:lnTo>
                  <a:pt x="73055" y="10730"/>
                </a:lnTo>
                <a:lnTo>
                  <a:pt x="64578" y="8145"/>
                </a:lnTo>
                <a:lnTo>
                  <a:pt x="54959" y="5430"/>
                </a:lnTo>
                <a:lnTo>
                  <a:pt x="45569" y="3620"/>
                </a:lnTo>
                <a:lnTo>
                  <a:pt x="36333" y="2413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1113"/>
          <p:cNvSpPr/>
          <p:nvPr/>
        </p:nvSpPr>
        <p:spPr>
          <a:xfrm>
            <a:off x="8322468" y="151804"/>
            <a:ext cx="250033" cy="130930"/>
          </a:xfrm>
          <a:custGeom>
            <a:avLst/>
            <a:gdLst/>
            <a:ahLst/>
            <a:cxnLst/>
            <a:rect l="0" t="0" r="0" b="0"/>
            <a:pathLst>
              <a:path w="250033" h="130930">
                <a:moveTo>
                  <a:pt x="0" y="71438"/>
                </a:moveTo>
                <a:lnTo>
                  <a:pt x="9481" y="80919"/>
                </a:lnTo>
                <a:lnTo>
                  <a:pt x="13266" y="83711"/>
                </a:lnTo>
                <a:lnTo>
                  <a:pt x="20117" y="86815"/>
                </a:lnTo>
                <a:lnTo>
                  <a:pt x="23333" y="86650"/>
                </a:lnTo>
                <a:lnTo>
                  <a:pt x="26470" y="85548"/>
                </a:lnTo>
                <a:lnTo>
                  <a:pt x="29553" y="83821"/>
                </a:lnTo>
                <a:lnTo>
                  <a:pt x="34585" y="81678"/>
                </a:lnTo>
                <a:lnTo>
                  <a:pt x="40916" y="79257"/>
                </a:lnTo>
                <a:lnTo>
                  <a:pt x="48114" y="76650"/>
                </a:lnTo>
                <a:lnTo>
                  <a:pt x="54896" y="72928"/>
                </a:lnTo>
                <a:lnTo>
                  <a:pt x="61402" y="68463"/>
                </a:lnTo>
                <a:lnTo>
                  <a:pt x="76621" y="56518"/>
                </a:lnTo>
                <a:lnTo>
                  <a:pt x="78863" y="54546"/>
                </a:lnTo>
                <a:lnTo>
                  <a:pt x="81349" y="52239"/>
                </a:lnTo>
                <a:lnTo>
                  <a:pt x="83998" y="49709"/>
                </a:lnTo>
                <a:lnTo>
                  <a:pt x="85765" y="47030"/>
                </a:lnTo>
                <a:lnTo>
                  <a:pt x="86942" y="44252"/>
                </a:lnTo>
                <a:lnTo>
                  <a:pt x="87727" y="41408"/>
                </a:lnTo>
                <a:lnTo>
                  <a:pt x="87258" y="39511"/>
                </a:lnTo>
                <a:lnTo>
                  <a:pt x="85954" y="38247"/>
                </a:lnTo>
                <a:lnTo>
                  <a:pt x="84091" y="37404"/>
                </a:lnTo>
                <a:lnTo>
                  <a:pt x="79377" y="36468"/>
                </a:lnTo>
                <a:lnTo>
                  <a:pt x="73007" y="35867"/>
                </a:lnTo>
                <a:lnTo>
                  <a:pt x="67162" y="35763"/>
                </a:lnTo>
                <a:lnTo>
                  <a:pt x="59146" y="35732"/>
                </a:lnTo>
                <a:lnTo>
                  <a:pt x="56298" y="36720"/>
                </a:lnTo>
                <a:lnTo>
                  <a:pt x="50488" y="40463"/>
                </a:lnTo>
                <a:lnTo>
                  <a:pt x="47549" y="42851"/>
                </a:lnTo>
                <a:lnTo>
                  <a:pt x="44598" y="45434"/>
                </a:lnTo>
                <a:lnTo>
                  <a:pt x="41639" y="48149"/>
                </a:lnTo>
                <a:lnTo>
                  <a:pt x="39665" y="50951"/>
                </a:lnTo>
                <a:lnTo>
                  <a:pt x="38350" y="53811"/>
                </a:lnTo>
                <a:lnTo>
                  <a:pt x="37473" y="56710"/>
                </a:lnTo>
                <a:lnTo>
                  <a:pt x="36888" y="59635"/>
                </a:lnTo>
                <a:lnTo>
                  <a:pt x="36498" y="62577"/>
                </a:lnTo>
                <a:lnTo>
                  <a:pt x="36239" y="65531"/>
                </a:lnTo>
                <a:lnTo>
                  <a:pt x="36065" y="68492"/>
                </a:lnTo>
                <a:lnTo>
                  <a:pt x="35873" y="74428"/>
                </a:lnTo>
                <a:lnTo>
                  <a:pt x="35765" y="88088"/>
                </a:lnTo>
                <a:lnTo>
                  <a:pt x="36742" y="92460"/>
                </a:lnTo>
                <a:lnTo>
                  <a:pt x="38386" y="96367"/>
                </a:lnTo>
                <a:lnTo>
                  <a:pt x="40473" y="99963"/>
                </a:lnTo>
                <a:lnTo>
                  <a:pt x="41865" y="103353"/>
                </a:lnTo>
                <a:lnTo>
                  <a:pt x="42793" y="106605"/>
                </a:lnTo>
                <a:lnTo>
                  <a:pt x="43412" y="109766"/>
                </a:lnTo>
                <a:lnTo>
                  <a:pt x="44816" y="113857"/>
                </a:lnTo>
                <a:lnTo>
                  <a:pt x="46745" y="118569"/>
                </a:lnTo>
                <a:lnTo>
                  <a:pt x="49023" y="123694"/>
                </a:lnTo>
                <a:lnTo>
                  <a:pt x="52526" y="127111"/>
                </a:lnTo>
                <a:lnTo>
                  <a:pt x="56846" y="129389"/>
                </a:lnTo>
                <a:lnTo>
                  <a:pt x="61710" y="130908"/>
                </a:lnTo>
                <a:lnTo>
                  <a:pt x="64953" y="130928"/>
                </a:lnTo>
                <a:lnTo>
                  <a:pt x="67114" y="129950"/>
                </a:lnTo>
                <a:lnTo>
                  <a:pt x="68556" y="128305"/>
                </a:lnTo>
                <a:lnTo>
                  <a:pt x="71501" y="126216"/>
                </a:lnTo>
                <a:lnTo>
                  <a:pt x="75448" y="123832"/>
                </a:lnTo>
                <a:lnTo>
                  <a:pt x="80064" y="121250"/>
                </a:lnTo>
                <a:lnTo>
                  <a:pt x="83142" y="118536"/>
                </a:lnTo>
                <a:lnTo>
                  <a:pt x="85193" y="115735"/>
                </a:lnTo>
                <a:lnTo>
                  <a:pt x="86562" y="112876"/>
                </a:lnTo>
                <a:lnTo>
                  <a:pt x="88465" y="109977"/>
                </a:lnTo>
                <a:lnTo>
                  <a:pt x="90727" y="107053"/>
                </a:lnTo>
                <a:lnTo>
                  <a:pt x="93227" y="104111"/>
                </a:lnTo>
                <a:lnTo>
                  <a:pt x="96878" y="98181"/>
                </a:lnTo>
                <a:lnTo>
                  <a:pt x="101296" y="90258"/>
                </a:lnTo>
                <a:lnTo>
                  <a:pt x="106226" y="81008"/>
                </a:lnTo>
                <a:lnTo>
                  <a:pt x="110505" y="73849"/>
                </a:lnTo>
                <a:lnTo>
                  <a:pt x="114350" y="68085"/>
                </a:lnTo>
                <a:lnTo>
                  <a:pt x="117905" y="63249"/>
                </a:lnTo>
                <a:lnTo>
                  <a:pt x="120275" y="61018"/>
                </a:lnTo>
                <a:lnTo>
                  <a:pt x="121856" y="60522"/>
                </a:lnTo>
                <a:lnTo>
                  <a:pt x="122909" y="61184"/>
                </a:lnTo>
                <a:lnTo>
                  <a:pt x="123611" y="62618"/>
                </a:lnTo>
                <a:lnTo>
                  <a:pt x="124079" y="64565"/>
                </a:lnTo>
                <a:lnTo>
                  <a:pt x="124392" y="66856"/>
                </a:lnTo>
                <a:lnTo>
                  <a:pt x="124600" y="69376"/>
                </a:lnTo>
                <a:lnTo>
                  <a:pt x="124738" y="72047"/>
                </a:lnTo>
                <a:lnTo>
                  <a:pt x="124831" y="74821"/>
                </a:lnTo>
                <a:lnTo>
                  <a:pt x="124961" y="88205"/>
                </a:lnTo>
                <a:lnTo>
                  <a:pt x="125972" y="92538"/>
                </a:lnTo>
                <a:lnTo>
                  <a:pt x="127637" y="96418"/>
                </a:lnTo>
                <a:lnTo>
                  <a:pt x="129740" y="99998"/>
                </a:lnTo>
                <a:lnTo>
                  <a:pt x="131142" y="103376"/>
                </a:lnTo>
                <a:lnTo>
                  <a:pt x="132077" y="106621"/>
                </a:lnTo>
                <a:lnTo>
                  <a:pt x="132700" y="109776"/>
                </a:lnTo>
                <a:lnTo>
                  <a:pt x="134107" y="113864"/>
                </a:lnTo>
                <a:lnTo>
                  <a:pt x="136038" y="118573"/>
                </a:lnTo>
                <a:lnTo>
                  <a:pt x="141525" y="130909"/>
                </a:lnTo>
                <a:lnTo>
                  <a:pt x="141975" y="130929"/>
                </a:lnTo>
                <a:lnTo>
                  <a:pt x="142275" y="129950"/>
                </a:lnTo>
                <a:lnTo>
                  <a:pt x="142475" y="128305"/>
                </a:lnTo>
                <a:lnTo>
                  <a:pt x="142609" y="125224"/>
                </a:lnTo>
                <a:lnTo>
                  <a:pt x="142757" y="116510"/>
                </a:lnTo>
                <a:lnTo>
                  <a:pt x="143788" y="111407"/>
                </a:lnTo>
                <a:lnTo>
                  <a:pt x="145468" y="106022"/>
                </a:lnTo>
                <a:lnTo>
                  <a:pt x="147581" y="100447"/>
                </a:lnTo>
                <a:lnTo>
                  <a:pt x="148989" y="94746"/>
                </a:lnTo>
                <a:lnTo>
                  <a:pt x="149928" y="88961"/>
                </a:lnTo>
                <a:lnTo>
                  <a:pt x="150554" y="83120"/>
                </a:lnTo>
                <a:lnTo>
                  <a:pt x="152955" y="77241"/>
                </a:lnTo>
                <a:lnTo>
                  <a:pt x="156540" y="71338"/>
                </a:lnTo>
                <a:lnTo>
                  <a:pt x="160915" y="65418"/>
                </a:lnTo>
                <a:lnTo>
                  <a:pt x="164824" y="59487"/>
                </a:lnTo>
                <a:lnTo>
                  <a:pt x="168422" y="53549"/>
                </a:lnTo>
                <a:lnTo>
                  <a:pt x="171812" y="47606"/>
                </a:lnTo>
                <a:lnTo>
                  <a:pt x="176057" y="41659"/>
                </a:lnTo>
                <a:lnTo>
                  <a:pt x="180871" y="35710"/>
                </a:lnTo>
                <a:lnTo>
                  <a:pt x="186066" y="29760"/>
                </a:lnTo>
                <a:lnTo>
                  <a:pt x="191513" y="24801"/>
                </a:lnTo>
                <a:lnTo>
                  <a:pt x="197129" y="20503"/>
                </a:lnTo>
                <a:lnTo>
                  <a:pt x="202857" y="16645"/>
                </a:lnTo>
                <a:lnTo>
                  <a:pt x="208660" y="14073"/>
                </a:lnTo>
                <a:lnTo>
                  <a:pt x="214513" y="12359"/>
                </a:lnTo>
                <a:lnTo>
                  <a:pt x="220399" y="11216"/>
                </a:lnTo>
                <a:lnTo>
                  <a:pt x="225316" y="9462"/>
                </a:lnTo>
                <a:lnTo>
                  <a:pt x="229586" y="7300"/>
                </a:lnTo>
                <a:lnTo>
                  <a:pt x="236976" y="3245"/>
                </a:lnTo>
                <a:lnTo>
                  <a:pt x="240335" y="2163"/>
                </a:lnTo>
                <a:lnTo>
                  <a:pt x="250032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1114"/>
          <p:cNvSpPr/>
          <p:nvPr/>
        </p:nvSpPr>
        <p:spPr>
          <a:xfrm>
            <a:off x="2500312" y="687650"/>
            <a:ext cx="308457" cy="463029"/>
          </a:xfrm>
          <a:custGeom>
            <a:avLst/>
            <a:gdLst/>
            <a:ahLst/>
            <a:cxnLst/>
            <a:rect l="0" t="0" r="0" b="0"/>
            <a:pathLst>
              <a:path w="308457" h="463029">
                <a:moveTo>
                  <a:pt x="294680" y="17795"/>
                </a:moveTo>
                <a:lnTo>
                  <a:pt x="294680" y="2418"/>
                </a:lnTo>
                <a:lnTo>
                  <a:pt x="293688" y="1590"/>
                </a:lnTo>
                <a:lnTo>
                  <a:pt x="292034" y="1039"/>
                </a:lnTo>
                <a:lnTo>
                  <a:pt x="284966" y="262"/>
                </a:lnTo>
                <a:lnTo>
                  <a:pt x="276472" y="81"/>
                </a:lnTo>
                <a:lnTo>
                  <a:pt x="259467" y="0"/>
                </a:lnTo>
                <a:lnTo>
                  <a:pt x="245408" y="971"/>
                </a:lnTo>
                <a:lnTo>
                  <a:pt x="208620" y="4695"/>
                </a:lnTo>
                <a:lnTo>
                  <a:pt x="193650" y="7077"/>
                </a:lnTo>
                <a:lnTo>
                  <a:pt x="181686" y="9658"/>
                </a:lnTo>
                <a:lnTo>
                  <a:pt x="171726" y="12370"/>
                </a:lnTo>
                <a:lnTo>
                  <a:pt x="152721" y="18030"/>
                </a:lnTo>
                <a:lnTo>
                  <a:pt x="143486" y="20928"/>
                </a:lnTo>
                <a:lnTo>
                  <a:pt x="122641" y="26794"/>
                </a:lnTo>
                <a:lnTo>
                  <a:pt x="111527" y="29747"/>
                </a:lnTo>
                <a:lnTo>
                  <a:pt x="100148" y="33701"/>
                </a:lnTo>
                <a:lnTo>
                  <a:pt x="88593" y="38321"/>
                </a:lnTo>
                <a:lnTo>
                  <a:pt x="67156" y="47753"/>
                </a:lnTo>
                <a:lnTo>
                  <a:pt x="51014" y="55253"/>
                </a:lnTo>
                <a:lnTo>
                  <a:pt x="43931" y="59634"/>
                </a:lnTo>
                <a:lnTo>
                  <a:pt x="37225" y="64539"/>
                </a:lnTo>
                <a:lnTo>
                  <a:pt x="30770" y="69794"/>
                </a:lnTo>
                <a:lnTo>
                  <a:pt x="25474" y="75281"/>
                </a:lnTo>
                <a:lnTo>
                  <a:pt x="16944" y="86670"/>
                </a:lnTo>
                <a:lnTo>
                  <a:pt x="9846" y="95700"/>
                </a:lnTo>
                <a:lnTo>
                  <a:pt x="6564" y="99497"/>
                </a:lnTo>
                <a:lnTo>
                  <a:pt x="2917" y="106362"/>
                </a:lnTo>
                <a:lnTo>
                  <a:pt x="1945" y="109582"/>
                </a:lnTo>
                <a:lnTo>
                  <a:pt x="2289" y="113713"/>
                </a:lnTo>
                <a:lnTo>
                  <a:pt x="5317" y="123594"/>
                </a:lnTo>
                <a:lnTo>
                  <a:pt x="12616" y="137246"/>
                </a:lnTo>
                <a:lnTo>
                  <a:pt x="21482" y="151252"/>
                </a:lnTo>
                <a:lnTo>
                  <a:pt x="28730" y="160783"/>
                </a:lnTo>
                <a:lnTo>
                  <a:pt x="35259" y="168327"/>
                </a:lnTo>
                <a:lnTo>
                  <a:pt x="43452" y="175979"/>
                </a:lnTo>
                <a:lnTo>
                  <a:pt x="49804" y="180798"/>
                </a:lnTo>
                <a:lnTo>
                  <a:pt x="64799" y="191444"/>
                </a:lnTo>
                <a:lnTo>
                  <a:pt x="81386" y="202790"/>
                </a:lnTo>
                <a:lnTo>
                  <a:pt x="88984" y="207601"/>
                </a:lnTo>
                <a:lnTo>
                  <a:pt x="96033" y="211801"/>
                </a:lnTo>
                <a:lnTo>
                  <a:pt x="102718" y="215593"/>
                </a:lnTo>
                <a:lnTo>
                  <a:pt x="109158" y="218122"/>
                </a:lnTo>
                <a:lnTo>
                  <a:pt x="115436" y="219807"/>
                </a:lnTo>
                <a:lnTo>
                  <a:pt x="121606" y="220930"/>
                </a:lnTo>
                <a:lnTo>
                  <a:pt x="127703" y="222672"/>
                </a:lnTo>
                <a:lnTo>
                  <a:pt x="133753" y="224825"/>
                </a:lnTo>
                <a:lnTo>
                  <a:pt x="139770" y="227252"/>
                </a:lnTo>
                <a:lnTo>
                  <a:pt x="145766" y="229863"/>
                </a:lnTo>
                <a:lnTo>
                  <a:pt x="157720" y="235409"/>
                </a:lnTo>
                <a:lnTo>
                  <a:pt x="175606" y="244110"/>
                </a:lnTo>
                <a:lnTo>
                  <a:pt x="182555" y="248047"/>
                </a:lnTo>
                <a:lnTo>
                  <a:pt x="190164" y="252655"/>
                </a:lnTo>
                <a:lnTo>
                  <a:pt x="198214" y="257712"/>
                </a:lnTo>
                <a:lnTo>
                  <a:pt x="205564" y="262076"/>
                </a:lnTo>
                <a:lnTo>
                  <a:pt x="212449" y="265977"/>
                </a:lnTo>
                <a:lnTo>
                  <a:pt x="219023" y="269570"/>
                </a:lnTo>
                <a:lnTo>
                  <a:pt x="224399" y="272957"/>
                </a:lnTo>
                <a:lnTo>
                  <a:pt x="233016" y="279367"/>
                </a:lnTo>
                <a:lnTo>
                  <a:pt x="237696" y="282465"/>
                </a:lnTo>
                <a:lnTo>
                  <a:pt x="242800" y="285523"/>
                </a:lnTo>
                <a:lnTo>
                  <a:pt x="248187" y="288554"/>
                </a:lnTo>
                <a:lnTo>
                  <a:pt x="256818" y="294567"/>
                </a:lnTo>
                <a:lnTo>
                  <a:pt x="263962" y="300547"/>
                </a:lnTo>
                <a:lnTo>
                  <a:pt x="270444" y="306512"/>
                </a:lnTo>
                <a:lnTo>
                  <a:pt x="284412" y="320189"/>
                </a:lnTo>
                <a:lnTo>
                  <a:pt x="290116" y="328471"/>
                </a:lnTo>
                <a:lnTo>
                  <a:pt x="293644" y="335459"/>
                </a:lnTo>
                <a:lnTo>
                  <a:pt x="300216" y="344971"/>
                </a:lnTo>
                <a:lnTo>
                  <a:pt x="303596" y="355066"/>
                </a:lnTo>
                <a:lnTo>
                  <a:pt x="307903" y="364808"/>
                </a:lnTo>
                <a:lnTo>
                  <a:pt x="308456" y="369191"/>
                </a:lnTo>
                <a:lnTo>
                  <a:pt x="307833" y="373106"/>
                </a:lnTo>
                <a:lnTo>
                  <a:pt x="306425" y="376708"/>
                </a:lnTo>
                <a:lnTo>
                  <a:pt x="304861" y="386002"/>
                </a:lnTo>
                <a:lnTo>
                  <a:pt x="304444" y="391258"/>
                </a:lnTo>
                <a:lnTo>
                  <a:pt x="303173" y="395755"/>
                </a:lnTo>
                <a:lnTo>
                  <a:pt x="295994" y="408537"/>
                </a:lnTo>
                <a:lnTo>
                  <a:pt x="287107" y="418200"/>
                </a:lnTo>
                <a:lnTo>
                  <a:pt x="281412" y="423947"/>
                </a:lnTo>
                <a:lnTo>
                  <a:pt x="278889" y="425485"/>
                </a:lnTo>
                <a:lnTo>
                  <a:pt x="270598" y="428641"/>
                </a:lnTo>
                <a:lnTo>
                  <a:pt x="261858" y="434427"/>
                </a:lnTo>
                <a:lnTo>
                  <a:pt x="252984" y="437575"/>
                </a:lnTo>
                <a:lnTo>
                  <a:pt x="244071" y="443358"/>
                </a:lnTo>
                <a:lnTo>
                  <a:pt x="235146" y="446505"/>
                </a:lnTo>
                <a:lnTo>
                  <a:pt x="229194" y="450757"/>
                </a:lnTo>
                <a:lnTo>
                  <a:pt x="225226" y="452288"/>
                </a:lnTo>
                <a:lnTo>
                  <a:pt x="220596" y="453308"/>
                </a:lnTo>
                <a:lnTo>
                  <a:pt x="211152" y="454442"/>
                </a:lnTo>
                <a:lnTo>
                  <a:pt x="203647" y="454946"/>
                </a:lnTo>
                <a:lnTo>
                  <a:pt x="191713" y="455170"/>
                </a:lnTo>
                <a:lnTo>
                  <a:pt x="184363" y="455230"/>
                </a:lnTo>
                <a:lnTo>
                  <a:pt x="177479" y="456262"/>
                </a:lnTo>
                <a:lnTo>
                  <a:pt x="170905" y="457942"/>
                </a:lnTo>
                <a:lnTo>
                  <a:pt x="155578" y="463028"/>
                </a:lnTo>
                <a:lnTo>
                  <a:pt x="151344" y="462453"/>
                </a:lnTo>
                <a:lnTo>
                  <a:pt x="145544" y="461077"/>
                </a:lnTo>
                <a:lnTo>
                  <a:pt x="138701" y="459168"/>
                </a:lnTo>
                <a:lnTo>
                  <a:pt x="133147" y="457895"/>
                </a:lnTo>
                <a:lnTo>
                  <a:pt x="124330" y="456481"/>
                </a:lnTo>
                <a:lnTo>
                  <a:pt x="119598" y="456104"/>
                </a:lnTo>
                <a:lnTo>
                  <a:pt x="114459" y="455852"/>
                </a:lnTo>
                <a:lnTo>
                  <a:pt x="103456" y="455573"/>
                </a:lnTo>
                <a:lnTo>
                  <a:pt x="0" y="4553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1115"/>
          <p:cNvSpPr/>
          <p:nvPr/>
        </p:nvSpPr>
        <p:spPr>
          <a:xfrm>
            <a:off x="482203" y="1218222"/>
            <a:ext cx="2000251" cy="389122"/>
          </a:xfrm>
          <a:custGeom>
            <a:avLst/>
            <a:gdLst/>
            <a:ahLst/>
            <a:cxnLst/>
            <a:rect l="0" t="0" r="0" b="0"/>
            <a:pathLst>
              <a:path w="2000251" h="389122">
                <a:moveTo>
                  <a:pt x="2000250" y="5145"/>
                </a:moveTo>
                <a:lnTo>
                  <a:pt x="1990769" y="5145"/>
                </a:lnTo>
                <a:lnTo>
                  <a:pt x="1986984" y="4153"/>
                </a:lnTo>
                <a:lnTo>
                  <a:pt x="1980132" y="404"/>
                </a:lnTo>
                <a:lnTo>
                  <a:pt x="1976916" y="0"/>
                </a:lnTo>
                <a:lnTo>
                  <a:pt x="1973780" y="723"/>
                </a:lnTo>
                <a:lnTo>
                  <a:pt x="1970697" y="2197"/>
                </a:lnTo>
                <a:lnTo>
                  <a:pt x="1961980" y="3834"/>
                </a:lnTo>
                <a:lnTo>
                  <a:pt x="1904036" y="9862"/>
                </a:lnTo>
                <a:lnTo>
                  <a:pt x="1823744" y="20371"/>
                </a:lnTo>
                <a:lnTo>
                  <a:pt x="1761775" y="30215"/>
                </a:lnTo>
                <a:lnTo>
                  <a:pt x="1714846" y="41421"/>
                </a:lnTo>
                <a:lnTo>
                  <a:pt x="1664628" y="52880"/>
                </a:lnTo>
                <a:lnTo>
                  <a:pt x="1593230" y="64698"/>
                </a:lnTo>
                <a:lnTo>
                  <a:pt x="1496834" y="84302"/>
                </a:lnTo>
                <a:lnTo>
                  <a:pt x="1336349" y="121353"/>
                </a:lnTo>
                <a:lnTo>
                  <a:pt x="1300370" y="130545"/>
                </a:lnTo>
                <a:lnTo>
                  <a:pt x="1226833" y="145876"/>
                </a:lnTo>
                <a:lnTo>
                  <a:pt x="1142556" y="162942"/>
                </a:lnTo>
                <a:lnTo>
                  <a:pt x="1095177" y="173834"/>
                </a:lnTo>
                <a:lnTo>
                  <a:pt x="1047030" y="185544"/>
                </a:lnTo>
                <a:lnTo>
                  <a:pt x="996497" y="194794"/>
                </a:lnTo>
                <a:lnTo>
                  <a:pt x="935013" y="205519"/>
                </a:lnTo>
                <a:lnTo>
                  <a:pt x="792872" y="233247"/>
                </a:lnTo>
                <a:lnTo>
                  <a:pt x="748878" y="242946"/>
                </a:lnTo>
                <a:lnTo>
                  <a:pt x="687887" y="252103"/>
                </a:lnTo>
                <a:lnTo>
                  <a:pt x="638396" y="262093"/>
                </a:lnTo>
                <a:lnTo>
                  <a:pt x="556374" y="276187"/>
                </a:lnTo>
                <a:lnTo>
                  <a:pt x="393266" y="310380"/>
                </a:lnTo>
                <a:lnTo>
                  <a:pt x="282833" y="329471"/>
                </a:lnTo>
                <a:lnTo>
                  <a:pt x="234131" y="341473"/>
                </a:lnTo>
                <a:lnTo>
                  <a:pt x="175483" y="356376"/>
                </a:lnTo>
                <a:lnTo>
                  <a:pt x="135495" y="361548"/>
                </a:lnTo>
                <a:lnTo>
                  <a:pt x="98430" y="364213"/>
                </a:lnTo>
                <a:lnTo>
                  <a:pt x="50551" y="375567"/>
                </a:lnTo>
                <a:lnTo>
                  <a:pt x="19319" y="386150"/>
                </a:lnTo>
                <a:lnTo>
                  <a:pt x="0" y="38912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1116"/>
          <p:cNvSpPr/>
          <p:nvPr/>
        </p:nvSpPr>
        <p:spPr>
          <a:xfrm>
            <a:off x="223242" y="1794867"/>
            <a:ext cx="185812" cy="233652"/>
          </a:xfrm>
          <a:custGeom>
            <a:avLst/>
            <a:gdLst/>
            <a:ahLst/>
            <a:cxnLst/>
            <a:rect l="0" t="0" r="0" b="0"/>
            <a:pathLst>
              <a:path w="185812" h="233652">
                <a:moveTo>
                  <a:pt x="0" y="107156"/>
                </a:moveTo>
                <a:lnTo>
                  <a:pt x="4740" y="121377"/>
                </a:lnTo>
                <a:lnTo>
                  <a:pt x="7129" y="126559"/>
                </a:lnTo>
                <a:lnTo>
                  <a:pt x="9713" y="131005"/>
                </a:lnTo>
                <a:lnTo>
                  <a:pt x="12429" y="134962"/>
                </a:lnTo>
                <a:lnTo>
                  <a:pt x="16223" y="144545"/>
                </a:lnTo>
                <a:lnTo>
                  <a:pt x="20737" y="157879"/>
                </a:lnTo>
                <a:lnTo>
                  <a:pt x="25731" y="173713"/>
                </a:lnTo>
                <a:lnTo>
                  <a:pt x="29060" y="185262"/>
                </a:lnTo>
                <a:lnTo>
                  <a:pt x="31280" y="193953"/>
                </a:lnTo>
                <a:lnTo>
                  <a:pt x="32759" y="200739"/>
                </a:lnTo>
                <a:lnTo>
                  <a:pt x="34738" y="206256"/>
                </a:lnTo>
                <a:lnTo>
                  <a:pt x="37049" y="210926"/>
                </a:lnTo>
                <a:lnTo>
                  <a:pt x="39582" y="215031"/>
                </a:lnTo>
                <a:lnTo>
                  <a:pt x="41271" y="219753"/>
                </a:lnTo>
                <a:lnTo>
                  <a:pt x="42397" y="224884"/>
                </a:lnTo>
                <a:lnTo>
                  <a:pt x="43147" y="230290"/>
                </a:lnTo>
                <a:lnTo>
                  <a:pt x="43647" y="232902"/>
                </a:lnTo>
                <a:lnTo>
                  <a:pt x="43981" y="233651"/>
                </a:lnTo>
                <a:lnTo>
                  <a:pt x="44203" y="233158"/>
                </a:lnTo>
                <a:lnTo>
                  <a:pt x="41805" y="227318"/>
                </a:lnTo>
                <a:lnTo>
                  <a:pt x="39776" y="222983"/>
                </a:lnTo>
                <a:lnTo>
                  <a:pt x="38423" y="218108"/>
                </a:lnTo>
                <a:lnTo>
                  <a:pt x="37522" y="212874"/>
                </a:lnTo>
                <a:lnTo>
                  <a:pt x="36921" y="207400"/>
                </a:lnTo>
                <a:lnTo>
                  <a:pt x="34536" y="199782"/>
                </a:lnTo>
                <a:lnTo>
                  <a:pt x="30961" y="190735"/>
                </a:lnTo>
                <a:lnTo>
                  <a:pt x="26594" y="180735"/>
                </a:lnTo>
                <a:lnTo>
                  <a:pt x="23682" y="172084"/>
                </a:lnTo>
                <a:lnTo>
                  <a:pt x="21741" y="164332"/>
                </a:lnTo>
                <a:lnTo>
                  <a:pt x="20447" y="157179"/>
                </a:lnTo>
                <a:lnTo>
                  <a:pt x="19584" y="151419"/>
                </a:lnTo>
                <a:lnTo>
                  <a:pt x="19009" y="146586"/>
                </a:lnTo>
                <a:lnTo>
                  <a:pt x="18626" y="142373"/>
                </a:lnTo>
                <a:lnTo>
                  <a:pt x="17378" y="136587"/>
                </a:lnTo>
                <a:lnTo>
                  <a:pt x="15554" y="129753"/>
                </a:lnTo>
                <a:lnTo>
                  <a:pt x="13346" y="122221"/>
                </a:lnTo>
                <a:lnTo>
                  <a:pt x="10881" y="116207"/>
                </a:lnTo>
                <a:lnTo>
                  <a:pt x="8246" y="111206"/>
                </a:lnTo>
                <a:lnTo>
                  <a:pt x="5498" y="106879"/>
                </a:lnTo>
                <a:lnTo>
                  <a:pt x="3665" y="103003"/>
                </a:lnTo>
                <a:lnTo>
                  <a:pt x="1629" y="96050"/>
                </a:lnTo>
                <a:lnTo>
                  <a:pt x="482" y="91297"/>
                </a:lnTo>
                <a:lnTo>
                  <a:pt x="1314" y="90631"/>
                </a:lnTo>
                <a:lnTo>
                  <a:pt x="4883" y="89890"/>
                </a:lnTo>
                <a:lnTo>
                  <a:pt x="6232" y="90684"/>
                </a:lnTo>
                <a:lnTo>
                  <a:pt x="7131" y="92206"/>
                </a:lnTo>
                <a:lnTo>
                  <a:pt x="7730" y="94213"/>
                </a:lnTo>
                <a:lnTo>
                  <a:pt x="11042" y="99088"/>
                </a:lnTo>
                <a:lnTo>
                  <a:pt x="13315" y="101778"/>
                </a:lnTo>
                <a:lnTo>
                  <a:pt x="17806" y="106547"/>
                </a:lnTo>
                <a:lnTo>
                  <a:pt x="55175" y="144440"/>
                </a:lnTo>
                <a:lnTo>
                  <a:pt x="110720" y="200015"/>
                </a:lnTo>
                <a:lnTo>
                  <a:pt x="118462" y="205773"/>
                </a:lnTo>
                <a:lnTo>
                  <a:pt x="126599" y="210604"/>
                </a:lnTo>
                <a:lnTo>
                  <a:pt x="165706" y="230191"/>
                </a:lnTo>
                <a:lnTo>
                  <a:pt x="170551" y="231291"/>
                </a:lnTo>
                <a:lnTo>
                  <a:pt x="173232" y="231585"/>
                </a:lnTo>
                <a:lnTo>
                  <a:pt x="176011" y="230788"/>
                </a:lnTo>
                <a:lnTo>
                  <a:pt x="181745" y="227257"/>
                </a:lnTo>
                <a:lnTo>
                  <a:pt x="183671" y="224926"/>
                </a:lnTo>
                <a:lnTo>
                  <a:pt x="184955" y="222381"/>
                </a:lnTo>
                <a:lnTo>
                  <a:pt x="185811" y="219691"/>
                </a:lnTo>
                <a:lnTo>
                  <a:pt x="185390" y="216906"/>
                </a:lnTo>
                <a:lnTo>
                  <a:pt x="182275" y="211165"/>
                </a:lnTo>
                <a:lnTo>
                  <a:pt x="181048" y="207254"/>
                </a:lnTo>
                <a:lnTo>
                  <a:pt x="180230" y="202661"/>
                </a:lnTo>
                <a:lnTo>
                  <a:pt x="179684" y="197615"/>
                </a:lnTo>
                <a:lnTo>
                  <a:pt x="179321" y="191274"/>
                </a:lnTo>
                <a:lnTo>
                  <a:pt x="178917" y="176292"/>
                </a:lnTo>
                <a:lnTo>
                  <a:pt x="178689" y="160603"/>
                </a:lnTo>
                <a:lnTo>
                  <a:pt x="177665" y="155686"/>
                </a:lnTo>
                <a:lnTo>
                  <a:pt x="175990" y="150423"/>
                </a:lnTo>
                <a:lnTo>
                  <a:pt x="173881" y="144931"/>
                </a:lnTo>
                <a:lnTo>
                  <a:pt x="168892" y="130890"/>
                </a:lnTo>
                <a:lnTo>
                  <a:pt x="166173" y="122979"/>
                </a:lnTo>
                <a:lnTo>
                  <a:pt x="163368" y="115720"/>
                </a:lnTo>
                <a:lnTo>
                  <a:pt x="160506" y="108897"/>
                </a:lnTo>
                <a:lnTo>
                  <a:pt x="157605" y="102363"/>
                </a:lnTo>
                <a:lnTo>
                  <a:pt x="149091" y="84521"/>
                </a:lnTo>
                <a:lnTo>
                  <a:pt x="144042" y="74206"/>
                </a:lnTo>
                <a:lnTo>
                  <a:pt x="138692" y="66338"/>
                </a:lnTo>
                <a:lnTo>
                  <a:pt x="133141" y="60100"/>
                </a:lnTo>
                <a:lnTo>
                  <a:pt x="127456" y="54950"/>
                </a:lnTo>
                <a:lnTo>
                  <a:pt x="107910" y="35997"/>
                </a:lnTo>
                <a:lnTo>
                  <a:pt x="7143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1117"/>
          <p:cNvSpPr/>
          <p:nvPr/>
        </p:nvSpPr>
        <p:spPr>
          <a:xfrm>
            <a:off x="401835" y="1768634"/>
            <a:ext cx="133513" cy="248700"/>
          </a:xfrm>
          <a:custGeom>
            <a:avLst/>
            <a:gdLst/>
            <a:ahLst/>
            <a:cxnLst/>
            <a:rect l="0" t="0" r="0" b="0"/>
            <a:pathLst>
              <a:path w="133513" h="248700">
                <a:moveTo>
                  <a:pt x="35719" y="53022"/>
                </a:moveTo>
                <a:lnTo>
                  <a:pt x="35719" y="104083"/>
                </a:lnTo>
                <a:lnTo>
                  <a:pt x="36711" y="109883"/>
                </a:lnTo>
                <a:lnTo>
                  <a:pt x="38365" y="115734"/>
                </a:lnTo>
                <a:lnTo>
                  <a:pt x="45433" y="136095"/>
                </a:lnTo>
                <a:lnTo>
                  <a:pt x="48148" y="144123"/>
                </a:lnTo>
                <a:lnTo>
                  <a:pt x="51943" y="152451"/>
                </a:lnTo>
                <a:lnTo>
                  <a:pt x="56457" y="160980"/>
                </a:lnTo>
                <a:lnTo>
                  <a:pt x="61450" y="169642"/>
                </a:lnTo>
                <a:lnTo>
                  <a:pt x="64780" y="177402"/>
                </a:lnTo>
                <a:lnTo>
                  <a:pt x="66999" y="184559"/>
                </a:lnTo>
                <a:lnTo>
                  <a:pt x="68479" y="191315"/>
                </a:lnTo>
                <a:lnTo>
                  <a:pt x="72442" y="200780"/>
                </a:lnTo>
                <a:lnTo>
                  <a:pt x="78060" y="212050"/>
                </a:lnTo>
                <a:lnTo>
                  <a:pt x="84782" y="224525"/>
                </a:lnTo>
                <a:lnTo>
                  <a:pt x="90256" y="233834"/>
                </a:lnTo>
                <a:lnTo>
                  <a:pt x="94897" y="241032"/>
                </a:lnTo>
                <a:lnTo>
                  <a:pt x="98984" y="246823"/>
                </a:lnTo>
                <a:lnTo>
                  <a:pt x="100716" y="248699"/>
                </a:lnTo>
                <a:lnTo>
                  <a:pt x="100879" y="247965"/>
                </a:lnTo>
                <a:lnTo>
                  <a:pt x="98413" y="240867"/>
                </a:lnTo>
                <a:lnTo>
                  <a:pt x="94010" y="227790"/>
                </a:lnTo>
                <a:lnTo>
                  <a:pt x="91447" y="221127"/>
                </a:lnTo>
                <a:lnTo>
                  <a:pt x="88746" y="214702"/>
                </a:lnTo>
                <a:lnTo>
                  <a:pt x="85953" y="208433"/>
                </a:lnTo>
                <a:lnTo>
                  <a:pt x="84091" y="202270"/>
                </a:lnTo>
                <a:lnTo>
                  <a:pt x="82850" y="196177"/>
                </a:lnTo>
                <a:lnTo>
                  <a:pt x="82023" y="190130"/>
                </a:lnTo>
                <a:lnTo>
                  <a:pt x="80479" y="184115"/>
                </a:lnTo>
                <a:lnTo>
                  <a:pt x="78457" y="178120"/>
                </a:lnTo>
                <a:lnTo>
                  <a:pt x="76118" y="172139"/>
                </a:lnTo>
                <a:lnTo>
                  <a:pt x="73566" y="166168"/>
                </a:lnTo>
                <a:lnTo>
                  <a:pt x="68084" y="154241"/>
                </a:lnTo>
                <a:lnTo>
                  <a:pt x="65233" y="146298"/>
                </a:lnTo>
                <a:lnTo>
                  <a:pt x="62341" y="137034"/>
                </a:lnTo>
                <a:lnTo>
                  <a:pt x="56481" y="117150"/>
                </a:lnTo>
                <a:lnTo>
                  <a:pt x="50569" y="98390"/>
                </a:lnTo>
                <a:lnTo>
                  <a:pt x="47603" y="90213"/>
                </a:lnTo>
                <a:lnTo>
                  <a:pt x="44634" y="82777"/>
                </a:lnTo>
                <a:lnTo>
                  <a:pt x="41663" y="75835"/>
                </a:lnTo>
                <a:lnTo>
                  <a:pt x="38689" y="67238"/>
                </a:lnTo>
                <a:lnTo>
                  <a:pt x="35715" y="57539"/>
                </a:lnTo>
                <a:lnTo>
                  <a:pt x="32740" y="47103"/>
                </a:lnTo>
                <a:lnTo>
                  <a:pt x="29764" y="39154"/>
                </a:lnTo>
                <a:lnTo>
                  <a:pt x="26788" y="32863"/>
                </a:lnTo>
                <a:lnTo>
                  <a:pt x="23812" y="27676"/>
                </a:lnTo>
                <a:lnTo>
                  <a:pt x="21828" y="23226"/>
                </a:lnTo>
                <a:lnTo>
                  <a:pt x="19623" y="15636"/>
                </a:lnTo>
                <a:lnTo>
                  <a:pt x="18644" y="8955"/>
                </a:lnTo>
                <a:lnTo>
                  <a:pt x="18382" y="5785"/>
                </a:lnTo>
                <a:lnTo>
                  <a:pt x="19200" y="3671"/>
                </a:lnTo>
                <a:lnTo>
                  <a:pt x="20738" y="2262"/>
                </a:lnTo>
                <a:lnTo>
                  <a:pt x="22755" y="1322"/>
                </a:lnTo>
                <a:lnTo>
                  <a:pt x="26084" y="696"/>
                </a:lnTo>
                <a:lnTo>
                  <a:pt x="30288" y="279"/>
                </a:lnTo>
                <a:lnTo>
                  <a:pt x="35075" y="0"/>
                </a:lnTo>
                <a:lnTo>
                  <a:pt x="39259" y="807"/>
                </a:lnTo>
                <a:lnTo>
                  <a:pt x="43040" y="2337"/>
                </a:lnTo>
                <a:lnTo>
                  <a:pt x="46553" y="4349"/>
                </a:lnTo>
                <a:lnTo>
                  <a:pt x="49887" y="5690"/>
                </a:lnTo>
                <a:lnTo>
                  <a:pt x="53102" y="6585"/>
                </a:lnTo>
                <a:lnTo>
                  <a:pt x="56237" y="7181"/>
                </a:lnTo>
                <a:lnTo>
                  <a:pt x="60312" y="8571"/>
                </a:lnTo>
                <a:lnTo>
                  <a:pt x="65013" y="10489"/>
                </a:lnTo>
                <a:lnTo>
                  <a:pt x="70131" y="12760"/>
                </a:lnTo>
                <a:lnTo>
                  <a:pt x="74535" y="15267"/>
                </a:lnTo>
                <a:lnTo>
                  <a:pt x="78464" y="17930"/>
                </a:lnTo>
                <a:lnTo>
                  <a:pt x="82075" y="20698"/>
                </a:lnTo>
                <a:lnTo>
                  <a:pt x="87459" y="23535"/>
                </a:lnTo>
                <a:lnTo>
                  <a:pt x="94025" y="26418"/>
                </a:lnTo>
                <a:lnTo>
                  <a:pt x="101379" y="29333"/>
                </a:lnTo>
                <a:lnTo>
                  <a:pt x="107273" y="32268"/>
                </a:lnTo>
                <a:lnTo>
                  <a:pt x="112195" y="35217"/>
                </a:lnTo>
                <a:lnTo>
                  <a:pt x="122484" y="42339"/>
                </a:lnTo>
                <a:lnTo>
                  <a:pt x="126536" y="45959"/>
                </a:lnTo>
                <a:lnTo>
                  <a:pt x="129006" y="48313"/>
                </a:lnTo>
                <a:lnTo>
                  <a:pt x="130653" y="50875"/>
                </a:lnTo>
                <a:lnTo>
                  <a:pt x="132482" y="56367"/>
                </a:lnTo>
                <a:lnTo>
                  <a:pt x="133295" y="62115"/>
                </a:lnTo>
                <a:lnTo>
                  <a:pt x="133512" y="65037"/>
                </a:lnTo>
                <a:lnTo>
                  <a:pt x="132664" y="67977"/>
                </a:lnTo>
                <a:lnTo>
                  <a:pt x="129077" y="73890"/>
                </a:lnTo>
                <a:lnTo>
                  <a:pt x="126731" y="76856"/>
                </a:lnTo>
                <a:lnTo>
                  <a:pt x="124175" y="79825"/>
                </a:lnTo>
                <a:lnTo>
                  <a:pt x="121479" y="82797"/>
                </a:lnTo>
                <a:lnTo>
                  <a:pt x="117697" y="85770"/>
                </a:lnTo>
                <a:lnTo>
                  <a:pt x="113191" y="88745"/>
                </a:lnTo>
                <a:lnTo>
                  <a:pt x="108203" y="91720"/>
                </a:lnTo>
                <a:lnTo>
                  <a:pt x="102893" y="94696"/>
                </a:lnTo>
                <a:lnTo>
                  <a:pt x="91702" y="100648"/>
                </a:lnTo>
                <a:lnTo>
                  <a:pt x="82963" y="104616"/>
                </a:lnTo>
                <a:lnTo>
                  <a:pt x="49938" y="118690"/>
                </a:lnTo>
                <a:lnTo>
                  <a:pt x="41230" y="122597"/>
                </a:lnTo>
                <a:lnTo>
                  <a:pt x="0" y="1423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1118"/>
          <p:cNvSpPr/>
          <p:nvPr/>
        </p:nvSpPr>
        <p:spPr>
          <a:xfrm>
            <a:off x="2875359" y="1215678"/>
            <a:ext cx="821532" cy="266651"/>
          </a:xfrm>
          <a:custGeom>
            <a:avLst/>
            <a:gdLst/>
            <a:ahLst/>
            <a:cxnLst/>
            <a:rect l="0" t="0" r="0" b="0"/>
            <a:pathLst>
              <a:path w="821532" h="266651">
                <a:moveTo>
                  <a:pt x="0" y="7689"/>
                </a:moveTo>
                <a:lnTo>
                  <a:pt x="0" y="0"/>
                </a:lnTo>
                <a:lnTo>
                  <a:pt x="2646" y="4602"/>
                </a:lnTo>
                <a:lnTo>
                  <a:pt x="7688" y="14245"/>
                </a:lnTo>
                <a:lnTo>
                  <a:pt x="18043" y="20656"/>
                </a:lnTo>
                <a:lnTo>
                  <a:pt x="30839" y="28665"/>
                </a:lnTo>
                <a:lnTo>
                  <a:pt x="38419" y="33579"/>
                </a:lnTo>
                <a:lnTo>
                  <a:pt x="50417" y="38840"/>
                </a:lnTo>
                <a:lnTo>
                  <a:pt x="65361" y="44331"/>
                </a:lnTo>
                <a:lnTo>
                  <a:pt x="150403" y="72705"/>
                </a:lnTo>
                <a:lnTo>
                  <a:pt x="160793" y="76829"/>
                </a:lnTo>
                <a:lnTo>
                  <a:pt x="171687" y="81564"/>
                </a:lnTo>
                <a:lnTo>
                  <a:pt x="182919" y="86704"/>
                </a:lnTo>
                <a:lnTo>
                  <a:pt x="196360" y="92116"/>
                </a:lnTo>
                <a:lnTo>
                  <a:pt x="227170" y="103420"/>
                </a:lnTo>
                <a:lnTo>
                  <a:pt x="241735" y="108221"/>
                </a:lnTo>
                <a:lnTo>
                  <a:pt x="255415" y="112413"/>
                </a:lnTo>
                <a:lnTo>
                  <a:pt x="442737" y="166705"/>
                </a:lnTo>
                <a:lnTo>
                  <a:pt x="455893" y="170254"/>
                </a:lnTo>
                <a:lnTo>
                  <a:pt x="474584" y="176589"/>
                </a:lnTo>
                <a:lnTo>
                  <a:pt x="570999" y="212224"/>
                </a:lnTo>
                <a:lnTo>
                  <a:pt x="586049" y="216475"/>
                </a:lnTo>
                <a:lnTo>
                  <a:pt x="602035" y="220301"/>
                </a:lnTo>
                <a:lnTo>
                  <a:pt x="618646" y="223845"/>
                </a:lnTo>
                <a:lnTo>
                  <a:pt x="642394" y="230427"/>
                </a:lnTo>
                <a:lnTo>
                  <a:pt x="651505" y="233572"/>
                </a:lnTo>
                <a:lnTo>
                  <a:pt x="669485" y="237652"/>
                </a:lnTo>
                <a:lnTo>
                  <a:pt x="742746" y="251884"/>
                </a:lnTo>
                <a:lnTo>
                  <a:pt x="760078" y="255814"/>
                </a:lnTo>
                <a:lnTo>
                  <a:pt x="785289" y="261834"/>
                </a:lnTo>
                <a:lnTo>
                  <a:pt x="806913" y="265698"/>
                </a:lnTo>
                <a:lnTo>
                  <a:pt x="821531" y="2666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1119"/>
          <p:cNvSpPr/>
          <p:nvPr/>
        </p:nvSpPr>
        <p:spPr>
          <a:xfrm>
            <a:off x="3554015" y="1616273"/>
            <a:ext cx="205232" cy="310678"/>
          </a:xfrm>
          <a:custGeom>
            <a:avLst/>
            <a:gdLst/>
            <a:ahLst/>
            <a:cxnLst/>
            <a:rect l="0" t="0" r="0" b="0"/>
            <a:pathLst>
              <a:path w="205232" h="310678">
                <a:moveTo>
                  <a:pt x="151805" y="0"/>
                </a:moveTo>
                <a:lnTo>
                  <a:pt x="151805" y="18962"/>
                </a:lnTo>
                <a:lnTo>
                  <a:pt x="152797" y="29508"/>
                </a:lnTo>
                <a:lnTo>
                  <a:pt x="154451" y="41500"/>
                </a:lnTo>
                <a:lnTo>
                  <a:pt x="156546" y="54456"/>
                </a:lnTo>
                <a:lnTo>
                  <a:pt x="157942" y="65077"/>
                </a:lnTo>
                <a:lnTo>
                  <a:pt x="158873" y="74143"/>
                </a:lnTo>
                <a:lnTo>
                  <a:pt x="159493" y="82171"/>
                </a:lnTo>
                <a:lnTo>
                  <a:pt x="159907" y="90499"/>
                </a:lnTo>
                <a:lnTo>
                  <a:pt x="160367" y="107691"/>
                </a:lnTo>
                <a:lnTo>
                  <a:pt x="161481" y="118426"/>
                </a:lnTo>
                <a:lnTo>
                  <a:pt x="163217" y="130545"/>
                </a:lnTo>
                <a:lnTo>
                  <a:pt x="165366" y="143585"/>
                </a:lnTo>
                <a:lnTo>
                  <a:pt x="167791" y="154262"/>
                </a:lnTo>
                <a:lnTo>
                  <a:pt x="170400" y="163365"/>
                </a:lnTo>
                <a:lnTo>
                  <a:pt x="173131" y="171418"/>
                </a:lnTo>
                <a:lnTo>
                  <a:pt x="174952" y="178771"/>
                </a:lnTo>
                <a:lnTo>
                  <a:pt x="176166" y="185657"/>
                </a:lnTo>
                <a:lnTo>
                  <a:pt x="176975" y="192232"/>
                </a:lnTo>
                <a:lnTo>
                  <a:pt x="178507" y="198600"/>
                </a:lnTo>
                <a:lnTo>
                  <a:pt x="180520" y="204830"/>
                </a:lnTo>
                <a:lnTo>
                  <a:pt x="182855" y="210967"/>
                </a:lnTo>
                <a:lnTo>
                  <a:pt x="185403" y="219028"/>
                </a:lnTo>
                <a:lnTo>
                  <a:pt x="193731" y="248342"/>
                </a:lnTo>
                <a:lnTo>
                  <a:pt x="199543" y="267139"/>
                </a:lnTo>
                <a:lnTo>
                  <a:pt x="201489" y="274335"/>
                </a:lnTo>
                <a:lnTo>
                  <a:pt x="202787" y="280125"/>
                </a:lnTo>
                <a:lnTo>
                  <a:pt x="204230" y="289203"/>
                </a:lnTo>
                <a:lnTo>
                  <a:pt x="204870" y="296545"/>
                </a:lnTo>
                <a:lnTo>
                  <a:pt x="205155" y="303116"/>
                </a:lnTo>
                <a:lnTo>
                  <a:pt x="205231" y="306257"/>
                </a:lnTo>
                <a:lnTo>
                  <a:pt x="204289" y="308351"/>
                </a:lnTo>
                <a:lnTo>
                  <a:pt x="202670" y="309747"/>
                </a:lnTo>
                <a:lnTo>
                  <a:pt x="200598" y="310677"/>
                </a:lnTo>
                <a:lnTo>
                  <a:pt x="199216" y="310306"/>
                </a:lnTo>
                <a:lnTo>
                  <a:pt x="198295" y="309066"/>
                </a:lnTo>
                <a:lnTo>
                  <a:pt x="197681" y="307247"/>
                </a:lnTo>
                <a:lnTo>
                  <a:pt x="192077" y="299947"/>
                </a:lnTo>
                <a:lnTo>
                  <a:pt x="186902" y="294375"/>
                </a:lnTo>
                <a:lnTo>
                  <a:pt x="181294" y="287599"/>
                </a:lnTo>
                <a:lnTo>
                  <a:pt x="175494" y="277973"/>
                </a:lnTo>
                <a:lnTo>
                  <a:pt x="170574" y="271635"/>
                </a:lnTo>
                <a:lnTo>
                  <a:pt x="164318" y="264434"/>
                </a:lnTo>
                <a:lnTo>
                  <a:pt x="157170" y="256657"/>
                </a:lnTo>
                <a:lnTo>
                  <a:pt x="135999" y="232140"/>
                </a:lnTo>
                <a:lnTo>
                  <a:pt x="123408" y="217268"/>
                </a:lnTo>
                <a:lnTo>
                  <a:pt x="113030" y="206361"/>
                </a:lnTo>
                <a:lnTo>
                  <a:pt x="104127" y="198097"/>
                </a:lnTo>
                <a:lnTo>
                  <a:pt x="96207" y="191596"/>
                </a:lnTo>
                <a:lnTo>
                  <a:pt x="88943" y="185278"/>
                </a:lnTo>
                <a:lnTo>
                  <a:pt x="82116" y="179081"/>
                </a:lnTo>
                <a:lnTo>
                  <a:pt x="75580" y="172965"/>
                </a:lnTo>
                <a:lnTo>
                  <a:pt x="69238" y="167896"/>
                </a:lnTo>
                <a:lnTo>
                  <a:pt x="63026" y="163525"/>
                </a:lnTo>
                <a:lnTo>
                  <a:pt x="56900" y="159618"/>
                </a:lnTo>
                <a:lnTo>
                  <a:pt x="51824" y="156021"/>
                </a:lnTo>
                <a:lnTo>
                  <a:pt x="47448" y="152632"/>
                </a:lnTo>
                <a:lnTo>
                  <a:pt x="43538" y="149379"/>
                </a:lnTo>
                <a:lnTo>
                  <a:pt x="39940" y="146219"/>
                </a:lnTo>
                <a:lnTo>
                  <a:pt x="33295" y="140062"/>
                </a:lnTo>
                <a:lnTo>
                  <a:pt x="23977" y="131017"/>
                </a:lnTo>
                <a:lnTo>
                  <a:pt x="20945" y="129017"/>
                </a:lnTo>
                <a:lnTo>
                  <a:pt x="14932" y="126794"/>
                </a:lnTo>
                <a:lnTo>
                  <a:pt x="8952" y="125806"/>
                </a:lnTo>
                <a:lnTo>
                  <a:pt x="0" y="12501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1120"/>
          <p:cNvSpPr/>
          <p:nvPr/>
        </p:nvSpPr>
        <p:spPr>
          <a:xfrm>
            <a:off x="3821906" y="1620422"/>
            <a:ext cx="159304" cy="232450"/>
          </a:xfrm>
          <a:custGeom>
            <a:avLst/>
            <a:gdLst/>
            <a:ahLst/>
            <a:cxnLst/>
            <a:rect l="0" t="0" r="0" b="0"/>
            <a:pathLst>
              <a:path w="159304" h="232450">
                <a:moveTo>
                  <a:pt x="0" y="58359"/>
                </a:moveTo>
                <a:lnTo>
                  <a:pt x="0" y="72580"/>
                </a:lnTo>
                <a:lnTo>
                  <a:pt x="992" y="77761"/>
                </a:lnTo>
                <a:lnTo>
                  <a:pt x="2646" y="82208"/>
                </a:lnTo>
                <a:lnTo>
                  <a:pt x="4741" y="86165"/>
                </a:lnTo>
                <a:lnTo>
                  <a:pt x="6137" y="91779"/>
                </a:lnTo>
                <a:lnTo>
                  <a:pt x="7068" y="98498"/>
                </a:lnTo>
                <a:lnTo>
                  <a:pt x="7688" y="105954"/>
                </a:lnTo>
                <a:lnTo>
                  <a:pt x="9094" y="113901"/>
                </a:lnTo>
                <a:lnTo>
                  <a:pt x="11024" y="122176"/>
                </a:lnTo>
                <a:lnTo>
                  <a:pt x="13302" y="130669"/>
                </a:lnTo>
                <a:lnTo>
                  <a:pt x="21126" y="155981"/>
                </a:lnTo>
                <a:lnTo>
                  <a:pt x="25990" y="171065"/>
                </a:lnTo>
                <a:lnTo>
                  <a:pt x="30225" y="182114"/>
                </a:lnTo>
                <a:lnTo>
                  <a:pt x="34041" y="190471"/>
                </a:lnTo>
                <a:lnTo>
                  <a:pt x="40926" y="203396"/>
                </a:lnTo>
                <a:lnTo>
                  <a:pt x="47293" y="215755"/>
                </a:lnTo>
                <a:lnTo>
                  <a:pt x="50380" y="219844"/>
                </a:lnTo>
                <a:lnTo>
                  <a:pt x="53431" y="222570"/>
                </a:lnTo>
                <a:lnTo>
                  <a:pt x="56456" y="224388"/>
                </a:lnTo>
                <a:lnTo>
                  <a:pt x="58473" y="226592"/>
                </a:lnTo>
                <a:lnTo>
                  <a:pt x="59818" y="229053"/>
                </a:lnTo>
                <a:lnTo>
                  <a:pt x="60715" y="231686"/>
                </a:lnTo>
                <a:lnTo>
                  <a:pt x="61312" y="232449"/>
                </a:lnTo>
                <a:lnTo>
                  <a:pt x="61711" y="231966"/>
                </a:lnTo>
                <a:lnTo>
                  <a:pt x="62272" y="226545"/>
                </a:lnTo>
                <a:lnTo>
                  <a:pt x="62350" y="224061"/>
                </a:lnTo>
                <a:lnTo>
                  <a:pt x="61410" y="221413"/>
                </a:lnTo>
                <a:lnTo>
                  <a:pt x="57721" y="215825"/>
                </a:lnTo>
                <a:lnTo>
                  <a:pt x="56340" y="211953"/>
                </a:lnTo>
                <a:lnTo>
                  <a:pt x="55419" y="207388"/>
                </a:lnTo>
                <a:lnTo>
                  <a:pt x="54805" y="202360"/>
                </a:lnTo>
                <a:lnTo>
                  <a:pt x="53404" y="197024"/>
                </a:lnTo>
                <a:lnTo>
                  <a:pt x="51478" y="191482"/>
                </a:lnTo>
                <a:lnTo>
                  <a:pt x="49201" y="185803"/>
                </a:lnTo>
                <a:lnTo>
                  <a:pt x="46691" y="178048"/>
                </a:lnTo>
                <a:lnTo>
                  <a:pt x="44026" y="168909"/>
                </a:lnTo>
                <a:lnTo>
                  <a:pt x="41257" y="158848"/>
                </a:lnTo>
                <a:lnTo>
                  <a:pt x="38419" y="147180"/>
                </a:lnTo>
                <a:lnTo>
                  <a:pt x="32619" y="120986"/>
                </a:lnTo>
                <a:lnTo>
                  <a:pt x="30676" y="110032"/>
                </a:lnTo>
                <a:lnTo>
                  <a:pt x="29380" y="100745"/>
                </a:lnTo>
                <a:lnTo>
                  <a:pt x="28516" y="92569"/>
                </a:lnTo>
                <a:lnTo>
                  <a:pt x="27940" y="85135"/>
                </a:lnTo>
                <a:lnTo>
                  <a:pt x="27557" y="78194"/>
                </a:lnTo>
                <a:lnTo>
                  <a:pt x="27301" y="71582"/>
                </a:lnTo>
                <a:lnTo>
                  <a:pt x="28122" y="64198"/>
                </a:lnTo>
                <a:lnTo>
                  <a:pt x="29662" y="56298"/>
                </a:lnTo>
                <a:lnTo>
                  <a:pt x="31681" y="48056"/>
                </a:lnTo>
                <a:lnTo>
                  <a:pt x="33027" y="41568"/>
                </a:lnTo>
                <a:lnTo>
                  <a:pt x="33924" y="36251"/>
                </a:lnTo>
                <a:lnTo>
                  <a:pt x="34522" y="31714"/>
                </a:lnTo>
                <a:lnTo>
                  <a:pt x="35913" y="27697"/>
                </a:lnTo>
                <a:lnTo>
                  <a:pt x="40105" y="20588"/>
                </a:lnTo>
                <a:lnTo>
                  <a:pt x="42611" y="17303"/>
                </a:lnTo>
                <a:lnTo>
                  <a:pt x="45275" y="14121"/>
                </a:lnTo>
                <a:lnTo>
                  <a:pt x="51938" y="6626"/>
                </a:lnTo>
                <a:lnTo>
                  <a:pt x="55495" y="2955"/>
                </a:lnTo>
                <a:lnTo>
                  <a:pt x="57833" y="587"/>
                </a:lnTo>
                <a:lnTo>
                  <a:pt x="60383" y="0"/>
                </a:lnTo>
                <a:lnTo>
                  <a:pt x="63076" y="602"/>
                </a:lnTo>
                <a:lnTo>
                  <a:pt x="65863" y="1995"/>
                </a:lnTo>
                <a:lnTo>
                  <a:pt x="68713" y="2923"/>
                </a:lnTo>
                <a:lnTo>
                  <a:pt x="71606" y="3542"/>
                </a:lnTo>
                <a:lnTo>
                  <a:pt x="74526" y="3955"/>
                </a:lnTo>
                <a:lnTo>
                  <a:pt x="77465" y="5222"/>
                </a:lnTo>
                <a:lnTo>
                  <a:pt x="80417" y="7060"/>
                </a:lnTo>
                <a:lnTo>
                  <a:pt x="83377" y="9276"/>
                </a:lnTo>
                <a:lnTo>
                  <a:pt x="86342" y="11747"/>
                </a:lnTo>
                <a:lnTo>
                  <a:pt x="89311" y="14386"/>
                </a:lnTo>
                <a:lnTo>
                  <a:pt x="92283" y="17137"/>
                </a:lnTo>
                <a:lnTo>
                  <a:pt x="96249" y="19964"/>
                </a:lnTo>
                <a:lnTo>
                  <a:pt x="100877" y="22840"/>
                </a:lnTo>
                <a:lnTo>
                  <a:pt x="105946" y="25750"/>
                </a:lnTo>
                <a:lnTo>
                  <a:pt x="110318" y="28682"/>
                </a:lnTo>
                <a:lnTo>
                  <a:pt x="114225" y="31629"/>
                </a:lnTo>
                <a:lnTo>
                  <a:pt x="117822" y="34586"/>
                </a:lnTo>
                <a:lnTo>
                  <a:pt x="122204" y="38541"/>
                </a:lnTo>
                <a:lnTo>
                  <a:pt x="132365" y="48228"/>
                </a:lnTo>
                <a:lnTo>
                  <a:pt x="144501" y="60098"/>
                </a:lnTo>
                <a:lnTo>
                  <a:pt x="146936" y="63487"/>
                </a:lnTo>
                <a:lnTo>
                  <a:pt x="149640" y="69898"/>
                </a:lnTo>
                <a:lnTo>
                  <a:pt x="151354" y="75974"/>
                </a:lnTo>
                <a:lnTo>
                  <a:pt x="155903" y="93307"/>
                </a:lnTo>
                <a:lnTo>
                  <a:pt x="157514" y="100509"/>
                </a:lnTo>
                <a:lnTo>
                  <a:pt x="158587" y="106303"/>
                </a:lnTo>
                <a:lnTo>
                  <a:pt x="159303" y="111157"/>
                </a:lnTo>
                <a:lnTo>
                  <a:pt x="158788" y="115386"/>
                </a:lnTo>
                <a:lnTo>
                  <a:pt x="157452" y="119197"/>
                </a:lnTo>
                <a:lnTo>
                  <a:pt x="155569" y="122730"/>
                </a:lnTo>
                <a:lnTo>
                  <a:pt x="153322" y="125086"/>
                </a:lnTo>
                <a:lnTo>
                  <a:pt x="150832" y="126656"/>
                </a:lnTo>
                <a:lnTo>
                  <a:pt x="148180" y="127703"/>
                </a:lnTo>
                <a:lnTo>
                  <a:pt x="144427" y="128401"/>
                </a:lnTo>
                <a:lnTo>
                  <a:pt x="139941" y="128866"/>
                </a:lnTo>
                <a:lnTo>
                  <a:pt x="134966" y="129176"/>
                </a:lnTo>
                <a:lnTo>
                  <a:pt x="127680" y="130375"/>
                </a:lnTo>
                <a:lnTo>
                  <a:pt x="118855" y="132166"/>
                </a:lnTo>
                <a:lnTo>
                  <a:pt x="109002" y="134353"/>
                </a:lnTo>
                <a:lnTo>
                  <a:pt x="100449" y="135811"/>
                </a:lnTo>
                <a:lnTo>
                  <a:pt x="92763" y="136782"/>
                </a:lnTo>
                <a:lnTo>
                  <a:pt x="85654" y="137430"/>
                </a:lnTo>
                <a:lnTo>
                  <a:pt x="75954" y="137862"/>
                </a:lnTo>
                <a:lnTo>
                  <a:pt x="51947" y="138342"/>
                </a:lnTo>
                <a:lnTo>
                  <a:pt x="40585" y="139462"/>
                </a:lnTo>
                <a:lnTo>
                  <a:pt x="30033" y="141201"/>
                </a:lnTo>
                <a:lnTo>
                  <a:pt x="0" y="1476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1121"/>
          <p:cNvSpPr/>
          <p:nvPr/>
        </p:nvSpPr>
        <p:spPr>
          <a:xfrm>
            <a:off x="214312" y="660843"/>
            <a:ext cx="598290" cy="71392"/>
          </a:xfrm>
          <a:custGeom>
            <a:avLst/>
            <a:gdLst/>
            <a:ahLst/>
            <a:cxnLst/>
            <a:rect l="0" t="0" r="0" b="0"/>
            <a:pathLst>
              <a:path w="598290" h="71392">
                <a:moveTo>
                  <a:pt x="598289" y="71391"/>
                </a:moveTo>
                <a:lnTo>
                  <a:pt x="578172" y="51274"/>
                </a:lnTo>
                <a:lnTo>
                  <a:pt x="569995" y="47065"/>
                </a:lnTo>
                <a:lnTo>
                  <a:pt x="558590" y="42275"/>
                </a:lnTo>
                <a:lnTo>
                  <a:pt x="545034" y="37098"/>
                </a:lnTo>
                <a:lnTo>
                  <a:pt x="531036" y="32654"/>
                </a:lnTo>
                <a:lnTo>
                  <a:pt x="516743" y="28699"/>
                </a:lnTo>
                <a:lnTo>
                  <a:pt x="462898" y="15223"/>
                </a:lnTo>
                <a:lnTo>
                  <a:pt x="448497" y="12117"/>
                </a:lnTo>
                <a:lnTo>
                  <a:pt x="416621" y="6021"/>
                </a:lnTo>
                <a:lnTo>
                  <a:pt x="399786" y="3998"/>
                </a:lnTo>
                <a:lnTo>
                  <a:pt x="382610" y="2650"/>
                </a:lnTo>
                <a:lnTo>
                  <a:pt x="365206" y="1751"/>
                </a:lnTo>
                <a:lnTo>
                  <a:pt x="314119" y="752"/>
                </a:lnTo>
                <a:lnTo>
                  <a:pt x="153988" y="0"/>
                </a:lnTo>
                <a:lnTo>
                  <a:pt x="137385" y="977"/>
                </a:lnTo>
                <a:lnTo>
                  <a:pt x="122348" y="2620"/>
                </a:lnTo>
                <a:lnTo>
                  <a:pt x="108354" y="4708"/>
                </a:lnTo>
                <a:lnTo>
                  <a:pt x="95057" y="6099"/>
                </a:lnTo>
                <a:lnTo>
                  <a:pt x="82223" y="7027"/>
                </a:lnTo>
                <a:lnTo>
                  <a:pt x="69698" y="7646"/>
                </a:lnTo>
                <a:lnTo>
                  <a:pt x="56387" y="9051"/>
                </a:lnTo>
                <a:lnTo>
                  <a:pt x="42552" y="10979"/>
                </a:lnTo>
                <a:lnTo>
                  <a:pt x="0" y="178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1122"/>
          <p:cNvSpPr/>
          <p:nvPr/>
        </p:nvSpPr>
        <p:spPr>
          <a:xfrm>
            <a:off x="276820" y="696560"/>
            <a:ext cx="410766" cy="35675"/>
          </a:xfrm>
          <a:custGeom>
            <a:avLst/>
            <a:gdLst/>
            <a:ahLst/>
            <a:cxnLst/>
            <a:rect l="0" t="0" r="0" b="0"/>
            <a:pathLst>
              <a:path w="410766" h="35675">
                <a:moveTo>
                  <a:pt x="410765" y="26744"/>
                </a:moveTo>
                <a:lnTo>
                  <a:pt x="401285" y="22004"/>
                </a:lnTo>
                <a:lnTo>
                  <a:pt x="397500" y="19615"/>
                </a:lnTo>
                <a:lnTo>
                  <a:pt x="393984" y="17031"/>
                </a:lnTo>
                <a:lnTo>
                  <a:pt x="390648" y="14315"/>
                </a:lnTo>
                <a:lnTo>
                  <a:pt x="385448" y="11513"/>
                </a:lnTo>
                <a:lnTo>
                  <a:pt x="379004" y="8653"/>
                </a:lnTo>
                <a:lnTo>
                  <a:pt x="371732" y="5753"/>
                </a:lnTo>
                <a:lnTo>
                  <a:pt x="361923" y="3821"/>
                </a:lnTo>
                <a:lnTo>
                  <a:pt x="350422" y="2532"/>
                </a:lnTo>
                <a:lnTo>
                  <a:pt x="337795" y="1673"/>
                </a:lnTo>
                <a:lnTo>
                  <a:pt x="324415" y="1101"/>
                </a:lnTo>
                <a:lnTo>
                  <a:pt x="296320" y="464"/>
                </a:lnTo>
                <a:lnTo>
                  <a:pt x="191073" y="0"/>
                </a:lnTo>
                <a:lnTo>
                  <a:pt x="173022" y="977"/>
                </a:lnTo>
                <a:lnTo>
                  <a:pt x="156028" y="2621"/>
                </a:lnTo>
                <a:lnTo>
                  <a:pt x="122924" y="7093"/>
                </a:lnTo>
                <a:lnTo>
                  <a:pt x="88367" y="12388"/>
                </a:lnTo>
                <a:lnTo>
                  <a:pt x="72802" y="15189"/>
                </a:lnTo>
                <a:lnTo>
                  <a:pt x="58456" y="18048"/>
                </a:lnTo>
                <a:lnTo>
                  <a:pt x="44924" y="20947"/>
                </a:lnTo>
                <a:lnTo>
                  <a:pt x="33918" y="23872"/>
                </a:lnTo>
                <a:lnTo>
                  <a:pt x="24596" y="26814"/>
                </a:lnTo>
                <a:lnTo>
                  <a:pt x="0" y="35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1123"/>
          <p:cNvSpPr/>
          <p:nvPr/>
        </p:nvSpPr>
        <p:spPr>
          <a:xfrm>
            <a:off x="376288" y="2187773"/>
            <a:ext cx="114845" cy="705446"/>
          </a:xfrm>
          <a:custGeom>
            <a:avLst/>
            <a:gdLst/>
            <a:ahLst/>
            <a:cxnLst/>
            <a:rect l="0" t="0" r="0" b="0"/>
            <a:pathLst>
              <a:path w="114845" h="705446">
                <a:moveTo>
                  <a:pt x="7688" y="0"/>
                </a:moveTo>
                <a:lnTo>
                  <a:pt x="7688" y="28938"/>
                </a:lnTo>
                <a:lnTo>
                  <a:pt x="5042" y="37997"/>
                </a:lnTo>
                <a:lnTo>
                  <a:pt x="1551" y="48637"/>
                </a:lnTo>
                <a:lnTo>
                  <a:pt x="0" y="59981"/>
                </a:lnTo>
                <a:lnTo>
                  <a:pt x="578" y="72730"/>
                </a:lnTo>
                <a:lnTo>
                  <a:pt x="14253" y="232076"/>
                </a:lnTo>
                <a:lnTo>
                  <a:pt x="15567" y="259911"/>
                </a:lnTo>
                <a:lnTo>
                  <a:pt x="16151" y="282203"/>
                </a:lnTo>
                <a:lnTo>
                  <a:pt x="19056" y="302033"/>
                </a:lnTo>
                <a:lnTo>
                  <a:pt x="21220" y="311488"/>
                </a:lnTo>
                <a:lnTo>
                  <a:pt x="23624" y="329931"/>
                </a:lnTo>
                <a:lnTo>
                  <a:pt x="25685" y="348050"/>
                </a:lnTo>
                <a:lnTo>
                  <a:pt x="27623" y="357049"/>
                </a:lnTo>
                <a:lnTo>
                  <a:pt x="29908" y="366025"/>
                </a:lnTo>
                <a:lnTo>
                  <a:pt x="32423" y="374985"/>
                </a:lnTo>
                <a:lnTo>
                  <a:pt x="37864" y="392879"/>
                </a:lnTo>
                <a:lnTo>
                  <a:pt x="46505" y="419687"/>
                </a:lnTo>
                <a:lnTo>
                  <a:pt x="49441" y="431596"/>
                </a:lnTo>
                <a:lnTo>
                  <a:pt x="52390" y="445489"/>
                </a:lnTo>
                <a:lnTo>
                  <a:pt x="55349" y="460703"/>
                </a:lnTo>
                <a:lnTo>
                  <a:pt x="58314" y="472831"/>
                </a:lnTo>
                <a:lnTo>
                  <a:pt x="61282" y="482900"/>
                </a:lnTo>
                <a:lnTo>
                  <a:pt x="64253" y="491598"/>
                </a:lnTo>
                <a:lnTo>
                  <a:pt x="67555" y="506553"/>
                </a:lnTo>
                <a:lnTo>
                  <a:pt x="70014" y="520806"/>
                </a:lnTo>
                <a:lnTo>
                  <a:pt x="72059" y="528775"/>
                </a:lnTo>
                <a:lnTo>
                  <a:pt x="74415" y="537063"/>
                </a:lnTo>
                <a:lnTo>
                  <a:pt x="77730" y="558210"/>
                </a:lnTo>
                <a:lnTo>
                  <a:pt x="81151" y="576177"/>
                </a:lnTo>
                <a:lnTo>
                  <a:pt x="83452" y="586524"/>
                </a:lnTo>
                <a:lnTo>
                  <a:pt x="85979" y="595407"/>
                </a:lnTo>
                <a:lnTo>
                  <a:pt x="88655" y="603313"/>
                </a:lnTo>
                <a:lnTo>
                  <a:pt x="91432" y="610568"/>
                </a:lnTo>
                <a:lnTo>
                  <a:pt x="94275" y="619373"/>
                </a:lnTo>
                <a:lnTo>
                  <a:pt x="97163" y="629212"/>
                </a:lnTo>
                <a:lnTo>
                  <a:pt x="100080" y="639741"/>
                </a:lnTo>
                <a:lnTo>
                  <a:pt x="103322" y="654084"/>
                </a:lnTo>
                <a:lnTo>
                  <a:pt x="105573" y="674796"/>
                </a:lnTo>
                <a:lnTo>
                  <a:pt x="105901" y="694717"/>
                </a:lnTo>
                <a:lnTo>
                  <a:pt x="108555" y="698362"/>
                </a:lnTo>
                <a:lnTo>
                  <a:pt x="114844" y="70544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1124"/>
          <p:cNvSpPr/>
          <p:nvPr/>
        </p:nvSpPr>
        <p:spPr>
          <a:xfrm>
            <a:off x="285750" y="3036093"/>
            <a:ext cx="164352" cy="411397"/>
          </a:xfrm>
          <a:custGeom>
            <a:avLst/>
            <a:gdLst/>
            <a:ahLst/>
            <a:cxnLst/>
            <a:rect l="0" t="0" r="0" b="0"/>
            <a:pathLst>
              <a:path w="164352" h="411397">
                <a:moveTo>
                  <a:pt x="8929" y="0"/>
                </a:moveTo>
                <a:lnTo>
                  <a:pt x="4189" y="9481"/>
                </a:lnTo>
                <a:lnTo>
                  <a:pt x="3785" y="15251"/>
                </a:lnTo>
                <a:lnTo>
                  <a:pt x="4507" y="22074"/>
                </a:lnTo>
                <a:lnTo>
                  <a:pt x="5981" y="29598"/>
                </a:lnTo>
                <a:lnTo>
                  <a:pt x="10265" y="59126"/>
                </a:lnTo>
                <a:lnTo>
                  <a:pt x="12796" y="78113"/>
                </a:lnTo>
                <a:lnTo>
                  <a:pt x="15476" y="93747"/>
                </a:lnTo>
                <a:lnTo>
                  <a:pt x="18255" y="107147"/>
                </a:lnTo>
                <a:lnTo>
                  <a:pt x="21099" y="119056"/>
                </a:lnTo>
                <a:lnTo>
                  <a:pt x="23988" y="132949"/>
                </a:lnTo>
                <a:lnTo>
                  <a:pt x="29843" y="164261"/>
                </a:lnTo>
                <a:lnTo>
                  <a:pt x="34778" y="181937"/>
                </a:lnTo>
                <a:lnTo>
                  <a:pt x="41045" y="200666"/>
                </a:lnTo>
                <a:lnTo>
                  <a:pt x="48199" y="220098"/>
                </a:lnTo>
                <a:lnTo>
                  <a:pt x="56937" y="240990"/>
                </a:lnTo>
                <a:lnTo>
                  <a:pt x="66731" y="262856"/>
                </a:lnTo>
                <a:lnTo>
                  <a:pt x="86213" y="305341"/>
                </a:lnTo>
                <a:lnTo>
                  <a:pt x="112243" y="365100"/>
                </a:lnTo>
                <a:lnTo>
                  <a:pt x="120331" y="382532"/>
                </a:lnTo>
                <a:lnTo>
                  <a:pt x="127233" y="396895"/>
                </a:lnTo>
                <a:lnTo>
                  <a:pt x="130962" y="407247"/>
                </a:lnTo>
                <a:lnTo>
                  <a:pt x="131956" y="411396"/>
                </a:lnTo>
                <a:lnTo>
                  <a:pt x="130635" y="411186"/>
                </a:lnTo>
                <a:lnTo>
                  <a:pt x="127769" y="408070"/>
                </a:lnTo>
                <a:lnTo>
                  <a:pt x="123875" y="403015"/>
                </a:lnTo>
                <a:lnTo>
                  <a:pt x="120286" y="397661"/>
                </a:lnTo>
                <a:lnTo>
                  <a:pt x="116901" y="392108"/>
                </a:lnTo>
                <a:lnTo>
                  <a:pt x="113653" y="386421"/>
                </a:lnTo>
                <a:lnTo>
                  <a:pt x="110495" y="379653"/>
                </a:lnTo>
                <a:lnTo>
                  <a:pt x="107398" y="372165"/>
                </a:lnTo>
                <a:lnTo>
                  <a:pt x="104340" y="364196"/>
                </a:lnTo>
                <a:lnTo>
                  <a:pt x="101310" y="356899"/>
                </a:lnTo>
                <a:lnTo>
                  <a:pt x="98298" y="350050"/>
                </a:lnTo>
                <a:lnTo>
                  <a:pt x="95297" y="343499"/>
                </a:lnTo>
                <a:lnTo>
                  <a:pt x="92305" y="336156"/>
                </a:lnTo>
                <a:lnTo>
                  <a:pt x="89318" y="328284"/>
                </a:lnTo>
                <a:lnTo>
                  <a:pt x="83353" y="311599"/>
                </a:lnTo>
                <a:lnTo>
                  <a:pt x="50601" y="214302"/>
                </a:lnTo>
                <a:lnTo>
                  <a:pt x="48617" y="205376"/>
                </a:lnTo>
                <a:lnTo>
                  <a:pt x="47294" y="196449"/>
                </a:lnTo>
                <a:lnTo>
                  <a:pt x="46412" y="187520"/>
                </a:lnTo>
                <a:lnTo>
                  <a:pt x="44832" y="178592"/>
                </a:lnTo>
                <a:lnTo>
                  <a:pt x="42786" y="169663"/>
                </a:lnTo>
                <a:lnTo>
                  <a:pt x="40430" y="160734"/>
                </a:lnTo>
                <a:lnTo>
                  <a:pt x="37867" y="151804"/>
                </a:lnTo>
                <a:lnTo>
                  <a:pt x="32374" y="133945"/>
                </a:lnTo>
                <a:lnTo>
                  <a:pt x="30512" y="126008"/>
                </a:lnTo>
                <a:lnTo>
                  <a:pt x="29271" y="118732"/>
                </a:lnTo>
                <a:lnTo>
                  <a:pt x="28444" y="111897"/>
                </a:lnTo>
                <a:lnTo>
                  <a:pt x="27892" y="101387"/>
                </a:lnTo>
                <a:lnTo>
                  <a:pt x="27279" y="73835"/>
                </a:lnTo>
                <a:lnTo>
                  <a:pt x="26934" y="43815"/>
                </a:lnTo>
                <a:lnTo>
                  <a:pt x="27878" y="36156"/>
                </a:lnTo>
                <a:lnTo>
                  <a:pt x="29499" y="29065"/>
                </a:lnTo>
                <a:lnTo>
                  <a:pt x="33946" y="16887"/>
                </a:lnTo>
                <a:lnTo>
                  <a:pt x="36521" y="12250"/>
                </a:lnTo>
                <a:lnTo>
                  <a:pt x="43043" y="2420"/>
                </a:lnTo>
                <a:lnTo>
                  <a:pt x="45562" y="2606"/>
                </a:lnTo>
                <a:lnTo>
                  <a:pt x="49226" y="3722"/>
                </a:lnTo>
                <a:lnTo>
                  <a:pt x="53653" y="5458"/>
                </a:lnTo>
                <a:lnTo>
                  <a:pt x="58589" y="7607"/>
                </a:lnTo>
                <a:lnTo>
                  <a:pt x="69365" y="12642"/>
                </a:lnTo>
                <a:lnTo>
                  <a:pt x="76009" y="17358"/>
                </a:lnTo>
                <a:lnTo>
                  <a:pt x="83414" y="23478"/>
                </a:lnTo>
                <a:lnTo>
                  <a:pt x="91328" y="30535"/>
                </a:lnTo>
                <a:lnTo>
                  <a:pt x="108059" y="46314"/>
                </a:lnTo>
                <a:lnTo>
                  <a:pt x="116687" y="54688"/>
                </a:lnTo>
                <a:lnTo>
                  <a:pt x="126409" y="65232"/>
                </a:lnTo>
                <a:lnTo>
                  <a:pt x="136858" y="77223"/>
                </a:lnTo>
                <a:lnTo>
                  <a:pt x="147793" y="90177"/>
                </a:lnTo>
                <a:lnTo>
                  <a:pt x="155083" y="99806"/>
                </a:lnTo>
                <a:lnTo>
                  <a:pt x="159943" y="107217"/>
                </a:lnTo>
                <a:lnTo>
                  <a:pt x="163183" y="113150"/>
                </a:lnTo>
                <a:lnTo>
                  <a:pt x="164351" y="119090"/>
                </a:lnTo>
                <a:lnTo>
                  <a:pt x="164138" y="125034"/>
                </a:lnTo>
                <a:lnTo>
                  <a:pt x="163003" y="130981"/>
                </a:lnTo>
                <a:lnTo>
                  <a:pt x="159097" y="140235"/>
                </a:lnTo>
                <a:lnTo>
                  <a:pt x="156666" y="144091"/>
                </a:lnTo>
                <a:lnTo>
                  <a:pt x="153061" y="147655"/>
                </a:lnTo>
                <a:lnTo>
                  <a:pt x="148673" y="151023"/>
                </a:lnTo>
                <a:lnTo>
                  <a:pt x="143764" y="154260"/>
                </a:lnTo>
                <a:lnTo>
                  <a:pt x="138506" y="156418"/>
                </a:lnTo>
                <a:lnTo>
                  <a:pt x="133017" y="157857"/>
                </a:lnTo>
                <a:lnTo>
                  <a:pt x="127373" y="158816"/>
                </a:lnTo>
                <a:lnTo>
                  <a:pt x="120634" y="160448"/>
                </a:lnTo>
                <a:lnTo>
                  <a:pt x="113165" y="162528"/>
                </a:lnTo>
                <a:lnTo>
                  <a:pt x="105209" y="164907"/>
                </a:lnTo>
                <a:lnTo>
                  <a:pt x="92959" y="167485"/>
                </a:lnTo>
                <a:lnTo>
                  <a:pt x="77848" y="170196"/>
                </a:lnTo>
                <a:lnTo>
                  <a:pt x="60828" y="172995"/>
                </a:lnTo>
                <a:lnTo>
                  <a:pt x="46505" y="174861"/>
                </a:lnTo>
                <a:lnTo>
                  <a:pt x="33980" y="176106"/>
                </a:lnTo>
                <a:lnTo>
                  <a:pt x="0" y="1785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1125"/>
          <p:cNvSpPr/>
          <p:nvPr/>
        </p:nvSpPr>
        <p:spPr>
          <a:xfrm>
            <a:off x="509487" y="3134320"/>
            <a:ext cx="133414" cy="135694"/>
          </a:xfrm>
          <a:custGeom>
            <a:avLst/>
            <a:gdLst/>
            <a:ahLst/>
            <a:cxnLst/>
            <a:rect l="0" t="0" r="0" b="0"/>
            <a:pathLst>
              <a:path w="133414" h="135694">
                <a:moveTo>
                  <a:pt x="17364" y="89297"/>
                </a:moveTo>
                <a:lnTo>
                  <a:pt x="22105" y="98778"/>
                </a:lnTo>
                <a:lnTo>
                  <a:pt x="23501" y="102563"/>
                </a:lnTo>
                <a:lnTo>
                  <a:pt x="24432" y="106078"/>
                </a:lnTo>
                <a:lnTo>
                  <a:pt x="25053" y="109414"/>
                </a:lnTo>
                <a:lnTo>
                  <a:pt x="26458" y="112630"/>
                </a:lnTo>
                <a:lnTo>
                  <a:pt x="28388" y="115766"/>
                </a:lnTo>
                <a:lnTo>
                  <a:pt x="30666" y="118850"/>
                </a:lnTo>
                <a:lnTo>
                  <a:pt x="32185" y="122889"/>
                </a:lnTo>
                <a:lnTo>
                  <a:pt x="33198" y="127567"/>
                </a:lnTo>
                <a:lnTo>
                  <a:pt x="33873" y="132670"/>
                </a:lnTo>
                <a:lnTo>
                  <a:pt x="34323" y="135079"/>
                </a:lnTo>
                <a:lnTo>
                  <a:pt x="34623" y="135693"/>
                </a:lnTo>
                <a:lnTo>
                  <a:pt x="34823" y="135111"/>
                </a:lnTo>
                <a:lnTo>
                  <a:pt x="32972" y="132737"/>
                </a:lnTo>
                <a:lnTo>
                  <a:pt x="29754" y="129171"/>
                </a:lnTo>
                <a:lnTo>
                  <a:pt x="25624" y="124810"/>
                </a:lnTo>
                <a:lnTo>
                  <a:pt x="22871" y="120909"/>
                </a:lnTo>
                <a:lnTo>
                  <a:pt x="21035" y="117317"/>
                </a:lnTo>
                <a:lnTo>
                  <a:pt x="18003" y="108696"/>
                </a:lnTo>
                <a:lnTo>
                  <a:pt x="13349" y="94942"/>
                </a:lnTo>
                <a:lnTo>
                  <a:pt x="10718" y="89091"/>
                </a:lnTo>
                <a:lnTo>
                  <a:pt x="7973" y="84199"/>
                </a:lnTo>
                <a:lnTo>
                  <a:pt x="5150" y="79945"/>
                </a:lnTo>
                <a:lnTo>
                  <a:pt x="3268" y="73141"/>
                </a:lnTo>
                <a:lnTo>
                  <a:pt x="2014" y="64635"/>
                </a:lnTo>
                <a:lnTo>
                  <a:pt x="1177" y="54996"/>
                </a:lnTo>
                <a:lnTo>
                  <a:pt x="620" y="46586"/>
                </a:lnTo>
                <a:lnTo>
                  <a:pt x="0" y="31950"/>
                </a:lnTo>
                <a:lnTo>
                  <a:pt x="827" y="26261"/>
                </a:lnTo>
                <a:lnTo>
                  <a:pt x="2371" y="21476"/>
                </a:lnTo>
                <a:lnTo>
                  <a:pt x="4392" y="17294"/>
                </a:lnTo>
                <a:lnTo>
                  <a:pt x="5739" y="13514"/>
                </a:lnTo>
                <a:lnTo>
                  <a:pt x="6638" y="10001"/>
                </a:lnTo>
                <a:lnTo>
                  <a:pt x="7237" y="6667"/>
                </a:lnTo>
                <a:lnTo>
                  <a:pt x="8628" y="4445"/>
                </a:lnTo>
                <a:lnTo>
                  <a:pt x="10548" y="2963"/>
                </a:lnTo>
                <a:lnTo>
                  <a:pt x="12820" y="1975"/>
                </a:lnTo>
                <a:lnTo>
                  <a:pt x="15327" y="1317"/>
                </a:lnTo>
                <a:lnTo>
                  <a:pt x="17990" y="878"/>
                </a:lnTo>
                <a:lnTo>
                  <a:pt x="20758" y="585"/>
                </a:lnTo>
                <a:lnTo>
                  <a:pt x="23596" y="390"/>
                </a:lnTo>
                <a:lnTo>
                  <a:pt x="26479" y="260"/>
                </a:lnTo>
                <a:lnTo>
                  <a:pt x="32329" y="115"/>
                </a:lnTo>
                <a:lnTo>
                  <a:pt x="78476" y="0"/>
                </a:lnTo>
                <a:lnTo>
                  <a:pt x="74718" y="0"/>
                </a:lnTo>
                <a:lnTo>
                  <a:pt x="71475" y="1984"/>
                </a:lnTo>
                <a:lnTo>
                  <a:pt x="67329" y="5292"/>
                </a:lnTo>
                <a:lnTo>
                  <a:pt x="62580" y="9481"/>
                </a:lnTo>
                <a:lnTo>
                  <a:pt x="59414" y="13266"/>
                </a:lnTo>
                <a:lnTo>
                  <a:pt x="57304" y="16781"/>
                </a:lnTo>
                <a:lnTo>
                  <a:pt x="55897" y="20117"/>
                </a:lnTo>
                <a:lnTo>
                  <a:pt x="53967" y="23333"/>
                </a:lnTo>
                <a:lnTo>
                  <a:pt x="51688" y="26470"/>
                </a:lnTo>
                <a:lnTo>
                  <a:pt x="49176" y="29553"/>
                </a:lnTo>
                <a:lnTo>
                  <a:pt x="46510" y="32600"/>
                </a:lnTo>
                <a:lnTo>
                  <a:pt x="43740" y="35624"/>
                </a:lnTo>
                <a:lnTo>
                  <a:pt x="40901" y="38632"/>
                </a:lnTo>
                <a:lnTo>
                  <a:pt x="39008" y="43614"/>
                </a:lnTo>
                <a:lnTo>
                  <a:pt x="37747" y="49912"/>
                </a:lnTo>
                <a:lnTo>
                  <a:pt x="36906" y="57087"/>
                </a:lnTo>
                <a:lnTo>
                  <a:pt x="37337" y="63855"/>
                </a:lnTo>
                <a:lnTo>
                  <a:pt x="38617" y="70351"/>
                </a:lnTo>
                <a:lnTo>
                  <a:pt x="43060" y="85554"/>
                </a:lnTo>
                <a:lnTo>
                  <a:pt x="44416" y="87794"/>
                </a:lnTo>
                <a:lnTo>
                  <a:pt x="46313" y="90279"/>
                </a:lnTo>
                <a:lnTo>
                  <a:pt x="48570" y="92928"/>
                </a:lnTo>
                <a:lnTo>
                  <a:pt x="51066" y="94694"/>
                </a:lnTo>
                <a:lnTo>
                  <a:pt x="53723" y="95872"/>
                </a:lnTo>
                <a:lnTo>
                  <a:pt x="56486" y="96657"/>
                </a:lnTo>
                <a:lnTo>
                  <a:pt x="60313" y="98172"/>
                </a:lnTo>
                <a:lnTo>
                  <a:pt x="64848" y="100175"/>
                </a:lnTo>
                <a:lnTo>
                  <a:pt x="69856" y="102502"/>
                </a:lnTo>
                <a:lnTo>
                  <a:pt x="74187" y="104053"/>
                </a:lnTo>
                <a:lnTo>
                  <a:pt x="78066" y="105087"/>
                </a:lnTo>
                <a:lnTo>
                  <a:pt x="81645" y="105777"/>
                </a:lnTo>
                <a:lnTo>
                  <a:pt x="85022" y="105244"/>
                </a:lnTo>
                <a:lnTo>
                  <a:pt x="88267" y="103897"/>
                </a:lnTo>
                <a:lnTo>
                  <a:pt x="91421" y="102007"/>
                </a:lnTo>
                <a:lnTo>
                  <a:pt x="95509" y="99755"/>
                </a:lnTo>
                <a:lnTo>
                  <a:pt x="105343" y="94606"/>
                </a:lnTo>
                <a:lnTo>
                  <a:pt x="109751" y="91844"/>
                </a:lnTo>
                <a:lnTo>
                  <a:pt x="113682" y="89010"/>
                </a:lnTo>
                <a:lnTo>
                  <a:pt x="117295" y="86130"/>
                </a:lnTo>
                <a:lnTo>
                  <a:pt x="119703" y="83216"/>
                </a:lnTo>
                <a:lnTo>
                  <a:pt x="121309" y="80282"/>
                </a:lnTo>
                <a:lnTo>
                  <a:pt x="122379" y="77334"/>
                </a:lnTo>
                <a:lnTo>
                  <a:pt x="124085" y="74376"/>
                </a:lnTo>
                <a:lnTo>
                  <a:pt x="126215" y="71412"/>
                </a:lnTo>
                <a:lnTo>
                  <a:pt x="128626" y="68444"/>
                </a:lnTo>
                <a:lnTo>
                  <a:pt x="130234" y="65473"/>
                </a:lnTo>
                <a:lnTo>
                  <a:pt x="131306" y="62500"/>
                </a:lnTo>
                <a:lnTo>
                  <a:pt x="132021" y="59526"/>
                </a:lnTo>
                <a:lnTo>
                  <a:pt x="132497" y="56551"/>
                </a:lnTo>
                <a:lnTo>
                  <a:pt x="132815" y="53576"/>
                </a:lnTo>
                <a:lnTo>
                  <a:pt x="133027" y="50600"/>
                </a:lnTo>
                <a:lnTo>
                  <a:pt x="133168" y="47624"/>
                </a:lnTo>
                <a:lnTo>
                  <a:pt x="133325" y="41671"/>
                </a:lnTo>
                <a:lnTo>
                  <a:pt x="133413" y="32742"/>
                </a:lnTo>
                <a:lnTo>
                  <a:pt x="132433" y="29765"/>
                </a:lnTo>
                <a:lnTo>
                  <a:pt x="130788" y="26789"/>
                </a:lnTo>
                <a:lnTo>
                  <a:pt x="128699" y="23812"/>
                </a:lnTo>
                <a:lnTo>
                  <a:pt x="126314" y="20836"/>
                </a:lnTo>
                <a:lnTo>
                  <a:pt x="123731" y="17859"/>
                </a:lnTo>
                <a:lnTo>
                  <a:pt x="121018" y="14883"/>
                </a:lnTo>
                <a:lnTo>
                  <a:pt x="118217" y="12898"/>
                </a:lnTo>
                <a:lnTo>
                  <a:pt x="115357" y="11575"/>
                </a:lnTo>
                <a:lnTo>
                  <a:pt x="112458" y="10694"/>
                </a:lnTo>
                <a:lnTo>
                  <a:pt x="109534" y="10105"/>
                </a:lnTo>
                <a:lnTo>
                  <a:pt x="106592" y="9714"/>
                </a:lnTo>
                <a:lnTo>
                  <a:pt x="103638" y="9452"/>
                </a:lnTo>
                <a:lnTo>
                  <a:pt x="100677" y="9278"/>
                </a:lnTo>
                <a:lnTo>
                  <a:pt x="97711" y="9162"/>
                </a:lnTo>
                <a:lnTo>
                  <a:pt x="79872" y="1785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1126"/>
          <p:cNvSpPr/>
          <p:nvPr/>
        </p:nvSpPr>
        <p:spPr>
          <a:xfrm>
            <a:off x="741164" y="3214731"/>
            <a:ext cx="79996" cy="190434"/>
          </a:xfrm>
          <a:custGeom>
            <a:avLst/>
            <a:gdLst/>
            <a:ahLst/>
            <a:cxnLst/>
            <a:rect l="0" t="0" r="0" b="0"/>
            <a:pathLst>
              <a:path w="79996" h="190434">
                <a:moveTo>
                  <a:pt x="26789" y="80323"/>
                </a:moveTo>
                <a:lnTo>
                  <a:pt x="26789" y="102233"/>
                </a:lnTo>
                <a:lnTo>
                  <a:pt x="27781" y="110805"/>
                </a:lnTo>
                <a:lnTo>
                  <a:pt x="29434" y="120488"/>
                </a:lnTo>
                <a:lnTo>
                  <a:pt x="31529" y="130912"/>
                </a:lnTo>
                <a:lnTo>
                  <a:pt x="32926" y="138854"/>
                </a:lnTo>
                <a:lnTo>
                  <a:pt x="33856" y="145141"/>
                </a:lnTo>
                <a:lnTo>
                  <a:pt x="34477" y="150324"/>
                </a:lnTo>
                <a:lnTo>
                  <a:pt x="34891" y="154771"/>
                </a:lnTo>
                <a:lnTo>
                  <a:pt x="35167" y="158729"/>
                </a:lnTo>
                <a:lnTo>
                  <a:pt x="35351" y="162359"/>
                </a:lnTo>
                <a:lnTo>
                  <a:pt x="36465" y="165771"/>
                </a:lnTo>
                <a:lnTo>
                  <a:pt x="38201" y="169039"/>
                </a:lnTo>
                <a:lnTo>
                  <a:pt x="40350" y="172209"/>
                </a:lnTo>
                <a:lnTo>
                  <a:pt x="42775" y="175315"/>
                </a:lnTo>
                <a:lnTo>
                  <a:pt x="45384" y="178378"/>
                </a:lnTo>
                <a:lnTo>
                  <a:pt x="48115" y="181412"/>
                </a:lnTo>
                <a:lnTo>
                  <a:pt x="49936" y="184427"/>
                </a:lnTo>
                <a:lnTo>
                  <a:pt x="51150" y="187429"/>
                </a:lnTo>
                <a:lnTo>
                  <a:pt x="51959" y="190422"/>
                </a:lnTo>
                <a:lnTo>
                  <a:pt x="51506" y="190433"/>
                </a:lnTo>
                <a:lnTo>
                  <a:pt x="50212" y="188457"/>
                </a:lnTo>
                <a:lnTo>
                  <a:pt x="48358" y="185154"/>
                </a:lnTo>
                <a:lnTo>
                  <a:pt x="46129" y="179976"/>
                </a:lnTo>
                <a:lnTo>
                  <a:pt x="43651" y="173548"/>
                </a:lnTo>
                <a:lnTo>
                  <a:pt x="41007" y="166285"/>
                </a:lnTo>
                <a:lnTo>
                  <a:pt x="38252" y="159459"/>
                </a:lnTo>
                <a:lnTo>
                  <a:pt x="35423" y="152925"/>
                </a:lnTo>
                <a:lnTo>
                  <a:pt x="32545" y="146583"/>
                </a:lnTo>
                <a:lnTo>
                  <a:pt x="28642" y="136403"/>
                </a:lnTo>
                <a:lnTo>
                  <a:pt x="19013" y="109216"/>
                </a:lnTo>
                <a:lnTo>
                  <a:pt x="15652" y="97601"/>
                </a:lnTo>
                <a:lnTo>
                  <a:pt x="13411" y="87873"/>
                </a:lnTo>
                <a:lnTo>
                  <a:pt x="11917" y="79403"/>
                </a:lnTo>
                <a:lnTo>
                  <a:pt x="10921" y="72764"/>
                </a:lnTo>
                <a:lnTo>
                  <a:pt x="10257" y="67347"/>
                </a:lnTo>
                <a:lnTo>
                  <a:pt x="9815" y="62742"/>
                </a:lnTo>
                <a:lnTo>
                  <a:pt x="8527" y="57689"/>
                </a:lnTo>
                <a:lnTo>
                  <a:pt x="6677" y="52335"/>
                </a:lnTo>
                <a:lnTo>
                  <a:pt x="4451" y="46781"/>
                </a:lnTo>
                <a:lnTo>
                  <a:pt x="2967" y="41095"/>
                </a:lnTo>
                <a:lnTo>
                  <a:pt x="1978" y="35319"/>
                </a:lnTo>
                <a:lnTo>
                  <a:pt x="1319" y="29485"/>
                </a:lnTo>
                <a:lnTo>
                  <a:pt x="1871" y="25595"/>
                </a:lnTo>
                <a:lnTo>
                  <a:pt x="3232" y="23002"/>
                </a:lnTo>
                <a:lnTo>
                  <a:pt x="5131" y="21273"/>
                </a:lnTo>
                <a:lnTo>
                  <a:pt x="6397" y="19128"/>
                </a:lnTo>
                <a:lnTo>
                  <a:pt x="7804" y="14099"/>
                </a:lnTo>
                <a:lnTo>
                  <a:pt x="9171" y="11369"/>
                </a:lnTo>
                <a:lnTo>
                  <a:pt x="11075" y="8557"/>
                </a:lnTo>
                <a:lnTo>
                  <a:pt x="13336" y="5690"/>
                </a:lnTo>
                <a:lnTo>
                  <a:pt x="15836" y="3779"/>
                </a:lnTo>
                <a:lnTo>
                  <a:pt x="18495" y="2504"/>
                </a:lnTo>
                <a:lnTo>
                  <a:pt x="25150" y="459"/>
                </a:lnTo>
                <a:lnTo>
                  <a:pt x="26689" y="291"/>
                </a:lnTo>
                <a:lnTo>
                  <a:pt x="28706" y="180"/>
                </a:lnTo>
                <a:lnTo>
                  <a:pt x="33594" y="55"/>
                </a:lnTo>
                <a:lnTo>
                  <a:pt x="39074" y="0"/>
                </a:lnTo>
                <a:lnTo>
                  <a:pt x="41924" y="978"/>
                </a:lnTo>
                <a:lnTo>
                  <a:pt x="44816" y="2622"/>
                </a:lnTo>
                <a:lnTo>
                  <a:pt x="47737" y="4710"/>
                </a:lnTo>
                <a:lnTo>
                  <a:pt x="52660" y="7094"/>
                </a:lnTo>
                <a:lnTo>
                  <a:pt x="58919" y="9675"/>
                </a:lnTo>
                <a:lnTo>
                  <a:pt x="66068" y="12389"/>
                </a:lnTo>
                <a:lnTo>
                  <a:pt x="70835" y="15190"/>
                </a:lnTo>
                <a:lnTo>
                  <a:pt x="74012" y="18049"/>
                </a:lnTo>
                <a:lnTo>
                  <a:pt x="79111" y="25027"/>
                </a:lnTo>
                <a:lnTo>
                  <a:pt x="79809" y="28628"/>
                </a:lnTo>
                <a:lnTo>
                  <a:pt x="79995" y="30977"/>
                </a:lnTo>
                <a:lnTo>
                  <a:pt x="78134" y="33535"/>
                </a:lnTo>
                <a:lnTo>
                  <a:pt x="74910" y="36233"/>
                </a:lnTo>
                <a:lnTo>
                  <a:pt x="70776" y="39023"/>
                </a:lnTo>
                <a:lnTo>
                  <a:pt x="67027" y="41876"/>
                </a:lnTo>
                <a:lnTo>
                  <a:pt x="63536" y="44770"/>
                </a:lnTo>
                <a:lnTo>
                  <a:pt x="60217" y="47691"/>
                </a:lnTo>
                <a:lnTo>
                  <a:pt x="54035" y="50631"/>
                </a:lnTo>
                <a:lnTo>
                  <a:pt x="45945" y="53583"/>
                </a:lnTo>
                <a:lnTo>
                  <a:pt x="0" y="713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1127"/>
          <p:cNvSpPr/>
          <p:nvPr/>
        </p:nvSpPr>
        <p:spPr>
          <a:xfrm>
            <a:off x="473273" y="3830835"/>
            <a:ext cx="285751" cy="1714501"/>
          </a:xfrm>
          <a:custGeom>
            <a:avLst/>
            <a:gdLst/>
            <a:ahLst/>
            <a:cxnLst/>
            <a:rect l="0" t="0" r="0" b="0"/>
            <a:pathLst>
              <a:path w="285751" h="1714501">
                <a:moveTo>
                  <a:pt x="0" y="0"/>
                </a:moveTo>
                <a:lnTo>
                  <a:pt x="6137" y="13266"/>
                </a:lnTo>
                <a:lnTo>
                  <a:pt x="11024" y="29116"/>
                </a:lnTo>
                <a:lnTo>
                  <a:pt x="13302" y="34294"/>
                </a:lnTo>
                <a:lnTo>
                  <a:pt x="16509" y="55802"/>
                </a:lnTo>
                <a:lnTo>
                  <a:pt x="18585" y="83600"/>
                </a:lnTo>
                <a:lnTo>
                  <a:pt x="26930" y="135222"/>
                </a:lnTo>
                <a:lnTo>
                  <a:pt x="33689" y="179434"/>
                </a:lnTo>
                <a:lnTo>
                  <a:pt x="37763" y="227791"/>
                </a:lnTo>
                <a:lnTo>
                  <a:pt x="41588" y="269913"/>
                </a:lnTo>
                <a:lnTo>
                  <a:pt x="44734" y="321517"/>
                </a:lnTo>
                <a:lnTo>
                  <a:pt x="51509" y="368226"/>
                </a:lnTo>
                <a:lnTo>
                  <a:pt x="58808" y="413485"/>
                </a:lnTo>
                <a:lnTo>
                  <a:pt x="62404" y="459307"/>
                </a:lnTo>
                <a:lnTo>
                  <a:pt x="68320" y="510146"/>
                </a:lnTo>
                <a:lnTo>
                  <a:pt x="71506" y="561920"/>
                </a:lnTo>
                <a:lnTo>
                  <a:pt x="78293" y="610113"/>
                </a:lnTo>
                <a:lnTo>
                  <a:pt x="92392" y="696897"/>
                </a:lnTo>
                <a:lnTo>
                  <a:pt x="115101" y="826350"/>
                </a:lnTo>
                <a:lnTo>
                  <a:pt x="139153" y="973443"/>
                </a:lnTo>
                <a:lnTo>
                  <a:pt x="147174" y="1016048"/>
                </a:lnTo>
                <a:lnTo>
                  <a:pt x="154046" y="1044905"/>
                </a:lnTo>
                <a:lnTo>
                  <a:pt x="157762" y="1080882"/>
                </a:lnTo>
                <a:lnTo>
                  <a:pt x="160405" y="1121346"/>
                </a:lnTo>
                <a:lnTo>
                  <a:pt x="166480" y="1174618"/>
                </a:lnTo>
                <a:lnTo>
                  <a:pt x="169035" y="1220794"/>
                </a:lnTo>
                <a:lnTo>
                  <a:pt x="170377" y="1239091"/>
                </a:lnTo>
                <a:lnTo>
                  <a:pt x="176677" y="1269652"/>
                </a:lnTo>
                <a:lnTo>
                  <a:pt x="179333" y="1333275"/>
                </a:lnTo>
                <a:lnTo>
                  <a:pt x="183664" y="1375106"/>
                </a:lnTo>
                <a:lnTo>
                  <a:pt x="181529" y="1400398"/>
                </a:lnTo>
                <a:lnTo>
                  <a:pt x="182535" y="1405880"/>
                </a:lnTo>
                <a:lnTo>
                  <a:pt x="185306" y="1415609"/>
                </a:lnTo>
                <a:lnTo>
                  <a:pt x="190040" y="1455641"/>
                </a:lnTo>
                <a:lnTo>
                  <a:pt x="193603" y="1467491"/>
                </a:lnTo>
                <a:lnTo>
                  <a:pt x="202340" y="1521579"/>
                </a:lnTo>
                <a:lnTo>
                  <a:pt x="207427" y="1562695"/>
                </a:lnTo>
                <a:lnTo>
                  <a:pt x="213237" y="1589485"/>
                </a:lnTo>
                <a:lnTo>
                  <a:pt x="217564" y="1599406"/>
                </a:lnTo>
                <a:lnTo>
                  <a:pt x="226672" y="1615723"/>
                </a:lnTo>
                <a:lnTo>
                  <a:pt x="234027" y="1629589"/>
                </a:lnTo>
                <a:lnTo>
                  <a:pt x="248169" y="1657257"/>
                </a:lnTo>
                <a:lnTo>
                  <a:pt x="255800" y="1667327"/>
                </a:lnTo>
                <a:lnTo>
                  <a:pt x="259017" y="1675939"/>
                </a:lnTo>
                <a:lnTo>
                  <a:pt x="265812" y="1684774"/>
                </a:lnTo>
                <a:lnTo>
                  <a:pt x="274110" y="1693676"/>
                </a:lnTo>
                <a:lnTo>
                  <a:pt x="276998" y="1696649"/>
                </a:lnTo>
                <a:lnTo>
                  <a:pt x="285750" y="17145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1128"/>
          <p:cNvSpPr/>
          <p:nvPr/>
        </p:nvSpPr>
        <p:spPr>
          <a:xfrm>
            <a:off x="455414" y="5670351"/>
            <a:ext cx="303610" cy="116087"/>
          </a:xfrm>
          <a:custGeom>
            <a:avLst/>
            <a:gdLst/>
            <a:ahLst/>
            <a:cxnLst/>
            <a:rect l="0" t="0" r="0" b="0"/>
            <a:pathLst>
              <a:path w="303610" h="116087">
                <a:moveTo>
                  <a:pt x="303609" y="0"/>
                </a:moveTo>
                <a:lnTo>
                  <a:pt x="277878" y="0"/>
                </a:lnTo>
                <a:lnTo>
                  <a:pt x="272564" y="993"/>
                </a:lnTo>
                <a:lnTo>
                  <a:pt x="267037" y="2646"/>
                </a:lnTo>
                <a:lnTo>
                  <a:pt x="261369" y="4741"/>
                </a:lnTo>
                <a:lnTo>
                  <a:pt x="255605" y="7129"/>
                </a:lnTo>
                <a:lnTo>
                  <a:pt x="249778" y="9713"/>
                </a:lnTo>
                <a:lnTo>
                  <a:pt x="243909" y="12429"/>
                </a:lnTo>
                <a:lnTo>
                  <a:pt x="237020" y="15231"/>
                </a:lnTo>
                <a:lnTo>
                  <a:pt x="229451" y="18092"/>
                </a:lnTo>
                <a:lnTo>
                  <a:pt x="213103" y="23916"/>
                </a:lnTo>
                <a:lnTo>
                  <a:pt x="169504" y="38709"/>
                </a:lnTo>
                <a:lnTo>
                  <a:pt x="160628" y="42673"/>
                </a:lnTo>
                <a:lnTo>
                  <a:pt x="151733" y="47301"/>
                </a:lnTo>
                <a:lnTo>
                  <a:pt x="142827" y="52370"/>
                </a:lnTo>
                <a:lnTo>
                  <a:pt x="130937" y="57733"/>
                </a:lnTo>
                <a:lnTo>
                  <a:pt x="117057" y="63294"/>
                </a:lnTo>
                <a:lnTo>
                  <a:pt x="101850" y="68985"/>
                </a:lnTo>
                <a:lnTo>
                  <a:pt x="89728" y="73772"/>
                </a:lnTo>
                <a:lnTo>
                  <a:pt x="79662" y="77955"/>
                </a:lnTo>
                <a:lnTo>
                  <a:pt x="63187" y="85248"/>
                </a:lnTo>
                <a:lnTo>
                  <a:pt x="49249" y="91797"/>
                </a:lnTo>
                <a:lnTo>
                  <a:pt x="30247" y="101062"/>
                </a:lnTo>
                <a:lnTo>
                  <a:pt x="24133" y="103094"/>
                </a:lnTo>
                <a:lnTo>
                  <a:pt x="18073" y="104448"/>
                </a:lnTo>
                <a:lnTo>
                  <a:pt x="0" y="11608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1129"/>
          <p:cNvSpPr/>
          <p:nvPr/>
        </p:nvSpPr>
        <p:spPr>
          <a:xfrm>
            <a:off x="637792" y="5732859"/>
            <a:ext cx="94443" cy="294681"/>
          </a:xfrm>
          <a:custGeom>
            <a:avLst/>
            <a:gdLst/>
            <a:ahLst/>
            <a:cxnLst/>
            <a:rect l="0" t="0" r="0" b="0"/>
            <a:pathLst>
              <a:path w="94443" h="294681">
                <a:moveTo>
                  <a:pt x="5145" y="0"/>
                </a:moveTo>
                <a:lnTo>
                  <a:pt x="404" y="14221"/>
                </a:lnTo>
                <a:lnTo>
                  <a:pt x="0" y="20395"/>
                </a:lnTo>
                <a:lnTo>
                  <a:pt x="723" y="26495"/>
                </a:lnTo>
                <a:lnTo>
                  <a:pt x="2197" y="32546"/>
                </a:lnTo>
                <a:lnTo>
                  <a:pt x="3180" y="38565"/>
                </a:lnTo>
                <a:lnTo>
                  <a:pt x="3835" y="44561"/>
                </a:lnTo>
                <a:lnTo>
                  <a:pt x="4272" y="50543"/>
                </a:lnTo>
                <a:lnTo>
                  <a:pt x="5555" y="59493"/>
                </a:lnTo>
                <a:lnTo>
                  <a:pt x="9627" y="82665"/>
                </a:lnTo>
                <a:lnTo>
                  <a:pt x="12102" y="92813"/>
                </a:lnTo>
                <a:lnTo>
                  <a:pt x="14744" y="101563"/>
                </a:lnTo>
                <a:lnTo>
                  <a:pt x="17497" y="109380"/>
                </a:lnTo>
                <a:lnTo>
                  <a:pt x="19333" y="117569"/>
                </a:lnTo>
                <a:lnTo>
                  <a:pt x="20557" y="126004"/>
                </a:lnTo>
                <a:lnTo>
                  <a:pt x="21373" y="134605"/>
                </a:lnTo>
                <a:lnTo>
                  <a:pt x="22909" y="142322"/>
                </a:lnTo>
                <a:lnTo>
                  <a:pt x="24925" y="149452"/>
                </a:lnTo>
                <a:lnTo>
                  <a:pt x="35290" y="179892"/>
                </a:lnTo>
                <a:lnTo>
                  <a:pt x="38140" y="187397"/>
                </a:lnTo>
                <a:lnTo>
                  <a:pt x="41032" y="194385"/>
                </a:lnTo>
                <a:lnTo>
                  <a:pt x="43953" y="201027"/>
                </a:lnTo>
                <a:lnTo>
                  <a:pt x="55135" y="224283"/>
                </a:lnTo>
                <a:lnTo>
                  <a:pt x="62284" y="238819"/>
                </a:lnTo>
                <a:lnTo>
                  <a:pt x="68043" y="249501"/>
                </a:lnTo>
                <a:lnTo>
                  <a:pt x="72874" y="257616"/>
                </a:lnTo>
                <a:lnTo>
                  <a:pt x="77086" y="264017"/>
                </a:lnTo>
                <a:lnTo>
                  <a:pt x="80887" y="270269"/>
                </a:lnTo>
                <a:lnTo>
                  <a:pt x="84413" y="276422"/>
                </a:lnTo>
                <a:lnTo>
                  <a:pt x="94442" y="29468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SMARTPenAnnotation1130"/>
          <p:cNvSpPr/>
          <p:nvPr/>
        </p:nvSpPr>
        <p:spPr>
          <a:xfrm>
            <a:off x="759023" y="5741789"/>
            <a:ext cx="444354" cy="410431"/>
          </a:xfrm>
          <a:custGeom>
            <a:avLst/>
            <a:gdLst/>
            <a:ahLst/>
            <a:cxnLst/>
            <a:rect l="0" t="0" r="0" b="0"/>
            <a:pathLst>
              <a:path w="444354" h="410431">
                <a:moveTo>
                  <a:pt x="0" y="0"/>
                </a:moveTo>
                <a:lnTo>
                  <a:pt x="0" y="25731"/>
                </a:lnTo>
                <a:lnTo>
                  <a:pt x="992" y="36006"/>
                </a:lnTo>
                <a:lnTo>
                  <a:pt x="4740" y="65942"/>
                </a:lnTo>
                <a:lnTo>
                  <a:pt x="9113" y="85633"/>
                </a:lnTo>
                <a:lnTo>
                  <a:pt x="15005" y="107691"/>
                </a:lnTo>
                <a:lnTo>
                  <a:pt x="21910" y="131324"/>
                </a:lnTo>
                <a:lnTo>
                  <a:pt x="27505" y="149066"/>
                </a:lnTo>
                <a:lnTo>
                  <a:pt x="32227" y="162877"/>
                </a:lnTo>
                <a:lnTo>
                  <a:pt x="36368" y="174068"/>
                </a:lnTo>
                <a:lnTo>
                  <a:pt x="39128" y="182523"/>
                </a:lnTo>
                <a:lnTo>
                  <a:pt x="42195" y="194561"/>
                </a:lnTo>
                <a:lnTo>
                  <a:pt x="44005" y="197176"/>
                </a:lnTo>
                <a:lnTo>
                  <a:pt x="46204" y="197927"/>
                </a:lnTo>
                <a:lnTo>
                  <a:pt x="48662" y="197435"/>
                </a:lnTo>
                <a:lnTo>
                  <a:pt x="50301" y="196116"/>
                </a:lnTo>
                <a:lnTo>
                  <a:pt x="51393" y="194244"/>
                </a:lnTo>
                <a:lnTo>
                  <a:pt x="52607" y="189518"/>
                </a:lnTo>
                <a:lnTo>
                  <a:pt x="53386" y="178399"/>
                </a:lnTo>
                <a:lnTo>
                  <a:pt x="53450" y="175488"/>
                </a:lnTo>
                <a:lnTo>
                  <a:pt x="56167" y="166960"/>
                </a:lnTo>
                <a:lnTo>
                  <a:pt x="59690" y="157548"/>
                </a:lnTo>
                <a:lnTo>
                  <a:pt x="61255" y="150057"/>
                </a:lnTo>
                <a:lnTo>
                  <a:pt x="62665" y="147663"/>
                </a:lnTo>
                <a:lnTo>
                  <a:pt x="64597" y="146067"/>
                </a:lnTo>
                <a:lnTo>
                  <a:pt x="66877" y="145003"/>
                </a:lnTo>
                <a:lnTo>
                  <a:pt x="68397" y="143301"/>
                </a:lnTo>
                <a:lnTo>
                  <a:pt x="69411" y="141175"/>
                </a:lnTo>
                <a:lnTo>
                  <a:pt x="70086" y="138764"/>
                </a:lnTo>
                <a:lnTo>
                  <a:pt x="71529" y="138150"/>
                </a:lnTo>
                <a:lnTo>
                  <a:pt x="73483" y="138733"/>
                </a:lnTo>
                <a:lnTo>
                  <a:pt x="75778" y="140113"/>
                </a:lnTo>
                <a:lnTo>
                  <a:pt x="88488" y="151538"/>
                </a:lnTo>
                <a:lnTo>
                  <a:pt x="103432" y="166046"/>
                </a:lnTo>
                <a:lnTo>
                  <a:pt x="109800" y="172355"/>
                </a:lnTo>
                <a:lnTo>
                  <a:pt x="112888" y="174435"/>
                </a:lnTo>
                <a:lnTo>
                  <a:pt x="121973" y="178353"/>
                </a:lnTo>
                <a:lnTo>
                  <a:pt x="130949" y="184365"/>
                </a:lnTo>
                <a:lnTo>
                  <a:pt x="139893" y="187580"/>
                </a:lnTo>
                <a:lnTo>
                  <a:pt x="148826" y="193383"/>
                </a:lnTo>
                <a:lnTo>
                  <a:pt x="154780" y="195088"/>
                </a:lnTo>
                <a:lnTo>
                  <a:pt x="163711" y="196048"/>
                </a:lnTo>
                <a:lnTo>
                  <a:pt x="166687" y="195191"/>
                </a:lnTo>
                <a:lnTo>
                  <a:pt x="172641" y="191593"/>
                </a:lnTo>
                <a:lnTo>
                  <a:pt x="181570" y="183988"/>
                </a:lnTo>
                <a:lnTo>
                  <a:pt x="183555" y="180206"/>
                </a:lnTo>
                <a:lnTo>
                  <a:pt x="185759" y="170711"/>
                </a:lnTo>
                <a:lnTo>
                  <a:pt x="185355" y="166393"/>
                </a:lnTo>
                <a:lnTo>
                  <a:pt x="184094" y="162523"/>
                </a:lnTo>
                <a:lnTo>
                  <a:pt x="182260" y="158950"/>
                </a:lnTo>
                <a:lnTo>
                  <a:pt x="180223" y="147043"/>
                </a:lnTo>
                <a:lnTo>
                  <a:pt x="179680" y="139700"/>
                </a:lnTo>
                <a:lnTo>
                  <a:pt x="178326" y="132821"/>
                </a:lnTo>
                <a:lnTo>
                  <a:pt x="176431" y="126250"/>
                </a:lnTo>
                <a:lnTo>
                  <a:pt x="171001" y="110927"/>
                </a:lnTo>
                <a:lnTo>
                  <a:pt x="169563" y="109670"/>
                </a:lnTo>
                <a:lnTo>
                  <a:pt x="167612" y="108832"/>
                </a:lnTo>
                <a:lnTo>
                  <a:pt x="165320" y="108273"/>
                </a:lnTo>
                <a:lnTo>
                  <a:pt x="160126" y="105007"/>
                </a:lnTo>
                <a:lnTo>
                  <a:pt x="157352" y="102746"/>
                </a:lnTo>
                <a:lnTo>
                  <a:pt x="155503" y="102232"/>
                </a:lnTo>
                <a:lnTo>
                  <a:pt x="154270" y="102881"/>
                </a:lnTo>
                <a:lnTo>
                  <a:pt x="153448" y="104306"/>
                </a:lnTo>
                <a:lnTo>
                  <a:pt x="151908" y="105256"/>
                </a:lnTo>
                <a:lnTo>
                  <a:pt x="147551" y="106312"/>
                </a:lnTo>
                <a:lnTo>
                  <a:pt x="145992" y="107585"/>
                </a:lnTo>
                <a:lnTo>
                  <a:pt x="144953" y="109426"/>
                </a:lnTo>
                <a:lnTo>
                  <a:pt x="143799" y="114118"/>
                </a:lnTo>
                <a:lnTo>
                  <a:pt x="143057" y="125215"/>
                </a:lnTo>
                <a:lnTo>
                  <a:pt x="142956" y="133041"/>
                </a:lnTo>
                <a:lnTo>
                  <a:pt x="142911" y="146442"/>
                </a:lnTo>
                <a:lnTo>
                  <a:pt x="143891" y="153190"/>
                </a:lnTo>
                <a:lnTo>
                  <a:pt x="149019" y="171177"/>
                </a:lnTo>
                <a:lnTo>
                  <a:pt x="150567" y="179597"/>
                </a:lnTo>
                <a:lnTo>
                  <a:pt x="153900" y="186646"/>
                </a:lnTo>
                <a:lnTo>
                  <a:pt x="164125" y="199256"/>
                </a:lnTo>
                <a:lnTo>
                  <a:pt x="172763" y="208307"/>
                </a:lnTo>
                <a:lnTo>
                  <a:pt x="176691" y="210309"/>
                </a:lnTo>
                <a:lnTo>
                  <a:pt x="186347" y="212533"/>
                </a:lnTo>
                <a:lnTo>
                  <a:pt x="190708" y="212134"/>
                </a:lnTo>
                <a:lnTo>
                  <a:pt x="194607" y="210876"/>
                </a:lnTo>
                <a:lnTo>
                  <a:pt x="198199" y="209045"/>
                </a:lnTo>
                <a:lnTo>
                  <a:pt x="207482" y="207010"/>
                </a:lnTo>
                <a:lnTo>
                  <a:pt x="212735" y="206468"/>
                </a:lnTo>
                <a:lnTo>
                  <a:pt x="217230" y="205114"/>
                </a:lnTo>
                <a:lnTo>
                  <a:pt x="224869" y="200963"/>
                </a:lnTo>
                <a:lnTo>
                  <a:pt x="234749" y="193049"/>
                </a:lnTo>
                <a:lnTo>
                  <a:pt x="243570" y="182042"/>
                </a:lnTo>
                <a:lnTo>
                  <a:pt x="248700" y="174939"/>
                </a:lnTo>
                <a:lnTo>
                  <a:pt x="254400" y="164402"/>
                </a:lnTo>
                <a:lnTo>
                  <a:pt x="256934" y="156411"/>
                </a:lnTo>
                <a:lnTo>
                  <a:pt x="258360" y="146334"/>
                </a:lnTo>
                <a:lnTo>
                  <a:pt x="258842" y="134040"/>
                </a:lnTo>
                <a:lnTo>
                  <a:pt x="258937" y="126798"/>
                </a:lnTo>
                <a:lnTo>
                  <a:pt x="257953" y="127196"/>
                </a:lnTo>
                <a:lnTo>
                  <a:pt x="254213" y="130284"/>
                </a:lnTo>
                <a:lnTo>
                  <a:pt x="252819" y="132497"/>
                </a:lnTo>
                <a:lnTo>
                  <a:pt x="249865" y="140351"/>
                </a:lnTo>
                <a:lnTo>
                  <a:pt x="244139" y="148962"/>
                </a:lnTo>
                <a:lnTo>
                  <a:pt x="242452" y="154840"/>
                </a:lnTo>
                <a:lnTo>
                  <a:pt x="244347" y="166052"/>
                </a:lnTo>
                <a:lnTo>
                  <a:pt x="246242" y="173210"/>
                </a:lnTo>
                <a:lnTo>
                  <a:pt x="249489" y="179965"/>
                </a:lnTo>
                <a:lnTo>
                  <a:pt x="258389" y="192763"/>
                </a:lnTo>
                <a:lnTo>
                  <a:pt x="268959" y="202420"/>
                </a:lnTo>
                <a:lnTo>
                  <a:pt x="279280" y="210019"/>
                </a:lnTo>
                <a:lnTo>
                  <a:pt x="290668" y="218883"/>
                </a:lnTo>
                <a:lnTo>
                  <a:pt x="297196" y="221305"/>
                </a:lnTo>
                <a:lnTo>
                  <a:pt x="306450" y="222668"/>
                </a:lnTo>
                <a:lnTo>
                  <a:pt x="315124" y="220341"/>
                </a:lnTo>
                <a:lnTo>
                  <a:pt x="324602" y="216000"/>
                </a:lnTo>
                <a:lnTo>
                  <a:pt x="335516" y="208969"/>
                </a:lnTo>
                <a:lnTo>
                  <a:pt x="341933" y="206976"/>
                </a:lnTo>
                <a:lnTo>
                  <a:pt x="344041" y="204461"/>
                </a:lnTo>
                <a:lnTo>
                  <a:pt x="345447" y="200799"/>
                </a:lnTo>
                <a:lnTo>
                  <a:pt x="346384" y="196374"/>
                </a:lnTo>
                <a:lnTo>
                  <a:pt x="350071" y="188811"/>
                </a:lnTo>
                <a:lnTo>
                  <a:pt x="359209" y="176844"/>
                </a:lnTo>
                <a:lnTo>
                  <a:pt x="361511" y="174451"/>
                </a:lnTo>
                <a:lnTo>
                  <a:pt x="364039" y="173847"/>
                </a:lnTo>
                <a:lnTo>
                  <a:pt x="366716" y="174437"/>
                </a:lnTo>
                <a:lnTo>
                  <a:pt x="373401" y="177772"/>
                </a:lnTo>
                <a:lnTo>
                  <a:pt x="379300" y="187831"/>
                </a:lnTo>
                <a:lnTo>
                  <a:pt x="390182" y="202871"/>
                </a:lnTo>
                <a:lnTo>
                  <a:pt x="395995" y="212865"/>
                </a:lnTo>
                <a:lnTo>
                  <a:pt x="401886" y="223922"/>
                </a:lnTo>
                <a:lnTo>
                  <a:pt x="407811" y="236442"/>
                </a:lnTo>
                <a:lnTo>
                  <a:pt x="410780" y="243948"/>
                </a:lnTo>
                <a:lnTo>
                  <a:pt x="417717" y="262210"/>
                </a:lnTo>
                <a:lnTo>
                  <a:pt x="427415" y="286863"/>
                </a:lnTo>
                <a:lnTo>
                  <a:pt x="431787" y="300382"/>
                </a:lnTo>
                <a:lnTo>
                  <a:pt x="435694" y="314357"/>
                </a:lnTo>
                <a:lnTo>
                  <a:pt x="439291" y="328633"/>
                </a:lnTo>
                <a:lnTo>
                  <a:pt x="441689" y="343112"/>
                </a:lnTo>
                <a:lnTo>
                  <a:pt x="443287" y="357725"/>
                </a:lnTo>
                <a:lnTo>
                  <a:pt x="444353" y="372429"/>
                </a:lnTo>
                <a:lnTo>
                  <a:pt x="444071" y="383223"/>
                </a:lnTo>
                <a:lnTo>
                  <a:pt x="442891" y="391412"/>
                </a:lnTo>
                <a:lnTo>
                  <a:pt x="441112" y="397863"/>
                </a:lnTo>
                <a:lnTo>
                  <a:pt x="438934" y="402164"/>
                </a:lnTo>
                <a:lnTo>
                  <a:pt x="436490" y="405031"/>
                </a:lnTo>
                <a:lnTo>
                  <a:pt x="430179" y="409633"/>
                </a:lnTo>
                <a:lnTo>
                  <a:pt x="426670" y="410262"/>
                </a:lnTo>
                <a:lnTo>
                  <a:pt x="424345" y="410430"/>
                </a:lnTo>
                <a:lnTo>
                  <a:pt x="420811" y="408557"/>
                </a:lnTo>
                <a:lnTo>
                  <a:pt x="407348" y="398425"/>
                </a:lnTo>
                <a:lnTo>
                  <a:pt x="399986" y="395359"/>
                </a:lnTo>
                <a:lnTo>
                  <a:pt x="397626" y="392557"/>
                </a:lnTo>
                <a:lnTo>
                  <a:pt x="396053" y="388704"/>
                </a:lnTo>
                <a:lnTo>
                  <a:pt x="393312" y="379133"/>
                </a:lnTo>
                <a:lnTo>
                  <a:pt x="388787" y="368264"/>
                </a:lnTo>
                <a:lnTo>
                  <a:pt x="386115" y="356818"/>
                </a:lnTo>
                <a:lnTo>
                  <a:pt x="385402" y="350988"/>
                </a:lnTo>
                <a:lnTo>
                  <a:pt x="383935" y="342141"/>
                </a:lnTo>
                <a:lnTo>
                  <a:pt x="375047" y="29467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4" name="SMARTPenAnnotation1131"/>
          <p:cNvSpPr/>
          <p:nvPr/>
        </p:nvSpPr>
        <p:spPr>
          <a:xfrm>
            <a:off x="1634132" y="1839547"/>
            <a:ext cx="1954352" cy="357157"/>
          </a:xfrm>
          <a:custGeom>
            <a:avLst/>
            <a:gdLst/>
            <a:ahLst/>
            <a:cxnLst/>
            <a:rect l="0" t="0" r="0" b="0"/>
            <a:pathLst>
              <a:path w="1954352" h="357157">
                <a:moveTo>
                  <a:pt x="1937743" y="8898"/>
                </a:moveTo>
                <a:lnTo>
                  <a:pt x="1946304" y="8898"/>
                </a:lnTo>
                <a:lnTo>
                  <a:pt x="1946563" y="4157"/>
                </a:lnTo>
                <a:lnTo>
                  <a:pt x="1947592" y="2761"/>
                </a:lnTo>
                <a:lnTo>
                  <a:pt x="1949269" y="1830"/>
                </a:lnTo>
                <a:lnTo>
                  <a:pt x="1954351" y="336"/>
                </a:lnTo>
                <a:lnTo>
                  <a:pt x="1953776" y="213"/>
                </a:lnTo>
                <a:lnTo>
                  <a:pt x="1943063" y="0"/>
                </a:lnTo>
                <a:lnTo>
                  <a:pt x="1886281" y="8096"/>
                </a:lnTo>
                <a:lnTo>
                  <a:pt x="1757571" y="21338"/>
                </a:lnTo>
                <a:lnTo>
                  <a:pt x="1702224" y="28648"/>
                </a:lnTo>
                <a:lnTo>
                  <a:pt x="1607393" y="37406"/>
                </a:lnTo>
                <a:lnTo>
                  <a:pt x="1535260" y="47772"/>
                </a:lnTo>
                <a:lnTo>
                  <a:pt x="1475096" y="55941"/>
                </a:lnTo>
                <a:lnTo>
                  <a:pt x="1399818" y="62524"/>
                </a:lnTo>
                <a:lnTo>
                  <a:pt x="1330894" y="71096"/>
                </a:lnTo>
                <a:lnTo>
                  <a:pt x="1111312" y="102968"/>
                </a:lnTo>
                <a:lnTo>
                  <a:pt x="1010402" y="118210"/>
                </a:lnTo>
                <a:lnTo>
                  <a:pt x="978203" y="124436"/>
                </a:lnTo>
                <a:lnTo>
                  <a:pt x="834436" y="155009"/>
                </a:lnTo>
                <a:lnTo>
                  <a:pt x="780634" y="166109"/>
                </a:lnTo>
                <a:lnTo>
                  <a:pt x="717034" y="180965"/>
                </a:lnTo>
                <a:lnTo>
                  <a:pt x="635852" y="197489"/>
                </a:lnTo>
                <a:lnTo>
                  <a:pt x="590588" y="206063"/>
                </a:lnTo>
                <a:lnTo>
                  <a:pt x="545531" y="215748"/>
                </a:lnTo>
                <a:lnTo>
                  <a:pt x="455779" y="237091"/>
                </a:lnTo>
                <a:lnTo>
                  <a:pt x="420931" y="246355"/>
                </a:lnTo>
                <a:lnTo>
                  <a:pt x="392738" y="254515"/>
                </a:lnTo>
                <a:lnTo>
                  <a:pt x="368981" y="261940"/>
                </a:lnTo>
                <a:lnTo>
                  <a:pt x="321419" y="275481"/>
                </a:lnTo>
                <a:lnTo>
                  <a:pt x="217444" y="302679"/>
                </a:lnTo>
                <a:lnTo>
                  <a:pt x="167306" y="315306"/>
                </a:lnTo>
                <a:lnTo>
                  <a:pt x="65938" y="344773"/>
                </a:lnTo>
                <a:lnTo>
                  <a:pt x="18133" y="354710"/>
                </a:lnTo>
                <a:lnTo>
                  <a:pt x="0" y="3571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SMARTPenAnnotation1132"/>
          <p:cNvSpPr/>
          <p:nvPr/>
        </p:nvSpPr>
        <p:spPr>
          <a:xfrm>
            <a:off x="1428750" y="2143125"/>
            <a:ext cx="196454" cy="221674"/>
          </a:xfrm>
          <a:custGeom>
            <a:avLst/>
            <a:gdLst/>
            <a:ahLst/>
            <a:cxnLst/>
            <a:rect l="0" t="0" r="0" b="0"/>
            <a:pathLst>
              <a:path w="196454" h="221674">
                <a:moveTo>
                  <a:pt x="196453" y="0"/>
                </a:moveTo>
                <a:lnTo>
                  <a:pt x="188764" y="0"/>
                </a:lnTo>
                <a:lnTo>
                  <a:pt x="183150" y="4740"/>
                </a:lnTo>
                <a:lnTo>
                  <a:pt x="181631" y="7129"/>
                </a:lnTo>
                <a:lnTo>
                  <a:pt x="179943" y="12429"/>
                </a:lnTo>
                <a:lnTo>
                  <a:pt x="179193" y="18091"/>
                </a:lnTo>
                <a:lnTo>
                  <a:pt x="178993" y="20990"/>
                </a:lnTo>
                <a:lnTo>
                  <a:pt x="178771" y="32149"/>
                </a:lnTo>
                <a:lnTo>
                  <a:pt x="178604" y="115623"/>
                </a:lnTo>
                <a:lnTo>
                  <a:pt x="179592" y="122723"/>
                </a:lnTo>
                <a:lnTo>
                  <a:pt x="181244" y="128448"/>
                </a:lnTo>
                <a:lnTo>
                  <a:pt x="183337" y="133257"/>
                </a:lnTo>
                <a:lnTo>
                  <a:pt x="184732" y="140431"/>
                </a:lnTo>
                <a:lnTo>
                  <a:pt x="185662" y="149183"/>
                </a:lnTo>
                <a:lnTo>
                  <a:pt x="186283" y="158987"/>
                </a:lnTo>
                <a:lnTo>
                  <a:pt x="185704" y="167507"/>
                </a:lnTo>
                <a:lnTo>
                  <a:pt x="184326" y="175171"/>
                </a:lnTo>
                <a:lnTo>
                  <a:pt x="182415" y="182265"/>
                </a:lnTo>
                <a:lnTo>
                  <a:pt x="181141" y="188978"/>
                </a:lnTo>
                <a:lnTo>
                  <a:pt x="180292" y="195439"/>
                </a:lnTo>
                <a:lnTo>
                  <a:pt x="179726" y="201730"/>
                </a:lnTo>
                <a:lnTo>
                  <a:pt x="178356" y="205924"/>
                </a:lnTo>
                <a:lnTo>
                  <a:pt x="176451" y="208720"/>
                </a:lnTo>
                <a:lnTo>
                  <a:pt x="174188" y="210584"/>
                </a:lnTo>
                <a:lnTo>
                  <a:pt x="172680" y="212819"/>
                </a:lnTo>
                <a:lnTo>
                  <a:pt x="171004" y="217948"/>
                </a:lnTo>
                <a:lnTo>
                  <a:pt x="169565" y="219712"/>
                </a:lnTo>
                <a:lnTo>
                  <a:pt x="167614" y="220889"/>
                </a:lnTo>
                <a:lnTo>
                  <a:pt x="165320" y="221673"/>
                </a:lnTo>
                <a:lnTo>
                  <a:pt x="162799" y="221204"/>
                </a:lnTo>
                <a:lnTo>
                  <a:pt x="157352" y="218036"/>
                </a:lnTo>
                <a:lnTo>
                  <a:pt x="138070" y="205158"/>
                </a:lnTo>
                <a:lnTo>
                  <a:pt x="132726" y="201264"/>
                </a:lnTo>
                <a:lnTo>
                  <a:pt x="128172" y="197676"/>
                </a:lnTo>
                <a:lnTo>
                  <a:pt x="124143" y="194292"/>
                </a:lnTo>
                <a:lnTo>
                  <a:pt x="119473" y="191043"/>
                </a:lnTo>
                <a:lnTo>
                  <a:pt x="114375" y="187885"/>
                </a:lnTo>
                <a:lnTo>
                  <a:pt x="108992" y="184788"/>
                </a:lnTo>
                <a:lnTo>
                  <a:pt x="102427" y="180739"/>
                </a:lnTo>
                <a:lnTo>
                  <a:pt x="87195" y="170948"/>
                </a:lnTo>
                <a:lnTo>
                  <a:pt x="80950" y="167543"/>
                </a:lnTo>
                <a:lnTo>
                  <a:pt x="75795" y="165273"/>
                </a:lnTo>
                <a:lnTo>
                  <a:pt x="50911" y="156890"/>
                </a:lnTo>
                <a:lnTo>
                  <a:pt x="44854" y="154202"/>
                </a:lnTo>
                <a:lnTo>
                  <a:pt x="39825" y="151419"/>
                </a:lnTo>
                <a:lnTo>
                  <a:pt x="35479" y="148571"/>
                </a:lnTo>
                <a:lnTo>
                  <a:pt x="31590" y="146672"/>
                </a:lnTo>
                <a:lnTo>
                  <a:pt x="28005" y="145406"/>
                </a:lnTo>
                <a:lnTo>
                  <a:pt x="24623" y="144562"/>
                </a:lnTo>
                <a:lnTo>
                  <a:pt x="21376" y="144000"/>
                </a:lnTo>
                <a:lnTo>
                  <a:pt x="18219" y="143625"/>
                </a:lnTo>
                <a:lnTo>
                  <a:pt x="15123" y="143374"/>
                </a:lnTo>
                <a:lnTo>
                  <a:pt x="9036" y="143097"/>
                </a:lnTo>
                <a:lnTo>
                  <a:pt x="0" y="1428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6" name="SMARTPenAnnotation1133"/>
          <p:cNvSpPr/>
          <p:nvPr/>
        </p:nvSpPr>
        <p:spPr>
          <a:xfrm>
            <a:off x="1571625" y="2652117"/>
            <a:ext cx="312540" cy="2830712"/>
          </a:xfrm>
          <a:custGeom>
            <a:avLst/>
            <a:gdLst/>
            <a:ahLst/>
            <a:cxnLst/>
            <a:rect l="0" t="0" r="0" b="0"/>
            <a:pathLst>
              <a:path w="312540" h="2830712">
                <a:moveTo>
                  <a:pt x="0" y="0"/>
                </a:moveTo>
                <a:lnTo>
                  <a:pt x="992" y="41886"/>
                </a:lnTo>
                <a:lnTo>
                  <a:pt x="13302" y="110024"/>
                </a:lnTo>
                <a:lnTo>
                  <a:pt x="17780" y="190456"/>
                </a:lnTo>
                <a:lnTo>
                  <a:pt x="17859" y="396006"/>
                </a:lnTo>
                <a:lnTo>
                  <a:pt x="25961" y="479234"/>
                </a:lnTo>
                <a:lnTo>
                  <a:pt x="26740" y="565216"/>
                </a:lnTo>
                <a:lnTo>
                  <a:pt x="29430" y="642386"/>
                </a:lnTo>
                <a:lnTo>
                  <a:pt x="34890" y="708532"/>
                </a:lnTo>
                <a:lnTo>
                  <a:pt x="36638" y="789713"/>
                </a:lnTo>
                <a:lnTo>
                  <a:pt x="43814" y="873022"/>
                </a:lnTo>
                <a:lnTo>
                  <a:pt x="47129" y="960135"/>
                </a:lnTo>
                <a:lnTo>
                  <a:pt x="54313" y="1045492"/>
                </a:lnTo>
                <a:lnTo>
                  <a:pt x="59857" y="1105616"/>
                </a:lnTo>
                <a:lnTo>
                  <a:pt x="68557" y="1263664"/>
                </a:lnTo>
                <a:lnTo>
                  <a:pt x="74457" y="1327266"/>
                </a:lnTo>
                <a:lnTo>
                  <a:pt x="78616" y="1414666"/>
                </a:lnTo>
                <a:lnTo>
                  <a:pt x="87526" y="1486982"/>
                </a:lnTo>
                <a:lnTo>
                  <a:pt x="94069" y="1527103"/>
                </a:lnTo>
                <a:lnTo>
                  <a:pt x="103278" y="1607271"/>
                </a:lnTo>
                <a:lnTo>
                  <a:pt x="110747" y="1662444"/>
                </a:lnTo>
                <a:lnTo>
                  <a:pt x="128297" y="1786899"/>
                </a:lnTo>
                <a:lnTo>
                  <a:pt x="135734" y="1832667"/>
                </a:lnTo>
                <a:lnTo>
                  <a:pt x="156940" y="1955238"/>
                </a:lnTo>
                <a:lnTo>
                  <a:pt x="174823" y="2070918"/>
                </a:lnTo>
                <a:lnTo>
                  <a:pt x="182871" y="2124923"/>
                </a:lnTo>
                <a:lnTo>
                  <a:pt x="208689" y="2267054"/>
                </a:lnTo>
                <a:lnTo>
                  <a:pt x="216517" y="2305119"/>
                </a:lnTo>
                <a:lnTo>
                  <a:pt x="233151" y="2376518"/>
                </a:lnTo>
                <a:lnTo>
                  <a:pt x="242529" y="2426111"/>
                </a:lnTo>
                <a:lnTo>
                  <a:pt x="250454" y="2476342"/>
                </a:lnTo>
                <a:lnTo>
                  <a:pt x="260859" y="2543641"/>
                </a:lnTo>
                <a:lnTo>
                  <a:pt x="267742" y="2573147"/>
                </a:lnTo>
                <a:lnTo>
                  <a:pt x="280723" y="2632563"/>
                </a:lnTo>
                <a:lnTo>
                  <a:pt x="288476" y="2673523"/>
                </a:lnTo>
                <a:lnTo>
                  <a:pt x="298194" y="2730208"/>
                </a:lnTo>
                <a:lnTo>
                  <a:pt x="303848" y="2759584"/>
                </a:lnTo>
                <a:lnTo>
                  <a:pt x="312539" y="283071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7" name="SMARTPenAnnotation1134"/>
          <p:cNvSpPr/>
          <p:nvPr/>
        </p:nvSpPr>
        <p:spPr>
          <a:xfrm>
            <a:off x="1553971" y="5697140"/>
            <a:ext cx="124811" cy="267892"/>
          </a:xfrm>
          <a:custGeom>
            <a:avLst/>
            <a:gdLst/>
            <a:ahLst/>
            <a:cxnLst/>
            <a:rect l="0" t="0" r="0" b="0"/>
            <a:pathLst>
              <a:path w="124811" h="267892">
                <a:moveTo>
                  <a:pt x="124810" y="0"/>
                </a:moveTo>
                <a:lnTo>
                  <a:pt x="110588" y="4741"/>
                </a:lnTo>
                <a:lnTo>
                  <a:pt x="106399" y="7129"/>
                </a:lnTo>
                <a:lnTo>
                  <a:pt x="103606" y="9713"/>
                </a:lnTo>
                <a:lnTo>
                  <a:pt x="101744" y="12429"/>
                </a:lnTo>
                <a:lnTo>
                  <a:pt x="98519" y="15231"/>
                </a:lnTo>
                <a:lnTo>
                  <a:pt x="94384" y="18092"/>
                </a:lnTo>
                <a:lnTo>
                  <a:pt x="89643" y="20991"/>
                </a:lnTo>
                <a:lnTo>
                  <a:pt x="82514" y="24908"/>
                </a:lnTo>
                <a:lnTo>
                  <a:pt x="47847" y="42807"/>
                </a:lnTo>
                <a:lnTo>
                  <a:pt x="21303" y="56191"/>
                </a:lnTo>
                <a:lnTo>
                  <a:pt x="16117" y="59289"/>
                </a:lnTo>
                <a:lnTo>
                  <a:pt x="11669" y="62347"/>
                </a:lnTo>
                <a:lnTo>
                  <a:pt x="7710" y="65376"/>
                </a:lnTo>
                <a:lnTo>
                  <a:pt x="5072" y="68389"/>
                </a:lnTo>
                <a:lnTo>
                  <a:pt x="3313" y="71390"/>
                </a:lnTo>
                <a:lnTo>
                  <a:pt x="1358" y="77370"/>
                </a:lnTo>
                <a:lnTo>
                  <a:pt x="489" y="83335"/>
                </a:lnTo>
                <a:lnTo>
                  <a:pt x="257" y="87306"/>
                </a:lnTo>
                <a:lnTo>
                  <a:pt x="0" y="97011"/>
                </a:lnTo>
                <a:lnTo>
                  <a:pt x="1916" y="101385"/>
                </a:lnTo>
                <a:lnTo>
                  <a:pt x="5177" y="105293"/>
                </a:lnTo>
                <a:lnTo>
                  <a:pt x="9336" y="108891"/>
                </a:lnTo>
                <a:lnTo>
                  <a:pt x="13101" y="111289"/>
                </a:lnTo>
                <a:lnTo>
                  <a:pt x="16603" y="112889"/>
                </a:lnTo>
                <a:lnTo>
                  <a:pt x="19930" y="113954"/>
                </a:lnTo>
                <a:lnTo>
                  <a:pt x="24132" y="116649"/>
                </a:lnTo>
                <a:lnTo>
                  <a:pt x="28918" y="120430"/>
                </a:lnTo>
                <a:lnTo>
                  <a:pt x="34093" y="124936"/>
                </a:lnTo>
                <a:lnTo>
                  <a:pt x="39527" y="128931"/>
                </a:lnTo>
                <a:lnTo>
                  <a:pt x="45134" y="132587"/>
                </a:lnTo>
                <a:lnTo>
                  <a:pt x="50857" y="136017"/>
                </a:lnTo>
                <a:lnTo>
                  <a:pt x="56656" y="139295"/>
                </a:lnTo>
                <a:lnTo>
                  <a:pt x="68392" y="145583"/>
                </a:lnTo>
                <a:lnTo>
                  <a:pt x="86155" y="154702"/>
                </a:lnTo>
                <a:lnTo>
                  <a:pt x="91103" y="157705"/>
                </a:lnTo>
                <a:lnTo>
                  <a:pt x="95393" y="160699"/>
                </a:lnTo>
                <a:lnTo>
                  <a:pt x="99245" y="163687"/>
                </a:lnTo>
                <a:lnTo>
                  <a:pt x="102806" y="167664"/>
                </a:lnTo>
                <a:lnTo>
                  <a:pt x="106172" y="172299"/>
                </a:lnTo>
                <a:lnTo>
                  <a:pt x="109408" y="177374"/>
                </a:lnTo>
                <a:lnTo>
                  <a:pt x="113003" y="185659"/>
                </a:lnTo>
                <a:lnTo>
                  <a:pt x="114602" y="193640"/>
                </a:lnTo>
                <a:lnTo>
                  <a:pt x="115028" y="198547"/>
                </a:lnTo>
                <a:lnTo>
                  <a:pt x="115312" y="203802"/>
                </a:lnTo>
                <a:lnTo>
                  <a:pt x="114509" y="208298"/>
                </a:lnTo>
                <a:lnTo>
                  <a:pt x="110971" y="215939"/>
                </a:lnTo>
                <a:lnTo>
                  <a:pt x="103401" y="230559"/>
                </a:lnTo>
                <a:lnTo>
                  <a:pt x="99623" y="235066"/>
                </a:lnTo>
                <a:lnTo>
                  <a:pt x="95120" y="239062"/>
                </a:lnTo>
                <a:lnTo>
                  <a:pt x="90134" y="242719"/>
                </a:lnTo>
                <a:lnTo>
                  <a:pt x="85818" y="245156"/>
                </a:lnTo>
                <a:lnTo>
                  <a:pt x="81948" y="246782"/>
                </a:lnTo>
                <a:lnTo>
                  <a:pt x="78376" y="247864"/>
                </a:lnTo>
                <a:lnTo>
                  <a:pt x="75002" y="249579"/>
                </a:lnTo>
                <a:lnTo>
                  <a:pt x="71761" y="251714"/>
                </a:lnTo>
                <a:lnTo>
                  <a:pt x="68608" y="254130"/>
                </a:lnTo>
                <a:lnTo>
                  <a:pt x="65514" y="255740"/>
                </a:lnTo>
                <a:lnTo>
                  <a:pt x="62459" y="256814"/>
                </a:lnTo>
                <a:lnTo>
                  <a:pt x="59430" y="257530"/>
                </a:lnTo>
                <a:lnTo>
                  <a:pt x="56419" y="258999"/>
                </a:lnTo>
                <a:lnTo>
                  <a:pt x="53419" y="260971"/>
                </a:lnTo>
                <a:lnTo>
                  <a:pt x="44443" y="26789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SMARTPenAnnotation1135"/>
          <p:cNvSpPr/>
          <p:nvPr/>
        </p:nvSpPr>
        <p:spPr>
          <a:xfrm>
            <a:off x="1687710" y="5697140"/>
            <a:ext cx="62509" cy="250032"/>
          </a:xfrm>
          <a:custGeom>
            <a:avLst/>
            <a:gdLst/>
            <a:ahLst/>
            <a:cxnLst/>
            <a:rect l="0" t="0" r="0" b="0"/>
            <a:pathLst>
              <a:path w="62509" h="250032">
                <a:moveTo>
                  <a:pt x="0" y="0"/>
                </a:moveTo>
                <a:lnTo>
                  <a:pt x="4741" y="9481"/>
                </a:lnTo>
                <a:lnTo>
                  <a:pt x="7129" y="19219"/>
                </a:lnTo>
                <a:lnTo>
                  <a:pt x="9714" y="32657"/>
                </a:lnTo>
                <a:lnTo>
                  <a:pt x="12429" y="48560"/>
                </a:lnTo>
                <a:lnTo>
                  <a:pt x="14239" y="62139"/>
                </a:lnTo>
                <a:lnTo>
                  <a:pt x="15446" y="74168"/>
                </a:lnTo>
                <a:lnTo>
                  <a:pt x="16251" y="85165"/>
                </a:lnTo>
                <a:lnTo>
                  <a:pt x="17779" y="94480"/>
                </a:lnTo>
                <a:lnTo>
                  <a:pt x="19791" y="102674"/>
                </a:lnTo>
                <a:lnTo>
                  <a:pt x="30147" y="134824"/>
                </a:lnTo>
                <a:lnTo>
                  <a:pt x="32005" y="142469"/>
                </a:lnTo>
                <a:lnTo>
                  <a:pt x="33243" y="149550"/>
                </a:lnTo>
                <a:lnTo>
                  <a:pt x="34068" y="156255"/>
                </a:lnTo>
                <a:lnTo>
                  <a:pt x="35611" y="163701"/>
                </a:lnTo>
                <a:lnTo>
                  <a:pt x="37631" y="171642"/>
                </a:lnTo>
                <a:lnTo>
                  <a:pt x="39970" y="179912"/>
                </a:lnTo>
                <a:lnTo>
                  <a:pt x="41530" y="187410"/>
                </a:lnTo>
                <a:lnTo>
                  <a:pt x="42570" y="194394"/>
                </a:lnTo>
                <a:lnTo>
                  <a:pt x="43263" y="201033"/>
                </a:lnTo>
                <a:lnTo>
                  <a:pt x="44717" y="207444"/>
                </a:lnTo>
                <a:lnTo>
                  <a:pt x="46679" y="213702"/>
                </a:lnTo>
                <a:lnTo>
                  <a:pt x="48979" y="219859"/>
                </a:lnTo>
                <a:lnTo>
                  <a:pt x="51504" y="225948"/>
                </a:lnTo>
                <a:lnTo>
                  <a:pt x="54180" y="231991"/>
                </a:lnTo>
                <a:lnTo>
                  <a:pt x="62508" y="2500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9" name="SMARTPenAnnotation1136"/>
          <p:cNvSpPr/>
          <p:nvPr/>
        </p:nvSpPr>
        <p:spPr>
          <a:xfrm>
            <a:off x="1669851" y="5857875"/>
            <a:ext cx="133946" cy="35719"/>
          </a:xfrm>
          <a:custGeom>
            <a:avLst/>
            <a:gdLst/>
            <a:ahLst/>
            <a:cxnLst/>
            <a:rect l="0" t="0" r="0" b="0"/>
            <a:pathLst>
              <a:path w="133946" h="35719">
                <a:moveTo>
                  <a:pt x="133945" y="0"/>
                </a:moveTo>
                <a:lnTo>
                  <a:pt x="119724" y="0"/>
                </a:lnTo>
                <a:lnTo>
                  <a:pt x="113550" y="992"/>
                </a:lnTo>
                <a:lnTo>
                  <a:pt x="107450" y="2645"/>
                </a:lnTo>
                <a:lnTo>
                  <a:pt x="78662" y="12428"/>
                </a:lnTo>
                <a:lnTo>
                  <a:pt x="69308" y="15231"/>
                </a:lnTo>
                <a:lnTo>
                  <a:pt x="48332" y="20990"/>
                </a:lnTo>
                <a:lnTo>
                  <a:pt x="39167" y="23915"/>
                </a:lnTo>
                <a:lnTo>
                  <a:pt x="31072" y="26857"/>
                </a:lnTo>
                <a:lnTo>
                  <a:pt x="0" y="3571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0" name="SMARTPenAnnotation1137"/>
          <p:cNvSpPr/>
          <p:nvPr/>
        </p:nvSpPr>
        <p:spPr>
          <a:xfrm>
            <a:off x="1830595" y="5813226"/>
            <a:ext cx="35710" cy="96987"/>
          </a:xfrm>
          <a:custGeom>
            <a:avLst/>
            <a:gdLst/>
            <a:ahLst/>
            <a:cxnLst/>
            <a:rect l="0" t="0" r="0" b="0"/>
            <a:pathLst>
              <a:path w="35710" h="96987">
                <a:moveTo>
                  <a:pt x="8920" y="89297"/>
                </a:moveTo>
                <a:lnTo>
                  <a:pt x="358" y="89297"/>
                </a:lnTo>
                <a:lnTo>
                  <a:pt x="154" y="91943"/>
                </a:lnTo>
                <a:lnTo>
                  <a:pt x="23" y="96986"/>
                </a:lnTo>
                <a:lnTo>
                  <a:pt x="5" y="95029"/>
                </a:lnTo>
                <a:lnTo>
                  <a:pt x="0" y="93119"/>
                </a:lnTo>
                <a:lnTo>
                  <a:pt x="989" y="90852"/>
                </a:lnTo>
                <a:lnTo>
                  <a:pt x="2641" y="88350"/>
                </a:lnTo>
                <a:lnTo>
                  <a:pt x="4734" y="85689"/>
                </a:lnTo>
                <a:lnTo>
                  <a:pt x="6129" y="81931"/>
                </a:lnTo>
                <a:lnTo>
                  <a:pt x="7060" y="77441"/>
                </a:lnTo>
                <a:lnTo>
                  <a:pt x="7680" y="72463"/>
                </a:lnTo>
                <a:lnTo>
                  <a:pt x="8093" y="67160"/>
                </a:lnTo>
                <a:lnTo>
                  <a:pt x="8369" y="61641"/>
                </a:lnTo>
                <a:lnTo>
                  <a:pt x="8553" y="55977"/>
                </a:lnTo>
                <a:lnTo>
                  <a:pt x="9667" y="50216"/>
                </a:lnTo>
                <a:lnTo>
                  <a:pt x="11403" y="44392"/>
                </a:lnTo>
                <a:lnTo>
                  <a:pt x="13552" y="38524"/>
                </a:lnTo>
                <a:lnTo>
                  <a:pt x="14984" y="32628"/>
                </a:lnTo>
                <a:lnTo>
                  <a:pt x="15940" y="26714"/>
                </a:lnTo>
                <a:lnTo>
                  <a:pt x="16576" y="20785"/>
                </a:lnTo>
                <a:lnTo>
                  <a:pt x="17993" y="15841"/>
                </a:lnTo>
                <a:lnTo>
                  <a:pt x="19930" y="11553"/>
                </a:lnTo>
                <a:lnTo>
                  <a:pt x="22213" y="7702"/>
                </a:lnTo>
                <a:lnTo>
                  <a:pt x="24727" y="5135"/>
                </a:lnTo>
                <a:lnTo>
                  <a:pt x="27396" y="3423"/>
                </a:lnTo>
                <a:lnTo>
                  <a:pt x="35709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SMARTPenAnnotation1138"/>
          <p:cNvSpPr/>
          <p:nvPr/>
        </p:nvSpPr>
        <p:spPr>
          <a:xfrm>
            <a:off x="1919882" y="5796367"/>
            <a:ext cx="373371" cy="327404"/>
          </a:xfrm>
          <a:custGeom>
            <a:avLst/>
            <a:gdLst/>
            <a:ahLst/>
            <a:cxnLst/>
            <a:rect l="0" t="0" r="0" b="0"/>
            <a:pathLst>
              <a:path w="373371" h="327404">
                <a:moveTo>
                  <a:pt x="0" y="70437"/>
                </a:moveTo>
                <a:lnTo>
                  <a:pt x="0" y="100863"/>
                </a:lnTo>
                <a:lnTo>
                  <a:pt x="993" y="103620"/>
                </a:lnTo>
                <a:lnTo>
                  <a:pt x="4741" y="109329"/>
                </a:lnTo>
                <a:lnTo>
                  <a:pt x="7129" y="111247"/>
                </a:lnTo>
                <a:lnTo>
                  <a:pt x="9714" y="112527"/>
                </a:lnTo>
                <a:lnTo>
                  <a:pt x="16251" y="114580"/>
                </a:lnTo>
                <a:lnTo>
                  <a:pt x="17779" y="113756"/>
                </a:lnTo>
                <a:lnTo>
                  <a:pt x="22123" y="110196"/>
                </a:lnTo>
                <a:lnTo>
                  <a:pt x="23679" y="107857"/>
                </a:lnTo>
                <a:lnTo>
                  <a:pt x="25407" y="102613"/>
                </a:lnTo>
                <a:lnTo>
                  <a:pt x="26860" y="100818"/>
                </a:lnTo>
                <a:lnTo>
                  <a:pt x="28821" y="99620"/>
                </a:lnTo>
                <a:lnTo>
                  <a:pt x="31120" y="98822"/>
                </a:lnTo>
                <a:lnTo>
                  <a:pt x="33645" y="96306"/>
                </a:lnTo>
                <a:lnTo>
                  <a:pt x="39097" y="88218"/>
                </a:lnTo>
                <a:lnTo>
                  <a:pt x="44827" y="78009"/>
                </a:lnTo>
                <a:lnTo>
                  <a:pt x="50681" y="67849"/>
                </a:lnTo>
                <a:lnTo>
                  <a:pt x="56590" y="60027"/>
                </a:lnTo>
                <a:lnTo>
                  <a:pt x="60755" y="54785"/>
                </a:lnTo>
                <a:lnTo>
                  <a:pt x="62331" y="54049"/>
                </a:lnTo>
                <a:lnTo>
                  <a:pt x="66729" y="53232"/>
                </a:lnTo>
                <a:lnTo>
                  <a:pt x="68299" y="54006"/>
                </a:lnTo>
                <a:lnTo>
                  <a:pt x="69345" y="55514"/>
                </a:lnTo>
                <a:lnTo>
                  <a:pt x="70043" y="57512"/>
                </a:lnTo>
                <a:lnTo>
                  <a:pt x="70818" y="65024"/>
                </a:lnTo>
                <a:lnTo>
                  <a:pt x="71024" y="69804"/>
                </a:lnTo>
                <a:lnTo>
                  <a:pt x="72154" y="74976"/>
                </a:lnTo>
                <a:lnTo>
                  <a:pt x="73900" y="80408"/>
                </a:lnTo>
                <a:lnTo>
                  <a:pt x="76056" y="86015"/>
                </a:lnTo>
                <a:lnTo>
                  <a:pt x="78485" y="91736"/>
                </a:lnTo>
                <a:lnTo>
                  <a:pt x="83830" y="103385"/>
                </a:lnTo>
                <a:lnTo>
                  <a:pt x="89513" y="112531"/>
                </a:lnTo>
                <a:lnTo>
                  <a:pt x="96506" y="121747"/>
                </a:lnTo>
                <a:lnTo>
                  <a:pt x="102457" y="128083"/>
                </a:lnTo>
                <a:lnTo>
                  <a:pt x="105016" y="129704"/>
                </a:lnTo>
                <a:lnTo>
                  <a:pt x="110505" y="131504"/>
                </a:lnTo>
                <a:lnTo>
                  <a:pt x="119173" y="132518"/>
                </a:lnTo>
                <a:lnTo>
                  <a:pt x="122113" y="131669"/>
                </a:lnTo>
                <a:lnTo>
                  <a:pt x="128025" y="128078"/>
                </a:lnTo>
                <a:lnTo>
                  <a:pt x="136606" y="120529"/>
                </a:lnTo>
                <a:lnTo>
                  <a:pt x="149947" y="107769"/>
                </a:lnTo>
                <a:lnTo>
                  <a:pt x="163344" y="94569"/>
                </a:lnTo>
                <a:lnTo>
                  <a:pt x="169501" y="85793"/>
                </a:lnTo>
                <a:lnTo>
                  <a:pt x="172532" y="80674"/>
                </a:lnTo>
                <a:lnTo>
                  <a:pt x="174553" y="75278"/>
                </a:lnTo>
                <a:lnTo>
                  <a:pt x="175900" y="69695"/>
                </a:lnTo>
                <a:lnTo>
                  <a:pt x="176798" y="63990"/>
                </a:lnTo>
                <a:lnTo>
                  <a:pt x="177397" y="58202"/>
                </a:lnTo>
                <a:lnTo>
                  <a:pt x="177796" y="52358"/>
                </a:lnTo>
                <a:lnTo>
                  <a:pt x="178062" y="46478"/>
                </a:lnTo>
                <a:lnTo>
                  <a:pt x="178358" y="34654"/>
                </a:lnTo>
                <a:lnTo>
                  <a:pt x="178436" y="28722"/>
                </a:lnTo>
                <a:lnTo>
                  <a:pt x="177497" y="24768"/>
                </a:lnTo>
                <a:lnTo>
                  <a:pt x="175878" y="22132"/>
                </a:lnTo>
                <a:lnTo>
                  <a:pt x="166151" y="13160"/>
                </a:lnTo>
                <a:lnTo>
                  <a:pt x="163354" y="11416"/>
                </a:lnTo>
                <a:lnTo>
                  <a:pt x="157599" y="9479"/>
                </a:lnTo>
                <a:lnTo>
                  <a:pt x="148782" y="8389"/>
                </a:lnTo>
                <a:lnTo>
                  <a:pt x="139885" y="8066"/>
                </a:lnTo>
                <a:lnTo>
                  <a:pt x="136913" y="9012"/>
                </a:lnTo>
                <a:lnTo>
                  <a:pt x="130965" y="12710"/>
                </a:lnTo>
                <a:lnTo>
                  <a:pt x="122038" y="20370"/>
                </a:lnTo>
                <a:lnTo>
                  <a:pt x="120054" y="23169"/>
                </a:lnTo>
                <a:lnTo>
                  <a:pt x="117850" y="28924"/>
                </a:lnTo>
                <a:lnTo>
                  <a:pt x="116609" y="37742"/>
                </a:lnTo>
                <a:lnTo>
                  <a:pt x="116241" y="46639"/>
                </a:lnTo>
                <a:lnTo>
                  <a:pt x="116107" y="61510"/>
                </a:lnTo>
                <a:lnTo>
                  <a:pt x="116100" y="64486"/>
                </a:lnTo>
                <a:lnTo>
                  <a:pt x="117088" y="66469"/>
                </a:lnTo>
                <a:lnTo>
                  <a:pt x="118738" y="67792"/>
                </a:lnTo>
                <a:lnTo>
                  <a:pt x="120831" y="68674"/>
                </a:lnTo>
                <a:lnTo>
                  <a:pt x="132337" y="70283"/>
                </a:lnTo>
                <a:lnTo>
                  <a:pt x="135877" y="67722"/>
                </a:lnTo>
                <a:lnTo>
                  <a:pt x="138210" y="65651"/>
                </a:lnTo>
                <a:lnTo>
                  <a:pt x="140757" y="64270"/>
                </a:lnTo>
                <a:lnTo>
                  <a:pt x="146233" y="62735"/>
                </a:lnTo>
                <a:lnTo>
                  <a:pt x="157266" y="62053"/>
                </a:lnTo>
                <a:lnTo>
                  <a:pt x="164376" y="61871"/>
                </a:lnTo>
                <a:lnTo>
                  <a:pt x="170107" y="62742"/>
                </a:lnTo>
                <a:lnTo>
                  <a:pt x="179122" y="66356"/>
                </a:lnTo>
                <a:lnTo>
                  <a:pt x="184899" y="70693"/>
                </a:lnTo>
                <a:lnTo>
                  <a:pt x="191727" y="76560"/>
                </a:lnTo>
                <a:lnTo>
                  <a:pt x="199256" y="83449"/>
                </a:lnTo>
                <a:lnTo>
                  <a:pt x="205267" y="90026"/>
                </a:lnTo>
                <a:lnTo>
                  <a:pt x="210267" y="96395"/>
                </a:lnTo>
                <a:lnTo>
                  <a:pt x="214592" y="102625"/>
                </a:lnTo>
                <a:lnTo>
                  <a:pt x="218468" y="109755"/>
                </a:lnTo>
                <a:lnTo>
                  <a:pt x="222044" y="117485"/>
                </a:lnTo>
                <a:lnTo>
                  <a:pt x="239652" y="160759"/>
                </a:lnTo>
                <a:lnTo>
                  <a:pt x="243112" y="175301"/>
                </a:lnTo>
                <a:lnTo>
                  <a:pt x="245419" y="190948"/>
                </a:lnTo>
                <a:lnTo>
                  <a:pt x="246956" y="207332"/>
                </a:lnTo>
                <a:lnTo>
                  <a:pt x="247981" y="220239"/>
                </a:lnTo>
                <a:lnTo>
                  <a:pt x="249120" y="239873"/>
                </a:lnTo>
                <a:lnTo>
                  <a:pt x="249627" y="255213"/>
                </a:lnTo>
                <a:lnTo>
                  <a:pt x="249761" y="262082"/>
                </a:lnTo>
                <a:lnTo>
                  <a:pt x="248859" y="267654"/>
                </a:lnTo>
                <a:lnTo>
                  <a:pt x="245211" y="276490"/>
                </a:lnTo>
                <a:lnTo>
                  <a:pt x="240282" y="283725"/>
                </a:lnTo>
                <a:lnTo>
                  <a:pt x="237579" y="287043"/>
                </a:lnTo>
                <a:lnTo>
                  <a:pt x="234784" y="289255"/>
                </a:lnTo>
                <a:lnTo>
                  <a:pt x="231929" y="290730"/>
                </a:lnTo>
                <a:lnTo>
                  <a:pt x="224958" y="293097"/>
                </a:lnTo>
                <a:lnTo>
                  <a:pt x="213755" y="293603"/>
                </a:lnTo>
                <a:lnTo>
                  <a:pt x="210964" y="293628"/>
                </a:lnTo>
                <a:lnTo>
                  <a:pt x="209104" y="292653"/>
                </a:lnTo>
                <a:lnTo>
                  <a:pt x="207864" y="291011"/>
                </a:lnTo>
                <a:lnTo>
                  <a:pt x="205493" y="283564"/>
                </a:lnTo>
                <a:lnTo>
                  <a:pt x="201133" y="267025"/>
                </a:lnTo>
                <a:lnTo>
                  <a:pt x="199573" y="255074"/>
                </a:lnTo>
                <a:lnTo>
                  <a:pt x="198533" y="241153"/>
                </a:lnTo>
                <a:lnTo>
                  <a:pt x="197378" y="213780"/>
                </a:lnTo>
                <a:lnTo>
                  <a:pt x="196864" y="194999"/>
                </a:lnTo>
                <a:lnTo>
                  <a:pt x="199704" y="181260"/>
                </a:lnTo>
                <a:lnTo>
                  <a:pt x="204574" y="164163"/>
                </a:lnTo>
                <a:lnTo>
                  <a:pt x="210797" y="144827"/>
                </a:lnTo>
                <a:lnTo>
                  <a:pt x="215937" y="130945"/>
                </a:lnTo>
                <a:lnTo>
                  <a:pt x="220357" y="120697"/>
                </a:lnTo>
                <a:lnTo>
                  <a:pt x="224295" y="112873"/>
                </a:lnTo>
                <a:lnTo>
                  <a:pt x="228905" y="102697"/>
                </a:lnTo>
                <a:lnTo>
                  <a:pt x="239319" y="78160"/>
                </a:lnTo>
                <a:lnTo>
                  <a:pt x="243882" y="66656"/>
                </a:lnTo>
                <a:lnTo>
                  <a:pt x="251598" y="45937"/>
                </a:lnTo>
                <a:lnTo>
                  <a:pt x="254052" y="38228"/>
                </a:lnTo>
                <a:lnTo>
                  <a:pt x="255689" y="32097"/>
                </a:lnTo>
                <a:lnTo>
                  <a:pt x="256780" y="27018"/>
                </a:lnTo>
                <a:lnTo>
                  <a:pt x="256515" y="21647"/>
                </a:lnTo>
                <a:lnTo>
                  <a:pt x="255346" y="16082"/>
                </a:lnTo>
                <a:lnTo>
                  <a:pt x="253574" y="10388"/>
                </a:lnTo>
                <a:lnTo>
                  <a:pt x="251401" y="6592"/>
                </a:lnTo>
                <a:lnTo>
                  <a:pt x="248960" y="4061"/>
                </a:lnTo>
                <a:lnTo>
                  <a:pt x="242654" y="0"/>
                </a:lnTo>
                <a:lnTo>
                  <a:pt x="242137" y="659"/>
                </a:lnTo>
                <a:lnTo>
                  <a:pt x="241562" y="4037"/>
                </a:lnTo>
                <a:lnTo>
                  <a:pt x="238660" y="8845"/>
                </a:lnTo>
                <a:lnTo>
                  <a:pt x="236498" y="11516"/>
                </a:lnTo>
                <a:lnTo>
                  <a:pt x="235056" y="14289"/>
                </a:lnTo>
                <a:lnTo>
                  <a:pt x="233454" y="20016"/>
                </a:lnTo>
                <a:lnTo>
                  <a:pt x="232552" y="28819"/>
                </a:lnTo>
                <a:lnTo>
                  <a:pt x="233417" y="31778"/>
                </a:lnTo>
                <a:lnTo>
                  <a:pt x="239894" y="41889"/>
                </a:lnTo>
                <a:lnTo>
                  <a:pt x="245484" y="47867"/>
                </a:lnTo>
                <a:lnTo>
                  <a:pt x="247000" y="50430"/>
                </a:lnTo>
                <a:lnTo>
                  <a:pt x="248684" y="55923"/>
                </a:lnTo>
                <a:lnTo>
                  <a:pt x="250126" y="57784"/>
                </a:lnTo>
                <a:lnTo>
                  <a:pt x="252079" y="59025"/>
                </a:lnTo>
                <a:lnTo>
                  <a:pt x="256895" y="60404"/>
                </a:lnTo>
                <a:lnTo>
                  <a:pt x="262342" y="61018"/>
                </a:lnTo>
                <a:lnTo>
                  <a:pt x="265184" y="60189"/>
                </a:lnTo>
                <a:lnTo>
                  <a:pt x="273924" y="55274"/>
                </a:lnTo>
                <a:lnTo>
                  <a:pt x="279833" y="53776"/>
                </a:lnTo>
                <a:lnTo>
                  <a:pt x="281805" y="52384"/>
                </a:lnTo>
                <a:lnTo>
                  <a:pt x="283120" y="50465"/>
                </a:lnTo>
                <a:lnTo>
                  <a:pt x="283997" y="48192"/>
                </a:lnTo>
                <a:lnTo>
                  <a:pt x="289971" y="40254"/>
                </a:lnTo>
                <a:lnTo>
                  <a:pt x="298025" y="31618"/>
                </a:lnTo>
                <a:lnTo>
                  <a:pt x="299887" y="28683"/>
                </a:lnTo>
                <a:lnTo>
                  <a:pt x="301955" y="22776"/>
                </a:lnTo>
                <a:lnTo>
                  <a:pt x="303499" y="20803"/>
                </a:lnTo>
                <a:lnTo>
                  <a:pt x="305520" y="19489"/>
                </a:lnTo>
                <a:lnTo>
                  <a:pt x="307860" y="18612"/>
                </a:lnTo>
                <a:lnTo>
                  <a:pt x="309420" y="19020"/>
                </a:lnTo>
                <a:lnTo>
                  <a:pt x="310460" y="20284"/>
                </a:lnTo>
                <a:lnTo>
                  <a:pt x="311153" y="22119"/>
                </a:lnTo>
                <a:lnTo>
                  <a:pt x="319395" y="33185"/>
                </a:lnTo>
                <a:lnTo>
                  <a:pt x="324847" y="42636"/>
                </a:lnTo>
                <a:lnTo>
                  <a:pt x="330577" y="53451"/>
                </a:lnTo>
                <a:lnTo>
                  <a:pt x="333494" y="59113"/>
                </a:lnTo>
                <a:lnTo>
                  <a:pt x="335439" y="65865"/>
                </a:lnTo>
                <a:lnTo>
                  <a:pt x="336736" y="73342"/>
                </a:lnTo>
                <a:lnTo>
                  <a:pt x="337600" y="81303"/>
                </a:lnTo>
                <a:lnTo>
                  <a:pt x="340160" y="92564"/>
                </a:lnTo>
                <a:lnTo>
                  <a:pt x="343852" y="106025"/>
                </a:lnTo>
                <a:lnTo>
                  <a:pt x="348297" y="120951"/>
                </a:lnTo>
                <a:lnTo>
                  <a:pt x="351261" y="134871"/>
                </a:lnTo>
                <a:lnTo>
                  <a:pt x="353237" y="148120"/>
                </a:lnTo>
                <a:lnTo>
                  <a:pt x="354553" y="160920"/>
                </a:lnTo>
                <a:lnTo>
                  <a:pt x="356424" y="172431"/>
                </a:lnTo>
                <a:lnTo>
                  <a:pt x="358663" y="183082"/>
                </a:lnTo>
                <a:lnTo>
                  <a:pt x="361148" y="193159"/>
                </a:lnTo>
                <a:lnTo>
                  <a:pt x="363797" y="205830"/>
                </a:lnTo>
                <a:lnTo>
                  <a:pt x="369386" y="235784"/>
                </a:lnTo>
                <a:lnTo>
                  <a:pt x="371273" y="249129"/>
                </a:lnTo>
                <a:lnTo>
                  <a:pt x="372531" y="261002"/>
                </a:lnTo>
                <a:lnTo>
                  <a:pt x="373370" y="271895"/>
                </a:lnTo>
                <a:lnTo>
                  <a:pt x="372937" y="281141"/>
                </a:lnTo>
                <a:lnTo>
                  <a:pt x="371656" y="289289"/>
                </a:lnTo>
                <a:lnTo>
                  <a:pt x="369810" y="296706"/>
                </a:lnTo>
                <a:lnTo>
                  <a:pt x="368579" y="302642"/>
                </a:lnTo>
                <a:lnTo>
                  <a:pt x="367211" y="311884"/>
                </a:lnTo>
                <a:lnTo>
                  <a:pt x="365855" y="315738"/>
                </a:lnTo>
                <a:lnTo>
                  <a:pt x="361701" y="322666"/>
                </a:lnTo>
                <a:lnTo>
                  <a:pt x="359205" y="324910"/>
                </a:lnTo>
                <a:lnTo>
                  <a:pt x="356548" y="326406"/>
                </a:lnTo>
                <a:lnTo>
                  <a:pt x="353785" y="327403"/>
                </a:lnTo>
                <a:lnTo>
                  <a:pt x="351943" y="327076"/>
                </a:lnTo>
                <a:lnTo>
                  <a:pt x="350714" y="325866"/>
                </a:lnTo>
                <a:lnTo>
                  <a:pt x="349896" y="324067"/>
                </a:lnTo>
                <a:lnTo>
                  <a:pt x="348358" y="322867"/>
                </a:lnTo>
                <a:lnTo>
                  <a:pt x="346340" y="322068"/>
                </a:lnTo>
                <a:lnTo>
                  <a:pt x="344003" y="321535"/>
                </a:lnTo>
                <a:lnTo>
                  <a:pt x="341453" y="319195"/>
                </a:lnTo>
                <a:lnTo>
                  <a:pt x="335973" y="311304"/>
                </a:lnTo>
                <a:lnTo>
                  <a:pt x="332131" y="302452"/>
                </a:lnTo>
                <a:lnTo>
                  <a:pt x="327585" y="290598"/>
                </a:lnTo>
                <a:lnTo>
                  <a:pt x="322569" y="276743"/>
                </a:lnTo>
                <a:lnTo>
                  <a:pt x="318234" y="263537"/>
                </a:lnTo>
                <a:lnTo>
                  <a:pt x="314351" y="250764"/>
                </a:lnTo>
                <a:lnTo>
                  <a:pt x="310771" y="238280"/>
                </a:lnTo>
                <a:lnTo>
                  <a:pt x="307392" y="224996"/>
                </a:lnTo>
                <a:lnTo>
                  <a:pt x="294680" y="16866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" name="SMARTPenAnnotation1139"/>
          <p:cNvSpPr/>
          <p:nvPr/>
        </p:nvSpPr>
        <p:spPr>
          <a:xfrm>
            <a:off x="2268140" y="5573954"/>
            <a:ext cx="312540" cy="310552"/>
          </a:xfrm>
          <a:custGeom>
            <a:avLst/>
            <a:gdLst/>
            <a:ahLst/>
            <a:cxnLst/>
            <a:rect l="0" t="0" r="0" b="0"/>
            <a:pathLst>
              <a:path w="312540" h="310552">
                <a:moveTo>
                  <a:pt x="0" y="123186"/>
                </a:moveTo>
                <a:lnTo>
                  <a:pt x="0" y="137407"/>
                </a:lnTo>
                <a:lnTo>
                  <a:pt x="992" y="142589"/>
                </a:lnTo>
                <a:lnTo>
                  <a:pt x="4741" y="150992"/>
                </a:lnTo>
                <a:lnTo>
                  <a:pt x="7068" y="160680"/>
                </a:lnTo>
                <a:lnTo>
                  <a:pt x="7689" y="166041"/>
                </a:lnTo>
                <a:lnTo>
                  <a:pt x="11079" y="173584"/>
                </a:lnTo>
                <a:lnTo>
                  <a:pt x="16316" y="182582"/>
                </a:lnTo>
                <a:lnTo>
                  <a:pt x="22784" y="192549"/>
                </a:lnTo>
                <a:lnTo>
                  <a:pt x="28087" y="201178"/>
                </a:lnTo>
                <a:lnTo>
                  <a:pt x="32616" y="208915"/>
                </a:lnTo>
                <a:lnTo>
                  <a:pt x="36627" y="216057"/>
                </a:lnTo>
                <a:lnTo>
                  <a:pt x="40293" y="221811"/>
                </a:lnTo>
                <a:lnTo>
                  <a:pt x="47012" y="230850"/>
                </a:lnTo>
                <a:lnTo>
                  <a:pt x="53306" y="238175"/>
                </a:lnTo>
                <a:lnTo>
                  <a:pt x="56373" y="241517"/>
                </a:lnTo>
                <a:lnTo>
                  <a:pt x="58418" y="245729"/>
                </a:lnTo>
                <a:lnTo>
                  <a:pt x="59781" y="250523"/>
                </a:lnTo>
                <a:lnTo>
                  <a:pt x="60690" y="255702"/>
                </a:lnTo>
                <a:lnTo>
                  <a:pt x="64346" y="264103"/>
                </a:lnTo>
                <a:lnTo>
                  <a:pt x="69278" y="271144"/>
                </a:lnTo>
                <a:lnTo>
                  <a:pt x="77633" y="280686"/>
                </a:lnTo>
                <a:lnTo>
                  <a:pt x="83451" y="286782"/>
                </a:lnTo>
                <a:lnTo>
                  <a:pt x="86392" y="288805"/>
                </a:lnTo>
                <a:lnTo>
                  <a:pt x="92305" y="291053"/>
                </a:lnTo>
                <a:lnTo>
                  <a:pt x="93287" y="290660"/>
                </a:lnTo>
                <a:lnTo>
                  <a:pt x="92949" y="289405"/>
                </a:lnTo>
                <a:lnTo>
                  <a:pt x="91732" y="287577"/>
                </a:lnTo>
                <a:lnTo>
                  <a:pt x="90379" y="282900"/>
                </a:lnTo>
                <a:lnTo>
                  <a:pt x="90018" y="280263"/>
                </a:lnTo>
                <a:lnTo>
                  <a:pt x="90770" y="277514"/>
                </a:lnTo>
                <a:lnTo>
                  <a:pt x="95576" y="268904"/>
                </a:lnTo>
                <a:lnTo>
                  <a:pt x="98433" y="260068"/>
                </a:lnTo>
                <a:lnTo>
                  <a:pt x="105123" y="250174"/>
                </a:lnTo>
                <a:lnTo>
                  <a:pt x="110552" y="240479"/>
                </a:lnTo>
                <a:lnTo>
                  <a:pt x="114446" y="233346"/>
                </a:lnTo>
                <a:lnTo>
                  <a:pt x="121899" y="223806"/>
                </a:lnTo>
                <a:lnTo>
                  <a:pt x="124605" y="214170"/>
                </a:lnTo>
                <a:lnTo>
                  <a:pt x="124894" y="212983"/>
                </a:lnTo>
                <a:lnTo>
                  <a:pt x="120239" y="217372"/>
                </a:lnTo>
                <a:lnTo>
                  <a:pt x="118855" y="219711"/>
                </a:lnTo>
                <a:lnTo>
                  <a:pt x="115914" y="228735"/>
                </a:lnTo>
                <a:lnTo>
                  <a:pt x="111710" y="238227"/>
                </a:lnTo>
                <a:lnTo>
                  <a:pt x="111184" y="243536"/>
                </a:lnTo>
                <a:lnTo>
                  <a:pt x="111826" y="249060"/>
                </a:lnTo>
                <a:lnTo>
                  <a:pt x="113246" y="254727"/>
                </a:lnTo>
                <a:lnTo>
                  <a:pt x="115185" y="260489"/>
                </a:lnTo>
                <a:lnTo>
                  <a:pt x="117470" y="266316"/>
                </a:lnTo>
                <a:lnTo>
                  <a:pt x="119985" y="272184"/>
                </a:lnTo>
                <a:lnTo>
                  <a:pt x="125426" y="281350"/>
                </a:lnTo>
                <a:lnTo>
                  <a:pt x="131151" y="288731"/>
                </a:lnTo>
                <a:lnTo>
                  <a:pt x="137003" y="295319"/>
                </a:lnTo>
                <a:lnTo>
                  <a:pt x="145557" y="301554"/>
                </a:lnTo>
                <a:lnTo>
                  <a:pt x="154981" y="306640"/>
                </a:lnTo>
                <a:lnTo>
                  <a:pt x="162477" y="308901"/>
                </a:lnTo>
                <a:lnTo>
                  <a:pt x="171761" y="309906"/>
                </a:lnTo>
                <a:lnTo>
                  <a:pt x="177015" y="310174"/>
                </a:lnTo>
                <a:lnTo>
                  <a:pt x="190791" y="310471"/>
                </a:lnTo>
                <a:lnTo>
                  <a:pt x="198631" y="310551"/>
                </a:lnTo>
                <a:lnTo>
                  <a:pt x="205843" y="309612"/>
                </a:lnTo>
                <a:lnTo>
                  <a:pt x="212635" y="307993"/>
                </a:lnTo>
                <a:lnTo>
                  <a:pt x="219147" y="305922"/>
                </a:lnTo>
                <a:lnTo>
                  <a:pt x="225473" y="303549"/>
                </a:lnTo>
                <a:lnTo>
                  <a:pt x="231675" y="300975"/>
                </a:lnTo>
                <a:lnTo>
                  <a:pt x="237794" y="298267"/>
                </a:lnTo>
                <a:lnTo>
                  <a:pt x="247238" y="295257"/>
                </a:lnTo>
                <a:lnTo>
                  <a:pt x="251146" y="294455"/>
                </a:lnTo>
                <a:lnTo>
                  <a:pt x="258133" y="290917"/>
                </a:lnTo>
                <a:lnTo>
                  <a:pt x="261386" y="288585"/>
                </a:lnTo>
                <a:lnTo>
                  <a:pt x="263554" y="286039"/>
                </a:lnTo>
                <a:lnTo>
                  <a:pt x="265000" y="283348"/>
                </a:lnTo>
                <a:lnTo>
                  <a:pt x="266606" y="277713"/>
                </a:lnTo>
                <a:lnTo>
                  <a:pt x="267320" y="271901"/>
                </a:lnTo>
                <a:lnTo>
                  <a:pt x="267637" y="263365"/>
                </a:lnTo>
                <a:lnTo>
                  <a:pt x="267841" y="246457"/>
                </a:lnTo>
                <a:lnTo>
                  <a:pt x="266865" y="244062"/>
                </a:lnTo>
                <a:lnTo>
                  <a:pt x="265223" y="242465"/>
                </a:lnTo>
                <a:lnTo>
                  <a:pt x="263136" y="241401"/>
                </a:lnTo>
                <a:lnTo>
                  <a:pt x="261744" y="239699"/>
                </a:lnTo>
                <a:lnTo>
                  <a:pt x="260816" y="237573"/>
                </a:lnTo>
                <a:lnTo>
                  <a:pt x="260198" y="235163"/>
                </a:lnTo>
                <a:lnTo>
                  <a:pt x="256865" y="229839"/>
                </a:lnTo>
                <a:lnTo>
                  <a:pt x="254587" y="227030"/>
                </a:lnTo>
                <a:lnTo>
                  <a:pt x="251084" y="225157"/>
                </a:lnTo>
                <a:lnTo>
                  <a:pt x="241900" y="223077"/>
                </a:lnTo>
                <a:lnTo>
                  <a:pt x="233850" y="222153"/>
                </a:lnTo>
                <a:lnTo>
                  <a:pt x="230314" y="221906"/>
                </a:lnTo>
                <a:lnTo>
                  <a:pt x="226965" y="222734"/>
                </a:lnTo>
                <a:lnTo>
                  <a:pt x="220597" y="226299"/>
                </a:lnTo>
                <a:lnTo>
                  <a:pt x="211814" y="231192"/>
                </a:lnTo>
                <a:lnTo>
                  <a:pt x="199487" y="237676"/>
                </a:lnTo>
                <a:lnTo>
                  <a:pt x="195156" y="243855"/>
                </a:lnTo>
                <a:lnTo>
                  <a:pt x="189031" y="254509"/>
                </a:lnTo>
                <a:lnTo>
                  <a:pt x="189521" y="256376"/>
                </a:lnTo>
                <a:lnTo>
                  <a:pt x="193958" y="263743"/>
                </a:lnTo>
                <a:lnTo>
                  <a:pt x="195344" y="269330"/>
                </a:lnTo>
                <a:lnTo>
                  <a:pt x="198606" y="275121"/>
                </a:lnTo>
                <a:lnTo>
                  <a:pt x="200865" y="278054"/>
                </a:lnTo>
                <a:lnTo>
                  <a:pt x="205347" y="281002"/>
                </a:lnTo>
                <a:lnTo>
                  <a:pt x="211313" y="283959"/>
                </a:lnTo>
                <a:lnTo>
                  <a:pt x="218266" y="286923"/>
                </a:lnTo>
                <a:lnTo>
                  <a:pt x="223893" y="288899"/>
                </a:lnTo>
                <a:lnTo>
                  <a:pt x="232792" y="291094"/>
                </a:lnTo>
                <a:lnTo>
                  <a:pt x="240054" y="292070"/>
                </a:lnTo>
                <a:lnTo>
                  <a:pt x="243380" y="292330"/>
                </a:lnTo>
                <a:lnTo>
                  <a:pt x="246590" y="291511"/>
                </a:lnTo>
                <a:lnTo>
                  <a:pt x="252801" y="287955"/>
                </a:lnTo>
                <a:lnTo>
                  <a:pt x="261515" y="285714"/>
                </a:lnTo>
                <a:lnTo>
                  <a:pt x="266617" y="285116"/>
                </a:lnTo>
                <a:lnTo>
                  <a:pt x="271010" y="282733"/>
                </a:lnTo>
                <a:lnTo>
                  <a:pt x="278538" y="274794"/>
                </a:lnTo>
                <a:lnTo>
                  <a:pt x="282545" y="267297"/>
                </a:lnTo>
                <a:lnTo>
                  <a:pt x="285318" y="257680"/>
                </a:lnTo>
                <a:lnTo>
                  <a:pt x="289857" y="240178"/>
                </a:lnTo>
                <a:lnTo>
                  <a:pt x="291465" y="231938"/>
                </a:lnTo>
                <a:lnTo>
                  <a:pt x="292537" y="224461"/>
                </a:lnTo>
                <a:lnTo>
                  <a:pt x="293251" y="217492"/>
                </a:lnTo>
                <a:lnTo>
                  <a:pt x="293727" y="209869"/>
                </a:lnTo>
                <a:lnTo>
                  <a:pt x="294256" y="193462"/>
                </a:lnTo>
                <a:lnTo>
                  <a:pt x="294554" y="158010"/>
                </a:lnTo>
                <a:lnTo>
                  <a:pt x="292612" y="141441"/>
                </a:lnTo>
                <a:lnTo>
                  <a:pt x="289332" y="122457"/>
                </a:lnTo>
                <a:lnTo>
                  <a:pt x="285162" y="101864"/>
                </a:lnTo>
                <a:lnTo>
                  <a:pt x="282381" y="86151"/>
                </a:lnTo>
                <a:lnTo>
                  <a:pt x="280528" y="73692"/>
                </a:lnTo>
                <a:lnTo>
                  <a:pt x="279292" y="63401"/>
                </a:lnTo>
                <a:lnTo>
                  <a:pt x="277476" y="54555"/>
                </a:lnTo>
                <a:lnTo>
                  <a:pt x="275273" y="46675"/>
                </a:lnTo>
                <a:lnTo>
                  <a:pt x="272812" y="39437"/>
                </a:lnTo>
                <a:lnTo>
                  <a:pt x="270180" y="33618"/>
                </a:lnTo>
                <a:lnTo>
                  <a:pt x="264609" y="24509"/>
                </a:lnTo>
                <a:lnTo>
                  <a:pt x="261471" y="17153"/>
                </a:lnTo>
                <a:lnTo>
                  <a:pt x="260635" y="13802"/>
                </a:lnTo>
                <a:lnTo>
                  <a:pt x="257059" y="7433"/>
                </a:lnTo>
                <a:lnTo>
                  <a:pt x="254716" y="4346"/>
                </a:lnTo>
                <a:lnTo>
                  <a:pt x="252163" y="2287"/>
                </a:lnTo>
                <a:lnTo>
                  <a:pt x="249468" y="915"/>
                </a:lnTo>
                <a:lnTo>
                  <a:pt x="246679" y="0"/>
                </a:lnTo>
                <a:lnTo>
                  <a:pt x="245812" y="383"/>
                </a:lnTo>
                <a:lnTo>
                  <a:pt x="246227" y="1630"/>
                </a:lnTo>
                <a:lnTo>
                  <a:pt x="247495" y="3454"/>
                </a:lnTo>
                <a:lnTo>
                  <a:pt x="248904" y="8125"/>
                </a:lnTo>
                <a:lnTo>
                  <a:pt x="249530" y="14501"/>
                </a:lnTo>
                <a:lnTo>
                  <a:pt x="249809" y="23949"/>
                </a:lnTo>
                <a:lnTo>
                  <a:pt x="250875" y="29247"/>
                </a:lnTo>
                <a:lnTo>
                  <a:pt x="252578" y="34764"/>
                </a:lnTo>
                <a:lnTo>
                  <a:pt x="254706" y="40425"/>
                </a:lnTo>
                <a:lnTo>
                  <a:pt x="257116" y="46184"/>
                </a:lnTo>
                <a:lnTo>
                  <a:pt x="259716" y="52008"/>
                </a:lnTo>
                <a:lnTo>
                  <a:pt x="262441" y="57875"/>
                </a:lnTo>
                <a:lnTo>
                  <a:pt x="265250" y="66747"/>
                </a:lnTo>
                <a:lnTo>
                  <a:pt x="268115" y="77623"/>
                </a:lnTo>
                <a:lnTo>
                  <a:pt x="271017" y="89834"/>
                </a:lnTo>
                <a:lnTo>
                  <a:pt x="273943" y="100951"/>
                </a:lnTo>
                <a:lnTo>
                  <a:pt x="283795" y="135781"/>
                </a:lnTo>
                <a:lnTo>
                  <a:pt x="297849" y="189205"/>
                </a:lnTo>
                <a:lnTo>
                  <a:pt x="312539" y="23927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" name="SMARTPenAnnotation1140"/>
          <p:cNvSpPr/>
          <p:nvPr/>
        </p:nvSpPr>
        <p:spPr>
          <a:xfrm>
            <a:off x="2348507" y="428625"/>
            <a:ext cx="991197" cy="71438"/>
          </a:xfrm>
          <a:custGeom>
            <a:avLst/>
            <a:gdLst/>
            <a:ahLst/>
            <a:cxnLst/>
            <a:rect l="0" t="0" r="0" b="0"/>
            <a:pathLst>
              <a:path w="991197" h="71438">
                <a:moveTo>
                  <a:pt x="0" y="71437"/>
                </a:moveTo>
                <a:lnTo>
                  <a:pt x="15377" y="63749"/>
                </a:lnTo>
                <a:lnTo>
                  <a:pt x="19402" y="63059"/>
                </a:lnTo>
                <a:lnTo>
                  <a:pt x="44292" y="62616"/>
                </a:lnTo>
                <a:lnTo>
                  <a:pt x="52348" y="61588"/>
                </a:lnTo>
                <a:lnTo>
                  <a:pt x="59704" y="59910"/>
                </a:lnTo>
                <a:lnTo>
                  <a:pt x="66592" y="57799"/>
                </a:lnTo>
                <a:lnTo>
                  <a:pt x="73168" y="56392"/>
                </a:lnTo>
                <a:lnTo>
                  <a:pt x="91905" y="54411"/>
                </a:lnTo>
                <a:lnTo>
                  <a:pt x="114985" y="52833"/>
                </a:lnTo>
                <a:lnTo>
                  <a:pt x="145693" y="48947"/>
                </a:lnTo>
                <a:lnTo>
                  <a:pt x="160629" y="47514"/>
                </a:lnTo>
                <a:lnTo>
                  <a:pt x="187807" y="45922"/>
                </a:lnTo>
                <a:lnTo>
                  <a:pt x="215940" y="45025"/>
                </a:lnTo>
                <a:lnTo>
                  <a:pt x="222343" y="43907"/>
                </a:lnTo>
                <a:lnTo>
                  <a:pt x="227604" y="42170"/>
                </a:lnTo>
                <a:lnTo>
                  <a:pt x="232103" y="40019"/>
                </a:lnTo>
                <a:lnTo>
                  <a:pt x="239072" y="38586"/>
                </a:lnTo>
                <a:lnTo>
                  <a:pt x="257397" y="36993"/>
                </a:lnTo>
                <a:lnTo>
                  <a:pt x="286709" y="36285"/>
                </a:lnTo>
                <a:lnTo>
                  <a:pt x="338416" y="35830"/>
                </a:lnTo>
                <a:lnTo>
                  <a:pt x="346657" y="34801"/>
                </a:lnTo>
                <a:lnTo>
                  <a:pt x="354136" y="33122"/>
                </a:lnTo>
                <a:lnTo>
                  <a:pt x="361107" y="31011"/>
                </a:lnTo>
                <a:lnTo>
                  <a:pt x="369722" y="29603"/>
                </a:lnTo>
                <a:lnTo>
                  <a:pt x="389878" y="28040"/>
                </a:lnTo>
                <a:lnTo>
                  <a:pt x="425295" y="27345"/>
                </a:lnTo>
                <a:lnTo>
                  <a:pt x="541454" y="26798"/>
                </a:lnTo>
                <a:lnTo>
                  <a:pt x="549485" y="25803"/>
                </a:lnTo>
                <a:lnTo>
                  <a:pt x="555831" y="24147"/>
                </a:lnTo>
                <a:lnTo>
                  <a:pt x="561054" y="22051"/>
                </a:lnTo>
                <a:lnTo>
                  <a:pt x="566521" y="20654"/>
                </a:lnTo>
                <a:lnTo>
                  <a:pt x="585679" y="18687"/>
                </a:lnTo>
                <a:lnTo>
                  <a:pt x="615609" y="18104"/>
                </a:lnTo>
                <a:lnTo>
                  <a:pt x="663544" y="17891"/>
                </a:lnTo>
                <a:lnTo>
                  <a:pt x="674534" y="16888"/>
                </a:lnTo>
                <a:lnTo>
                  <a:pt x="687815" y="15227"/>
                </a:lnTo>
                <a:lnTo>
                  <a:pt x="702621" y="13128"/>
                </a:lnTo>
                <a:lnTo>
                  <a:pt x="716461" y="11728"/>
                </a:lnTo>
                <a:lnTo>
                  <a:pt x="742422" y="10173"/>
                </a:lnTo>
                <a:lnTo>
                  <a:pt x="769869" y="9298"/>
                </a:lnTo>
                <a:lnTo>
                  <a:pt x="887313" y="8939"/>
                </a:lnTo>
                <a:lnTo>
                  <a:pt x="893167" y="7943"/>
                </a:lnTo>
                <a:lnTo>
                  <a:pt x="898062" y="6288"/>
                </a:lnTo>
                <a:lnTo>
                  <a:pt x="902318" y="4192"/>
                </a:lnTo>
                <a:lnTo>
                  <a:pt x="906147" y="2794"/>
                </a:lnTo>
                <a:lnTo>
                  <a:pt x="916276" y="828"/>
                </a:lnTo>
                <a:lnTo>
                  <a:pt x="943710" y="72"/>
                </a:lnTo>
                <a:lnTo>
                  <a:pt x="99119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" name="SMARTPenAnnotation1141"/>
          <p:cNvSpPr/>
          <p:nvPr/>
        </p:nvSpPr>
        <p:spPr>
          <a:xfrm>
            <a:off x="3973710" y="1955601"/>
            <a:ext cx="1232298" cy="133946"/>
          </a:xfrm>
          <a:custGeom>
            <a:avLst/>
            <a:gdLst/>
            <a:ahLst/>
            <a:cxnLst/>
            <a:rect l="0" t="0" r="0" b="0"/>
            <a:pathLst>
              <a:path w="1232298" h="133946">
                <a:moveTo>
                  <a:pt x="0" y="0"/>
                </a:moveTo>
                <a:lnTo>
                  <a:pt x="4741" y="4740"/>
                </a:lnTo>
                <a:lnTo>
                  <a:pt x="13083" y="7129"/>
                </a:lnTo>
                <a:lnTo>
                  <a:pt x="25589" y="9714"/>
                </a:lnTo>
                <a:lnTo>
                  <a:pt x="40872" y="12429"/>
                </a:lnTo>
                <a:lnTo>
                  <a:pt x="191369" y="31604"/>
                </a:lnTo>
                <a:lnTo>
                  <a:pt x="231760" y="37937"/>
                </a:lnTo>
                <a:lnTo>
                  <a:pt x="332261" y="55338"/>
                </a:lnTo>
                <a:lnTo>
                  <a:pt x="441377" y="70609"/>
                </a:lnTo>
                <a:lnTo>
                  <a:pt x="460939" y="73862"/>
                </a:lnTo>
                <a:lnTo>
                  <a:pt x="506487" y="80122"/>
                </a:lnTo>
                <a:lnTo>
                  <a:pt x="531135" y="83180"/>
                </a:lnTo>
                <a:lnTo>
                  <a:pt x="552528" y="86211"/>
                </a:lnTo>
                <a:lnTo>
                  <a:pt x="589526" y="92225"/>
                </a:lnTo>
                <a:lnTo>
                  <a:pt x="619861" y="95559"/>
                </a:lnTo>
                <a:lnTo>
                  <a:pt x="633506" y="96448"/>
                </a:lnTo>
                <a:lnTo>
                  <a:pt x="733299" y="107181"/>
                </a:lnTo>
                <a:lnTo>
                  <a:pt x="763702" y="111141"/>
                </a:lnTo>
                <a:lnTo>
                  <a:pt x="787940" y="114774"/>
                </a:lnTo>
                <a:lnTo>
                  <a:pt x="808066" y="118188"/>
                </a:lnTo>
                <a:lnTo>
                  <a:pt x="841013" y="121981"/>
                </a:lnTo>
                <a:lnTo>
                  <a:pt x="875831" y="123667"/>
                </a:lnTo>
                <a:lnTo>
                  <a:pt x="984466" y="124749"/>
                </a:lnTo>
                <a:lnTo>
                  <a:pt x="1146416" y="125000"/>
                </a:lnTo>
                <a:lnTo>
                  <a:pt x="1184537" y="127654"/>
                </a:lnTo>
                <a:lnTo>
                  <a:pt x="1232297" y="13394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5" name="SMARTPenAnnotation1142"/>
          <p:cNvSpPr/>
          <p:nvPr/>
        </p:nvSpPr>
        <p:spPr>
          <a:xfrm>
            <a:off x="5125640" y="2201689"/>
            <a:ext cx="149891" cy="302340"/>
          </a:xfrm>
          <a:custGeom>
            <a:avLst/>
            <a:gdLst/>
            <a:ahLst/>
            <a:cxnLst/>
            <a:rect l="0" t="0" r="0" b="0"/>
            <a:pathLst>
              <a:path w="149891" h="302340">
                <a:moveTo>
                  <a:pt x="0" y="30732"/>
                </a:moveTo>
                <a:lnTo>
                  <a:pt x="4741" y="44954"/>
                </a:lnTo>
                <a:lnTo>
                  <a:pt x="7129" y="51127"/>
                </a:lnTo>
                <a:lnTo>
                  <a:pt x="9713" y="57227"/>
                </a:lnTo>
                <a:lnTo>
                  <a:pt x="12429" y="63278"/>
                </a:lnTo>
                <a:lnTo>
                  <a:pt x="15446" y="72648"/>
                </a:lnTo>
                <a:lnTo>
                  <a:pt x="16251" y="76535"/>
                </a:lnTo>
                <a:lnTo>
                  <a:pt x="22123" y="100969"/>
                </a:lnTo>
                <a:lnTo>
                  <a:pt x="24671" y="108314"/>
                </a:lnTo>
                <a:lnTo>
                  <a:pt x="27362" y="114204"/>
                </a:lnTo>
                <a:lnTo>
                  <a:pt x="30147" y="119122"/>
                </a:lnTo>
                <a:lnTo>
                  <a:pt x="32004" y="124385"/>
                </a:lnTo>
                <a:lnTo>
                  <a:pt x="33243" y="129879"/>
                </a:lnTo>
                <a:lnTo>
                  <a:pt x="34068" y="135525"/>
                </a:lnTo>
                <a:lnTo>
                  <a:pt x="36603" y="143258"/>
                </a:lnTo>
                <a:lnTo>
                  <a:pt x="40277" y="152383"/>
                </a:lnTo>
                <a:lnTo>
                  <a:pt x="44711" y="162434"/>
                </a:lnTo>
                <a:lnTo>
                  <a:pt x="47666" y="170127"/>
                </a:lnTo>
                <a:lnTo>
                  <a:pt x="49637" y="176248"/>
                </a:lnTo>
                <a:lnTo>
                  <a:pt x="50951" y="181321"/>
                </a:lnTo>
                <a:lnTo>
                  <a:pt x="52819" y="186687"/>
                </a:lnTo>
                <a:lnTo>
                  <a:pt x="55056" y="192249"/>
                </a:lnTo>
                <a:lnTo>
                  <a:pt x="57540" y="197941"/>
                </a:lnTo>
                <a:lnTo>
                  <a:pt x="59197" y="203721"/>
                </a:lnTo>
                <a:lnTo>
                  <a:pt x="60300" y="209558"/>
                </a:lnTo>
                <a:lnTo>
                  <a:pt x="61036" y="215434"/>
                </a:lnTo>
                <a:lnTo>
                  <a:pt x="64499" y="224608"/>
                </a:lnTo>
                <a:lnTo>
                  <a:pt x="66813" y="228444"/>
                </a:lnTo>
                <a:lnTo>
                  <a:pt x="69346" y="232985"/>
                </a:lnTo>
                <a:lnTo>
                  <a:pt x="74808" y="243323"/>
                </a:lnTo>
                <a:lnTo>
                  <a:pt x="77653" y="247866"/>
                </a:lnTo>
                <a:lnTo>
                  <a:pt x="80542" y="251887"/>
                </a:lnTo>
                <a:lnTo>
                  <a:pt x="83460" y="255559"/>
                </a:lnTo>
                <a:lnTo>
                  <a:pt x="86703" y="262286"/>
                </a:lnTo>
                <a:lnTo>
                  <a:pt x="89136" y="269575"/>
                </a:lnTo>
                <a:lnTo>
                  <a:pt x="91175" y="274297"/>
                </a:lnTo>
                <a:lnTo>
                  <a:pt x="93525" y="279429"/>
                </a:lnTo>
                <a:lnTo>
                  <a:pt x="96085" y="283843"/>
                </a:lnTo>
                <a:lnTo>
                  <a:pt x="98783" y="287777"/>
                </a:lnTo>
                <a:lnTo>
                  <a:pt x="101574" y="291392"/>
                </a:lnTo>
                <a:lnTo>
                  <a:pt x="104676" y="298055"/>
                </a:lnTo>
                <a:lnTo>
                  <a:pt x="105502" y="301221"/>
                </a:lnTo>
                <a:lnTo>
                  <a:pt x="106054" y="302339"/>
                </a:lnTo>
                <a:lnTo>
                  <a:pt x="106421" y="302093"/>
                </a:lnTo>
                <a:lnTo>
                  <a:pt x="106666" y="300936"/>
                </a:lnTo>
                <a:lnTo>
                  <a:pt x="104293" y="294360"/>
                </a:lnTo>
                <a:lnTo>
                  <a:pt x="102271" y="289828"/>
                </a:lnTo>
                <a:lnTo>
                  <a:pt x="100923" y="284822"/>
                </a:lnTo>
                <a:lnTo>
                  <a:pt x="100024" y="279500"/>
                </a:lnTo>
                <a:lnTo>
                  <a:pt x="99425" y="273968"/>
                </a:lnTo>
                <a:lnTo>
                  <a:pt x="96049" y="261351"/>
                </a:lnTo>
                <a:lnTo>
                  <a:pt x="69243" y="171647"/>
                </a:lnTo>
                <a:lnTo>
                  <a:pt x="61045" y="142535"/>
                </a:lnTo>
                <a:lnTo>
                  <a:pt x="54587" y="122134"/>
                </a:lnTo>
                <a:lnTo>
                  <a:pt x="49290" y="107542"/>
                </a:lnTo>
                <a:lnTo>
                  <a:pt x="44766" y="96822"/>
                </a:lnTo>
                <a:lnTo>
                  <a:pt x="37094" y="79619"/>
                </a:lnTo>
                <a:lnTo>
                  <a:pt x="33659" y="72253"/>
                </a:lnTo>
                <a:lnTo>
                  <a:pt x="31369" y="66350"/>
                </a:lnTo>
                <a:lnTo>
                  <a:pt x="28825" y="57146"/>
                </a:lnTo>
                <a:lnTo>
                  <a:pt x="28146" y="52310"/>
                </a:lnTo>
                <a:lnTo>
                  <a:pt x="27694" y="47102"/>
                </a:lnTo>
                <a:lnTo>
                  <a:pt x="27191" y="37016"/>
                </a:lnTo>
                <a:lnTo>
                  <a:pt x="26968" y="29225"/>
                </a:lnTo>
                <a:lnTo>
                  <a:pt x="27900" y="25759"/>
                </a:lnTo>
                <a:lnTo>
                  <a:pt x="31583" y="19262"/>
                </a:lnTo>
                <a:lnTo>
                  <a:pt x="33953" y="16140"/>
                </a:lnTo>
                <a:lnTo>
                  <a:pt x="36527" y="13067"/>
                </a:lnTo>
                <a:lnTo>
                  <a:pt x="39234" y="10025"/>
                </a:lnTo>
                <a:lnTo>
                  <a:pt x="43023" y="7006"/>
                </a:lnTo>
                <a:lnTo>
                  <a:pt x="47534" y="4001"/>
                </a:lnTo>
                <a:lnTo>
                  <a:pt x="52525" y="1005"/>
                </a:lnTo>
                <a:lnTo>
                  <a:pt x="56845" y="0"/>
                </a:lnTo>
                <a:lnTo>
                  <a:pt x="60717" y="322"/>
                </a:lnTo>
                <a:lnTo>
                  <a:pt x="64291" y="1529"/>
                </a:lnTo>
                <a:lnTo>
                  <a:pt x="67665" y="2334"/>
                </a:lnTo>
                <a:lnTo>
                  <a:pt x="70907" y="2871"/>
                </a:lnTo>
                <a:lnTo>
                  <a:pt x="74061" y="3228"/>
                </a:lnTo>
                <a:lnTo>
                  <a:pt x="78147" y="4459"/>
                </a:lnTo>
                <a:lnTo>
                  <a:pt x="82856" y="6271"/>
                </a:lnTo>
                <a:lnTo>
                  <a:pt x="87980" y="8472"/>
                </a:lnTo>
                <a:lnTo>
                  <a:pt x="98964" y="13563"/>
                </a:lnTo>
                <a:lnTo>
                  <a:pt x="122185" y="24916"/>
                </a:lnTo>
                <a:lnTo>
                  <a:pt x="127097" y="28839"/>
                </a:lnTo>
                <a:lnTo>
                  <a:pt x="131364" y="33439"/>
                </a:lnTo>
                <a:lnTo>
                  <a:pt x="135201" y="38490"/>
                </a:lnTo>
                <a:lnTo>
                  <a:pt x="138751" y="43842"/>
                </a:lnTo>
                <a:lnTo>
                  <a:pt x="142110" y="49394"/>
                </a:lnTo>
                <a:lnTo>
                  <a:pt x="145342" y="55080"/>
                </a:lnTo>
                <a:lnTo>
                  <a:pt x="147496" y="60855"/>
                </a:lnTo>
                <a:lnTo>
                  <a:pt x="148933" y="66689"/>
                </a:lnTo>
                <a:lnTo>
                  <a:pt x="149890" y="72563"/>
                </a:lnTo>
                <a:lnTo>
                  <a:pt x="149536" y="76479"/>
                </a:lnTo>
                <a:lnTo>
                  <a:pt x="148308" y="79089"/>
                </a:lnTo>
                <a:lnTo>
                  <a:pt x="141839" y="85409"/>
                </a:lnTo>
                <a:lnTo>
                  <a:pt x="139208" y="88020"/>
                </a:lnTo>
                <a:lnTo>
                  <a:pt x="136461" y="89760"/>
                </a:lnTo>
                <a:lnTo>
                  <a:pt x="133638" y="90920"/>
                </a:lnTo>
                <a:lnTo>
                  <a:pt x="130764" y="91693"/>
                </a:lnTo>
                <a:lnTo>
                  <a:pt x="127856" y="92209"/>
                </a:lnTo>
                <a:lnTo>
                  <a:pt x="124925" y="92553"/>
                </a:lnTo>
                <a:lnTo>
                  <a:pt x="121978" y="92782"/>
                </a:lnTo>
                <a:lnTo>
                  <a:pt x="102830" y="95682"/>
                </a:lnTo>
                <a:lnTo>
                  <a:pt x="44649" y="10217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6" name="SMARTPenAnnotation1143"/>
          <p:cNvSpPr/>
          <p:nvPr/>
        </p:nvSpPr>
        <p:spPr>
          <a:xfrm>
            <a:off x="5384601" y="2187925"/>
            <a:ext cx="177176" cy="271366"/>
          </a:xfrm>
          <a:custGeom>
            <a:avLst/>
            <a:gdLst/>
            <a:ahLst/>
            <a:cxnLst/>
            <a:rect l="0" t="0" r="0" b="0"/>
            <a:pathLst>
              <a:path w="177176" h="271366">
                <a:moveTo>
                  <a:pt x="0" y="62356"/>
                </a:moveTo>
                <a:lnTo>
                  <a:pt x="0" y="96908"/>
                </a:lnTo>
                <a:lnTo>
                  <a:pt x="993" y="105234"/>
                </a:lnTo>
                <a:lnTo>
                  <a:pt x="2646" y="115746"/>
                </a:lnTo>
                <a:lnTo>
                  <a:pt x="4741" y="127715"/>
                </a:lnTo>
                <a:lnTo>
                  <a:pt x="6137" y="136686"/>
                </a:lnTo>
                <a:lnTo>
                  <a:pt x="7068" y="143660"/>
                </a:lnTo>
                <a:lnTo>
                  <a:pt x="7689" y="149300"/>
                </a:lnTo>
                <a:lnTo>
                  <a:pt x="8102" y="155045"/>
                </a:lnTo>
                <a:lnTo>
                  <a:pt x="8378" y="160860"/>
                </a:lnTo>
                <a:lnTo>
                  <a:pt x="8562" y="166721"/>
                </a:lnTo>
                <a:lnTo>
                  <a:pt x="9677" y="173604"/>
                </a:lnTo>
                <a:lnTo>
                  <a:pt x="11412" y="181170"/>
                </a:lnTo>
                <a:lnTo>
                  <a:pt x="13561" y="189190"/>
                </a:lnTo>
                <a:lnTo>
                  <a:pt x="18595" y="211331"/>
                </a:lnTo>
                <a:lnTo>
                  <a:pt x="21326" y="224180"/>
                </a:lnTo>
                <a:lnTo>
                  <a:pt x="24139" y="233739"/>
                </a:lnTo>
                <a:lnTo>
                  <a:pt x="27007" y="241103"/>
                </a:lnTo>
                <a:lnTo>
                  <a:pt x="29911" y="247005"/>
                </a:lnTo>
                <a:lnTo>
                  <a:pt x="31847" y="251932"/>
                </a:lnTo>
                <a:lnTo>
                  <a:pt x="33998" y="260052"/>
                </a:lnTo>
                <a:lnTo>
                  <a:pt x="37600" y="266968"/>
                </a:lnTo>
                <a:lnTo>
                  <a:pt x="39949" y="270202"/>
                </a:lnTo>
                <a:lnTo>
                  <a:pt x="41516" y="271365"/>
                </a:lnTo>
                <a:lnTo>
                  <a:pt x="42560" y="271148"/>
                </a:lnTo>
                <a:lnTo>
                  <a:pt x="43256" y="270012"/>
                </a:lnTo>
                <a:lnTo>
                  <a:pt x="44030" y="266103"/>
                </a:lnTo>
                <a:lnTo>
                  <a:pt x="44236" y="263672"/>
                </a:lnTo>
                <a:lnTo>
                  <a:pt x="43381" y="261059"/>
                </a:lnTo>
                <a:lnTo>
                  <a:pt x="39786" y="255509"/>
                </a:lnTo>
                <a:lnTo>
                  <a:pt x="37438" y="245695"/>
                </a:lnTo>
                <a:lnTo>
                  <a:pt x="34880" y="231215"/>
                </a:lnTo>
                <a:lnTo>
                  <a:pt x="32184" y="213624"/>
                </a:lnTo>
                <a:lnTo>
                  <a:pt x="29393" y="199912"/>
                </a:lnTo>
                <a:lnTo>
                  <a:pt x="26541" y="188787"/>
                </a:lnTo>
                <a:lnTo>
                  <a:pt x="23647" y="179385"/>
                </a:lnTo>
                <a:lnTo>
                  <a:pt x="21718" y="171133"/>
                </a:lnTo>
                <a:lnTo>
                  <a:pt x="20432" y="163648"/>
                </a:lnTo>
                <a:lnTo>
                  <a:pt x="19574" y="156673"/>
                </a:lnTo>
                <a:lnTo>
                  <a:pt x="19002" y="150039"/>
                </a:lnTo>
                <a:lnTo>
                  <a:pt x="18621" y="143631"/>
                </a:lnTo>
                <a:lnTo>
                  <a:pt x="18368" y="137375"/>
                </a:lnTo>
                <a:lnTo>
                  <a:pt x="17206" y="132212"/>
                </a:lnTo>
                <a:lnTo>
                  <a:pt x="13270" y="123830"/>
                </a:lnTo>
                <a:lnTo>
                  <a:pt x="11823" y="119214"/>
                </a:lnTo>
                <a:lnTo>
                  <a:pt x="10859" y="114152"/>
                </a:lnTo>
                <a:lnTo>
                  <a:pt x="10215" y="108793"/>
                </a:lnTo>
                <a:lnTo>
                  <a:pt x="8794" y="102243"/>
                </a:lnTo>
                <a:lnTo>
                  <a:pt x="6855" y="94901"/>
                </a:lnTo>
                <a:lnTo>
                  <a:pt x="4570" y="87029"/>
                </a:lnTo>
                <a:lnTo>
                  <a:pt x="4039" y="77812"/>
                </a:lnTo>
                <a:lnTo>
                  <a:pt x="4677" y="67699"/>
                </a:lnTo>
                <a:lnTo>
                  <a:pt x="6095" y="56988"/>
                </a:lnTo>
                <a:lnTo>
                  <a:pt x="7040" y="46871"/>
                </a:lnTo>
                <a:lnTo>
                  <a:pt x="7670" y="37150"/>
                </a:lnTo>
                <a:lnTo>
                  <a:pt x="8090" y="27692"/>
                </a:lnTo>
                <a:lnTo>
                  <a:pt x="9362" y="21388"/>
                </a:lnTo>
                <a:lnTo>
                  <a:pt x="11202" y="17184"/>
                </a:lnTo>
                <a:lnTo>
                  <a:pt x="15893" y="11522"/>
                </a:lnTo>
                <a:lnTo>
                  <a:pt x="21285" y="5698"/>
                </a:lnTo>
                <a:lnTo>
                  <a:pt x="24112" y="3748"/>
                </a:lnTo>
                <a:lnTo>
                  <a:pt x="26989" y="2448"/>
                </a:lnTo>
                <a:lnTo>
                  <a:pt x="29899" y="1581"/>
                </a:lnTo>
                <a:lnTo>
                  <a:pt x="33823" y="1003"/>
                </a:lnTo>
                <a:lnTo>
                  <a:pt x="38424" y="618"/>
                </a:lnTo>
                <a:lnTo>
                  <a:pt x="47835" y="190"/>
                </a:lnTo>
                <a:lnTo>
                  <a:pt x="55325" y="0"/>
                </a:lnTo>
                <a:lnTo>
                  <a:pt x="59704" y="941"/>
                </a:lnTo>
                <a:lnTo>
                  <a:pt x="64607" y="2562"/>
                </a:lnTo>
                <a:lnTo>
                  <a:pt x="69860" y="4633"/>
                </a:lnTo>
                <a:lnTo>
                  <a:pt x="75347" y="6015"/>
                </a:lnTo>
                <a:lnTo>
                  <a:pt x="80989" y="6936"/>
                </a:lnTo>
                <a:lnTo>
                  <a:pt x="86735" y="7550"/>
                </a:lnTo>
                <a:lnTo>
                  <a:pt x="91558" y="8951"/>
                </a:lnTo>
                <a:lnTo>
                  <a:pt x="95765" y="10878"/>
                </a:lnTo>
                <a:lnTo>
                  <a:pt x="99562" y="13154"/>
                </a:lnTo>
                <a:lnTo>
                  <a:pt x="104078" y="15664"/>
                </a:lnTo>
                <a:lnTo>
                  <a:pt x="114387" y="21099"/>
                </a:lnTo>
                <a:lnTo>
                  <a:pt x="120907" y="24929"/>
                </a:lnTo>
                <a:lnTo>
                  <a:pt x="136088" y="34477"/>
                </a:lnTo>
                <a:lnTo>
                  <a:pt x="142319" y="38809"/>
                </a:lnTo>
                <a:lnTo>
                  <a:pt x="147465" y="42689"/>
                </a:lnTo>
                <a:lnTo>
                  <a:pt x="151889" y="46268"/>
                </a:lnTo>
                <a:lnTo>
                  <a:pt x="155829" y="49646"/>
                </a:lnTo>
                <a:lnTo>
                  <a:pt x="159449" y="52891"/>
                </a:lnTo>
                <a:lnTo>
                  <a:pt x="162854" y="56046"/>
                </a:lnTo>
                <a:lnTo>
                  <a:pt x="165124" y="59141"/>
                </a:lnTo>
                <a:lnTo>
                  <a:pt x="167646" y="65227"/>
                </a:lnTo>
                <a:lnTo>
                  <a:pt x="171413" y="71238"/>
                </a:lnTo>
                <a:lnTo>
                  <a:pt x="173807" y="74231"/>
                </a:lnTo>
                <a:lnTo>
                  <a:pt x="175402" y="77218"/>
                </a:lnTo>
                <a:lnTo>
                  <a:pt x="177175" y="83183"/>
                </a:lnTo>
                <a:lnTo>
                  <a:pt x="176656" y="86162"/>
                </a:lnTo>
                <a:lnTo>
                  <a:pt x="173433" y="92119"/>
                </a:lnTo>
                <a:lnTo>
                  <a:pt x="171339" y="98073"/>
                </a:lnTo>
                <a:lnTo>
                  <a:pt x="170781" y="101050"/>
                </a:lnTo>
                <a:lnTo>
                  <a:pt x="167515" y="107004"/>
                </a:lnTo>
                <a:lnTo>
                  <a:pt x="162756" y="112957"/>
                </a:lnTo>
                <a:lnTo>
                  <a:pt x="157333" y="118910"/>
                </a:lnTo>
                <a:lnTo>
                  <a:pt x="154498" y="120895"/>
                </a:lnTo>
                <a:lnTo>
                  <a:pt x="151616" y="122218"/>
                </a:lnTo>
                <a:lnTo>
                  <a:pt x="148703" y="123100"/>
                </a:lnTo>
                <a:lnTo>
                  <a:pt x="144776" y="124680"/>
                </a:lnTo>
                <a:lnTo>
                  <a:pt x="140173" y="126725"/>
                </a:lnTo>
                <a:lnTo>
                  <a:pt x="135121" y="129081"/>
                </a:lnTo>
                <a:lnTo>
                  <a:pt x="130760" y="130652"/>
                </a:lnTo>
                <a:lnTo>
                  <a:pt x="126861" y="131699"/>
                </a:lnTo>
                <a:lnTo>
                  <a:pt x="123269" y="132397"/>
                </a:lnTo>
                <a:lnTo>
                  <a:pt x="117898" y="132863"/>
                </a:lnTo>
                <a:lnTo>
                  <a:pt x="111341" y="133173"/>
                </a:lnTo>
                <a:lnTo>
                  <a:pt x="103993" y="133380"/>
                </a:lnTo>
                <a:lnTo>
                  <a:pt x="97110" y="134510"/>
                </a:lnTo>
                <a:lnTo>
                  <a:pt x="90537" y="136255"/>
                </a:lnTo>
                <a:lnTo>
                  <a:pt x="44649" y="15165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7" name="SMARTPenAnnotation1144"/>
          <p:cNvSpPr/>
          <p:nvPr/>
        </p:nvSpPr>
        <p:spPr>
          <a:xfrm>
            <a:off x="2643187" y="2428875"/>
            <a:ext cx="2384228" cy="348258"/>
          </a:xfrm>
          <a:custGeom>
            <a:avLst/>
            <a:gdLst/>
            <a:ahLst/>
            <a:cxnLst/>
            <a:rect l="0" t="0" r="0" b="0"/>
            <a:pathLst>
              <a:path w="2384228" h="348258">
                <a:moveTo>
                  <a:pt x="2384227" y="0"/>
                </a:moveTo>
                <a:lnTo>
                  <a:pt x="2384227" y="4740"/>
                </a:lnTo>
                <a:lnTo>
                  <a:pt x="2383235" y="6137"/>
                </a:lnTo>
                <a:lnTo>
                  <a:pt x="2381581" y="7067"/>
                </a:lnTo>
                <a:lnTo>
                  <a:pt x="2379487" y="7688"/>
                </a:lnTo>
                <a:lnTo>
                  <a:pt x="2355729" y="9676"/>
                </a:lnTo>
                <a:lnTo>
                  <a:pt x="2330899" y="15949"/>
                </a:lnTo>
                <a:lnTo>
                  <a:pt x="2287884" y="20337"/>
                </a:lnTo>
                <a:lnTo>
                  <a:pt x="2255470" y="27523"/>
                </a:lnTo>
                <a:lnTo>
                  <a:pt x="2182294" y="34099"/>
                </a:lnTo>
                <a:lnTo>
                  <a:pt x="2113416" y="37383"/>
                </a:lnTo>
                <a:lnTo>
                  <a:pt x="2054184" y="45057"/>
                </a:lnTo>
                <a:lnTo>
                  <a:pt x="2018347" y="48889"/>
                </a:lnTo>
                <a:lnTo>
                  <a:pt x="1938840" y="55793"/>
                </a:lnTo>
                <a:lnTo>
                  <a:pt x="1814207" y="70107"/>
                </a:lnTo>
                <a:lnTo>
                  <a:pt x="1684400" y="86721"/>
                </a:lnTo>
                <a:lnTo>
                  <a:pt x="1610172" y="97412"/>
                </a:lnTo>
                <a:lnTo>
                  <a:pt x="1540493" y="104269"/>
                </a:lnTo>
                <a:lnTo>
                  <a:pt x="1472504" y="113715"/>
                </a:lnTo>
                <a:lnTo>
                  <a:pt x="1441581" y="119331"/>
                </a:lnTo>
                <a:lnTo>
                  <a:pt x="1030882" y="184596"/>
                </a:lnTo>
                <a:lnTo>
                  <a:pt x="971793" y="195483"/>
                </a:lnTo>
                <a:lnTo>
                  <a:pt x="916213" y="202449"/>
                </a:lnTo>
                <a:lnTo>
                  <a:pt x="869235" y="209370"/>
                </a:lnTo>
                <a:lnTo>
                  <a:pt x="799947" y="219132"/>
                </a:lnTo>
                <a:lnTo>
                  <a:pt x="726758" y="227170"/>
                </a:lnTo>
                <a:lnTo>
                  <a:pt x="678537" y="235240"/>
                </a:lnTo>
                <a:lnTo>
                  <a:pt x="627010" y="244450"/>
                </a:lnTo>
                <a:lnTo>
                  <a:pt x="562922" y="254220"/>
                </a:lnTo>
                <a:lnTo>
                  <a:pt x="474018" y="263077"/>
                </a:lnTo>
                <a:lnTo>
                  <a:pt x="400329" y="275060"/>
                </a:lnTo>
                <a:lnTo>
                  <a:pt x="287398" y="288977"/>
                </a:lnTo>
                <a:lnTo>
                  <a:pt x="228030" y="298832"/>
                </a:lnTo>
                <a:lnTo>
                  <a:pt x="183949" y="305311"/>
                </a:lnTo>
                <a:lnTo>
                  <a:pt x="151099" y="315852"/>
                </a:lnTo>
                <a:lnTo>
                  <a:pt x="91424" y="328269"/>
                </a:lnTo>
                <a:lnTo>
                  <a:pt x="47042" y="336602"/>
                </a:lnTo>
                <a:lnTo>
                  <a:pt x="14400" y="345661"/>
                </a:lnTo>
                <a:lnTo>
                  <a:pt x="0" y="34825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8" name="SMARTPenAnnotation1145"/>
          <p:cNvSpPr/>
          <p:nvPr/>
        </p:nvSpPr>
        <p:spPr>
          <a:xfrm>
            <a:off x="2322124" y="2848581"/>
            <a:ext cx="169099" cy="270023"/>
          </a:xfrm>
          <a:custGeom>
            <a:avLst/>
            <a:gdLst/>
            <a:ahLst/>
            <a:cxnLst/>
            <a:rect l="0" t="0" r="0" b="0"/>
            <a:pathLst>
              <a:path w="169099" h="270023">
                <a:moveTo>
                  <a:pt x="26383" y="80356"/>
                </a:moveTo>
                <a:lnTo>
                  <a:pt x="31124" y="89837"/>
                </a:lnTo>
                <a:lnTo>
                  <a:pt x="33451" y="97138"/>
                </a:lnTo>
                <a:lnTo>
                  <a:pt x="34072" y="100473"/>
                </a:lnTo>
                <a:lnTo>
                  <a:pt x="37407" y="106826"/>
                </a:lnTo>
                <a:lnTo>
                  <a:pt x="39686" y="109909"/>
                </a:lnTo>
                <a:lnTo>
                  <a:pt x="42197" y="115933"/>
                </a:lnTo>
                <a:lnTo>
                  <a:pt x="44863" y="123918"/>
                </a:lnTo>
                <a:lnTo>
                  <a:pt x="47633" y="133210"/>
                </a:lnTo>
                <a:lnTo>
                  <a:pt x="50472" y="141389"/>
                </a:lnTo>
                <a:lnTo>
                  <a:pt x="53356" y="148826"/>
                </a:lnTo>
                <a:lnTo>
                  <a:pt x="56272" y="155768"/>
                </a:lnTo>
                <a:lnTo>
                  <a:pt x="60199" y="163373"/>
                </a:lnTo>
                <a:lnTo>
                  <a:pt x="64802" y="171419"/>
                </a:lnTo>
                <a:lnTo>
                  <a:pt x="69856" y="179760"/>
                </a:lnTo>
                <a:lnTo>
                  <a:pt x="74216" y="187305"/>
                </a:lnTo>
                <a:lnTo>
                  <a:pt x="81708" y="200980"/>
                </a:lnTo>
                <a:lnTo>
                  <a:pt x="91503" y="219835"/>
                </a:lnTo>
                <a:lnTo>
                  <a:pt x="93609" y="224936"/>
                </a:lnTo>
                <a:lnTo>
                  <a:pt x="95949" y="233249"/>
                </a:lnTo>
                <a:lnTo>
                  <a:pt x="97565" y="237847"/>
                </a:lnTo>
                <a:lnTo>
                  <a:pt x="99635" y="242897"/>
                </a:lnTo>
                <a:lnTo>
                  <a:pt x="105345" y="255779"/>
                </a:lnTo>
                <a:lnTo>
                  <a:pt x="111074" y="267491"/>
                </a:lnTo>
                <a:lnTo>
                  <a:pt x="112610" y="269605"/>
                </a:lnTo>
                <a:lnTo>
                  <a:pt x="113633" y="270022"/>
                </a:lnTo>
                <a:lnTo>
                  <a:pt x="115276" y="268303"/>
                </a:lnTo>
                <a:lnTo>
                  <a:pt x="115560" y="263264"/>
                </a:lnTo>
                <a:lnTo>
                  <a:pt x="112981" y="255576"/>
                </a:lnTo>
                <a:lnTo>
                  <a:pt x="110904" y="250747"/>
                </a:lnTo>
                <a:lnTo>
                  <a:pt x="105951" y="240091"/>
                </a:lnTo>
                <a:lnTo>
                  <a:pt x="89946" y="207599"/>
                </a:lnTo>
                <a:lnTo>
                  <a:pt x="73816" y="177919"/>
                </a:lnTo>
                <a:lnTo>
                  <a:pt x="63958" y="160281"/>
                </a:lnTo>
                <a:lnTo>
                  <a:pt x="55402" y="145546"/>
                </a:lnTo>
                <a:lnTo>
                  <a:pt x="34871" y="111578"/>
                </a:lnTo>
                <a:lnTo>
                  <a:pt x="30058" y="103155"/>
                </a:lnTo>
                <a:lnTo>
                  <a:pt x="25856" y="95555"/>
                </a:lnTo>
                <a:lnTo>
                  <a:pt x="23055" y="88504"/>
                </a:lnTo>
                <a:lnTo>
                  <a:pt x="21188" y="81820"/>
                </a:lnTo>
                <a:lnTo>
                  <a:pt x="19943" y="75379"/>
                </a:lnTo>
                <a:lnTo>
                  <a:pt x="18121" y="70092"/>
                </a:lnTo>
                <a:lnTo>
                  <a:pt x="15915" y="65576"/>
                </a:lnTo>
                <a:lnTo>
                  <a:pt x="13451" y="61573"/>
                </a:lnTo>
                <a:lnTo>
                  <a:pt x="11809" y="56920"/>
                </a:lnTo>
                <a:lnTo>
                  <a:pt x="10714" y="51834"/>
                </a:lnTo>
                <a:lnTo>
                  <a:pt x="9984" y="46458"/>
                </a:lnTo>
                <a:lnTo>
                  <a:pt x="8505" y="40890"/>
                </a:lnTo>
                <a:lnTo>
                  <a:pt x="6527" y="35194"/>
                </a:lnTo>
                <a:lnTo>
                  <a:pt x="4216" y="29412"/>
                </a:lnTo>
                <a:lnTo>
                  <a:pt x="2675" y="24565"/>
                </a:lnTo>
                <a:lnTo>
                  <a:pt x="964" y="16534"/>
                </a:lnTo>
                <a:lnTo>
                  <a:pt x="0" y="11175"/>
                </a:lnTo>
                <a:lnTo>
                  <a:pt x="857" y="9430"/>
                </a:lnTo>
                <a:lnTo>
                  <a:pt x="5811" y="3227"/>
                </a:lnTo>
                <a:lnTo>
                  <a:pt x="7318" y="1428"/>
                </a:lnTo>
                <a:lnTo>
                  <a:pt x="9704" y="948"/>
                </a:lnTo>
                <a:lnTo>
                  <a:pt x="13280" y="629"/>
                </a:lnTo>
                <a:lnTo>
                  <a:pt x="21552" y="273"/>
                </a:lnTo>
                <a:lnTo>
                  <a:pt x="28536" y="115"/>
                </a:lnTo>
                <a:lnTo>
                  <a:pt x="59576" y="0"/>
                </a:lnTo>
                <a:lnTo>
                  <a:pt x="65379" y="988"/>
                </a:lnTo>
                <a:lnTo>
                  <a:pt x="71232" y="2640"/>
                </a:lnTo>
                <a:lnTo>
                  <a:pt x="77118" y="4733"/>
                </a:lnTo>
                <a:lnTo>
                  <a:pt x="85011" y="8112"/>
                </a:lnTo>
                <a:lnTo>
                  <a:pt x="104365" y="17159"/>
                </a:lnTo>
                <a:lnTo>
                  <a:pt x="128092" y="28668"/>
                </a:lnTo>
                <a:lnTo>
                  <a:pt x="133877" y="32007"/>
                </a:lnTo>
                <a:lnTo>
                  <a:pt x="138725" y="35225"/>
                </a:lnTo>
                <a:lnTo>
                  <a:pt x="142950" y="38362"/>
                </a:lnTo>
                <a:lnTo>
                  <a:pt x="146758" y="40454"/>
                </a:lnTo>
                <a:lnTo>
                  <a:pt x="150290" y="41848"/>
                </a:lnTo>
                <a:lnTo>
                  <a:pt x="153636" y="42778"/>
                </a:lnTo>
                <a:lnTo>
                  <a:pt x="156859" y="45382"/>
                </a:lnTo>
                <a:lnTo>
                  <a:pt x="160000" y="49103"/>
                </a:lnTo>
                <a:lnTo>
                  <a:pt x="165143" y="57536"/>
                </a:lnTo>
                <a:lnTo>
                  <a:pt x="167430" y="64591"/>
                </a:lnTo>
                <a:lnTo>
                  <a:pt x="168445" y="71034"/>
                </a:lnTo>
                <a:lnTo>
                  <a:pt x="168897" y="77205"/>
                </a:lnTo>
                <a:lnTo>
                  <a:pt x="169098" y="83255"/>
                </a:lnTo>
                <a:lnTo>
                  <a:pt x="168159" y="86258"/>
                </a:lnTo>
                <a:lnTo>
                  <a:pt x="164470" y="92239"/>
                </a:lnTo>
                <a:lnTo>
                  <a:pt x="161105" y="95224"/>
                </a:lnTo>
                <a:lnTo>
                  <a:pt x="156878" y="98205"/>
                </a:lnTo>
                <a:lnTo>
                  <a:pt x="152075" y="101185"/>
                </a:lnTo>
                <a:lnTo>
                  <a:pt x="147881" y="104164"/>
                </a:lnTo>
                <a:lnTo>
                  <a:pt x="144093" y="107142"/>
                </a:lnTo>
                <a:lnTo>
                  <a:pt x="140575" y="110120"/>
                </a:lnTo>
                <a:lnTo>
                  <a:pt x="135253" y="113097"/>
                </a:lnTo>
                <a:lnTo>
                  <a:pt x="128729" y="116074"/>
                </a:lnTo>
                <a:lnTo>
                  <a:pt x="121403" y="119051"/>
                </a:lnTo>
                <a:lnTo>
                  <a:pt x="115527" y="122027"/>
                </a:lnTo>
                <a:lnTo>
                  <a:pt x="110617" y="125004"/>
                </a:lnTo>
                <a:lnTo>
                  <a:pt x="106351" y="127981"/>
                </a:lnTo>
                <a:lnTo>
                  <a:pt x="101523" y="129965"/>
                </a:lnTo>
                <a:lnTo>
                  <a:pt x="96321" y="131288"/>
                </a:lnTo>
                <a:lnTo>
                  <a:pt x="71032" y="13393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9" name="SMARTPenAnnotation1146"/>
          <p:cNvSpPr/>
          <p:nvPr/>
        </p:nvSpPr>
        <p:spPr>
          <a:xfrm>
            <a:off x="2536031" y="3420070"/>
            <a:ext cx="437555" cy="2169915"/>
          </a:xfrm>
          <a:custGeom>
            <a:avLst/>
            <a:gdLst/>
            <a:ahLst/>
            <a:cxnLst/>
            <a:rect l="0" t="0" r="0" b="0"/>
            <a:pathLst>
              <a:path w="437555" h="2169915">
                <a:moveTo>
                  <a:pt x="0" y="0"/>
                </a:moveTo>
                <a:lnTo>
                  <a:pt x="4740" y="9481"/>
                </a:lnTo>
                <a:lnTo>
                  <a:pt x="18092" y="71522"/>
                </a:lnTo>
                <a:lnTo>
                  <a:pt x="22923" y="90326"/>
                </a:lnTo>
                <a:lnTo>
                  <a:pt x="33630" y="160185"/>
                </a:lnTo>
                <a:lnTo>
                  <a:pt x="36629" y="225040"/>
                </a:lnTo>
                <a:lnTo>
                  <a:pt x="45798" y="288962"/>
                </a:lnTo>
                <a:lnTo>
                  <a:pt x="57667" y="340831"/>
                </a:lnTo>
                <a:lnTo>
                  <a:pt x="122802" y="696160"/>
                </a:lnTo>
                <a:lnTo>
                  <a:pt x="133954" y="755889"/>
                </a:lnTo>
                <a:lnTo>
                  <a:pt x="141224" y="822366"/>
                </a:lnTo>
                <a:lnTo>
                  <a:pt x="146441" y="874819"/>
                </a:lnTo>
                <a:lnTo>
                  <a:pt x="154712" y="931204"/>
                </a:lnTo>
                <a:lnTo>
                  <a:pt x="167880" y="1005501"/>
                </a:lnTo>
                <a:lnTo>
                  <a:pt x="181218" y="1075050"/>
                </a:lnTo>
                <a:lnTo>
                  <a:pt x="187366" y="1119414"/>
                </a:lnTo>
                <a:lnTo>
                  <a:pt x="196407" y="1186944"/>
                </a:lnTo>
                <a:lnTo>
                  <a:pt x="216954" y="1308842"/>
                </a:lnTo>
                <a:lnTo>
                  <a:pt x="227393" y="1374465"/>
                </a:lnTo>
                <a:lnTo>
                  <a:pt x="238646" y="1433397"/>
                </a:lnTo>
                <a:lnTo>
                  <a:pt x="251399" y="1493076"/>
                </a:lnTo>
                <a:lnTo>
                  <a:pt x="265588" y="1577313"/>
                </a:lnTo>
                <a:lnTo>
                  <a:pt x="275466" y="1623432"/>
                </a:lnTo>
                <a:lnTo>
                  <a:pt x="286471" y="1667741"/>
                </a:lnTo>
                <a:lnTo>
                  <a:pt x="296984" y="1706617"/>
                </a:lnTo>
                <a:lnTo>
                  <a:pt x="308481" y="1745237"/>
                </a:lnTo>
                <a:lnTo>
                  <a:pt x="321255" y="1787599"/>
                </a:lnTo>
                <a:lnTo>
                  <a:pt x="332981" y="1827441"/>
                </a:lnTo>
                <a:lnTo>
                  <a:pt x="343731" y="1871656"/>
                </a:lnTo>
                <a:lnTo>
                  <a:pt x="349562" y="1904601"/>
                </a:lnTo>
                <a:lnTo>
                  <a:pt x="363312" y="1947011"/>
                </a:lnTo>
                <a:lnTo>
                  <a:pt x="378046" y="1991365"/>
                </a:lnTo>
                <a:lnTo>
                  <a:pt x="388942" y="2019919"/>
                </a:lnTo>
                <a:lnTo>
                  <a:pt x="394769" y="2044668"/>
                </a:lnTo>
                <a:lnTo>
                  <a:pt x="408034" y="2074634"/>
                </a:lnTo>
                <a:lnTo>
                  <a:pt x="417783" y="2095491"/>
                </a:lnTo>
                <a:lnTo>
                  <a:pt x="430814" y="2127799"/>
                </a:lnTo>
                <a:lnTo>
                  <a:pt x="433061" y="2134892"/>
                </a:lnTo>
                <a:lnTo>
                  <a:pt x="437554" y="216991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0" name="SMARTPenAnnotation1147"/>
          <p:cNvSpPr/>
          <p:nvPr/>
        </p:nvSpPr>
        <p:spPr>
          <a:xfrm>
            <a:off x="2955726" y="5759648"/>
            <a:ext cx="177316" cy="115941"/>
          </a:xfrm>
          <a:custGeom>
            <a:avLst/>
            <a:gdLst/>
            <a:ahLst/>
            <a:cxnLst/>
            <a:rect l="0" t="0" r="0" b="0"/>
            <a:pathLst>
              <a:path w="177316" h="115941">
                <a:moveTo>
                  <a:pt x="0" y="44648"/>
                </a:moveTo>
                <a:lnTo>
                  <a:pt x="4741" y="58870"/>
                </a:lnTo>
                <a:lnTo>
                  <a:pt x="6137" y="64051"/>
                </a:lnTo>
                <a:lnTo>
                  <a:pt x="7068" y="68498"/>
                </a:lnTo>
                <a:lnTo>
                  <a:pt x="7689" y="72454"/>
                </a:lnTo>
                <a:lnTo>
                  <a:pt x="9095" y="78068"/>
                </a:lnTo>
                <a:lnTo>
                  <a:pt x="11024" y="84788"/>
                </a:lnTo>
                <a:lnTo>
                  <a:pt x="16509" y="102738"/>
                </a:lnTo>
                <a:lnTo>
                  <a:pt x="17951" y="105203"/>
                </a:lnTo>
                <a:lnTo>
                  <a:pt x="19905" y="107839"/>
                </a:lnTo>
                <a:lnTo>
                  <a:pt x="22200" y="110588"/>
                </a:lnTo>
                <a:lnTo>
                  <a:pt x="24722" y="112421"/>
                </a:lnTo>
                <a:lnTo>
                  <a:pt x="30170" y="114457"/>
                </a:lnTo>
                <a:lnTo>
                  <a:pt x="33012" y="115000"/>
                </a:lnTo>
                <a:lnTo>
                  <a:pt x="35898" y="115362"/>
                </a:lnTo>
                <a:lnTo>
                  <a:pt x="38815" y="115603"/>
                </a:lnTo>
                <a:lnTo>
                  <a:pt x="40759" y="114772"/>
                </a:lnTo>
                <a:lnTo>
                  <a:pt x="42056" y="113226"/>
                </a:lnTo>
                <a:lnTo>
                  <a:pt x="42920" y="111202"/>
                </a:lnTo>
                <a:lnTo>
                  <a:pt x="44489" y="109854"/>
                </a:lnTo>
                <a:lnTo>
                  <a:pt x="46526" y="108955"/>
                </a:lnTo>
                <a:lnTo>
                  <a:pt x="48877" y="108355"/>
                </a:lnTo>
                <a:lnTo>
                  <a:pt x="50444" y="106963"/>
                </a:lnTo>
                <a:lnTo>
                  <a:pt x="51489" y="105043"/>
                </a:lnTo>
                <a:lnTo>
                  <a:pt x="52185" y="102771"/>
                </a:lnTo>
                <a:lnTo>
                  <a:pt x="57906" y="80611"/>
                </a:lnTo>
                <a:lnTo>
                  <a:pt x="59440" y="72592"/>
                </a:lnTo>
                <a:lnTo>
                  <a:pt x="60463" y="65262"/>
                </a:lnTo>
                <a:lnTo>
                  <a:pt x="61145" y="58391"/>
                </a:lnTo>
                <a:lnTo>
                  <a:pt x="61599" y="54802"/>
                </a:lnTo>
                <a:lnTo>
                  <a:pt x="61902" y="53402"/>
                </a:lnTo>
                <a:lnTo>
                  <a:pt x="62388" y="53544"/>
                </a:lnTo>
                <a:lnTo>
                  <a:pt x="62455" y="56209"/>
                </a:lnTo>
                <a:lnTo>
                  <a:pt x="62472" y="58308"/>
                </a:lnTo>
                <a:lnTo>
                  <a:pt x="63476" y="60700"/>
                </a:lnTo>
                <a:lnTo>
                  <a:pt x="65138" y="63287"/>
                </a:lnTo>
                <a:lnTo>
                  <a:pt x="67238" y="66004"/>
                </a:lnTo>
                <a:lnTo>
                  <a:pt x="69630" y="69800"/>
                </a:lnTo>
                <a:lnTo>
                  <a:pt x="72217" y="74314"/>
                </a:lnTo>
                <a:lnTo>
                  <a:pt x="74934" y="79309"/>
                </a:lnTo>
                <a:lnTo>
                  <a:pt x="77737" y="83630"/>
                </a:lnTo>
                <a:lnTo>
                  <a:pt x="80598" y="87504"/>
                </a:lnTo>
                <a:lnTo>
                  <a:pt x="83498" y="91078"/>
                </a:lnTo>
                <a:lnTo>
                  <a:pt x="86423" y="93461"/>
                </a:lnTo>
                <a:lnTo>
                  <a:pt x="89365" y="95050"/>
                </a:lnTo>
                <a:lnTo>
                  <a:pt x="92319" y="96108"/>
                </a:lnTo>
                <a:lnTo>
                  <a:pt x="95280" y="97807"/>
                </a:lnTo>
                <a:lnTo>
                  <a:pt x="98247" y="99931"/>
                </a:lnTo>
                <a:lnTo>
                  <a:pt x="101217" y="102339"/>
                </a:lnTo>
                <a:lnTo>
                  <a:pt x="104189" y="104937"/>
                </a:lnTo>
                <a:lnTo>
                  <a:pt x="107162" y="107662"/>
                </a:lnTo>
                <a:lnTo>
                  <a:pt x="110137" y="110470"/>
                </a:lnTo>
                <a:lnTo>
                  <a:pt x="113112" y="112342"/>
                </a:lnTo>
                <a:lnTo>
                  <a:pt x="116088" y="113590"/>
                </a:lnTo>
                <a:lnTo>
                  <a:pt x="119064" y="114421"/>
                </a:lnTo>
                <a:lnTo>
                  <a:pt x="122040" y="114976"/>
                </a:lnTo>
                <a:lnTo>
                  <a:pt x="125016" y="115346"/>
                </a:lnTo>
                <a:lnTo>
                  <a:pt x="127993" y="115592"/>
                </a:lnTo>
                <a:lnTo>
                  <a:pt x="131961" y="115757"/>
                </a:lnTo>
                <a:lnTo>
                  <a:pt x="141662" y="115940"/>
                </a:lnTo>
                <a:lnTo>
                  <a:pt x="146035" y="114996"/>
                </a:lnTo>
                <a:lnTo>
                  <a:pt x="149943" y="113376"/>
                </a:lnTo>
                <a:lnTo>
                  <a:pt x="153540" y="111302"/>
                </a:lnTo>
                <a:lnTo>
                  <a:pt x="155938" y="108928"/>
                </a:lnTo>
                <a:lnTo>
                  <a:pt x="157537" y="106354"/>
                </a:lnTo>
                <a:lnTo>
                  <a:pt x="158603" y="103644"/>
                </a:lnTo>
                <a:lnTo>
                  <a:pt x="160306" y="100846"/>
                </a:lnTo>
                <a:lnTo>
                  <a:pt x="162433" y="97988"/>
                </a:lnTo>
                <a:lnTo>
                  <a:pt x="164843" y="95091"/>
                </a:lnTo>
                <a:lnTo>
                  <a:pt x="166450" y="92168"/>
                </a:lnTo>
                <a:lnTo>
                  <a:pt x="167522" y="89227"/>
                </a:lnTo>
                <a:lnTo>
                  <a:pt x="168236" y="86274"/>
                </a:lnTo>
                <a:lnTo>
                  <a:pt x="168712" y="83312"/>
                </a:lnTo>
                <a:lnTo>
                  <a:pt x="169029" y="80347"/>
                </a:lnTo>
                <a:lnTo>
                  <a:pt x="169241" y="77377"/>
                </a:lnTo>
                <a:lnTo>
                  <a:pt x="170374" y="74405"/>
                </a:lnTo>
                <a:lnTo>
                  <a:pt x="172122" y="71432"/>
                </a:lnTo>
                <a:lnTo>
                  <a:pt x="174279" y="68457"/>
                </a:lnTo>
                <a:lnTo>
                  <a:pt x="175717" y="65481"/>
                </a:lnTo>
                <a:lnTo>
                  <a:pt x="176676" y="62506"/>
                </a:lnTo>
                <a:lnTo>
                  <a:pt x="177315" y="59530"/>
                </a:lnTo>
                <a:lnTo>
                  <a:pt x="176749" y="54569"/>
                </a:lnTo>
                <a:lnTo>
                  <a:pt x="175380" y="48286"/>
                </a:lnTo>
                <a:lnTo>
                  <a:pt x="173475" y="41120"/>
                </a:lnTo>
                <a:lnTo>
                  <a:pt x="172204" y="35351"/>
                </a:lnTo>
                <a:lnTo>
                  <a:pt x="171358" y="30513"/>
                </a:lnTo>
                <a:lnTo>
                  <a:pt x="170793" y="26295"/>
                </a:lnTo>
                <a:lnTo>
                  <a:pt x="169425" y="22491"/>
                </a:lnTo>
                <a:lnTo>
                  <a:pt x="167520" y="18962"/>
                </a:lnTo>
                <a:lnTo>
                  <a:pt x="165258" y="15618"/>
                </a:lnTo>
                <a:lnTo>
                  <a:pt x="163750" y="12396"/>
                </a:lnTo>
                <a:lnTo>
                  <a:pt x="162745" y="9257"/>
                </a:lnTo>
                <a:lnTo>
                  <a:pt x="162075" y="6171"/>
                </a:lnTo>
                <a:lnTo>
                  <a:pt x="160636" y="4114"/>
                </a:lnTo>
                <a:lnTo>
                  <a:pt x="158684" y="2742"/>
                </a:lnTo>
                <a:lnTo>
                  <a:pt x="15180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1" name="SMARTPenAnnotation1148"/>
          <p:cNvSpPr/>
          <p:nvPr/>
        </p:nvSpPr>
        <p:spPr>
          <a:xfrm>
            <a:off x="3205757" y="5822156"/>
            <a:ext cx="35720" cy="71438"/>
          </a:xfrm>
          <a:custGeom>
            <a:avLst/>
            <a:gdLst/>
            <a:ahLst/>
            <a:cxnLst/>
            <a:rect l="0" t="0" r="0" b="0"/>
            <a:pathLst>
              <a:path w="35720" h="71438">
                <a:moveTo>
                  <a:pt x="0" y="0"/>
                </a:moveTo>
                <a:lnTo>
                  <a:pt x="0" y="4741"/>
                </a:lnTo>
                <a:lnTo>
                  <a:pt x="1985" y="10106"/>
                </a:lnTo>
                <a:lnTo>
                  <a:pt x="5292" y="17651"/>
                </a:lnTo>
                <a:lnTo>
                  <a:pt x="9481" y="26650"/>
                </a:lnTo>
                <a:lnTo>
                  <a:pt x="13266" y="32649"/>
                </a:lnTo>
                <a:lnTo>
                  <a:pt x="16782" y="36649"/>
                </a:lnTo>
                <a:lnTo>
                  <a:pt x="20118" y="39316"/>
                </a:lnTo>
                <a:lnTo>
                  <a:pt x="22342" y="42086"/>
                </a:lnTo>
                <a:lnTo>
                  <a:pt x="23824" y="44924"/>
                </a:lnTo>
                <a:lnTo>
                  <a:pt x="24813" y="47809"/>
                </a:lnTo>
                <a:lnTo>
                  <a:pt x="26464" y="50724"/>
                </a:lnTo>
                <a:lnTo>
                  <a:pt x="28557" y="53660"/>
                </a:lnTo>
                <a:lnTo>
                  <a:pt x="30944" y="56609"/>
                </a:lnTo>
                <a:lnTo>
                  <a:pt x="32536" y="59568"/>
                </a:lnTo>
                <a:lnTo>
                  <a:pt x="33597" y="62532"/>
                </a:lnTo>
                <a:lnTo>
                  <a:pt x="35719" y="7143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2" name="SMARTPenAnnotation1149"/>
          <p:cNvSpPr/>
          <p:nvPr/>
        </p:nvSpPr>
        <p:spPr>
          <a:xfrm>
            <a:off x="3170039" y="5652492"/>
            <a:ext cx="2646" cy="1"/>
          </a:xfrm>
          <a:custGeom>
            <a:avLst/>
            <a:gdLst/>
            <a:ahLst/>
            <a:cxnLst/>
            <a:rect l="0" t="0" r="0" b="0"/>
            <a:pathLst>
              <a:path w="2646" h="1">
                <a:moveTo>
                  <a:pt x="0" y="0"/>
                </a:moveTo>
                <a:lnTo>
                  <a:pt x="2645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3" name="SMARTPenAnnotation1150"/>
          <p:cNvSpPr/>
          <p:nvPr/>
        </p:nvSpPr>
        <p:spPr>
          <a:xfrm>
            <a:off x="3250406" y="5589984"/>
            <a:ext cx="116087" cy="330399"/>
          </a:xfrm>
          <a:custGeom>
            <a:avLst/>
            <a:gdLst/>
            <a:ahLst/>
            <a:cxnLst/>
            <a:rect l="0" t="0" r="0" b="0"/>
            <a:pathLst>
              <a:path w="116087" h="330399">
                <a:moveTo>
                  <a:pt x="0" y="0"/>
                </a:moveTo>
                <a:lnTo>
                  <a:pt x="0" y="25731"/>
                </a:lnTo>
                <a:lnTo>
                  <a:pt x="992" y="31044"/>
                </a:lnTo>
                <a:lnTo>
                  <a:pt x="2646" y="36572"/>
                </a:lnTo>
                <a:lnTo>
                  <a:pt x="4741" y="42240"/>
                </a:lnTo>
                <a:lnTo>
                  <a:pt x="7129" y="48004"/>
                </a:lnTo>
                <a:lnTo>
                  <a:pt x="9713" y="53831"/>
                </a:lnTo>
                <a:lnTo>
                  <a:pt x="12429" y="59700"/>
                </a:lnTo>
                <a:lnTo>
                  <a:pt x="15231" y="66589"/>
                </a:lnTo>
                <a:lnTo>
                  <a:pt x="18092" y="74158"/>
                </a:lnTo>
                <a:lnTo>
                  <a:pt x="39292" y="131396"/>
                </a:lnTo>
                <a:lnTo>
                  <a:pt x="47031" y="149113"/>
                </a:lnTo>
                <a:lnTo>
                  <a:pt x="55167" y="165885"/>
                </a:lnTo>
                <a:lnTo>
                  <a:pt x="63566" y="182028"/>
                </a:lnTo>
                <a:lnTo>
                  <a:pt x="70159" y="197750"/>
                </a:lnTo>
                <a:lnTo>
                  <a:pt x="75546" y="213193"/>
                </a:lnTo>
                <a:lnTo>
                  <a:pt x="80130" y="228449"/>
                </a:lnTo>
                <a:lnTo>
                  <a:pt x="85170" y="242588"/>
                </a:lnTo>
                <a:lnTo>
                  <a:pt x="90514" y="255983"/>
                </a:lnTo>
                <a:lnTo>
                  <a:pt x="96061" y="268882"/>
                </a:lnTo>
                <a:lnTo>
                  <a:pt x="99760" y="278473"/>
                </a:lnTo>
                <a:lnTo>
                  <a:pt x="102225" y="285860"/>
                </a:lnTo>
                <a:lnTo>
                  <a:pt x="103869" y="291776"/>
                </a:lnTo>
                <a:lnTo>
                  <a:pt x="105695" y="300996"/>
                </a:lnTo>
                <a:lnTo>
                  <a:pt x="106182" y="304844"/>
                </a:lnTo>
                <a:lnTo>
                  <a:pt x="107499" y="308401"/>
                </a:lnTo>
                <a:lnTo>
                  <a:pt x="109369" y="311765"/>
                </a:lnTo>
                <a:lnTo>
                  <a:pt x="116086" y="33039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4" name="SMARTPenAnnotation1151"/>
          <p:cNvSpPr/>
          <p:nvPr/>
        </p:nvSpPr>
        <p:spPr>
          <a:xfrm>
            <a:off x="3339703" y="5759648"/>
            <a:ext cx="71438" cy="8931"/>
          </a:xfrm>
          <a:custGeom>
            <a:avLst/>
            <a:gdLst/>
            <a:ahLst/>
            <a:cxnLst/>
            <a:rect l="0" t="0" r="0" b="0"/>
            <a:pathLst>
              <a:path w="71438" h="8931">
                <a:moveTo>
                  <a:pt x="71437" y="0"/>
                </a:moveTo>
                <a:lnTo>
                  <a:pt x="38891" y="0"/>
                </a:lnTo>
                <a:lnTo>
                  <a:pt x="32872" y="993"/>
                </a:lnTo>
                <a:lnTo>
                  <a:pt x="26876" y="2646"/>
                </a:lnTo>
                <a:lnTo>
                  <a:pt x="20894" y="4741"/>
                </a:lnTo>
                <a:lnTo>
                  <a:pt x="15913" y="6137"/>
                </a:lnTo>
                <a:lnTo>
                  <a:pt x="11601" y="7068"/>
                </a:lnTo>
                <a:lnTo>
                  <a:pt x="0" y="893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5" name="SMARTPenAnnotation1152"/>
          <p:cNvSpPr/>
          <p:nvPr/>
        </p:nvSpPr>
        <p:spPr>
          <a:xfrm>
            <a:off x="3357562" y="5581054"/>
            <a:ext cx="178595" cy="303611"/>
          </a:xfrm>
          <a:custGeom>
            <a:avLst/>
            <a:gdLst/>
            <a:ahLst/>
            <a:cxnLst/>
            <a:rect l="0" t="0" r="0" b="0"/>
            <a:pathLst>
              <a:path w="178595" h="303611">
                <a:moveTo>
                  <a:pt x="0" y="0"/>
                </a:moveTo>
                <a:lnTo>
                  <a:pt x="4741" y="9481"/>
                </a:lnTo>
                <a:lnTo>
                  <a:pt x="7068" y="16781"/>
                </a:lnTo>
                <a:lnTo>
                  <a:pt x="9094" y="24326"/>
                </a:lnTo>
                <a:lnTo>
                  <a:pt x="11024" y="29116"/>
                </a:lnTo>
                <a:lnTo>
                  <a:pt x="13302" y="34293"/>
                </a:lnTo>
                <a:lnTo>
                  <a:pt x="14822" y="39729"/>
                </a:lnTo>
                <a:lnTo>
                  <a:pt x="15834" y="45338"/>
                </a:lnTo>
                <a:lnTo>
                  <a:pt x="16509" y="51061"/>
                </a:lnTo>
                <a:lnTo>
                  <a:pt x="17952" y="57854"/>
                </a:lnTo>
                <a:lnTo>
                  <a:pt x="19905" y="65358"/>
                </a:lnTo>
                <a:lnTo>
                  <a:pt x="22200" y="73338"/>
                </a:lnTo>
                <a:lnTo>
                  <a:pt x="24722" y="83618"/>
                </a:lnTo>
                <a:lnTo>
                  <a:pt x="30169" y="108271"/>
                </a:lnTo>
                <a:lnTo>
                  <a:pt x="33012" y="119805"/>
                </a:lnTo>
                <a:lnTo>
                  <a:pt x="35898" y="130472"/>
                </a:lnTo>
                <a:lnTo>
                  <a:pt x="38815" y="140559"/>
                </a:lnTo>
                <a:lnTo>
                  <a:pt x="42744" y="152245"/>
                </a:lnTo>
                <a:lnTo>
                  <a:pt x="68633" y="223437"/>
                </a:lnTo>
                <a:lnTo>
                  <a:pt x="78790" y="249787"/>
                </a:lnTo>
                <a:lnTo>
                  <a:pt x="83284" y="259790"/>
                </a:lnTo>
                <a:lnTo>
                  <a:pt x="87273" y="267452"/>
                </a:lnTo>
                <a:lnTo>
                  <a:pt x="90924" y="273551"/>
                </a:lnTo>
                <a:lnTo>
                  <a:pt x="94350" y="278610"/>
                </a:lnTo>
                <a:lnTo>
                  <a:pt x="97627" y="282974"/>
                </a:lnTo>
                <a:lnTo>
                  <a:pt x="105274" y="292368"/>
                </a:lnTo>
                <a:lnTo>
                  <a:pt x="106893" y="292146"/>
                </a:lnTo>
                <a:lnTo>
                  <a:pt x="111339" y="289255"/>
                </a:lnTo>
                <a:lnTo>
                  <a:pt x="112921" y="287094"/>
                </a:lnTo>
                <a:lnTo>
                  <a:pt x="114679" y="282048"/>
                </a:lnTo>
                <a:lnTo>
                  <a:pt x="115669" y="273629"/>
                </a:lnTo>
                <a:lnTo>
                  <a:pt x="116800" y="270724"/>
                </a:lnTo>
                <a:lnTo>
                  <a:pt x="122141" y="261895"/>
                </a:lnTo>
                <a:lnTo>
                  <a:pt x="124448" y="252669"/>
                </a:lnTo>
                <a:lnTo>
                  <a:pt x="124763" y="250211"/>
                </a:lnTo>
                <a:lnTo>
                  <a:pt x="124904" y="245812"/>
                </a:lnTo>
                <a:lnTo>
                  <a:pt x="125933" y="244242"/>
                </a:lnTo>
                <a:lnTo>
                  <a:pt x="127612" y="243195"/>
                </a:lnTo>
                <a:lnTo>
                  <a:pt x="132694" y="241515"/>
                </a:lnTo>
                <a:lnTo>
                  <a:pt x="136035" y="241285"/>
                </a:lnTo>
                <a:lnTo>
                  <a:pt x="138315" y="241224"/>
                </a:lnTo>
                <a:lnTo>
                  <a:pt x="139835" y="242175"/>
                </a:lnTo>
                <a:lnTo>
                  <a:pt x="140848" y="243802"/>
                </a:lnTo>
                <a:lnTo>
                  <a:pt x="141524" y="245879"/>
                </a:lnTo>
                <a:lnTo>
                  <a:pt x="144921" y="250831"/>
                </a:lnTo>
                <a:lnTo>
                  <a:pt x="147215" y="253541"/>
                </a:lnTo>
                <a:lnTo>
                  <a:pt x="148745" y="256340"/>
                </a:lnTo>
                <a:lnTo>
                  <a:pt x="151890" y="265020"/>
                </a:lnTo>
                <a:lnTo>
                  <a:pt x="156142" y="270914"/>
                </a:lnTo>
                <a:lnTo>
                  <a:pt x="158693" y="276841"/>
                </a:lnTo>
                <a:lnTo>
                  <a:pt x="159374" y="279811"/>
                </a:lnTo>
                <a:lnTo>
                  <a:pt x="162775" y="285756"/>
                </a:lnTo>
                <a:lnTo>
                  <a:pt x="178594" y="30361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6" name="SMARTPenAnnotation1153"/>
          <p:cNvSpPr/>
          <p:nvPr/>
        </p:nvSpPr>
        <p:spPr>
          <a:xfrm>
            <a:off x="3593626" y="5815708"/>
            <a:ext cx="93803" cy="77804"/>
          </a:xfrm>
          <a:custGeom>
            <a:avLst/>
            <a:gdLst/>
            <a:ahLst/>
            <a:cxnLst/>
            <a:rect l="0" t="0" r="0" b="0"/>
            <a:pathLst>
              <a:path w="93803" h="77804">
                <a:moveTo>
                  <a:pt x="40756" y="15377"/>
                </a:moveTo>
                <a:lnTo>
                  <a:pt x="31275" y="5897"/>
                </a:lnTo>
                <a:lnTo>
                  <a:pt x="27490" y="3103"/>
                </a:lnTo>
                <a:lnTo>
                  <a:pt x="23975" y="1242"/>
                </a:lnTo>
                <a:lnTo>
                  <a:pt x="20639" y="0"/>
                </a:lnTo>
                <a:lnTo>
                  <a:pt x="17423" y="165"/>
                </a:lnTo>
                <a:lnTo>
                  <a:pt x="14287" y="1267"/>
                </a:lnTo>
                <a:lnTo>
                  <a:pt x="6865" y="5425"/>
                </a:lnTo>
                <a:lnTo>
                  <a:pt x="6256" y="6758"/>
                </a:lnTo>
                <a:lnTo>
                  <a:pt x="5850" y="8639"/>
                </a:lnTo>
                <a:lnTo>
                  <a:pt x="5579" y="10885"/>
                </a:lnTo>
                <a:lnTo>
                  <a:pt x="4406" y="14367"/>
                </a:lnTo>
                <a:lnTo>
                  <a:pt x="2632" y="18673"/>
                </a:lnTo>
                <a:lnTo>
                  <a:pt x="458" y="23528"/>
                </a:lnTo>
                <a:lnTo>
                  <a:pt x="0" y="28749"/>
                </a:lnTo>
                <a:lnTo>
                  <a:pt x="687" y="34213"/>
                </a:lnTo>
                <a:lnTo>
                  <a:pt x="2137" y="39841"/>
                </a:lnTo>
                <a:lnTo>
                  <a:pt x="4096" y="44585"/>
                </a:lnTo>
                <a:lnTo>
                  <a:pt x="6394" y="48739"/>
                </a:lnTo>
                <a:lnTo>
                  <a:pt x="8919" y="52502"/>
                </a:lnTo>
                <a:lnTo>
                  <a:pt x="12586" y="56994"/>
                </a:lnTo>
                <a:lnTo>
                  <a:pt x="17015" y="61974"/>
                </a:lnTo>
                <a:lnTo>
                  <a:pt x="21952" y="67277"/>
                </a:lnTo>
                <a:lnTo>
                  <a:pt x="26236" y="70814"/>
                </a:lnTo>
                <a:lnTo>
                  <a:pt x="30084" y="73171"/>
                </a:lnTo>
                <a:lnTo>
                  <a:pt x="33641" y="74743"/>
                </a:lnTo>
                <a:lnTo>
                  <a:pt x="37005" y="75790"/>
                </a:lnTo>
                <a:lnTo>
                  <a:pt x="40240" y="76488"/>
                </a:lnTo>
                <a:lnTo>
                  <a:pt x="43388" y="76954"/>
                </a:lnTo>
                <a:lnTo>
                  <a:pt x="47472" y="77264"/>
                </a:lnTo>
                <a:lnTo>
                  <a:pt x="52179" y="77472"/>
                </a:lnTo>
                <a:lnTo>
                  <a:pt x="65639" y="77763"/>
                </a:lnTo>
                <a:lnTo>
                  <a:pt x="69250" y="77803"/>
                </a:lnTo>
                <a:lnTo>
                  <a:pt x="72651" y="76839"/>
                </a:lnTo>
                <a:lnTo>
                  <a:pt x="75910" y="75203"/>
                </a:lnTo>
                <a:lnTo>
                  <a:pt x="79075" y="73121"/>
                </a:lnTo>
                <a:lnTo>
                  <a:pt x="82177" y="70740"/>
                </a:lnTo>
                <a:lnTo>
                  <a:pt x="85237" y="68161"/>
                </a:lnTo>
                <a:lnTo>
                  <a:pt x="92538" y="61633"/>
                </a:lnTo>
                <a:lnTo>
                  <a:pt x="93136" y="59113"/>
                </a:lnTo>
                <a:lnTo>
                  <a:pt x="93536" y="55448"/>
                </a:lnTo>
                <a:lnTo>
                  <a:pt x="93802" y="51021"/>
                </a:lnTo>
                <a:lnTo>
                  <a:pt x="92987" y="46085"/>
                </a:lnTo>
                <a:lnTo>
                  <a:pt x="91452" y="40810"/>
                </a:lnTo>
                <a:lnTo>
                  <a:pt x="89436" y="35309"/>
                </a:lnTo>
                <a:lnTo>
                  <a:pt x="87100" y="29658"/>
                </a:lnTo>
                <a:lnTo>
                  <a:pt x="84551" y="23906"/>
                </a:lnTo>
                <a:lnTo>
                  <a:pt x="67545" y="644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7" name="SMARTPenAnnotation1154"/>
          <p:cNvSpPr/>
          <p:nvPr/>
        </p:nvSpPr>
        <p:spPr>
          <a:xfrm>
            <a:off x="3705820" y="5822156"/>
            <a:ext cx="142876" cy="80368"/>
          </a:xfrm>
          <a:custGeom>
            <a:avLst/>
            <a:gdLst/>
            <a:ahLst/>
            <a:cxnLst/>
            <a:rect l="0" t="0" r="0" b="0"/>
            <a:pathLst>
              <a:path w="142876" h="80368">
                <a:moveTo>
                  <a:pt x="0" y="0"/>
                </a:moveTo>
                <a:lnTo>
                  <a:pt x="7688" y="15377"/>
                </a:lnTo>
                <a:lnTo>
                  <a:pt x="8102" y="17196"/>
                </a:lnTo>
                <a:lnTo>
                  <a:pt x="8378" y="19402"/>
                </a:lnTo>
                <a:lnTo>
                  <a:pt x="8562" y="21864"/>
                </a:lnTo>
                <a:lnTo>
                  <a:pt x="9676" y="25490"/>
                </a:lnTo>
                <a:lnTo>
                  <a:pt x="11412" y="29892"/>
                </a:lnTo>
                <a:lnTo>
                  <a:pt x="13561" y="34810"/>
                </a:lnTo>
                <a:lnTo>
                  <a:pt x="15986" y="39082"/>
                </a:lnTo>
                <a:lnTo>
                  <a:pt x="18595" y="42922"/>
                </a:lnTo>
                <a:lnTo>
                  <a:pt x="21326" y="46474"/>
                </a:lnTo>
                <a:lnTo>
                  <a:pt x="24139" y="48842"/>
                </a:lnTo>
                <a:lnTo>
                  <a:pt x="27007" y="50421"/>
                </a:lnTo>
                <a:lnTo>
                  <a:pt x="29911" y="51473"/>
                </a:lnTo>
                <a:lnTo>
                  <a:pt x="32839" y="53167"/>
                </a:lnTo>
                <a:lnTo>
                  <a:pt x="35783" y="55288"/>
                </a:lnTo>
                <a:lnTo>
                  <a:pt x="38738" y="57694"/>
                </a:lnTo>
                <a:lnTo>
                  <a:pt x="41700" y="59299"/>
                </a:lnTo>
                <a:lnTo>
                  <a:pt x="44668" y="60368"/>
                </a:lnTo>
                <a:lnTo>
                  <a:pt x="47638" y="61082"/>
                </a:lnTo>
                <a:lnTo>
                  <a:pt x="50610" y="61557"/>
                </a:lnTo>
                <a:lnTo>
                  <a:pt x="53584" y="61874"/>
                </a:lnTo>
                <a:lnTo>
                  <a:pt x="56558" y="62085"/>
                </a:lnTo>
                <a:lnTo>
                  <a:pt x="58542" y="61234"/>
                </a:lnTo>
                <a:lnTo>
                  <a:pt x="59864" y="59674"/>
                </a:lnTo>
                <a:lnTo>
                  <a:pt x="60745" y="57642"/>
                </a:lnTo>
                <a:lnTo>
                  <a:pt x="63317" y="55295"/>
                </a:lnTo>
                <a:lnTo>
                  <a:pt x="67016" y="52738"/>
                </a:lnTo>
                <a:lnTo>
                  <a:pt x="71466" y="50042"/>
                </a:lnTo>
                <a:lnTo>
                  <a:pt x="75425" y="45268"/>
                </a:lnTo>
                <a:lnTo>
                  <a:pt x="79057" y="39108"/>
                </a:lnTo>
                <a:lnTo>
                  <a:pt x="82470" y="32025"/>
                </a:lnTo>
                <a:lnTo>
                  <a:pt x="84746" y="26311"/>
                </a:lnTo>
                <a:lnTo>
                  <a:pt x="86263" y="21509"/>
                </a:lnTo>
                <a:lnTo>
                  <a:pt x="89119" y="9666"/>
                </a:lnTo>
                <a:lnTo>
                  <a:pt x="89218" y="11903"/>
                </a:lnTo>
                <a:lnTo>
                  <a:pt x="89244" y="13888"/>
                </a:lnTo>
                <a:lnTo>
                  <a:pt x="90254" y="16204"/>
                </a:lnTo>
                <a:lnTo>
                  <a:pt x="91919" y="18740"/>
                </a:lnTo>
                <a:lnTo>
                  <a:pt x="94022" y="21423"/>
                </a:lnTo>
                <a:lnTo>
                  <a:pt x="96415" y="26188"/>
                </a:lnTo>
                <a:lnTo>
                  <a:pt x="99003" y="32342"/>
                </a:lnTo>
                <a:lnTo>
                  <a:pt x="101721" y="39420"/>
                </a:lnTo>
                <a:lnTo>
                  <a:pt x="104525" y="45131"/>
                </a:lnTo>
                <a:lnTo>
                  <a:pt x="107386" y="49932"/>
                </a:lnTo>
                <a:lnTo>
                  <a:pt x="110286" y="54124"/>
                </a:lnTo>
                <a:lnTo>
                  <a:pt x="113212" y="57910"/>
                </a:lnTo>
                <a:lnTo>
                  <a:pt x="116154" y="61427"/>
                </a:lnTo>
                <a:lnTo>
                  <a:pt x="119108" y="64764"/>
                </a:lnTo>
                <a:lnTo>
                  <a:pt x="121077" y="67981"/>
                </a:lnTo>
                <a:lnTo>
                  <a:pt x="122390" y="71118"/>
                </a:lnTo>
                <a:lnTo>
                  <a:pt x="123265" y="74201"/>
                </a:lnTo>
                <a:lnTo>
                  <a:pt x="124841" y="76256"/>
                </a:lnTo>
                <a:lnTo>
                  <a:pt x="126884" y="77626"/>
                </a:lnTo>
                <a:lnTo>
                  <a:pt x="129237" y="78540"/>
                </a:lnTo>
                <a:lnTo>
                  <a:pt x="131799" y="79149"/>
                </a:lnTo>
                <a:lnTo>
                  <a:pt x="134499" y="79555"/>
                </a:lnTo>
                <a:lnTo>
                  <a:pt x="142875" y="8036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8" name="SMARTPenAnnotation1155"/>
          <p:cNvSpPr/>
          <p:nvPr/>
        </p:nvSpPr>
        <p:spPr>
          <a:xfrm>
            <a:off x="3795117" y="5549525"/>
            <a:ext cx="107157" cy="308351"/>
          </a:xfrm>
          <a:custGeom>
            <a:avLst/>
            <a:gdLst/>
            <a:ahLst/>
            <a:cxnLst/>
            <a:rect l="0" t="0" r="0" b="0"/>
            <a:pathLst>
              <a:path w="107157" h="308351">
                <a:moveTo>
                  <a:pt x="0" y="4740"/>
                </a:moveTo>
                <a:lnTo>
                  <a:pt x="0" y="0"/>
                </a:lnTo>
                <a:lnTo>
                  <a:pt x="0" y="6533"/>
                </a:lnTo>
                <a:lnTo>
                  <a:pt x="2646" y="15789"/>
                </a:lnTo>
                <a:lnTo>
                  <a:pt x="4740" y="21036"/>
                </a:lnTo>
                <a:lnTo>
                  <a:pt x="7129" y="28503"/>
                </a:lnTo>
                <a:lnTo>
                  <a:pt x="9713" y="37449"/>
                </a:lnTo>
                <a:lnTo>
                  <a:pt x="12429" y="47382"/>
                </a:lnTo>
                <a:lnTo>
                  <a:pt x="15231" y="58965"/>
                </a:lnTo>
                <a:lnTo>
                  <a:pt x="20991" y="85064"/>
                </a:lnTo>
                <a:lnTo>
                  <a:pt x="23915" y="95993"/>
                </a:lnTo>
                <a:lnTo>
                  <a:pt x="26858" y="105263"/>
                </a:lnTo>
                <a:lnTo>
                  <a:pt x="29811" y="113427"/>
                </a:lnTo>
                <a:lnTo>
                  <a:pt x="33765" y="121846"/>
                </a:lnTo>
                <a:lnTo>
                  <a:pt x="38385" y="130436"/>
                </a:lnTo>
                <a:lnTo>
                  <a:pt x="43449" y="139139"/>
                </a:lnTo>
                <a:lnTo>
                  <a:pt x="51722" y="154100"/>
                </a:lnTo>
                <a:lnTo>
                  <a:pt x="55317" y="160869"/>
                </a:lnTo>
                <a:lnTo>
                  <a:pt x="57714" y="168357"/>
                </a:lnTo>
                <a:lnTo>
                  <a:pt x="59312" y="176326"/>
                </a:lnTo>
                <a:lnTo>
                  <a:pt x="60377" y="184615"/>
                </a:lnTo>
                <a:lnTo>
                  <a:pt x="62079" y="192126"/>
                </a:lnTo>
                <a:lnTo>
                  <a:pt x="64207" y="199117"/>
                </a:lnTo>
                <a:lnTo>
                  <a:pt x="66617" y="205762"/>
                </a:lnTo>
                <a:lnTo>
                  <a:pt x="69216" y="212177"/>
                </a:lnTo>
                <a:lnTo>
                  <a:pt x="71941" y="218437"/>
                </a:lnTo>
                <a:lnTo>
                  <a:pt x="74749" y="224596"/>
                </a:lnTo>
                <a:lnTo>
                  <a:pt x="92523" y="261011"/>
                </a:lnTo>
                <a:lnTo>
                  <a:pt x="99991" y="276065"/>
                </a:lnTo>
                <a:lnTo>
                  <a:pt x="102379" y="281866"/>
                </a:lnTo>
                <a:lnTo>
                  <a:pt x="103972" y="286725"/>
                </a:lnTo>
                <a:lnTo>
                  <a:pt x="107156" y="3083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9" name="SMARTPenAnnotation1156"/>
          <p:cNvSpPr/>
          <p:nvPr/>
        </p:nvSpPr>
        <p:spPr>
          <a:xfrm>
            <a:off x="3848695" y="5670351"/>
            <a:ext cx="160735" cy="26790"/>
          </a:xfrm>
          <a:custGeom>
            <a:avLst/>
            <a:gdLst/>
            <a:ahLst/>
            <a:cxnLst/>
            <a:rect l="0" t="0" r="0" b="0"/>
            <a:pathLst>
              <a:path w="160735" h="26790">
                <a:moveTo>
                  <a:pt x="160734" y="26789"/>
                </a:moveTo>
                <a:lnTo>
                  <a:pt x="146513" y="17308"/>
                </a:lnTo>
                <a:lnTo>
                  <a:pt x="140339" y="14515"/>
                </a:lnTo>
                <a:lnTo>
                  <a:pt x="134239" y="12654"/>
                </a:lnTo>
                <a:lnTo>
                  <a:pt x="128188" y="11412"/>
                </a:lnTo>
                <a:lnTo>
                  <a:pt x="102944" y="7387"/>
                </a:lnTo>
                <a:lnTo>
                  <a:pt x="86488" y="4925"/>
                </a:lnTo>
                <a:lnTo>
                  <a:pt x="71550" y="3283"/>
                </a:lnTo>
                <a:lnTo>
                  <a:pt x="57621" y="2189"/>
                </a:lnTo>
                <a:lnTo>
                  <a:pt x="33547" y="973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0" name="SMARTPenAnnotation1157"/>
          <p:cNvSpPr/>
          <p:nvPr/>
        </p:nvSpPr>
        <p:spPr>
          <a:xfrm>
            <a:off x="5456039" y="2521956"/>
            <a:ext cx="491133" cy="148021"/>
          </a:xfrm>
          <a:custGeom>
            <a:avLst/>
            <a:gdLst/>
            <a:ahLst/>
            <a:cxnLst/>
            <a:rect l="0" t="0" r="0" b="0"/>
            <a:pathLst>
              <a:path w="491133" h="148021">
                <a:moveTo>
                  <a:pt x="0" y="5145"/>
                </a:moveTo>
                <a:lnTo>
                  <a:pt x="0" y="0"/>
                </a:lnTo>
                <a:lnTo>
                  <a:pt x="0" y="2197"/>
                </a:lnTo>
                <a:lnTo>
                  <a:pt x="992" y="3180"/>
                </a:lnTo>
                <a:lnTo>
                  <a:pt x="2646" y="3835"/>
                </a:lnTo>
                <a:lnTo>
                  <a:pt x="4740" y="4272"/>
                </a:lnTo>
                <a:lnTo>
                  <a:pt x="9713" y="7403"/>
                </a:lnTo>
                <a:lnTo>
                  <a:pt x="12428" y="9627"/>
                </a:lnTo>
                <a:lnTo>
                  <a:pt x="15231" y="11109"/>
                </a:lnTo>
                <a:lnTo>
                  <a:pt x="23915" y="14188"/>
                </a:lnTo>
                <a:lnTo>
                  <a:pt x="29811" y="18425"/>
                </a:lnTo>
                <a:lnTo>
                  <a:pt x="33765" y="20944"/>
                </a:lnTo>
                <a:lnTo>
                  <a:pt x="38384" y="23615"/>
                </a:lnTo>
                <a:lnTo>
                  <a:pt x="43449" y="26388"/>
                </a:lnTo>
                <a:lnTo>
                  <a:pt x="54368" y="29469"/>
                </a:lnTo>
                <a:lnTo>
                  <a:pt x="60058" y="30291"/>
                </a:lnTo>
                <a:lnTo>
                  <a:pt x="69025" y="33850"/>
                </a:lnTo>
                <a:lnTo>
                  <a:pt x="72806" y="36188"/>
                </a:lnTo>
                <a:lnTo>
                  <a:pt x="79295" y="38739"/>
                </a:lnTo>
                <a:lnTo>
                  <a:pt x="87590" y="41431"/>
                </a:lnTo>
                <a:lnTo>
                  <a:pt x="97088" y="44219"/>
                </a:lnTo>
                <a:lnTo>
                  <a:pt x="105405" y="47069"/>
                </a:lnTo>
                <a:lnTo>
                  <a:pt x="112934" y="49962"/>
                </a:lnTo>
                <a:lnTo>
                  <a:pt x="119938" y="52882"/>
                </a:lnTo>
                <a:lnTo>
                  <a:pt x="127583" y="55821"/>
                </a:lnTo>
                <a:lnTo>
                  <a:pt x="144016" y="61733"/>
                </a:lnTo>
                <a:lnTo>
                  <a:pt x="151573" y="64699"/>
                </a:lnTo>
                <a:lnTo>
                  <a:pt x="158595" y="67668"/>
                </a:lnTo>
                <a:lnTo>
                  <a:pt x="165262" y="70639"/>
                </a:lnTo>
                <a:lnTo>
                  <a:pt x="174666" y="73613"/>
                </a:lnTo>
                <a:lnTo>
                  <a:pt x="185897" y="76587"/>
                </a:lnTo>
                <a:lnTo>
                  <a:pt x="198346" y="79562"/>
                </a:lnTo>
                <a:lnTo>
                  <a:pt x="209620" y="82538"/>
                </a:lnTo>
                <a:lnTo>
                  <a:pt x="230086" y="88490"/>
                </a:lnTo>
                <a:lnTo>
                  <a:pt x="258342" y="97419"/>
                </a:lnTo>
                <a:lnTo>
                  <a:pt x="266486" y="99403"/>
                </a:lnTo>
                <a:lnTo>
                  <a:pt x="280826" y="101608"/>
                </a:lnTo>
                <a:lnTo>
                  <a:pt x="296358" y="105172"/>
                </a:lnTo>
                <a:lnTo>
                  <a:pt x="342719" y="117071"/>
                </a:lnTo>
                <a:lnTo>
                  <a:pt x="367386" y="122426"/>
                </a:lnTo>
                <a:lnTo>
                  <a:pt x="391768" y="126989"/>
                </a:lnTo>
                <a:lnTo>
                  <a:pt x="433080" y="133712"/>
                </a:lnTo>
                <a:lnTo>
                  <a:pt x="445486" y="135505"/>
                </a:lnTo>
                <a:lnTo>
                  <a:pt x="491132" y="14802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1" name="SMARTPenAnnotation1158"/>
          <p:cNvSpPr/>
          <p:nvPr/>
        </p:nvSpPr>
        <p:spPr>
          <a:xfrm>
            <a:off x="5679519" y="2794992"/>
            <a:ext cx="160341" cy="212370"/>
          </a:xfrm>
          <a:custGeom>
            <a:avLst/>
            <a:gdLst/>
            <a:ahLst/>
            <a:cxnLst/>
            <a:rect l="0" t="0" r="0" b="0"/>
            <a:pathLst>
              <a:path w="160341" h="212370">
                <a:moveTo>
                  <a:pt x="26551" y="133945"/>
                </a:moveTo>
                <a:lnTo>
                  <a:pt x="31292" y="143426"/>
                </a:lnTo>
                <a:lnTo>
                  <a:pt x="33680" y="149195"/>
                </a:lnTo>
                <a:lnTo>
                  <a:pt x="36264" y="156018"/>
                </a:lnTo>
                <a:lnTo>
                  <a:pt x="38980" y="163543"/>
                </a:lnTo>
                <a:lnTo>
                  <a:pt x="40790" y="170544"/>
                </a:lnTo>
                <a:lnTo>
                  <a:pt x="41997" y="177196"/>
                </a:lnTo>
                <a:lnTo>
                  <a:pt x="42801" y="183615"/>
                </a:lnTo>
                <a:lnTo>
                  <a:pt x="44330" y="188886"/>
                </a:lnTo>
                <a:lnTo>
                  <a:pt x="46341" y="193393"/>
                </a:lnTo>
                <a:lnTo>
                  <a:pt x="48674" y="197389"/>
                </a:lnTo>
                <a:lnTo>
                  <a:pt x="50230" y="201046"/>
                </a:lnTo>
                <a:lnTo>
                  <a:pt x="51266" y="204476"/>
                </a:lnTo>
                <a:lnTo>
                  <a:pt x="52931" y="212369"/>
                </a:lnTo>
                <a:lnTo>
                  <a:pt x="52075" y="212025"/>
                </a:lnTo>
                <a:lnTo>
                  <a:pt x="48478" y="208996"/>
                </a:lnTo>
                <a:lnTo>
                  <a:pt x="46130" y="203823"/>
                </a:lnTo>
                <a:lnTo>
                  <a:pt x="43573" y="196405"/>
                </a:lnTo>
                <a:lnTo>
                  <a:pt x="40875" y="187491"/>
                </a:lnTo>
                <a:lnTo>
                  <a:pt x="39077" y="179564"/>
                </a:lnTo>
                <a:lnTo>
                  <a:pt x="37878" y="172295"/>
                </a:lnTo>
                <a:lnTo>
                  <a:pt x="37079" y="165465"/>
                </a:lnTo>
                <a:lnTo>
                  <a:pt x="34562" y="156943"/>
                </a:lnTo>
                <a:lnTo>
                  <a:pt x="30899" y="147292"/>
                </a:lnTo>
                <a:lnTo>
                  <a:pt x="26473" y="136890"/>
                </a:lnTo>
                <a:lnTo>
                  <a:pt x="23523" y="127971"/>
                </a:lnTo>
                <a:lnTo>
                  <a:pt x="21556" y="120041"/>
                </a:lnTo>
                <a:lnTo>
                  <a:pt x="20244" y="112769"/>
                </a:lnTo>
                <a:lnTo>
                  <a:pt x="17385" y="104945"/>
                </a:lnTo>
                <a:lnTo>
                  <a:pt x="13495" y="96752"/>
                </a:lnTo>
                <a:lnTo>
                  <a:pt x="8918" y="88314"/>
                </a:lnTo>
                <a:lnTo>
                  <a:pt x="5866" y="80704"/>
                </a:lnTo>
                <a:lnTo>
                  <a:pt x="3831" y="73646"/>
                </a:lnTo>
                <a:lnTo>
                  <a:pt x="2474" y="66957"/>
                </a:lnTo>
                <a:lnTo>
                  <a:pt x="1570" y="61505"/>
                </a:lnTo>
                <a:lnTo>
                  <a:pt x="967" y="56878"/>
                </a:lnTo>
                <a:lnTo>
                  <a:pt x="0" y="47064"/>
                </a:lnTo>
                <a:lnTo>
                  <a:pt x="913" y="46259"/>
                </a:lnTo>
                <a:lnTo>
                  <a:pt x="2514" y="45722"/>
                </a:lnTo>
                <a:lnTo>
                  <a:pt x="4573" y="45364"/>
                </a:lnTo>
                <a:lnTo>
                  <a:pt x="8922" y="50086"/>
                </a:lnTo>
                <a:lnTo>
                  <a:pt x="14798" y="58196"/>
                </a:lnTo>
                <a:lnTo>
                  <a:pt x="21693" y="68562"/>
                </a:lnTo>
                <a:lnTo>
                  <a:pt x="27281" y="76466"/>
                </a:lnTo>
                <a:lnTo>
                  <a:pt x="31998" y="82727"/>
                </a:lnTo>
                <a:lnTo>
                  <a:pt x="36135" y="87894"/>
                </a:lnTo>
                <a:lnTo>
                  <a:pt x="56180" y="114126"/>
                </a:lnTo>
                <a:lnTo>
                  <a:pt x="63171" y="121725"/>
                </a:lnTo>
                <a:lnTo>
                  <a:pt x="69816" y="127783"/>
                </a:lnTo>
                <a:lnTo>
                  <a:pt x="76230" y="132813"/>
                </a:lnTo>
                <a:lnTo>
                  <a:pt x="81499" y="137159"/>
                </a:lnTo>
                <a:lnTo>
                  <a:pt x="86003" y="141049"/>
                </a:lnTo>
                <a:lnTo>
                  <a:pt x="89998" y="144634"/>
                </a:lnTo>
                <a:lnTo>
                  <a:pt x="102375" y="156555"/>
                </a:lnTo>
                <a:lnTo>
                  <a:pt x="109842" y="163901"/>
                </a:lnTo>
                <a:lnTo>
                  <a:pt x="115813" y="168798"/>
                </a:lnTo>
                <a:lnTo>
                  <a:pt x="120786" y="172063"/>
                </a:lnTo>
                <a:lnTo>
                  <a:pt x="125092" y="174240"/>
                </a:lnTo>
                <a:lnTo>
                  <a:pt x="128956" y="174699"/>
                </a:lnTo>
                <a:lnTo>
                  <a:pt x="132524" y="174013"/>
                </a:lnTo>
                <a:lnTo>
                  <a:pt x="135895" y="172563"/>
                </a:lnTo>
                <a:lnTo>
                  <a:pt x="139134" y="170604"/>
                </a:lnTo>
                <a:lnTo>
                  <a:pt x="142286" y="168307"/>
                </a:lnTo>
                <a:lnTo>
                  <a:pt x="145380" y="165782"/>
                </a:lnTo>
                <a:lnTo>
                  <a:pt x="148434" y="162115"/>
                </a:lnTo>
                <a:lnTo>
                  <a:pt x="151463" y="157686"/>
                </a:lnTo>
                <a:lnTo>
                  <a:pt x="154474" y="152749"/>
                </a:lnTo>
                <a:lnTo>
                  <a:pt x="156482" y="148465"/>
                </a:lnTo>
                <a:lnTo>
                  <a:pt x="157820" y="144617"/>
                </a:lnTo>
                <a:lnTo>
                  <a:pt x="158712" y="141060"/>
                </a:lnTo>
                <a:lnTo>
                  <a:pt x="159306" y="135712"/>
                </a:lnTo>
                <a:lnTo>
                  <a:pt x="159703" y="129170"/>
                </a:lnTo>
                <a:lnTo>
                  <a:pt x="159967" y="121832"/>
                </a:lnTo>
                <a:lnTo>
                  <a:pt x="160340" y="87802"/>
                </a:lnTo>
                <a:lnTo>
                  <a:pt x="159400" y="76394"/>
                </a:lnTo>
                <a:lnTo>
                  <a:pt x="157781" y="65812"/>
                </a:lnTo>
                <a:lnTo>
                  <a:pt x="155709" y="55781"/>
                </a:lnTo>
                <a:lnTo>
                  <a:pt x="153336" y="47109"/>
                </a:lnTo>
                <a:lnTo>
                  <a:pt x="150762" y="39343"/>
                </a:lnTo>
                <a:lnTo>
                  <a:pt x="13370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2" name="SMARTPenAnnotation1159"/>
          <p:cNvSpPr/>
          <p:nvPr/>
        </p:nvSpPr>
        <p:spPr>
          <a:xfrm>
            <a:off x="5902523" y="2741471"/>
            <a:ext cx="160202" cy="257825"/>
          </a:xfrm>
          <a:custGeom>
            <a:avLst/>
            <a:gdLst/>
            <a:ahLst/>
            <a:cxnLst/>
            <a:rect l="0" t="0" r="0" b="0"/>
            <a:pathLst>
              <a:path w="160202" h="257825">
                <a:moveTo>
                  <a:pt x="0" y="98169"/>
                </a:moveTo>
                <a:lnTo>
                  <a:pt x="7689" y="90481"/>
                </a:lnTo>
                <a:lnTo>
                  <a:pt x="9094" y="91059"/>
                </a:lnTo>
                <a:lnTo>
                  <a:pt x="13302" y="94348"/>
                </a:lnTo>
                <a:lnTo>
                  <a:pt x="14822" y="96614"/>
                </a:lnTo>
                <a:lnTo>
                  <a:pt x="16509" y="101777"/>
                </a:lnTo>
                <a:lnTo>
                  <a:pt x="19905" y="112671"/>
                </a:lnTo>
                <a:lnTo>
                  <a:pt x="30170" y="143918"/>
                </a:lnTo>
                <a:lnTo>
                  <a:pt x="32020" y="151489"/>
                </a:lnTo>
                <a:lnTo>
                  <a:pt x="33253" y="158520"/>
                </a:lnTo>
                <a:lnTo>
                  <a:pt x="34074" y="165193"/>
                </a:lnTo>
                <a:lnTo>
                  <a:pt x="34623" y="170633"/>
                </a:lnTo>
                <a:lnTo>
                  <a:pt x="34988" y="175251"/>
                </a:lnTo>
                <a:lnTo>
                  <a:pt x="35232" y="179323"/>
                </a:lnTo>
                <a:lnTo>
                  <a:pt x="38371" y="188983"/>
                </a:lnTo>
                <a:lnTo>
                  <a:pt x="43440" y="202368"/>
                </a:lnTo>
                <a:lnTo>
                  <a:pt x="55025" y="230800"/>
                </a:lnTo>
                <a:lnTo>
                  <a:pt x="63482" y="250051"/>
                </a:lnTo>
                <a:lnTo>
                  <a:pt x="66134" y="254986"/>
                </a:lnTo>
                <a:lnTo>
                  <a:pt x="67901" y="257284"/>
                </a:lnTo>
                <a:lnTo>
                  <a:pt x="69080" y="257824"/>
                </a:lnTo>
                <a:lnTo>
                  <a:pt x="68874" y="257192"/>
                </a:lnTo>
                <a:lnTo>
                  <a:pt x="65999" y="253843"/>
                </a:lnTo>
                <a:lnTo>
                  <a:pt x="64835" y="251561"/>
                </a:lnTo>
                <a:lnTo>
                  <a:pt x="63542" y="246380"/>
                </a:lnTo>
                <a:lnTo>
                  <a:pt x="63197" y="242617"/>
                </a:lnTo>
                <a:lnTo>
                  <a:pt x="62967" y="238124"/>
                </a:lnTo>
                <a:lnTo>
                  <a:pt x="62814" y="233144"/>
                </a:lnTo>
                <a:lnTo>
                  <a:pt x="61720" y="224863"/>
                </a:lnTo>
                <a:lnTo>
                  <a:pt x="59999" y="214382"/>
                </a:lnTo>
                <a:lnTo>
                  <a:pt x="45366" y="128732"/>
                </a:lnTo>
                <a:lnTo>
                  <a:pt x="40006" y="94224"/>
                </a:lnTo>
                <a:lnTo>
                  <a:pt x="38577" y="83633"/>
                </a:lnTo>
                <a:lnTo>
                  <a:pt x="37624" y="74588"/>
                </a:lnTo>
                <a:lnTo>
                  <a:pt x="36989" y="66573"/>
                </a:lnTo>
                <a:lnTo>
                  <a:pt x="36566" y="59246"/>
                </a:lnTo>
                <a:lnTo>
                  <a:pt x="36095" y="37875"/>
                </a:lnTo>
                <a:lnTo>
                  <a:pt x="35970" y="25231"/>
                </a:lnTo>
                <a:lnTo>
                  <a:pt x="36878" y="16802"/>
                </a:lnTo>
                <a:lnTo>
                  <a:pt x="38476" y="11182"/>
                </a:lnTo>
                <a:lnTo>
                  <a:pt x="43429" y="2163"/>
                </a:lnTo>
                <a:lnTo>
                  <a:pt x="44828" y="1423"/>
                </a:lnTo>
                <a:lnTo>
                  <a:pt x="49028" y="600"/>
                </a:lnTo>
                <a:lnTo>
                  <a:pt x="51537" y="381"/>
                </a:lnTo>
                <a:lnTo>
                  <a:pt x="54202" y="235"/>
                </a:lnTo>
                <a:lnTo>
                  <a:pt x="59808" y="73"/>
                </a:lnTo>
                <a:lnTo>
                  <a:pt x="65607" y="0"/>
                </a:lnTo>
                <a:lnTo>
                  <a:pt x="69535" y="1966"/>
                </a:lnTo>
                <a:lnTo>
                  <a:pt x="74138" y="5260"/>
                </a:lnTo>
                <a:lnTo>
                  <a:pt x="79191" y="9440"/>
                </a:lnTo>
                <a:lnTo>
                  <a:pt x="84544" y="13220"/>
                </a:lnTo>
                <a:lnTo>
                  <a:pt x="90097" y="16731"/>
                </a:lnTo>
                <a:lnTo>
                  <a:pt x="95784" y="20065"/>
                </a:lnTo>
                <a:lnTo>
                  <a:pt x="100567" y="23280"/>
                </a:lnTo>
                <a:lnTo>
                  <a:pt x="104748" y="26414"/>
                </a:lnTo>
                <a:lnTo>
                  <a:pt x="108527" y="29497"/>
                </a:lnTo>
                <a:lnTo>
                  <a:pt x="113031" y="33536"/>
                </a:lnTo>
                <a:lnTo>
                  <a:pt x="123327" y="43316"/>
                </a:lnTo>
                <a:lnTo>
                  <a:pt x="151622" y="71214"/>
                </a:lnTo>
                <a:lnTo>
                  <a:pt x="154660" y="74246"/>
                </a:lnTo>
                <a:lnTo>
                  <a:pt x="156685" y="78252"/>
                </a:lnTo>
                <a:lnTo>
                  <a:pt x="158035" y="82906"/>
                </a:lnTo>
                <a:lnTo>
                  <a:pt x="158935" y="87994"/>
                </a:lnTo>
                <a:lnTo>
                  <a:pt x="159534" y="92378"/>
                </a:lnTo>
                <a:lnTo>
                  <a:pt x="160201" y="99895"/>
                </a:lnTo>
                <a:lnTo>
                  <a:pt x="159386" y="103288"/>
                </a:lnTo>
                <a:lnTo>
                  <a:pt x="155836" y="109705"/>
                </a:lnTo>
                <a:lnTo>
                  <a:pt x="151609" y="115772"/>
                </a:lnTo>
                <a:lnTo>
                  <a:pt x="147418" y="120214"/>
                </a:lnTo>
                <a:lnTo>
                  <a:pt x="143919" y="121795"/>
                </a:lnTo>
                <a:lnTo>
                  <a:pt x="139603" y="122849"/>
                </a:lnTo>
                <a:lnTo>
                  <a:pt x="134740" y="123553"/>
                </a:lnTo>
                <a:lnTo>
                  <a:pt x="129514" y="124021"/>
                </a:lnTo>
                <a:lnTo>
                  <a:pt x="124046" y="124333"/>
                </a:lnTo>
                <a:lnTo>
                  <a:pt x="118416" y="124542"/>
                </a:lnTo>
                <a:lnTo>
                  <a:pt x="44648" y="12495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3" name="SMARTPenAnnotation1160"/>
          <p:cNvSpPr/>
          <p:nvPr/>
        </p:nvSpPr>
        <p:spPr>
          <a:xfrm>
            <a:off x="4027289" y="3018234"/>
            <a:ext cx="1526977" cy="223243"/>
          </a:xfrm>
          <a:custGeom>
            <a:avLst/>
            <a:gdLst/>
            <a:ahLst/>
            <a:cxnLst/>
            <a:rect l="0" t="0" r="0" b="0"/>
            <a:pathLst>
              <a:path w="1526977" h="223243">
                <a:moveTo>
                  <a:pt x="1526976" y="0"/>
                </a:moveTo>
                <a:lnTo>
                  <a:pt x="1519287" y="7688"/>
                </a:lnTo>
                <a:lnTo>
                  <a:pt x="1515952" y="8378"/>
                </a:lnTo>
                <a:lnTo>
                  <a:pt x="1501829" y="8897"/>
                </a:lnTo>
                <a:lnTo>
                  <a:pt x="1498271" y="11561"/>
                </a:lnTo>
                <a:lnTo>
                  <a:pt x="1495933" y="13661"/>
                </a:lnTo>
                <a:lnTo>
                  <a:pt x="1493382" y="15060"/>
                </a:lnTo>
                <a:lnTo>
                  <a:pt x="1479514" y="19952"/>
                </a:lnTo>
                <a:lnTo>
                  <a:pt x="1474498" y="22231"/>
                </a:lnTo>
                <a:lnTo>
                  <a:pt x="1463634" y="24763"/>
                </a:lnTo>
                <a:lnTo>
                  <a:pt x="1423385" y="29257"/>
                </a:lnTo>
                <a:lnTo>
                  <a:pt x="1403545" y="33839"/>
                </a:lnTo>
                <a:lnTo>
                  <a:pt x="1384805" y="39183"/>
                </a:lnTo>
                <a:lnTo>
                  <a:pt x="1346720" y="44561"/>
                </a:lnTo>
                <a:lnTo>
                  <a:pt x="1257822" y="53442"/>
                </a:lnTo>
                <a:lnTo>
                  <a:pt x="1096544" y="71066"/>
                </a:lnTo>
                <a:lnTo>
                  <a:pt x="1012928" y="78604"/>
                </a:lnTo>
                <a:lnTo>
                  <a:pt x="974396" y="83883"/>
                </a:lnTo>
                <a:lnTo>
                  <a:pt x="915373" y="89219"/>
                </a:lnTo>
                <a:lnTo>
                  <a:pt x="872708" y="95117"/>
                </a:lnTo>
                <a:lnTo>
                  <a:pt x="833498" y="98297"/>
                </a:lnTo>
                <a:lnTo>
                  <a:pt x="791893" y="104090"/>
                </a:lnTo>
                <a:lnTo>
                  <a:pt x="753990" y="107240"/>
                </a:lnTo>
                <a:lnTo>
                  <a:pt x="729666" y="111493"/>
                </a:lnTo>
                <a:lnTo>
                  <a:pt x="671231" y="119336"/>
                </a:lnTo>
                <a:lnTo>
                  <a:pt x="600942" y="128445"/>
                </a:lnTo>
                <a:lnTo>
                  <a:pt x="234826" y="181453"/>
                </a:lnTo>
                <a:lnTo>
                  <a:pt x="68124" y="210573"/>
                </a:lnTo>
                <a:lnTo>
                  <a:pt x="0" y="22324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4" name="SMARTPenAnnotation1161"/>
          <p:cNvSpPr/>
          <p:nvPr/>
        </p:nvSpPr>
        <p:spPr>
          <a:xfrm>
            <a:off x="3955851" y="3437929"/>
            <a:ext cx="201483" cy="269991"/>
          </a:xfrm>
          <a:custGeom>
            <a:avLst/>
            <a:gdLst/>
            <a:ahLst/>
            <a:cxnLst/>
            <a:rect l="0" t="0" r="0" b="0"/>
            <a:pathLst>
              <a:path w="201483" h="269991">
                <a:moveTo>
                  <a:pt x="0" y="116086"/>
                </a:moveTo>
                <a:lnTo>
                  <a:pt x="0" y="108398"/>
                </a:lnTo>
                <a:lnTo>
                  <a:pt x="0" y="128416"/>
                </a:lnTo>
                <a:lnTo>
                  <a:pt x="992" y="131251"/>
                </a:lnTo>
                <a:lnTo>
                  <a:pt x="4741" y="137048"/>
                </a:lnTo>
                <a:lnTo>
                  <a:pt x="7068" y="142931"/>
                </a:lnTo>
                <a:lnTo>
                  <a:pt x="7688" y="145889"/>
                </a:lnTo>
                <a:lnTo>
                  <a:pt x="9094" y="147861"/>
                </a:lnTo>
                <a:lnTo>
                  <a:pt x="11024" y="149176"/>
                </a:lnTo>
                <a:lnTo>
                  <a:pt x="13302" y="150052"/>
                </a:lnTo>
                <a:lnTo>
                  <a:pt x="15814" y="153613"/>
                </a:lnTo>
                <a:lnTo>
                  <a:pt x="18480" y="158963"/>
                </a:lnTo>
                <a:lnTo>
                  <a:pt x="21250" y="165507"/>
                </a:lnTo>
                <a:lnTo>
                  <a:pt x="23096" y="170861"/>
                </a:lnTo>
                <a:lnTo>
                  <a:pt x="24327" y="175423"/>
                </a:lnTo>
                <a:lnTo>
                  <a:pt x="25148" y="179457"/>
                </a:lnTo>
                <a:lnTo>
                  <a:pt x="26687" y="184130"/>
                </a:lnTo>
                <a:lnTo>
                  <a:pt x="28706" y="189230"/>
                </a:lnTo>
                <a:lnTo>
                  <a:pt x="31043" y="194614"/>
                </a:lnTo>
                <a:lnTo>
                  <a:pt x="33594" y="201181"/>
                </a:lnTo>
                <a:lnTo>
                  <a:pt x="39074" y="216414"/>
                </a:lnTo>
                <a:lnTo>
                  <a:pt x="40932" y="222659"/>
                </a:lnTo>
                <a:lnTo>
                  <a:pt x="42171" y="227814"/>
                </a:lnTo>
                <a:lnTo>
                  <a:pt x="42997" y="232243"/>
                </a:lnTo>
                <a:lnTo>
                  <a:pt x="46560" y="239811"/>
                </a:lnTo>
                <a:lnTo>
                  <a:pt x="48900" y="243218"/>
                </a:lnTo>
                <a:lnTo>
                  <a:pt x="50459" y="247473"/>
                </a:lnTo>
                <a:lnTo>
                  <a:pt x="51499" y="252294"/>
                </a:lnTo>
                <a:lnTo>
                  <a:pt x="52192" y="257494"/>
                </a:lnTo>
                <a:lnTo>
                  <a:pt x="55608" y="265916"/>
                </a:lnTo>
                <a:lnTo>
                  <a:pt x="57908" y="269551"/>
                </a:lnTo>
                <a:lnTo>
                  <a:pt x="58449" y="269990"/>
                </a:lnTo>
                <a:lnTo>
                  <a:pt x="54834" y="261728"/>
                </a:lnTo>
                <a:lnTo>
                  <a:pt x="54416" y="260806"/>
                </a:lnTo>
                <a:lnTo>
                  <a:pt x="53950" y="254489"/>
                </a:lnTo>
                <a:lnTo>
                  <a:pt x="53827" y="250027"/>
                </a:lnTo>
                <a:lnTo>
                  <a:pt x="52751" y="246060"/>
                </a:lnTo>
                <a:lnTo>
                  <a:pt x="48911" y="239006"/>
                </a:lnTo>
                <a:lnTo>
                  <a:pt x="46498" y="230775"/>
                </a:lnTo>
                <a:lnTo>
                  <a:pt x="43897" y="219334"/>
                </a:lnTo>
                <a:lnTo>
                  <a:pt x="41171" y="205754"/>
                </a:lnTo>
                <a:lnTo>
                  <a:pt x="38362" y="194716"/>
                </a:lnTo>
                <a:lnTo>
                  <a:pt x="35496" y="185373"/>
                </a:lnTo>
                <a:lnTo>
                  <a:pt x="32594" y="177161"/>
                </a:lnTo>
                <a:lnTo>
                  <a:pt x="30659" y="170693"/>
                </a:lnTo>
                <a:lnTo>
                  <a:pt x="29369" y="165389"/>
                </a:lnTo>
                <a:lnTo>
                  <a:pt x="28509" y="160861"/>
                </a:lnTo>
                <a:lnTo>
                  <a:pt x="26944" y="154866"/>
                </a:lnTo>
                <a:lnTo>
                  <a:pt x="24908" y="147892"/>
                </a:lnTo>
                <a:lnTo>
                  <a:pt x="22558" y="140267"/>
                </a:lnTo>
                <a:lnTo>
                  <a:pt x="20992" y="133199"/>
                </a:lnTo>
                <a:lnTo>
                  <a:pt x="19948" y="126503"/>
                </a:lnTo>
                <a:lnTo>
                  <a:pt x="19252" y="120054"/>
                </a:lnTo>
                <a:lnTo>
                  <a:pt x="17795" y="111786"/>
                </a:lnTo>
                <a:lnTo>
                  <a:pt x="15832" y="102305"/>
                </a:lnTo>
                <a:lnTo>
                  <a:pt x="10293" y="77535"/>
                </a:lnTo>
                <a:lnTo>
                  <a:pt x="9536" y="71502"/>
                </a:lnTo>
                <a:lnTo>
                  <a:pt x="9334" y="68504"/>
                </a:lnTo>
                <a:lnTo>
                  <a:pt x="10191" y="66505"/>
                </a:lnTo>
                <a:lnTo>
                  <a:pt x="11755" y="65173"/>
                </a:lnTo>
                <a:lnTo>
                  <a:pt x="13790" y="64285"/>
                </a:lnTo>
                <a:lnTo>
                  <a:pt x="15146" y="64685"/>
                </a:lnTo>
                <a:lnTo>
                  <a:pt x="16051" y="65943"/>
                </a:lnTo>
                <a:lnTo>
                  <a:pt x="16654" y="67775"/>
                </a:lnTo>
                <a:lnTo>
                  <a:pt x="18048" y="68996"/>
                </a:lnTo>
                <a:lnTo>
                  <a:pt x="19969" y="69810"/>
                </a:lnTo>
                <a:lnTo>
                  <a:pt x="22243" y="70352"/>
                </a:lnTo>
                <a:lnTo>
                  <a:pt x="23758" y="71706"/>
                </a:lnTo>
                <a:lnTo>
                  <a:pt x="24768" y="73601"/>
                </a:lnTo>
                <a:lnTo>
                  <a:pt x="25442" y="75857"/>
                </a:lnTo>
                <a:lnTo>
                  <a:pt x="28836" y="81008"/>
                </a:lnTo>
                <a:lnTo>
                  <a:pt x="33652" y="86605"/>
                </a:lnTo>
                <a:lnTo>
                  <a:pt x="39100" y="92400"/>
                </a:lnTo>
                <a:lnTo>
                  <a:pt x="61966" y="115462"/>
                </a:lnTo>
                <a:lnTo>
                  <a:pt x="71076" y="125592"/>
                </a:lnTo>
                <a:lnTo>
                  <a:pt x="80127" y="136314"/>
                </a:lnTo>
                <a:lnTo>
                  <a:pt x="89136" y="147431"/>
                </a:lnTo>
                <a:lnTo>
                  <a:pt x="97127" y="155834"/>
                </a:lnTo>
                <a:lnTo>
                  <a:pt x="104439" y="162429"/>
                </a:lnTo>
                <a:lnTo>
                  <a:pt x="111298" y="167817"/>
                </a:lnTo>
                <a:lnTo>
                  <a:pt x="116863" y="172402"/>
                </a:lnTo>
                <a:lnTo>
                  <a:pt x="121565" y="176450"/>
                </a:lnTo>
                <a:lnTo>
                  <a:pt x="125692" y="180141"/>
                </a:lnTo>
                <a:lnTo>
                  <a:pt x="132923" y="186888"/>
                </a:lnTo>
                <a:lnTo>
                  <a:pt x="145650" y="199304"/>
                </a:lnTo>
                <a:lnTo>
                  <a:pt x="150678" y="202323"/>
                </a:lnTo>
                <a:lnTo>
                  <a:pt x="157007" y="205328"/>
                </a:lnTo>
                <a:lnTo>
                  <a:pt x="164203" y="208322"/>
                </a:lnTo>
                <a:lnTo>
                  <a:pt x="169992" y="211311"/>
                </a:lnTo>
                <a:lnTo>
                  <a:pt x="174844" y="214296"/>
                </a:lnTo>
                <a:lnTo>
                  <a:pt x="179070" y="217278"/>
                </a:lnTo>
                <a:lnTo>
                  <a:pt x="182880" y="218274"/>
                </a:lnTo>
                <a:lnTo>
                  <a:pt x="186412" y="217946"/>
                </a:lnTo>
                <a:lnTo>
                  <a:pt x="194470" y="215030"/>
                </a:lnTo>
                <a:lnTo>
                  <a:pt x="195131" y="213799"/>
                </a:lnTo>
                <a:lnTo>
                  <a:pt x="195866" y="209785"/>
                </a:lnTo>
                <a:lnTo>
                  <a:pt x="197054" y="208318"/>
                </a:lnTo>
                <a:lnTo>
                  <a:pt x="198838" y="207339"/>
                </a:lnTo>
                <a:lnTo>
                  <a:pt x="201020" y="206687"/>
                </a:lnTo>
                <a:lnTo>
                  <a:pt x="201482" y="204268"/>
                </a:lnTo>
                <a:lnTo>
                  <a:pt x="199350" y="196289"/>
                </a:lnTo>
                <a:lnTo>
                  <a:pt x="197741" y="188774"/>
                </a:lnTo>
                <a:lnTo>
                  <a:pt x="197025" y="181134"/>
                </a:lnTo>
                <a:lnTo>
                  <a:pt x="196835" y="176318"/>
                </a:lnTo>
                <a:lnTo>
                  <a:pt x="196707" y="171124"/>
                </a:lnTo>
                <a:lnTo>
                  <a:pt x="195630" y="164684"/>
                </a:lnTo>
                <a:lnTo>
                  <a:pt x="193920" y="157415"/>
                </a:lnTo>
                <a:lnTo>
                  <a:pt x="191788" y="149591"/>
                </a:lnTo>
                <a:lnTo>
                  <a:pt x="190367" y="142392"/>
                </a:lnTo>
                <a:lnTo>
                  <a:pt x="189419" y="135607"/>
                </a:lnTo>
                <a:lnTo>
                  <a:pt x="188787" y="129100"/>
                </a:lnTo>
                <a:lnTo>
                  <a:pt x="187374" y="122778"/>
                </a:lnTo>
                <a:lnTo>
                  <a:pt x="185439" y="116579"/>
                </a:lnTo>
                <a:lnTo>
                  <a:pt x="183157" y="110462"/>
                </a:lnTo>
                <a:lnTo>
                  <a:pt x="181636" y="104399"/>
                </a:lnTo>
                <a:lnTo>
                  <a:pt x="180622" y="98373"/>
                </a:lnTo>
                <a:lnTo>
                  <a:pt x="179946" y="92371"/>
                </a:lnTo>
                <a:lnTo>
                  <a:pt x="177511" y="83409"/>
                </a:lnTo>
                <a:lnTo>
                  <a:pt x="173903" y="72473"/>
                </a:lnTo>
                <a:lnTo>
                  <a:pt x="169514" y="60222"/>
                </a:lnTo>
                <a:lnTo>
                  <a:pt x="165595" y="50070"/>
                </a:lnTo>
                <a:lnTo>
                  <a:pt x="161991" y="41317"/>
                </a:lnTo>
                <a:lnTo>
                  <a:pt x="158595" y="33498"/>
                </a:lnTo>
                <a:lnTo>
                  <a:pt x="152177" y="19518"/>
                </a:lnTo>
                <a:lnTo>
                  <a:pt x="14287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5" name="SMARTPenAnnotation1162"/>
          <p:cNvSpPr/>
          <p:nvPr/>
        </p:nvSpPr>
        <p:spPr>
          <a:xfrm>
            <a:off x="4241601" y="3376860"/>
            <a:ext cx="174683" cy="243299"/>
          </a:xfrm>
          <a:custGeom>
            <a:avLst/>
            <a:gdLst/>
            <a:ahLst/>
            <a:cxnLst/>
            <a:rect l="0" t="0" r="0" b="0"/>
            <a:pathLst>
              <a:path w="174683" h="243299">
                <a:moveTo>
                  <a:pt x="0" y="87858"/>
                </a:moveTo>
                <a:lnTo>
                  <a:pt x="0" y="82714"/>
                </a:lnTo>
                <a:lnTo>
                  <a:pt x="0" y="108772"/>
                </a:lnTo>
                <a:lnTo>
                  <a:pt x="992" y="112715"/>
                </a:lnTo>
                <a:lnTo>
                  <a:pt x="2646" y="117328"/>
                </a:lnTo>
                <a:lnTo>
                  <a:pt x="4740" y="122388"/>
                </a:lnTo>
                <a:lnTo>
                  <a:pt x="7129" y="130722"/>
                </a:lnTo>
                <a:lnTo>
                  <a:pt x="9714" y="141239"/>
                </a:lnTo>
                <a:lnTo>
                  <a:pt x="12429" y="153211"/>
                </a:lnTo>
                <a:lnTo>
                  <a:pt x="15231" y="164169"/>
                </a:lnTo>
                <a:lnTo>
                  <a:pt x="18092" y="174451"/>
                </a:lnTo>
                <a:lnTo>
                  <a:pt x="20991" y="184282"/>
                </a:lnTo>
                <a:lnTo>
                  <a:pt x="24908" y="192820"/>
                </a:lnTo>
                <a:lnTo>
                  <a:pt x="29504" y="200497"/>
                </a:lnTo>
                <a:lnTo>
                  <a:pt x="34552" y="207599"/>
                </a:lnTo>
                <a:lnTo>
                  <a:pt x="37918" y="214318"/>
                </a:lnTo>
                <a:lnTo>
                  <a:pt x="40161" y="220782"/>
                </a:lnTo>
                <a:lnTo>
                  <a:pt x="41657" y="227076"/>
                </a:lnTo>
                <a:lnTo>
                  <a:pt x="43647" y="231272"/>
                </a:lnTo>
                <a:lnTo>
                  <a:pt x="45965" y="234069"/>
                </a:lnTo>
                <a:lnTo>
                  <a:pt x="48503" y="235934"/>
                </a:lnTo>
                <a:lnTo>
                  <a:pt x="50194" y="238169"/>
                </a:lnTo>
                <a:lnTo>
                  <a:pt x="51323" y="240651"/>
                </a:lnTo>
                <a:lnTo>
                  <a:pt x="52074" y="243298"/>
                </a:lnTo>
                <a:lnTo>
                  <a:pt x="52576" y="243079"/>
                </a:lnTo>
                <a:lnTo>
                  <a:pt x="53133" y="237543"/>
                </a:lnTo>
                <a:lnTo>
                  <a:pt x="52289" y="234281"/>
                </a:lnTo>
                <a:lnTo>
                  <a:pt x="48706" y="228011"/>
                </a:lnTo>
                <a:lnTo>
                  <a:pt x="46452" y="221916"/>
                </a:lnTo>
                <a:lnTo>
                  <a:pt x="45850" y="218903"/>
                </a:lnTo>
                <a:lnTo>
                  <a:pt x="44458" y="213916"/>
                </a:lnTo>
                <a:lnTo>
                  <a:pt x="40264" y="200439"/>
                </a:lnTo>
                <a:lnTo>
                  <a:pt x="37757" y="194662"/>
                </a:lnTo>
                <a:lnTo>
                  <a:pt x="35093" y="189819"/>
                </a:lnTo>
                <a:lnTo>
                  <a:pt x="32325" y="185598"/>
                </a:lnTo>
                <a:lnTo>
                  <a:pt x="29488" y="177823"/>
                </a:lnTo>
                <a:lnTo>
                  <a:pt x="26604" y="167678"/>
                </a:lnTo>
                <a:lnTo>
                  <a:pt x="23689" y="155954"/>
                </a:lnTo>
                <a:lnTo>
                  <a:pt x="21746" y="146154"/>
                </a:lnTo>
                <a:lnTo>
                  <a:pt x="20450" y="137636"/>
                </a:lnTo>
                <a:lnTo>
                  <a:pt x="19586" y="129974"/>
                </a:lnTo>
                <a:lnTo>
                  <a:pt x="19011" y="122880"/>
                </a:lnTo>
                <a:lnTo>
                  <a:pt x="18627" y="116167"/>
                </a:lnTo>
                <a:lnTo>
                  <a:pt x="18371" y="109707"/>
                </a:lnTo>
                <a:lnTo>
                  <a:pt x="17209" y="103417"/>
                </a:lnTo>
                <a:lnTo>
                  <a:pt x="15441" y="97238"/>
                </a:lnTo>
                <a:lnTo>
                  <a:pt x="13271" y="91135"/>
                </a:lnTo>
                <a:lnTo>
                  <a:pt x="10831" y="83097"/>
                </a:lnTo>
                <a:lnTo>
                  <a:pt x="5476" y="63584"/>
                </a:lnTo>
                <a:lnTo>
                  <a:pt x="4642" y="55800"/>
                </a:lnTo>
                <a:lnTo>
                  <a:pt x="5080" y="49619"/>
                </a:lnTo>
                <a:lnTo>
                  <a:pt x="6363" y="44506"/>
                </a:lnTo>
                <a:lnTo>
                  <a:pt x="7219" y="39113"/>
                </a:lnTo>
                <a:lnTo>
                  <a:pt x="7789" y="33533"/>
                </a:lnTo>
                <a:lnTo>
                  <a:pt x="8169" y="27829"/>
                </a:lnTo>
                <a:lnTo>
                  <a:pt x="9415" y="23034"/>
                </a:lnTo>
                <a:lnTo>
                  <a:pt x="11238" y="18845"/>
                </a:lnTo>
                <a:lnTo>
                  <a:pt x="13445" y="15061"/>
                </a:lnTo>
                <a:lnTo>
                  <a:pt x="15909" y="12537"/>
                </a:lnTo>
                <a:lnTo>
                  <a:pt x="18544" y="10855"/>
                </a:lnTo>
                <a:lnTo>
                  <a:pt x="21292" y="9734"/>
                </a:lnTo>
                <a:lnTo>
                  <a:pt x="24116" y="7994"/>
                </a:lnTo>
                <a:lnTo>
                  <a:pt x="26992" y="5842"/>
                </a:lnTo>
                <a:lnTo>
                  <a:pt x="29901" y="3415"/>
                </a:lnTo>
                <a:lnTo>
                  <a:pt x="32832" y="1797"/>
                </a:lnTo>
                <a:lnTo>
                  <a:pt x="35779" y="719"/>
                </a:lnTo>
                <a:lnTo>
                  <a:pt x="38736" y="0"/>
                </a:lnTo>
                <a:lnTo>
                  <a:pt x="41699" y="512"/>
                </a:lnTo>
                <a:lnTo>
                  <a:pt x="44666" y="1846"/>
                </a:lnTo>
                <a:lnTo>
                  <a:pt x="47637" y="3728"/>
                </a:lnTo>
                <a:lnTo>
                  <a:pt x="51602" y="4982"/>
                </a:lnTo>
                <a:lnTo>
                  <a:pt x="56230" y="5819"/>
                </a:lnTo>
                <a:lnTo>
                  <a:pt x="61299" y="6376"/>
                </a:lnTo>
                <a:lnTo>
                  <a:pt x="65670" y="7740"/>
                </a:lnTo>
                <a:lnTo>
                  <a:pt x="69577" y="9641"/>
                </a:lnTo>
                <a:lnTo>
                  <a:pt x="73174" y="11901"/>
                </a:lnTo>
                <a:lnTo>
                  <a:pt x="78548" y="13408"/>
                </a:lnTo>
                <a:lnTo>
                  <a:pt x="85108" y="14412"/>
                </a:lnTo>
                <a:lnTo>
                  <a:pt x="92457" y="15082"/>
                </a:lnTo>
                <a:lnTo>
                  <a:pt x="98349" y="16520"/>
                </a:lnTo>
                <a:lnTo>
                  <a:pt x="103269" y="18471"/>
                </a:lnTo>
                <a:lnTo>
                  <a:pt x="107542" y="20765"/>
                </a:lnTo>
                <a:lnTo>
                  <a:pt x="112374" y="22293"/>
                </a:lnTo>
                <a:lnTo>
                  <a:pt x="117580" y="23312"/>
                </a:lnTo>
                <a:lnTo>
                  <a:pt x="123035" y="23992"/>
                </a:lnTo>
                <a:lnTo>
                  <a:pt x="127664" y="25437"/>
                </a:lnTo>
                <a:lnTo>
                  <a:pt x="131742" y="27393"/>
                </a:lnTo>
                <a:lnTo>
                  <a:pt x="135453" y="29688"/>
                </a:lnTo>
                <a:lnTo>
                  <a:pt x="139912" y="33203"/>
                </a:lnTo>
                <a:lnTo>
                  <a:pt x="144868" y="37531"/>
                </a:lnTo>
                <a:lnTo>
                  <a:pt x="154675" y="46639"/>
                </a:lnTo>
                <a:lnTo>
                  <a:pt x="162341" y="53994"/>
                </a:lnTo>
                <a:lnTo>
                  <a:pt x="164782" y="58337"/>
                </a:lnTo>
                <a:lnTo>
                  <a:pt x="166410" y="63217"/>
                </a:lnTo>
                <a:lnTo>
                  <a:pt x="169022" y="75825"/>
                </a:lnTo>
                <a:lnTo>
                  <a:pt x="172024" y="80195"/>
                </a:lnTo>
                <a:lnTo>
                  <a:pt x="174214" y="82750"/>
                </a:lnTo>
                <a:lnTo>
                  <a:pt x="174682" y="85444"/>
                </a:lnTo>
                <a:lnTo>
                  <a:pt x="174001" y="88233"/>
                </a:lnTo>
                <a:lnTo>
                  <a:pt x="170521" y="95098"/>
                </a:lnTo>
                <a:lnTo>
                  <a:pt x="168251" y="97646"/>
                </a:lnTo>
                <a:lnTo>
                  <a:pt x="160437" y="105768"/>
                </a:lnTo>
                <a:lnTo>
                  <a:pt x="149622" y="116757"/>
                </a:lnTo>
                <a:lnTo>
                  <a:pt x="146381" y="119030"/>
                </a:lnTo>
                <a:lnTo>
                  <a:pt x="143228" y="120546"/>
                </a:lnTo>
                <a:lnTo>
                  <a:pt x="140134" y="121556"/>
                </a:lnTo>
                <a:lnTo>
                  <a:pt x="136086" y="122230"/>
                </a:lnTo>
                <a:lnTo>
                  <a:pt x="131404" y="122679"/>
                </a:lnTo>
                <a:lnTo>
                  <a:pt x="126298" y="122978"/>
                </a:lnTo>
                <a:lnTo>
                  <a:pt x="122894" y="124170"/>
                </a:lnTo>
                <a:lnTo>
                  <a:pt x="120625" y="125957"/>
                </a:lnTo>
                <a:lnTo>
                  <a:pt x="119112" y="128140"/>
                </a:lnTo>
                <a:lnTo>
                  <a:pt x="116119" y="129596"/>
                </a:lnTo>
                <a:lnTo>
                  <a:pt x="112139" y="130566"/>
                </a:lnTo>
                <a:lnTo>
                  <a:pt x="107502" y="131213"/>
                </a:lnTo>
                <a:lnTo>
                  <a:pt x="102426" y="131644"/>
                </a:lnTo>
                <a:lnTo>
                  <a:pt x="97057" y="131932"/>
                </a:lnTo>
                <a:lnTo>
                  <a:pt x="82667" y="132337"/>
                </a:lnTo>
                <a:lnTo>
                  <a:pt x="51978" y="132497"/>
                </a:lnTo>
                <a:lnTo>
                  <a:pt x="42080" y="132504"/>
                </a:lnTo>
                <a:lnTo>
                  <a:pt x="39959" y="133497"/>
                </a:lnTo>
                <a:lnTo>
                  <a:pt x="38546" y="135151"/>
                </a:lnTo>
                <a:lnTo>
                  <a:pt x="37604" y="137246"/>
                </a:lnTo>
                <a:lnTo>
                  <a:pt x="35983" y="138643"/>
                </a:lnTo>
                <a:lnTo>
                  <a:pt x="33911" y="139574"/>
                </a:lnTo>
                <a:lnTo>
                  <a:pt x="26789" y="14143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6" name="SMARTPenAnnotation1163"/>
          <p:cNvSpPr/>
          <p:nvPr/>
        </p:nvSpPr>
        <p:spPr>
          <a:xfrm>
            <a:off x="3624093" y="509028"/>
            <a:ext cx="537142" cy="44613"/>
          </a:xfrm>
          <a:custGeom>
            <a:avLst/>
            <a:gdLst/>
            <a:ahLst/>
            <a:cxnLst/>
            <a:rect l="0" t="0" r="0" b="0"/>
            <a:pathLst>
              <a:path w="537142" h="44613">
                <a:moveTo>
                  <a:pt x="10289" y="44612"/>
                </a:moveTo>
                <a:lnTo>
                  <a:pt x="808" y="39872"/>
                </a:lnTo>
                <a:lnTo>
                  <a:pt x="0" y="38475"/>
                </a:lnTo>
                <a:lnTo>
                  <a:pt x="1445" y="37544"/>
                </a:lnTo>
                <a:lnTo>
                  <a:pt x="4394" y="36924"/>
                </a:lnTo>
                <a:lnTo>
                  <a:pt x="20898" y="36234"/>
                </a:lnTo>
                <a:lnTo>
                  <a:pt x="32245" y="36050"/>
                </a:lnTo>
                <a:lnTo>
                  <a:pt x="42786" y="34935"/>
                </a:lnTo>
                <a:lnTo>
                  <a:pt x="52789" y="33200"/>
                </a:lnTo>
                <a:lnTo>
                  <a:pt x="62435" y="31051"/>
                </a:lnTo>
                <a:lnTo>
                  <a:pt x="81764" y="28626"/>
                </a:lnTo>
                <a:lnTo>
                  <a:pt x="162656" y="20473"/>
                </a:lnTo>
                <a:lnTo>
                  <a:pt x="184297" y="17605"/>
                </a:lnTo>
                <a:lnTo>
                  <a:pt x="203685" y="14701"/>
                </a:lnTo>
                <a:lnTo>
                  <a:pt x="221571" y="12765"/>
                </a:lnTo>
                <a:lnTo>
                  <a:pt x="238457" y="11475"/>
                </a:lnTo>
                <a:lnTo>
                  <a:pt x="254674" y="10614"/>
                </a:lnTo>
                <a:lnTo>
                  <a:pt x="296506" y="7012"/>
                </a:lnTo>
                <a:lnTo>
                  <a:pt x="320163" y="4663"/>
                </a:lnTo>
                <a:lnTo>
                  <a:pt x="347841" y="3096"/>
                </a:lnTo>
                <a:lnTo>
                  <a:pt x="410343" y="1356"/>
                </a:lnTo>
                <a:lnTo>
                  <a:pt x="490886" y="147"/>
                </a:lnTo>
                <a:lnTo>
                  <a:pt x="525579" y="0"/>
                </a:lnTo>
                <a:lnTo>
                  <a:pt x="529433" y="980"/>
                </a:lnTo>
                <a:lnTo>
                  <a:pt x="532002" y="2626"/>
                </a:lnTo>
                <a:lnTo>
                  <a:pt x="537141" y="889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7" name="SMARTPenAnnotation1164"/>
          <p:cNvSpPr/>
          <p:nvPr/>
        </p:nvSpPr>
        <p:spPr>
          <a:xfrm>
            <a:off x="3661171" y="591087"/>
            <a:ext cx="339330" cy="42921"/>
          </a:xfrm>
          <a:custGeom>
            <a:avLst/>
            <a:gdLst/>
            <a:ahLst/>
            <a:cxnLst/>
            <a:rect l="0" t="0" r="0" b="0"/>
            <a:pathLst>
              <a:path w="339330" h="42921">
                <a:moveTo>
                  <a:pt x="0" y="42920"/>
                </a:moveTo>
                <a:lnTo>
                  <a:pt x="18962" y="42920"/>
                </a:lnTo>
                <a:lnTo>
                  <a:pt x="26532" y="41928"/>
                </a:lnTo>
                <a:lnTo>
                  <a:pt x="33563" y="40274"/>
                </a:lnTo>
                <a:lnTo>
                  <a:pt x="40235" y="38180"/>
                </a:lnTo>
                <a:lnTo>
                  <a:pt x="46667" y="36783"/>
                </a:lnTo>
                <a:lnTo>
                  <a:pt x="52940" y="35852"/>
                </a:lnTo>
                <a:lnTo>
                  <a:pt x="59106" y="35232"/>
                </a:lnTo>
                <a:lnTo>
                  <a:pt x="66193" y="33826"/>
                </a:lnTo>
                <a:lnTo>
                  <a:pt x="73895" y="31896"/>
                </a:lnTo>
                <a:lnTo>
                  <a:pt x="82005" y="29618"/>
                </a:lnTo>
                <a:lnTo>
                  <a:pt x="90389" y="28099"/>
                </a:lnTo>
                <a:lnTo>
                  <a:pt x="98955" y="27086"/>
                </a:lnTo>
                <a:lnTo>
                  <a:pt x="107642" y="26411"/>
                </a:lnTo>
                <a:lnTo>
                  <a:pt x="116410" y="24969"/>
                </a:lnTo>
                <a:lnTo>
                  <a:pt x="125232" y="23015"/>
                </a:lnTo>
                <a:lnTo>
                  <a:pt x="165518" y="12751"/>
                </a:lnTo>
                <a:lnTo>
                  <a:pt x="180791" y="9909"/>
                </a:lnTo>
                <a:lnTo>
                  <a:pt x="218927" y="4105"/>
                </a:lnTo>
                <a:lnTo>
                  <a:pt x="236241" y="2161"/>
                </a:lnTo>
                <a:lnTo>
                  <a:pt x="251752" y="864"/>
                </a:lnTo>
                <a:lnTo>
                  <a:pt x="266061" y="0"/>
                </a:lnTo>
                <a:lnTo>
                  <a:pt x="278577" y="416"/>
                </a:lnTo>
                <a:lnTo>
                  <a:pt x="289898" y="1686"/>
                </a:lnTo>
                <a:lnTo>
                  <a:pt x="300422" y="3524"/>
                </a:lnTo>
                <a:lnTo>
                  <a:pt x="309422" y="4750"/>
                </a:lnTo>
                <a:lnTo>
                  <a:pt x="317407" y="5567"/>
                </a:lnTo>
                <a:lnTo>
                  <a:pt x="339329" y="720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8" name="SMARTPenAnnotation1165"/>
          <p:cNvSpPr/>
          <p:nvPr/>
        </p:nvSpPr>
        <p:spPr>
          <a:xfrm>
            <a:off x="4216053" y="3821906"/>
            <a:ext cx="159494" cy="705446"/>
          </a:xfrm>
          <a:custGeom>
            <a:avLst/>
            <a:gdLst/>
            <a:ahLst/>
            <a:cxnLst/>
            <a:rect l="0" t="0" r="0" b="0"/>
            <a:pathLst>
              <a:path w="159494" h="705446">
                <a:moveTo>
                  <a:pt x="7689" y="0"/>
                </a:moveTo>
                <a:lnTo>
                  <a:pt x="0" y="0"/>
                </a:lnTo>
                <a:lnTo>
                  <a:pt x="579" y="992"/>
                </a:lnTo>
                <a:lnTo>
                  <a:pt x="5141" y="6137"/>
                </a:lnTo>
                <a:lnTo>
                  <a:pt x="6557" y="7688"/>
                </a:lnTo>
                <a:lnTo>
                  <a:pt x="7185" y="11024"/>
                </a:lnTo>
                <a:lnTo>
                  <a:pt x="7589" y="21250"/>
                </a:lnTo>
                <a:lnTo>
                  <a:pt x="8615" y="24088"/>
                </a:lnTo>
                <a:lnTo>
                  <a:pt x="12400" y="29888"/>
                </a:lnTo>
                <a:lnTo>
                  <a:pt x="14743" y="35773"/>
                </a:lnTo>
                <a:lnTo>
                  <a:pt x="17364" y="51601"/>
                </a:lnTo>
                <a:lnTo>
                  <a:pt x="21249" y="61298"/>
                </a:lnTo>
                <a:lnTo>
                  <a:pt x="24274" y="82654"/>
                </a:lnTo>
                <a:lnTo>
                  <a:pt x="27628" y="96597"/>
                </a:lnTo>
                <a:lnTo>
                  <a:pt x="32448" y="112957"/>
                </a:lnTo>
                <a:lnTo>
                  <a:pt x="36523" y="132026"/>
                </a:lnTo>
                <a:lnTo>
                  <a:pt x="40348" y="149959"/>
                </a:lnTo>
                <a:lnTo>
                  <a:pt x="42047" y="164544"/>
                </a:lnTo>
                <a:lnTo>
                  <a:pt x="45449" y="182933"/>
                </a:lnTo>
                <a:lnTo>
                  <a:pt x="50268" y="203342"/>
                </a:lnTo>
                <a:lnTo>
                  <a:pt x="52942" y="212952"/>
                </a:lnTo>
                <a:lnTo>
                  <a:pt x="57567" y="232560"/>
                </a:lnTo>
                <a:lnTo>
                  <a:pt x="59622" y="254503"/>
                </a:lnTo>
                <a:lnTo>
                  <a:pt x="63182" y="272193"/>
                </a:lnTo>
                <a:lnTo>
                  <a:pt x="68118" y="293309"/>
                </a:lnTo>
                <a:lnTo>
                  <a:pt x="72227" y="314779"/>
                </a:lnTo>
                <a:lnTo>
                  <a:pt x="76060" y="332386"/>
                </a:lnTo>
                <a:lnTo>
                  <a:pt x="77763" y="353441"/>
                </a:lnTo>
                <a:lnTo>
                  <a:pt x="81166" y="368090"/>
                </a:lnTo>
                <a:lnTo>
                  <a:pt x="85986" y="379892"/>
                </a:lnTo>
                <a:lnTo>
                  <a:pt x="91436" y="395060"/>
                </a:lnTo>
                <a:lnTo>
                  <a:pt x="95341" y="415593"/>
                </a:lnTo>
                <a:lnTo>
                  <a:pt x="98901" y="425478"/>
                </a:lnTo>
                <a:lnTo>
                  <a:pt x="101239" y="429504"/>
                </a:lnTo>
                <a:lnTo>
                  <a:pt x="103837" y="439268"/>
                </a:lnTo>
                <a:lnTo>
                  <a:pt x="105505" y="456965"/>
                </a:lnTo>
                <a:lnTo>
                  <a:pt x="108379" y="469002"/>
                </a:lnTo>
                <a:lnTo>
                  <a:pt x="112929" y="487221"/>
                </a:lnTo>
                <a:lnTo>
                  <a:pt x="113567" y="491502"/>
                </a:lnTo>
                <a:lnTo>
                  <a:pt x="114986" y="494355"/>
                </a:lnTo>
                <a:lnTo>
                  <a:pt x="116923" y="496257"/>
                </a:lnTo>
                <a:lnTo>
                  <a:pt x="119207" y="497526"/>
                </a:lnTo>
                <a:lnTo>
                  <a:pt x="120729" y="499363"/>
                </a:lnTo>
                <a:lnTo>
                  <a:pt x="121745" y="501581"/>
                </a:lnTo>
                <a:lnTo>
                  <a:pt x="122873" y="506690"/>
                </a:lnTo>
                <a:lnTo>
                  <a:pt x="123722" y="526891"/>
                </a:lnTo>
                <a:lnTo>
                  <a:pt x="123772" y="544742"/>
                </a:lnTo>
                <a:lnTo>
                  <a:pt x="124765" y="547708"/>
                </a:lnTo>
                <a:lnTo>
                  <a:pt x="126419" y="549686"/>
                </a:lnTo>
                <a:lnTo>
                  <a:pt x="128514" y="551004"/>
                </a:lnTo>
                <a:lnTo>
                  <a:pt x="129911" y="552875"/>
                </a:lnTo>
                <a:lnTo>
                  <a:pt x="130842" y="555114"/>
                </a:lnTo>
                <a:lnTo>
                  <a:pt x="132152" y="563007"/>
                </a:lnTo>
                <a:lnTo>
                  <a:pt x="132672" y="583432"/>
                </a:lnTo>
                <a:lnTo>
                  <a:pt x="133675" y="586400"/>
                </a:lnTo>
                <a:lnTo>
                  <a:pt x="137435" y="592343"/>
                </a:lnTo>
                <a:lnTo>
                  <a:pt x="140390" y="596527"/>
                </a:lnTo>
                <a:lnTo>
                  <a:pt x="141081" y="600152"/>
                </a:lnTo>
                <a:lnTo>
                  <a:pt x="141612" y="622174"/>
                </a:lnTo>
                <a:lnTo>
                  <a:pt x="141631" y="636994"/>
                </a:lnTo>
                <a:lnTo>
                  <a:pt x="142624" y="639967"/>
                </a:lnTo>
                <a:lnTo>
                  <a:pt x="146374" y="645917"/>
                </a:lnTo>
                <a:lnTo>
                  <a:pt x="148702" y="651868"/>
                </a:lnTo>
                <a:lnTo>
                  <a:pt x="150196" y="663774"/>
                </a:lnTo>
                <a:lnTo>
                  <a:pt x="150455" y="672703"/>
                </a:lnTo>
                <a:lnTo>
                  <a:pt x="151483" y="675679"/>
                </a:lnTo>
                <a:lnTo>
                  <a:pt x="155272" y="681633"/>
                </a:lnTo>
                <a:lnTo>
                  <a:pt x="158243" y="685822"/>
                </a:lnTo>
                <a:lnTo>
                  <a:pt x="158938" y="689448"/>
                </a:lnTo>
                <a:lnTo>
                  <a:pt x="159493" y="70544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9" name="SMARTPenAnnotation1166"/>
          <p:cNvSpPr/>
          <p:nvPr/>
        </p:nvSpPr>
        <p:spPr>
          <a:xfrm>
            <a:off x="4299230" y="4509492"/>
            <a:ext cx="192400" cy="227205"/>
          </a:xfrm>
          <a:custGeom>
            <a:avLst/>
            <a:gdLst/>
            <a:ahLst/>
            <a:cxnLst/>
            <a:rect l="0" t="0" r="0" b="0"/>
            <a:pathLst>
              <a:path w="192400" h="227205">
                <a:moveTo>
                  <a:pt x="4879" y="116086"/>
                </a:moveTo>
                <a:lnTo>
                  <a:pt x="4879" y="130307"/>
                </a:lnTo>
                <a:lnTo>
                  <a:pt x="5871" y="137473"/>
                </a:lnTo>
                <a:lnTo>
                  <a:pt x="7525" y="145226"/>
                </a:lnTo>
                <a:lnTo>
                  <a:pt x="9619" y="153372"/>
                </a:lnTo>
                <a:lnTo>
                  <a:pt x="12008" y="161779"/>
                </a:lnTo>
                <a:lnTo>
                  <a:pt x="17308" y="179059"/>
                </a:lnTo>
                <a:lnTo>
                  <a:pt x="19118" y="185849"/>
                </a:lnTo>
                <a:lnTo>
                  <a:pt x="20324" y="191368"/>
                </a:lnTo>
                <a:lnTo>
                  <a:pt x="21665" y="198162"/>
                </a:lnTo>
                <a:lnTo>
                  <a:pt x="22023" y="198584"/>
                </a:lnTo>
                <a:lnTo>
                  <a:pt x="22262" y="197874"/>
                </a:lnTo>
                <a:lnTo>
                  <a:pt x="22597" y="192133"/>
                </a:lnTo>
                <a:lnTo>
                  <a:pt x="21652" y="189604"/>
                </a:lnTo>
                <a:lnTo>
                  <a:pt x="17956" y="184149"/>
                </a:lnTo>
                <a:lnTo>
                  <a:pt x="16574" y="179321"/>
                </a:lnTo>
                <a:lnTo>
                  <a:pt x="15652" y="173125"/>
                </a:lnTo>
                <a:lnTo>
                  <a:pt x="15038" y="166018"/>
                </a:lnTo>
                <a:lnTo>
                  <a:pt x="13636" y="160288"/>
                </a:lnTo>
                <a:lnTo>
                  <a:pt x="11709" y="155475"/>
                </a:lnTo>
                <a:lnTo>
                  <a:pt x="9432" y="151275"/>
                </a:lnTo>
                <a:lnTo>
                  <a:pt x="7914" y="145499"/>
                </a:lnTo>
                <a:lnTo>
                  <a:pt x="6902" y="138671"/>
                </a:lnTo>
                <a:lnTo>
                  <a:pt x="6228" y="131142"/>
                </a:lnTo>
                <a:lnTo>
                  <a:pt x="4786" y="125132"/>
                </a:lnTo>
                <a:lnTo>
                  <a:pt x="2832" y="120132"/>
                </a:lnTo>
                <a:lnTo>
                  <a:pt x="538" y="115807"/>
                </a:lnTo>
                <a:lnTo>
                  <a:pt x="0" y="112923"/>
                </a:lnTo>
                <a:lnTo>
                  <a:pt x="635" y="111001"/>
                </a:lnTo>
                <a:lnTo>
                  <a:pt x="2049" y="109719"/>
                </a:lnTo>
                <a:lnTo>
                  <a:pt x="3985" y="109857"/>
                </a:lnTo>
                <a:lnTo>
                  <a:pt x="6267" y="110941"/>
                </a:lnTo>
                <a:lnTo>
                  <a:pt x="11449" y="114791"/>
                </a:lnTo>
                <a:lnTo>
                  <a:pt x="17060" y="119810"/>
                </a:lnTo>
                <a:lnTo>
                  <a:pt x="22860" y="125348"/>
                </a:lnTo>
                <a:lnTo>
                  <a:pt x="34669" y="136987"/>
                </a:lnTo>
                <a:lnTo>
                  <a:pt x="37637" y="140934"/>
                </a:lnTo>
                <a:lnTo>
                  <a:pt x="40608" y="145550"/>
                </a:lnTo>
                <a:lnTo>
                  <a:pt x="43582" y="150611"/>
                </a:lnTo>
                <a:lnTo>
                  <a:pt x="47548" y="154977"/>
                </a:lnTo>
                <a:lnTo>
                  <a:pt x="52176" y="158881"/>
                </a:lnTo>
                <a:lnTo>
                  <a:pt x="63603" y="166856"/>
                </a:lnTo>
                <a:lnTo>
                  <a:pt x="78604" y="177014"/>
                </a:lnTo>
                <a:lnTo>
                  <a:pt x="84787" y="181510"/>
                </a:lnTo>
                <a:lnTo>
                  <a:pt x="89901" y="185498"/>
                </a:lnTo>
                <a:lnTo>
                  <a:pt x="94302" y="189150"/>
                </a:lnTo>
                <a:lnTo>
                  <a:pt x="98229" y="192577"/>
                </a:lnTo>
                <a:lnTo>
                  <a:pt x="101839" y="195853"/>
                </a:lnTo>
                <a:lnTo>
                  <a:pt x="105238" y="199030"/>
                </a:lnTo>
                <a:lnTo>
                  <a:pt x="109488" y="202140"/>
                </a:lnTo>
                <a:lnTo>
                  <a:pt x="114306" y="205205"/>
                </a:lnTo>
                <a:lnTo>
                  <a:pt x="119502" y="208240"/>
                </a:lnTo>
                <a:lnTo>
                  <a:pt x="124951" y="211257"/>
                </a:lnTo>
                <a:lnTo>
                  <a:pt x="136296" y="217254"/>
                </a:lnTo>
                <a:lnTo>
                  <a:pt x="143092" y="220242"/>
                </a:lnTo>
                <a:lnTo>
                  <a:pt x="150599" y="223226"/>
                </a:lnTo>
                <a:lnTo>
                  <a:pt x="158580" y="226208"/>
                </a:lnTo>
                <a:lnTo>
                  <a:pt x="164894" y="227204"/>
                </a:lnTo>
                <a:lnTo>
                  <a:pt x="170094" y="226875"/>
                </a:lnTo>
                <a:lnTo>
                  <a:pt x="174554" y="225665"/>
                </a:lnTo>
                <a:lnTo>
                  <a:pt x="177527" y="223865"/>
                </a:lnTo>
                <a:lnTo>
                  <a:pt x="179509" y="221673"/>
                </a:lnTo>
                <a:lnTo>
                  <a:pt x="180830" y="219219"/>
                </a:lnTo>
                <a:lnTo>
                  <a:pt x="182703" y="217583"/>
                </a:lnTo>
                <a:lnTo>
                  <a:pt x="184944" y="216493"/>
                </a:lnTo>
                <a:lnTo>
                  <a:pt x="187430" y="215766"/>
                </a:lnTo>
                <a:lnTo>
                  <a:pt x="189087" y="213298"/>
                </a:lnTo>
                <a:lnTo>
                  <a:pt x="190192" y="209667"/>
                </a:lnTo>
                <a:lnTo>
                  <a:pt x="190929" y="205262"/>
                </a:lnTo>
                <a:lnTo>
                  <a:pt x="191420" y="201334"/>
                </a:lnTo>
                <a:lnTo>
                  <a:pt x="191966" y="194322"/>
                </a:lnTo>
                <a:lnTo>
                  <a:pt x="192209" y="185253"/>
                </a:lnTo>
                <a:lnTo>
                  <a:pt x="192399" y="120264"/>
                </a:lnTo>
                <a:lnTo>
                  <a:pt x="190416" y="110934"/>
                </a:lnTo>
                <a:lnTo>
                  <a:pt x="187109" y="99753"/>
                </a:lnTo>
                <a:lnTo>
                  <a:pt x="182920" y="87338"/>
                </a:lnTo>
                <a:lnTo>
                  <a:pt x="179136" y="75092"/>
                </a:lnTo>
                <a:lnTo>
                  <a:pt x="172285" y="50903"/>
                </a:lnTo>
                <a:lnTo>
                  <a:pt x="168077" y="39888"/>
                </a:lnTo>
                <a:lnTo>
                  <a:pt x="163287" y="29569"/>
                </a:lnTo>
                <a:lnTo>
                  <a:pt x="158109" y="19712"/>
                </a:lnTo>
                <a:lnTo>
                  <a:pt x="154657" y="12149"/>
                </a:lnTo>
                <a:lnTo>
                  <a:pt x="152356" y="6115"/>
                </a:lnTo>
                <a:lnTo>
                  <a:pt x="13882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0" name="SMARTPenAnnotation1167"/>
          <p:cNvSpPr/>
          <p:nvPr/>
        </p:nvSpPr>
        <p:spPr>
          <a:xfrm>
            <a:off x="4330898" y="4679156"/>
            <a:ext cx="44649" cy="142876"/>
          </a:xfrm>
          <a:custGeom>
            <a:avLst/>
            <a:gdLst/>
            <a:ahLst/>
            <a:cxnLst/>
            <a:rect l="0" t="0" r="0" b="0"/>
            <a:pathLst>
              <a:path w="44649" h="142876">
                <a:moveTo>
                  <a:pt x="0" y="0"/>
                </a:moveTo>
                <a:lnTo>
                  <a:pt x="4740" y="9481"/>
                </a:lnTo>
                <a:lnTo>
                  <a:pt x="7129" y="17234"/>
                </a:lnTo>
                <a:lnTo>
                  <a:pt x="9714" y="27365"/>
                </a:lnTo>
                <a:lnTo>
                  <a:pt x="12429" y="39079"/>
                </a:lnTo>
                <a:lnTo>
                  <a:pt x="15231" y="46889"/>
                </a:lnTo>
                <a:lnTo>
                  <a:pt x="18092" y="52095"/>
                </a:lnTo>
                <a:lnTo>
                  <a:pt x="20991" y="55566"/>
                </a:lnTo>
                <a:lnTo>
                  <a:pt x="22923" y="59864"/>
                </a:lnTo>
                <a:lnTo>
                  <a:pt x="24212" y="64714"/>
                </a:lnTo>
                <a:lnTo>
                  <a:pt x="25071" y="69932"/>
                </a:lnTo>
                <a:lnTo>
                  <a:pt x="25644" y="74402"/>
                </a:lnTo>
                <a:lnTo>
                  <a:pt x="26025" y="78375"/>
                </a:lnTo>
                <a:lnTo>
                  <a:pt x="26280" y="82016"/>
                </a:lnTo>
                <a:lnTo>
                  <a:pt x="27442" y="86427"/>
                </a:lnTo>
                <a:lnTo>
                  <a:pt x="29209" y="91352"/>
                </a:lnTo>
                <a:lnTo>
                  <a:pt x="31379" y="96620"/>
                </a:lnTo>
                <a:lnTo>
                  <a:pt x="33817" y="102117"/>
                </a:lnTo>
                <a:lnTo>
                  <a:pt x="39174" y="113515"/>
                </a:lnTo>
                <a:lnTo>
                  <a:pt x="40998" y="118341"/>
                </a:lnTo>
                <a:lnTo>
                  <a:pt x="42215" y="122550"/>
                </a:lnTo>
                <a:lnTo>
                  <a:pt x="43026" y="126349"/>
                </a:lnTo>
                <a:lnTo>
                  <a:pt x="43567" y="129872"/>
                </a:lnTo>
                <a:lnTo>
                  <a:pt x="43927" y="133215"/>
                </a:lnTo>
                <a:lnTo>
                  <a:pt x="44648" y="1428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1" name="SMARTPenAnnotation1168"/>
          <p:cNvSpPr/>
          <p:nvPr/>
        </p:nvSpPr>
        <p:spPr>
          <a:xfrm>
            <a:off x="4446984" y="5063132"/>
            <a:ext cx="151806" cy="589361"/>
          </a:xfrm>
          <a:custGeom>
            <a:avLst/>
            <a:gdLst/>
            <a:ahLst/>
            <a:cxnLst/>
            <a:rect l="0" t="0" r="0" b="0"/>
            <a:pathLst>
              <a:path w="151806" h="589361">
                <a:moveTo>
                  <a:pt x="0" y="0"/>
                </a:moveTo>
                <a:lnTo>
                  <a:pt x="0" y="27806"/>
                </a:lnTo>
                <a:lnTo>
                  <a:pt x="1984" y="37389"/>
                </a:lnTo>
                <a:lnTo>
                  <a:pt x="5291" y="50723"/>
                </a:lnTo>
                <a:lnTo>
                  <a:pt x="9481" y="66557"/>
                </a:lnTo>
                <a:lnTo>
                  <a:pt x="12274" y="79099"/>
                </a:lnTo>
                <a:lnTo>
                  <a:pt x="14135" y="89443"/>
                </a:lnTo>
                <a:lnTo>
                  <a:pt x="17196" y="106229"/>
                </a:lnTo>
                <a:lnTo>
                  <a:pt x="21864" y="120304"/>
                </a:lnTo>
                <a:lnTo>
                  <a:pt x="24600" y="133174"/>
                </a:lnTo>
                <a:lnTo>
                  <a:pt x="26808" y="148486"/>
                </a:lnTo>
                <a:lnTo>
                  <a:pt x="31097" y="171827"/>
                </a:lnTo>
                <a:lnTo>
                  <a:pt x="32637" y="182020"/>
                </a:lnTo>
                <a:lnTo>
                  <a:pt x="34349" y="198638"/>
                </a:lnTo>
                <a:lnTo>
                  <a:pt x="37756" y="215284"/>
                </a:lnTo>
                <a:lnTo>
                  <a:pt x="40053" y="223890"/>
                </a:lnTo>
                <a:lnTo>
                  <a:pt x="42577" y="231611"/>
                </a:lnTo>
                <a:lnTo>
                  <a:pt x="45252" y="238743"/>
                </a:lnTo>
                <a:lnTo>
                  <a:pt x="48028" y="245483"/>
                </a:lnTo>
                <a:lnTo>
                  <a:pt x="49877" y="254937"/>
                </a:lnTo>
                <a:lnTo>
                  <a:pt x="51111" y="266200"/>
                </a:lnTo>
                <a:lnTo>
                  <a:pt x="51934" y="278670"/>
                </a:lnTo>
                <a:lnTo>
                  <a:pt x="53474" y="288968"/>
                </a:lnTo>
                <a:lnTo>
                  <a:pt x="59390" y="312942"/>
                </a:lnTo>
                <a:lnTo>
                  <a:pt x="61122" y="326278"/>
                </a:lnTo>
                <a:lnTo>
                  <a:pt x="64538" y="338820"/>
                </a:lnTo>
                <a:lnTo>
                  <a:pt x="66838" y="344943"/>
                </a:lnTo>
                <a:lnTo>
                  <a:pt x="69363" y="352993"/>
                </a:lnTo>
                <a:lnTo>
                  <a:pt x="74815" y="372521"/>
                </a:lnTo>
                <a:lnTo>
                  <a:pt x="77899" y="389138"/>
                </a:lnTo>
                <a:lnTo>
                  <a:pt x="80263" y="403138"/>
                </a:lnTo>
                <a:lnTo>
                  <a:pt x="86179" y="421184"/>
                </a:lnTo>
                <a:lnTo>
                  <a:pt x="88373" y="434248"/>
                </a:lnTo>
                <a:lnTo>
                  <a:pt x="88886" y="444684"/>
                </a:lnTo>
                <a:lnTo>
                  <a:pt x="91007" y="452230"/>
                </a:lnTo>
                <a:lnTo>
                  <a:pt x="94406" y="461229"/>
                </a:lnTo>
                <a:lnTo>
                  <a:pt x="98656" y="471197"/>
                </a:lnTo>
                <a:lnTo>
                  <a:pt x="103378" y="484919"/>
                </a:lnTo>
                <a:lnTo>
                  <a:pt x="104638" y="489967"/>
                </a:lnTo>
                <a:lnTo>
                  <a:pt x="108683" y="498222"/>
                </a:lnTo>
                <a:lnTo>
                  <a:pt x="111150" y="501812"/>
                </a:lnTo>
                <a:lnTo>
                  <a:pt x="113893" y="511093"/>
                </a:lnTo>
                <a:lnTo>
                  <a:pt x="114623" y="516346"/>
                </a:lnTo>
                <a:lnTo>
                  <a:pt x="118082" y="524828"/>
                </a:lnTo>
                <a:lnTo>
                  <a:pt x="120393" y="528479"/>
                </a:lnTo>
                <a:lnTo>
                  <a:pt x="122926" y="531906"/>
                </a:lnTo>
                <a:lnTo>
                  <a:pt x="125607" y="535182"/>
                </a:lnTo>
                <a:lnTo>
                  <a:pt x="128387" y="538359"/>
                </a:lnTo>
                <a:lnTo>
                  <a:pt x="130240" y="541468"/>
                </a:lnTo>
                <a:lnTo>
                  <a:pt x="132298" y="547569"/>
                </a:lnTo>
                <a:lnTo>
                  <a:pt x="133457" y="556583"/>
                </a:lnTo>
                <a:lnTo>
                  <a:pt x="134612" y="559571"/>
                </a:lnTo>
                <a:lnTo>
                  <a:pt x="151805" y="58936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" name="SMARTPenAnnotation1169"/>
          <p:cNvSpPr/>
          <p:nvPr/>
        </p:nvSpPr>
        <p:spPr>
          <a:xfrm>
            <a:off x="4466230" y="5697282"/>
            <a:ext cx="123630" cy="401695"/>
          </a:xfrm>
          <a:custGeom>
            <a:avLst/>
            <a:gdLst/>
            <a:ahLst/>
            <a:cxnLst/>
            <a:rect l="0" t="0" r="0" b="0"/>
            <a:pathLst>
              <a:path w="123630" h="401695">
                <a:moveTo>
                  <a:pt x="87910" y="62366"/>
                </a:moveTo>
                <a:lnTo>
                  <a:pt x="87910" y="52885"/>
                </a:lnTo>
                <a:lnTo>
                  <a:pt x="86918" y="49100"/>
                </a:lnTo>
                <a:lnTo>
                  <a:pt x="83170" y="42249"/>
                </a:lnTo>
                <a:lnTo>
                  <a:pt x="70741" y="23332"/>
                </a:lnTo>
                <a:lnTo>
                  <a:pt x="66542" y="18485"/>
                </a:lnTo>
                <a:lnTo>
                  <a:pt x="62751" y="15253"/>
                </a:lnTo>
                <a:lnTo>
                  <a:pt x="59231" y="13097"/>
                </a:lnTo>
                <a:lnTo>
                  <a:pt x="56884" y="10669"/>
                </a:lnTo>
                <a:lnTo>
                  <a:pt x="55320" y="8058"/>
                </a:lnTo>
                <a:lnTo>
                  <a:pt x="54277" y="5324"/>
                </a:lnTo>
                <a:lnTo>
                  <a:pt x="52590" y="3502"/>
                </a:lnTo>
                <a:lnTo>
                  <a:pt x="50472" y="2288"/>
                </a:lnTo>
                <a:lnTo>
                  <a:pt x="48069" y="1478"/>
                </a:lnTo>
                <a:lnTo>
                  <a:pt x="45474" y="938"/>
                </a:lnTo>
                <a:lnTo>
                  <a:pt x="42752" y="578"/>
                </a:lnTo>
                <a:lnTo>
                  <a:pt x="39946" y="338"/>
                </a:lnTo>
                <a:lnTo>
                  <a:pt x="37082" y="178"/>
                </a:lnTo>
                <a:lnTo>
                  <a:pt x="31255" y="0"/>
                </a:lnTo>
                <a:lnTo>
                  <a:pt x="29304" y="945"/>
                </a:lnTo>
                <a:lnTo>
                  <a:pt x="28003" y="2567"/>
                </a:lnTo>
                <a:lnTo>
                  <a:pt x="27136" y="4641"/>
                </a:lnTo>
                <a:lnTo>
                  <a:pt x="23527" y="9590"/>
                </a:lnTo>
                <a:lnTo>
                  <a:pt x="21176" y="12299"/>
                </a:lnTo>
                <a:lnTo>
                  <a:pt x="18616" y="16090"/>
                </a:lnTo>
                <a:lnTo>
                  <a:pt x="15917" y="20601"/>
                </a:lnTo>
                <a:lnTo>
                  <a:pt x="13126" y="25593"/>
                </a:lnTo>
                <a:lnTo>
                  <a:pt x="10024" y="36431"/>
                </a:lnTo>
                <a:lnTo>
                  <a:pt x="9197" y="42100"/>
                </a:lnTo>
                <a:lnTo>
                  <a:pt x="7653" y="49847"/>
                </a:lnTo>
                <a:lnTo>
                  <a:pt x="3292" y="69039"/>
                </a:lnTo>
                <a:lnTo>
                  <a:pt x="1733" y="79713"/>
                </a:lnTo>
                <a:lnTo>
                  <a:pt x="693" y="90798"/>
                </a:lnTo>
                <a:lnTo>
                  <a:pt x="0" y="102157"/>
                </a:lnTo>
                <a:lnTo>
                  <a:pt x="530" y="114690"/>
                </a:lnTo>
                <a:lnTo>
                  <a:pt x="1875" y="128007"/>
                </a:lnTo>
                <a:lnTo>
                  <a:pt x="3764" y="141845"/>
                </a:lnTo>
                <a:lnTo>
                  <a:pt x="7008" y="155039"/>
                </a:lnTo>
                <a:lnTo>
                  <a:pt x="11156" y="167805"/>
                </a:lnTo>
                <a:lnTo>
                  <a:pt x="31764" y="220607"/>
                </a:lnTo>
                <a:lnTo>
                  <a:pt x="41550" y="245251"/>
                </a:lnTo>
                <a:lnTo>
                  <a:pt x="50058" y="265649"/>
                </a:lnTo>
                <a:lnTo>
                  <a:pt x="64803" y="298896"/>
                </a:lnTo>
                <a:lnTo>
                  <a:pt x="79520" y="330446"/>
                </a:lnTo>
                <a:lnTo>
                  <a:pt x="99645" y="371323"/>
                </a:lnTo>
                <a:lnTo>
                  <a:pt x="105656" y="381446"/>
                </a:lnTo>
                <a:lnTo>
                  <a:pt x="110654" y="388196"/>
                </a:lnTo>
                <a:lnTo>
                  <a:pt x="123629" y="4016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3" name="SMARTPenAnnotation1170"/>
          <p:cNvSpPr/>
          <p:nvPr/>
        </p:nvSpPr>
        <p:spPr>
          <a:xfrm>
            <a:off x="4464843" y="5893993"/>
            <a:ext cx="169665" cy="35320"/>
          </a:xfrm>
          <a:custGeom>
            <a:avLst/>
            <a:gdLst/>
            <a:ahLst/>
            <a:cxnLst/>
            <a:rect l="0" t="0" r="0" b="0"/>
            <a:pathLst>
              <a:path w="169665" h="35320">
                <a:moveTo>
                  <a:pt x="169664" y="17460"/>
                </a:moveTo>
                <a:lnTo>
                  <a:pt x="143059" y="4157"/>
                </a:lnTo>
                <a:lnTo>
                  <a:pt x="137045" y="2638"/>
                </a:lnTo>
                <a:lnTo>
                  <a:pt x="130059" y="1626"/>
                </a:lnTo>
                <a:lnTo>
                  <a:pt x="122425" y="951"/>
                </a:lnTo>
                <a:lnTo>
                  <a:pt x="116343" y="501"/>
                </a:lnTo>
                <a:lnTo>
                  <a:pt x="106940" y="0"/>
                </a:lnTo>
                <a:lnTo>
                  <a:pt x="102051" y="859"/>
                </a:lnTo>
                <a:lnTo>
                  <a:pt x="96808" y="2424"/>
                </a:lnTo>
                <a:lnTo>
                  <a:pt x="91328" y="4460"/>
                </a:lnTo>
                <a:lnTo>
                  <a:pt x="85690" y="5816"/>
                </a:lnTo>
                <a:lnTo>
                  <a:pt x="79947" y="6721"/>
                </a:lnTo>
                <a:lnTo>
                  <a:pt x="74134" y="7324"/>
                </a:lnTo>
                <a:lnTo>
                  <a:pt x="68274" y="8718"/>
                </a:lnTo>
                <a:lnTo>
                  <a:pt x="62384" y="10640"/>
                </a:lnTo>
                <a:lnTo>
                  <a:pt x="56472" y="12913"/>
                </a:lnTo>
                <a:lnTo>
                  <a:pt x="51539" y="14429"/>
                </a:lnTo>
                <a:lnTo>
                  <a:pt x="47258" y="15439"/>
                </a:lnTo>
                <a:lnTo>
                  <a:pt x="43412" y="16112"/>
                </a:lnTo>
                <a:lnTo>
                  <a:pt x="39855" y="17554"/>
                </a:lnTo>
                <a:lnTo>
                  <a:pt x="36492" y="19507"/>
                </a:lnTo>
                <a:lnTo>
                  <a:pt x="33258" y="21801"/>
                </a:lnTo>
                <a:lnTo>
                  <a:pt x="30110" y="23331"/>
                </a:lnTo>
                <a:lnTo>
                  <a:pt x="27018" y="24350"/>
                </a:lnTo>
                <a:lnTo>
                  <a:pt x="23965" y="25030"/>
                </a:lnTo>
                <a:lnTo>
                  <a:pt x="20938" y="26475"/>
                </a:lnTo>
                <a:lnTo>
                  <a:pt x="17927" y="28431"/>
                </a:lnTo>
                <a:lnTo>
                  <a:pt x="14928" y="30727"/>
                </a:lnTo>
                <a:lnTo>
                  <a:pt x="11937" y="32258"/>
                </a:lnTo>
                <a:lnTo>
                  <a:pt x="8950" y="33278"/>
                </a:lnTo>
                <a:lnTo>
                  <a:pt x="0" y="353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4" name="SMARTPenAnnotation1171"/>
          <p:cNvSpPr/>
          <p:nvPr/>
        </p:nvSpPr>
        <p:spPr>
          <a:xfrm>
            <a:off x="4643956" y="5893702"/>
            <a:ext cx="95724" cy="71207"/>
          </a:xfrm>
          <a:custGeom>
            <a:avLst/>
            <a:gdLst/>
            <a:ahLst/>
            <a:cxnLst/>
            <a:rect l="0" t="0" r="0" b="0"/>
            <a:pathLst>
              <a:path w="95724" h="71207">
                <a:moveTo>
                  <a:pt x="44129" y="8821"/>
                </a:moveTo>
                <a:lnTo>
                  <a:pt x="36441" y="1132"/>
                </a:lnTo>
                <a:lnTo>
                  <a:pt x="35035" y="719"/>
                </a:lnTo>
                <a:lnTo>
                  <a:pt x="33106" y="443"/>
                </a:lnTo>
                <a:lnTo>
                  <a:pt x="30827" y="259"/>
                </a:lnTo>
                <a:lnTo>
                  <a:pt x="28316" y="137"/>
                </a:lnTo>
                <a:lnTo>
                  <a:pt x="22880" y="0"/>
                </a:lnTo>
                <a:lnTo>
                  <a:pt x="20041" y="956"/>
                </a:lnTo>
                <a:lnTo>
                  <a:pt x="17157" y="2586"/>
                </a:lnTo>
                <a:lnTo>
                  <a:pt x="14241" y="4664"/>
                </a:lnTo>
                <a:lnTo>
                  <a:pt x="11306" y="6050"/>
                </a:lnTo>
                <a:lnTo>
                  <a:pt x="8356" y="6974"/>
                </a:lnTo>
                <a:lnTo>
                  <a:pt x="5398" y="7590"/>
                </a:lnTo>
                <a:lnTo>
                  <a:pt x="3426" y="8992"/>
                </a:lnTo>
                <a:lnTo>
                  <a:pt x="2111" y="10919"/>
                </a:lnTo>
                <a:lnTo>
                  <a:pt x="1234" y="13197"/>
                </a:lnTo>
                <a:lnTo>
                  <a:pt x="650" y="15707"/>
                </a:lnTo>
                <a:lnTo>
                  <a:pt x="260" y="18373"/>
                </a:lnTo>
                <a:lnTo>
                  <a:pt x="0" y="21142"/>
                </a:lnTo>
                <a:lnTo>
                  <a:pt x="820" y="24972"/>
                </a:lnTo>
                <a:lnTo>
                  <a:pt x="2358" y="29511"/>
                </a:lnTo>
                <a:lnTo>
                  <a:pt x="4375" y="34521"/>
                </a:lnTo>
                <a:lnTo>
                  <a:pt x="5721" y="38852"/>
                </a:lnTo>
                <a:lnTo>
                  <a:pt x="6617" y="42732"/>
                </a:lnTo>
                <a:lnTo>
                  <a:pt x="7215" y="46312"/>
                </a:lnTo>
                <a:lnTo>
                  <a:pt x="8606" y="49690"/>
                </a:lnTo>
                <a:lnTo>
                  <a:pt x="10525" y="52934"/>
                </a:lnTo>
                <a:lnTo>
                  <a:pt x="12797" y="56089"/>
                </a:lnTo>
                <a:lnTo>
                  <a:pt x="16296" y="58193"/>
                </a:lnTo>
                <a:lnTo>
                  <a:pt x="20613" y="59595"/>
                </a:lnTo>
                <a:lnTo>
                  <a:pt x="25476" y="60530"/>
                </a:lnTo>
                <a:lnTo>
                  <a:pt x="29709" y="62145"/>
                </a:lnTo>
                <a:lnTo>
                  <a:pt x="33524" y="64214"/>
                </a:lnTo>
                <a:lnTo>
                  <a:pt x="37059" y="66585"/>
                </a:lnTo>
                <a:lnTo>
                  <a:pt x="40408" y="68167"/>
                </a:lnTo>
                <a:lnTo>
                  <a:pt x="43633" y="69221"/>
                </a:lnTo>
                <a:lnTo>
                  <a:pt x="46775" y="69924"/>
                </a:lnTo>
                <a:lnTo>
                  <a:pt x="51846" y="70392"/>
                </a:lnTo>
                <a:lnTo>
                  <a:pt x="58204" y="70704"/>
                </a:lnTo>
                <a:lnTo>
                  <a:pt x="76081" y="71144"/>
                </a:lnTo>
                <a:lnTo>
                  <a:pt x="80313" y="71206"/>
                </a:lnTo>
                <a:lnTo>
                  <a:pt x="84127" y="70254"/>
                </a:lnTo>
                <a:lnTo>
                  <a:pt x="87662" y="68628"/>
                </a:lnTo>
                <a:lnTo>
                  <a:pt x="91010" y="66552"/>
                </a:lnTo>
                <a:lnTo>
                  <a:pt x="93243" y="64175"/>
                </a:lnTo>
                <a:lnTo>
                  <a:pt x="94731" y="61599"/>
                </a:lnTo>
                <a:lnTo>
                  <a:pt x="95723" y="58889"/>
                </a:lnTo>
                <a:lnTo>
                  <a:pt x="95392" y="57083"/>
                </a:lnTo>
                <a:lnTo>
                  <a:pt x="94179" y="55879"/>
                </a:lnTo>
                <a:lnTo>
                  <a:pt x="92379" y="55075"/>
                </a:lnTo>
                <a:lnTo>
                  <a:pt x="91179" y="53548"/>
                </a:lnTo>
                <a:lnTo>
                  <a:pt x="90379" y="51537"/>
                </a:lnTo>
                <a:lnTo>
                  <a:pt x="89845" y="49205"/>
                </a:lnTo>
                <a:lnTo>
                  <a:pt x="88497" y="46658"/>
                </a:lnTo>
                <a:lnTo>
                  <a:pt x="86607" y="43967"/>
                </a:lnTo>
                <a:lnTo>
                  <a:pt x="84354" y="41181"/>
                </a:lnTo>
                <a:lnTo>
                  <a:pt x="81860" y="38332"/>
                </a:lnTo>
                <a:lnTo>
                  <a:pt x="79205" y="35441"/>
                </a:lnTo>
                <a:lnTo>
                  <a:pt x="76443" y="32520"/>
                </a:lnTo>
                <a:lnTo>
                  <a:pt x="72617" y="29581"/>
                </a:lnTo>
                <a:lnTo>
                  <a:pt x="68082" y="26630"/>
                </a:lnTo>
                <a:lnTo>
                  <a:pt x="63074" y="23670"/>
                </a:lnTo>
                <a:lnTo>
                  <a:pt x="59736" y="20705"/>
                </a:lnTo>
                <a:lnTo>
                  <a:pt x="57510" y="17736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5" name="SMARTPenAnnotation1172"/>
          <p:cNvSpPr/>
          <p:nvPr/>
        </p:nvSpPr>
        <p:spPr>
          <a:xfrm>
            <a:off x="4741819" y="5866804"/>
            <a:ext cx="98031" cy="79844"/>
          </a:xfrm>
          <a:custGeom>
            <a:avLst/>
            <a:gdLst/>
            <a:ahLst/>
            <a:cxnLst/>
            <a:rect l="0" t="0" r="0" b="0"/>
            <a:pathLst>
              <a:path w="98031" h="79844">
                <a:moveTo>
                  <a:pt x="71282" y="26789"/>
                </a:moveTo>
                <a:lnTo>
                  <a:pt x="66542" y="22049"/>
                </a:lnTo>
                <a:lnTo>
                  <a:pt x="64153" y="20652"/>
                </a:lnTo>
                <a:lnTo>
                  <a:pt x="61569" y="19721"/>
                </a:lnTo>
                <a:lnTo>
                  <a:pt x="58853" y="19101"/>
                </a:lnTo>
                <a:lnTo>
                  <a:pt x="55059" y="18687"/>
                </a:lnTo>
                <a:lnTo>
                  <a:pt x="50545" y="18411"/>
                </a:lnTo>
                <a:lnTo>
                  <a:pt x="41229" y="18105"/>
                </a:lnTo>
                <a:lnTo>
                  <a:pt x="27165" y="17908"/>
                </a:lnTo>
                <a:lnTo>
                  <a:pt x="14832" y="17869"/>
                </a:lnTo>
                <a:lnTo>
                  <a:pt x="11821" y="18858"/>
                </a:lnTo>
                <a:lnTo>
                  <a:pt x="8821" y="20510"/>
                </a:lnTo>
                <a:lnTo>
                  <a:pt x="1618" y="25549"/>
                </a:lnTo>
                <a:lnTo>
                  <a:pt x="1027" y="27947"/>
                </a:lnTo>
                <a:lnTo>
                  <a:pt x="632" y="31530"/>
                </a:lnTo>
                <a:lnTo>
                  <a:pt x="370" y="35903"/>
                </a:lnTo>
                <a:lnTo>
                  <a:pt x="78" y="43408"/>
                </a:lnTo>
                <a:lnTo>
                  <a:pt x="0" y="46798"/>
                </a:lnTo>
                <a:lnTo>
                  <a:pt x="941" y="50050"/>
                </a:lnTo>
                <a:lnTo>
                  <a:pt x="2560" y="53211"/>
                </a:lnTo>
                <a:lnTo>
                  <a:pt x="4631" y="56310"/>
                </a:lnTo>
                <a:lnTo>
                  <a:pt x="7005" y="59368"/>
                </a:lnTo>
                <a:lnTo>
                  <a:pt x="9579" y="62399"/>
                </a:lnTo>
                <a:lnTo>
                  <a:pt x="12288" y="65412"/>
                </a:lnTo>
                <a:lnTo>
                  <a:pt x="17943" y="71406"/>
                </a:lnTo>
                <a:lnTo>
                  <a:pt x="20839" y="74393"/>
                </a:lnTo>
                <a:lnTo>
                  <a:pt x="24755" y="76384"/>
                </a:lnTo>
                <a:lnTo>
                  <a:pt x="29350" y="77712"/>
                </a:lnTo>
                <a:lnTo>
                  <a:pt x="34397" y="78597"/>
                </a:lnTo>
                <a:lnTo>
                  <a:pt x="40739" y="79187"/>
                </a:lnTo>
                <a:lnTo>
                  <a:pt x="47944" y="79581"/>
                </a:lnTo>
                <a:lnTo>
                  <a:pt x="55723" y="79843"/>
                </a:lnTo>
                <a:lnTo>
                  <a:pt x="62894" y="79026"/>
                </a:lnTo>
                <a:lnTo>
                  <a:pt x="69659" y="77488"/>
                </a:lnTo>
                <a:lnTo>
                  <a:pt x="76153" y="75472"/>
                </a:lnTo>
                <a:lnTo>
                  <a:pt x="80483" y="73135"/>
                </a:lnTo>
                <a:lnTo>
                  <a:pt x="83369" y="70585"/>
                </a:lnTo>
                <a:lnTo>
                  <a:pt x="85293" y="67892"/>
                </a:lnTo>
                <a:lnTo>
                  <a:pt x="87568" y="64113"/>
                </a:lnTo>
                <a:lnTo>
                  <a:pt x="90077" y="59610"/>
                </a:lnTo>
                <a:lnTo>
                  <a:pt x="92742" y="54622"/>
                </a:lnTo>
                <a:lnTo>
                  <a:pt x="94518" y="50306"/>
                </a:lnTo>
                <a:lnTo>
                  <a:pt x="95702" y="46436"/>
                </a:lnTo>
                <a:lnTo>
                  <a:pt x="96492" y="42864"/>
                </a:lnTo>
                <a:lnTo>
                  <a:pt x="97019" y="39490"/>
                </a:lnTo>
                <a:lnTo>
                  <a:pt x="97369" y="36249"/>
                </a:lnTo>
                <a:lnTo>
                  <a:pt x="97603" y="33095"/>
                </a:lnTo>
                <a:lnTo>
                  <a:pt x="97760" y="30001"/>
                </a:lnTo>
                <a:lnTo>
                  <a:pt x="98030" y="19654"/>
                </a:lnTo>
                <a:lnTo>
                  <a:pt x="97051" y="18064"/>
                </a:lnTo>
                <a:lnTo>
                  <a:pt x="95407" y="16011"/>
                </a:lnTo>
                <a:lnTo>
                  <a:pt x="90379" y="10329"/>
                </a:lnTo>
                <a:lnTo>
                  <a:pt x="81562" y="1364"/>
                </a:lnTo>
                <a:lnTo>
                  <a:pt x="80120" y="909"/>
                </a:lnTo>
                <a:lnTo>
                  <a:pt x="78166" y="606"/>
                </a:lnTo>
                <a:lnTo>
                  <a:pt x="71282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6" name="SMARTPenAnnotation1173"/>
          <p:cNvSpPr/>
          <p:nvPr/>
        </p:nvSpPr>
        <p:spPr>
          <a:xfrm>
            <a:off x="4912723" y="5637035"/>
            <a:ext cx="123621" cy="327839"/>
          </a:xfrm>
          <a:custGeom>
            <a:avLst/>
            <a:gdLst/>
            <a:ahLst/>
            <a:cxnLst/>
            <a:rect l="0" t="0" r="0" b="0"/>
            <a:pathLst>
              <a:path w="123621" h="327839">
                <a:moveTo>
                  <a:pt x="61112" y="238699"/>
                </a:moveTo>
                <a:lnTo>
                  <a:pt x="51632" y="229218"/>
                </a:lnTo>
                <a:lnTo>
                  <a:pt x="48838" y="225433"/>
                </a:lnTo>
                <a:lnTo>
                  <a:pt x="45735" y="218581"/>
                </a:lnTo>
                <a:lnTo>
                  <a:pt x="43916" y="216358"/>
                </a:lnTo>
                <a:lnTo>
                  <a:pt x="41711" y="214875"/>
                </a:lnTo>
                <a:lnTo>
                  <a:pt x="39248" y="213886"/>
                </a:lnTo>
                <a:lnTo>
                  <a:pt x="36615" y="213228"/>
                </a:lnTo>
                <a:lnTo>
                  <a:pt x="33867" y="212788"/>
                </a:lnTo>
                <a:lnTo>
                  <a:pt x="31042" y="212496"/>
                </a:lnTo>
                <a:lnTo>
                  <a:pt x="28167" y="212300"/>
                </a:lnTo>
                <a:lnTo>
                  <a:pt x="25258" y="212170"/>
                </a:lnTo>
                <a:lnTo>
                  <a:pt x="22327" y="212084"/>
                </a:lnTo>
                <a:lnTo>
                  <a:pt x="19380" y="213018"/>
                </a:lnTo>
                <a:lnTo>
                  <a:pt x="16424" y="214633"/>
                </a:lnTo>
                <a:lnTo>
                  <a:pt x="13461" y="216702"/>
                </a:lnTo>
                <a:lnTo>
                  <a:pt x="11485" y="219073"/>
                </a:lnTo>
                <a:lnTo>
                  <a:pt x="10168" y="221647"/>
                </a:lnTo>
                <a:lnTo>
                  <a:pt x="9290" y="224354"/>
                </a:lnTo>
                <a:lnTo>
                  <a:pt x="5669" y="230008"/>
                </a:lnTo>
                <a:lnTo>
                  <a:pt x="3314" y="232905"/>
                </a:lnTo>
                <a:lnTo>
                  <a:pt x="1744" y="236821"/>
                </a:lnTo>
                <a:lnTo>
                  <a:pt x="0" y="246463"/>
                </a:lnTo>
                <a:lnTo>
                  <a:pt x="527" y="253797"/>
                </a:lnTo>
                <a:lnTo>
                  <a:pt x="1871" y="262655"/>
                </a:lnTo>
                <a:lnTo>
                  <a:pt x="3759" y="272529"/>
                </a:lnTo>
                <a:lnTo>
                  <a:pt x="6009" y="280104"/>
                </a:lnTo>
                <a:lnTo>
                  <a:pt x="8502" y="286146"/>
                </a:lnTo>
                <a:lnTo>
                  <a:pt x="11156" y="291166"/>
                </a:lnTo>
                <a:lnTo>
                  <a:pt x="14105" y="299390"/>
                </a:lnTo>
                <a:lnTo>
                  <a:pt x="14892" y="302972"/>
                </a:lnTo>
                <a:lnTo>
                  <a:pt x="18411" y="309598"/>
                </a:lnTo>
                <a:lnTo>
                  <a:pt x="20739" y="312754"/>
                </a:lnTo>
                <a:lnTo>
                  <a:pt x="23282" y="315850"/>
                </a:lnTo>
                <a:lnTo>
                  <a:pt x="25971" y="318907"/>
                </a:lnTo>
                <a:lnTo>
                  <a:pt x="28755" y="321936"/>
                </a:lnTo>
                <a:lnTo>
                  <a:pt x="31603" y="323956"/>
                </a:lnTo>
                <a:lnTo>
                  <a:pt x="34495" y="325303"/>
                </a:lnTo>
                <a:lnTo>
                  <a:pt x="41523" y="327464"/>
                </a:lnTo>
                <a:lnTo>
                  <a:pt x="45130" y="327759"/>
                </a:lnTo>
                <a:lnTo>
                  <a:pt x="47481" y="327838"/>
                </a:lnTo>
                <a:lnTo>
                  <a:pt x="50040" y="326899"/>
                </a:lnTo>
                <a:lnTo>
                  <a:pt x="52739" y="325280"/>
                </a:lnTo>
                <a:lnTo>
                  <a:pt x="55530" y="323209"/>
                </a:lnTo>
                <a:lnTo>
                  <a:pt x="58383" y="319843"/>
                </a:lnTo>
                <a:lnTo>
                  <a:pt x="61277" y="315615"/>
                </a:lnTo>
                <a:lnTo>
                  <a:pt x="64199" y="310813"/>
                </a:lnTo>
                <a:lnTo>
                  <a:pt x="66147" y="305626"/>
                </a:lnTo>
                <a:lnTo>
                  <a:pt x="67445" y="300184"/>
                </a:lnTo>
                <a:lnTo>
                  <a:pt x="68310" y="294572"/>
                </a:lnTo>
                <a:lnTo>
                  <a:pt x="69880" y="286862"/>
                </a:lnTo>
                <a:lnTo>
                  <a:pt x="74270" y="267711"/>
                </a:lnTo>
                <a:lnTo>
                  <a:pt x="75837" y="259033"/>
                </a:lnTo>
                <a:lnTo>
                  <a:pt x="76882" y="251263"/>
                </a:lnTo>
                <a:lnTo>
                  <a:pt x="77579" y="244098"/>
                </a:lnTo>
                <a:lnTo>
                  <a:pt x="83299" y="196091"/>
                </a:lnTo>
                <a:lnTo>
                  <a:pt x="83841" y="178544"/>
                </a:lnTo>
                <a:lnTo>
                  <a:pt x="83210" y="161885"/>
                </a:lnTo>
                <a:lnTo>
                  <a:pt x="81798" y="145817"/>
                </a:lnTo>
                <a:lnTo>
                  <a:pt x="79864" y="132130"/>
                </a:lnTo>
                <a:lnTo>
                  <a:pt x="77582" y="120028"/>
                </a:lnTo>
                <a:lnTo>
                  <a:pt x="75069" y="108984"/>
                </a:lnTo>
                <a:lnTo>
                  <a:pt x="73393" y="99636"/>
                </a:lnTo>
                <a:lnTo>
                  <a:pt x="72276" y="91420"/>
                </a:lnTo>
                <a:lnTo>
                  <a:pt x="71532" y="83958"/>
                </a:lnTo>
                <a:lnTo>
                  <a:pt x="70043" y="76999"/>
                </a:lnTo>
                <a:lnTo>
                  <a:pt x="68058" y="70376"/>
                </a:lnTo>
                <a:lnTo>
                  <a:pt x="63208" y="56732"/>
                </a:lnTo>
                <a:lnTo>
                  <a:pt x="57744" y="40747"/>
                </a:lnTo>
                <a:lnTo>
                  <a:pt x="54898" y="33309"/>
                </a:lnTo>
                <a:lnTo>
                  <a:pt x="52009" y="26366"/>
                </a:lnTo>
                <a:lnTo>
                  <a:pt x="49090" y="19753"/>
                </a:lnTo>
                <a:lnTo>
                  <a:pt x="46152" y="14352"/>
                </a:lnTo>
                <a:lnTo>
                  <a:pt x="43202" y="9759"/>
                </a:lnTo>
                <a:lnTo>
                  <a:pt x="40242" y="5706"/>
                </a:lnTo>
                <a:lnTo>
                  <a:pt x="39261" y="3003"/>
                </a:lnTo>
                <a:lnTo>
                  <a:pt x="39600" y="1201"/>
                </a:lnTo>
                <a:lnTo>
                  <a:pt x="40817" y="0"/>
                </a:lnTo>
                <a:lnTo>
                  <a:pt x="41630" y="1183"/>
                </a:lnTo>
                <a:lnTo>
                  <a:pt x="43764" y="14314"/>
                </a:lnTo>
                <a:lnTo>
                  <a:pt x="47780" y="32147"/>
                </a:lnTo>
                <a:lnTo>
                  <a:pt x="52872" y="58593"/>
                </a:lnTo>
                <a:lnTo>
                  <a:pt x="55619" y="73980"/>
                </a:lnTo>
                <a:lnTo>
                  <a:pt x="58442" y="86222"/>
                </a:lnTo>
                <a:lnTo>
                  <a:pt x="61317" y="96368"/>
                </a:lnTo>
                <a:lnTo>
                  <a:pt x="64225" y="105117"/>
                </a:lnTo>
                <a:lnTo>
                  <a:pt x="66164" y="112933"/>
                </a:lnTo>
                <a:lnTo>
                  <a:pt x="67457" y="120128"/>
                </a:lnTo>
                <a:lnTo>
                  <a:pt x="68318" y="126909"/>
                </a:lnTo>
                <a:lnTo>
                  <a:pt x="69885" y="133415"/>
                </a:lnTo>
                <a:lnTo>
                  <a:pt x="71922" y="139736"/>
                </a:lnTo>
                <a:lnTo>
                  <a:pt x="74272" y="145934"/>
                </a:lnTo>
                <a:lnTo>
                  <a:pt x="76831" y="152051"/>
                </a:lnTo>
                <a:lnTo>
                  <a:pt x="79529" y="158114"/>
                </a:lnTo>
                <a:lnTo>
                  <a:pt x="85173" y="170141"/>
                </a:lnTo>
                <a:lnTo>
                  <a:pt x="90988" y="182101"/>
                </a:lnTo>
                <a:lnTo>
                  <a:pt x="94920" y="192038"/>
                </a:lnTo>
                <a:lnTo>
                  <a:pt x="104581" y="218953"/>
                </a:lnTo>
                <a:lnTo>
                  <a:pt x="107951" y="229504"/>
                </a:lnTo>
                <a:lnTo>
                  <a:pt x="110197" y="237530"/>
                </a:lnTo>
                <a:lnTo>
                  <a:pt x="111695" y="243872"/>
                </a:lnTo>
                <a:lnTo>
                  <a:pt x="113359" y="253566"/>
                </a:lnTo>
                <a:lnTo>
                  <a:pt x="113803" y="257540"/>
                </a:lnTo>
                <a:lnTo>
                  <a:pt x="115091" y="260189"/>
                </a:lnTo>
                <a:lnTo>
                  <a:pt x="116942" y="261956"/>
                </a:lnTo>
                <a:lnTo>
                  <a:pt x="123620" y="27441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7" name="SMARTPenAnnotation1174"/>
          <p:cNvSpPr/>
          <p:nvPr/>
        </p:nvSpPr>
        <p:spPr>
          <a:xfrm>
            <a:off x="5715001" y="3116460"/>
            <a:ext cx="205349" cy="794744"/>
          </a:xfrm>
          <a:custGeom>
            <a:avLst/>
            <a:gdLst/>
            <a:ahLst/>
            <a:cxnLst/>
            <a:rect l="0" t="0" r="0" b="0"/>
            <a:pathLst>
              <a:path w="205349" h="794744">
                <a:moveTo>
                  <a:pt x="125014" y="0"/>
                </a:moveTo>
                <a:lnTo>
                  <a:pt x="119869" y="0"/>
                </a:lnTo>
                <a:lnTo>
                  <a:pt x="124992" y="0"/>
                </a:lnTo>
                <a:lnTo>
                  <a:pt x="125014" y="61191"/>
                </a:lnTo>
                <a:lnTo>
                  <a:pt x="126007" y="65599"/>
                </a:lnTo>
                <a:lnTo>
                  <a:pt x="132082" y="79802"/>
                </a:lnTo>
                <a:lnTo>
                  <a:pt x="138316" y="101643"/>
                </a:lnTo>
                <a:lnTo>
                  <a:pt x="146264" y="126028"/>
                </a:lnTo>
                <a:lnTo>
                  <a:pt x="150162" y="142624"/>
                </a:lnTo>
                <a:lnTo>
                  <a:pt x="156058" y="177528"/>
                </a:lnTo>
                <a:lnTo>
                  <a:pt x="161301" y="195649"/>
                </a:lnTo>
                <a:lnTo>
                  <a:pt x="165946" y="208002"/>
                </a:lnTo>
                <a:lnTo>
                  <a:pt x="171574" y="232102"/>
                </a:lnTo>
                <a:lnTo>
                  <a:pt x="176513" y="247365"/>
                </a:lnTo>
                <a:lnTo>
                  <a:pt x="182922" y="270892"/>
                </a:lnTo>
                <a:lnTo>
                  <a:pt x="187605" y="297074"/>
                </a:lnTo>
                <a:lnTo>
                  <a:pt x="193390" y="314351"/>
                </a:lnTo>
                <a:lnTo>
                  <a:pt x="195544" y="327187"/>
                </a:lnTo>
                <a:lnTo>
                  <a:pt x="197175" y="343117"/>
                </a:lnTo>
                <a:lnTo>
                  <a:pt x="203466" y="363633"/>
                </a:lnTo>
                <a:lnTo>
                  <a:pt x="205213" y="383759"/>
                </a:lnTo>
                <a:lnTo>
                  <a:pt x="205348" y="395840"/>
                </a:lnTo>
                <a:lnTo>
                  <a:pt x="202721" y="404463"/>
                </a:lnTo>
                <a:lnTo>
                  <a:pt x="197690" y="416687"/>
                </a:lnTo>
                <a:lnTo>
                  <a:pt x="196818" y="423545"/>
                </a:lnTo>
                <a:lnTo>
                  <a:pt x="196484" y="435868"/>
                </a:lnTo>
                <a:lnTo>
                  <a:pt x="191721" y="446536"/>
                </a:lnTo>
                <a:lnTo>
                  <a:pt x="186743" y="454114"/>
                </a:lnTo>
                <a:lnTo>
                  <a:pt x="184026" y="457524"/>
                </a:lnTo>
                <a:lnTo>
                  <a:pt x="181223" y="459798"/>
                </a:lnTo>
                <a:lnTo>
                  <a:pt x="178361" y="461313"/>
                </a:lnTo>
                <a:lnTo>
                  <a:pt x="175461" y="462323"/>
                </a:lnTo>
                <a:lnTo>
                  <a:pt x="173529" y="463990"/>
                </a:lnTo>
                <a:lnTo>
                  <a:pt x="172240" y="466092"/>
                </a:lnTo>
                <a:lnTo>
                  <a:pt x="170171" y="471855"/>
                </a:lnTo>
                <a:lnTo>
                  <a:pt x="167025" y="473320"/>
                </a:lnTo>
                <a:lnTo>
                  <a:pt x="161951" y="475289"/>
                </a:lnTo>
                <a:lnTo>
                  <a:pt x="155592" y="477594"/>
                </a:lnTo>
                <a:lnTo>
                  <a:pt x="150361" y="480123"/>
                </a:lnTo>
                <a:lnTo>
                  <a:pt x="145880" y="482801"/>
                </a:lnTo>
                <a:lnTo>
                  <a:pt x="141902" y="485579"/>
                </a:lnTo>
                <a:lnTo>
                  <a:pt x="135280" y="488422"/>
                </a:lnTo>
                <a:lnTo>
                  <a:pt x="126897" y="491310"/>
                </a:lnTo>
                <a:lnTo>
                  <a:pt x="117340" y="494228"/>
                </a:lnTo>
                <a:lnTo>
                  <a:pt x="109976" y="496173"/>
                </a:lnTo>
                <a:lnTo>
                  <a:pt x="104075" y="497469"/>
                </a:lnTo>
                <a:lnTo>
                  <a:pt x="99148" y="498334"/>
                </a:lnTo>
                <a:lnTo>
                  <a:pt x="93880" y="498910"/>
                </a:lnTo>
                <a:lnTo>
                  <a:pt x="88383" y="499295"/>
                </a:lnTo>
                <a:lnTo>
                  <a:pt x="82734" y="499551"/>
                </a:lnTo>
                <a:lnTo>
                  <a:pt x="77976" y="500714"/>
                </a:lnTo>
                <a:lnTo>
                  <a:pt x="73811" y="502481"/>
                </a:lnTo>
                <a:lnTo>
                  <a:pt x="62545" y="508970"/>
                </a:lnTo>
                <a:lnTo>
                  <a:pt x="62508" y="508992"/>
                </a:lnTo>
                <a:lnTo>
                  <a:pt x="28150" y="543349"/>
                </a:lnTo>
                <a:lnTo>
                  <a:pt x="22451" y="553788"/>
                </a:lnTo>
                <a:lnTo>
                  <a:pt x="17253" y="561313"/>
                </a:lnTo>
                <a:lnTo>
                  <a:pt x="11636" y="567965"/>
                </a:lnTo>
                <a:lnTo>
                  <a:pt x="5832" y="574229"/>
                </a:lnTo>
                <a:lnTo>
                  <a:pt x="1727" y="578593"/>
                </a:lnTo>
                <a:lnTo>
                  <a:pt x="767" y="584905"/>
                </a:lnTo>
                <a:lnTo>
                  <a:pt x="19" y="607655"/>
                </a:lnTo>
                <a:lnTo>
                  <a:pt x="0" y="658834"/>
                </a:lnTo>
                <a:lnTo>
                  <a:pt x="4740" y="680721"/>
                </a:lnTo>
                <a:lnTo>
                  <a:pt x="11023" y="702374"/>
                </a:lnTo>
                <a:lnTo>
                  <a:pt x="14820" y="715987"/>
                </a:lnTo>
                <a:lnTo>
                  <a:pt x="17950" y="734807"/>
                </a:lnTo>
                <a:lnTo>
                  <a:pt x="23728" y="750967"/>
                </a:lnTo>
                <a:lnTo>
                  <a:pt x="25428" y="755443"/>
                </a:lnTo>
                <a:lnTo>
                  <a:pt x="26385" y="762703"/>
                </a:lnTo>
                <a:lnTo>
                  <a:pt x="26668" y="771138"/>
                </a:lnTo>
                <a:lnTo>
                  <a:pt x="27700" y="774045"/>
                </a:lnTo>
                <a:lnTo>
                  <a:pt x="32901" y="782877"/>
                </a:lnTo>
                <a:lnTo>
                  <a:pt x="35717" y="79474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8" name="SMARTPenAnnotation1175"/>
          <p:cNvSpPr/>
          <p:nvPr/>
        </p:nvSpPr>
        <p:spPr>
          <a:xfrm>
            <a:off x="5322268" y="3991721"/>
            <a:ext cx="312365" cy="347703"/>
          </a:xfrm>
          <a:custGeom>
            <a:avLst/>
            <a:gdLst/>
            <a:ahLst/>
            <a:cxnLst/>
            <a:rect l="0" t="0" r="0" b="0"/>
            <a:pathLst>
              <a:path w="312365" h="347703">
                <a:moveTo>
                  <a:pt x="196278" y="26638"/>
                </a:moveTo>
                <a:lnTo>
                  <a:pt x="186798" y="21897"/>
                </a:lnTo>
                <a:lnTo>
                  <a:pt x="179497" y="16924"/>
                </a:lnTo>
                <a:lnTo>
                  <a:pt x="171953" y="11407"/>
                </a:lnTo>
                <a:lnTo>
                  <a:pt x="167163" y="8546"/>
                </a:lnTo>
                <a:lnTo>
                  <a:pt x="157541" y="3714"/>
                </a:lnTo>
                <a:lnTo>
                  <a:pt x="149958" y="1567"/>
                </a:lnTo>
                <a:lnTo>
                  <a:pt x="140634" y="612"/>
                </a:lnTo>
                <a:lnTo>
                  <a:pt x="130868" y="188"/>
                </a:lnTo>
                <a:lnTo>
                  <a:pt x="123220" y="0"/>
                </a:lnTo>
                <a:lnTo>
                  <a:pt x="113868" y="2562"/>
                </a:lnTo>
                <a:lnTo>
                  <a:pt x="108596" y="4634"/>
                </a:lnTo>
                <a:lnTo>
                  <a:pt x="103097" y="7008"/>
                </a:lnTo>
                <a:lnTo>
                  <a:pt x="91695" y="12291"/>
                </a:lnTo>
                <a:lnTo>
                  <a:pt x="82659" y="15301"/>
                </a:lnTo>
                <a:lnTo>
                  <a:pt x="74343" y="17630"/>
                </a:lnTo>
                <a:lnTo>
                  <a:pt x="69347" y="19641"/>
                </a:lnTo>
                <a:lnTo>
                  <a:pt x="64033" y="21973"/>
                </a:lnTo>
                <a:lnTo>
                  <a:pt x="59498" y="25512"/>
                </a:lnTo>
                <a:lnTo>
                  <a:pt x="51812" y="34737"/>
                </a:lnTo>
                <a:lnTo>
                  <a:pt x="32427" y="60567"/>
                </a:lnTo>
                <a:lnTo>
                  <a:pt x="26521" y="68109"/>
                </a:lnTo>
                <a:lnTo>
                  <a:pt x="21591" y="74129"/>
                </a:lnTo>
                <a:lnTo>
                  <a:pt x="13468" y="84456"/>
                </a:lnTo>
                <a:lnTo>
                  <a:pt x="9913" y="89988"/>
                </a:lnTo>
                <a:lnTo>
                  <a:pt x="6550" y="95660"/>
                </a:lnTo>
                <a:lnTo>
                  <a:pt x="4309" y="103411"/>
                </a:lnTo>
                <a:lnTo>
                  <a:pt x="2814" y="112546"/>
                </a:lnTo>
                <a:lnTo>
                  <a:pt x="1818" y="122606"/>
                </a:lnTo>
                <a:lnTo>
                  <a:pt x="1153" y="131296"/>
                </a:lnTo>
                <a:lnTo>
                  <a:pt x="711" y="139074"/>
                </a:lnTo>
                <a:lnTo>
                  <a:pt x="416" y="146244"/>
                </a:lnTo>
                <a:lnTo>
                  <a:pt x="0" y="175296"/>
                </a:lnTo>
                <a:lnTo>
                  <a:pt x="934" y="184283"/>
                </a:lnTo>
                <a:lnTo>
                  <a:pt x="2549" y="192258"/>
                </a:lnTo>
                <a:lnTo>
                  <a:pt x="4618" y="199559"/>
                </a:lnTo>
                <a:lnTo>
                  <a:pt x="6989" y="206411"/>
                </a:lnTo>
                <a:lnTo>
                  <a:pt x="9562" y="212963"/>
                </a:lnTo>
                <a:lnTo>
                  <a:pt x="12270" y="219316"/>
                </a:lnTo>
                <a:lnTo>
                  <a:pt x="20569" y="236958"/>
                </a:lnTo>
                <a:lnTo>
                  <a:pt x="25561" y="247218"/>
                </a:lnTo>
                <a:lnTo>
                  <a:pt x="29881" y="255051"/>
                </a:lnTo>
                <a:lnTo>
                  <a:pt x="33753" y="261265"/>
                </a:lnTo>
                <a:lnTo>
                  <a:pt x="41694" y="271807"/>
                </a:lnTo>
                <a:lnTo>
                  <a:pt x="46589" y="277397"/>
                </a:lnTo>
                <a:lnTo>
                  <a:pt x="56328" y="287906"/>
                </a:lnTo>
                <a:lnTo>
                  <a:pt x="63963" y="295885"/>
                </a:lnTo>
                <a:lnTo>
                  <a:pt x="78581" y="310695"/>
                </a:lnTo>
                <a:lnTo>
                  <a:pt x="84079" y="315228"/>
                </a:lnTo>
                <a:lnTo>
                  <a:pt x="89729" y="319242"/>
                </a:lnTo>
                <a:lnTo>
                  <a:pt x="95480" y="322911"/>
                </a:lnTo>
                <a:lnTo>
                  <a:pt x="104515" y="326987"/>
                </a:lnTo>
                <a:lnTo>
                  <a:pt x="112831" y="329790"/>
                </a:lnTo>
                <a:lnTo>
                  <a:pt x="117827" y="331927"/>
                </a:lnTo>
                <a:lnTo>
                  <a:pt x="123141" y="334344"/>
                </a:lnTo>
                <a:lnTo>
                  <a:pt x="131692" y="337029"/>
                </a:lnTo>
                <a:lnTo>
                  <a:pt x="139792" y="339215"/>
                </a:lnTo>
                <a:lnTo>
                  <a:pt x="144730" y="341187"/>
                </a:lnTo>
                <a:lnTo>
                  <a:pt x="150007" y="343493"/>
                </a:lnTo>
                <a:lnTo>
                  <a:pt x="155509" y="345031"/>
                </a:lnTo>
                <a:lnTo>
                  <a:pt x="161161" y="346056"/>
                </a:lnTo>
                <a:lnTo>
                  <a:pt x="166914" y="346740"/>
                </a:lnTo>
                <a:lnTo>
                  <a:pt x="172733" y="347195"/>
                </a:lnTo>
                <a:lnTo>
                  <a:pt x="178597" y="347499"/>
                </a:lnTo>
                <a:lnTo>
                  <a:pt x="184491" y="347702"/>
                </a:lnTo>
                <a:lnTo>
                  <a:pt x="189412" y="346844"/>
                </a:lnTo>
                <a:lnTo>
                  <a:pt x="197526" y="343246"/>
                </a:lnTo>
                <a:lnTo>
                  <a:pt x="207086" y="340986"/>
                </a:lnTo>
                <a:lnTo>
                  <a:pt x="212413" y="340383"/>
                </a:lnTo>
                <a:lnTo>
                  <a:pt x="217949" y="338989"/>
                </a:lnTo>
                <a:lnTo>
                  <a:pt x="223624" y="337067"/>
                </a:lnTo>
                <a:lnTo>
                  <a:pt x="229392" y="334794"/>
                </a:lnTo>
                <a:lnTo>
                  <a:pt x="237205" y="331294"/>
                </a:lnTo>
                <a:lnTo>
                  <a:pt x="256471" y="322113"/>
                </a:lnTo>
                <a:lnTo>
                  <a:pt x="264188" y="317879"/>
                </a:lnTo>
                <a:lnTo>
                  <a:pt x="270325" y="314065"/>
                </a:lnTo>
                <a:lnTo>
                  <a:pt x="279789" y="307180"/>
                </a:lnTo>
                <a:lnTo>
                  <a:pt x="287303" y="300813"/>
                </a:lnTo>
                <a:lnTo>
                  <a:pt x="293950" y="294676"/>
                </a:lnTo>
                <a:lnTo>
                  <a:pt x="303271" y="285642"/>
                </a:lnTo>
                <a:lnTo>
                  <a:pt x="306302" y="282651"/>
                </a:lnTo>
                <a:lnTo>
                  <a:pt x="308322" y="279665"/>
                </a:lnTo>
                <a:lnTo>
                  <a:pt x="309670" y="276682"/>
                </a:lnTo>
                <a:lnTo>
                  <a:pt x="312364" y="26773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9" name="SMARTPenAnnotation1176"/>
          <p:cNvSpPr/>
          <p:nvPr/>
        </p:nvSpPr>
        <p:spPr>
          <a:xfrm>
            <a:off x="5581586" y="4153763"/>
            <a:ext cx="142199" cy="131810"/>
          </a:xfrm>
          <a:custGeom>
            <a:avLst/>
            <a:gdLst/>
            <a:ahLst/>
            <a:cxnLst/>
            <a:rect l="0" t="0" r="0" b="0"/>
            <a:pathLst>
              <a:path w="142199" h="131810">
                <a:moveTo>
                  <a:pt x="79835" y="25330"/>
                </a:moveTo>
                <a:lnTo>
                  <a:pt x="75095" y="15849"/>
                </a:lnTo>
                <a:lnTo>
                  <a:pt x="72706" y="13057"/>
                </a:lnTo>
                <a:lnTo>
                  <a:pt x="70122" y="11195"/>
                </a:lnTo>
                <a:lnTo>
                  <a:pt x="67407" y="9953"/>
                </a:lnTo>
                <a:lnTo>
                  <a:pt x="64604" y="8134"/>
                </a:lnTo>
                <a:lnTo>
                  <a:pt x="61744" y="5928"/>
                </a:lnTo>
                <a:lnTo>
                  <a:pt x="54764" y="0"/>
                </a:lnTo>
                <a:lnTo>
                  <a:pt x="53199" y="506"/>
                </a:lnTo>
                <a:lnTo>
                  <a:pt x="48815" y="3714"/>
                </a:lnTo>
                <a:lnTo>
                  <a:pt x="45265" y="5959"/>
                </a:lnTo>
                <a:lnTo>
                  <a:pt x="40913" y="8447"/>
                </a:lnTo>
                <a:lnTo>
                  <a:pt x="36028" y="11098"/>
                </a:lnTo>
                <a:lnTo>
                  <a:pt x="31779" y="12866"/>
                </a:lnTo>
                <a:lnTo>
                  <a:pt x="27954" y="14044"/>
                </a:lnTo>
                <a:lnTo>
                  <a:pt x="24412" y="14829"/>
                </a:lnTo>
                <a:lnTo>
                  <a:pt x="21058" y="17338"/>
                </a:lnTo>
                <a:lnTo>
                  <a:pt x="17830" y="20994"/>
                </a:lnTo>
                <a:lnTo>
                  <a:pt x="14686" y="25416"/>
                </a:lnTo>
                <a:lnTo>
                  <a:pt x="11598" y="30349"/>
                </a:lnTo>
                <a:lnTo>
                  <a:pt x="8547" y="35621"/>
                </a:lnTo>
                <a:lnTo>
                  <a:pt x="5521" y="41121"/>
                </a:lnTo>
                <a:lnTo>
                  <a:pt x="3504" y="46771"/>
                </a:lnTo>
                <a:lnTo>
                  <a:pt x="2158" y="52523"/>
                </a:lnTo>
                <a:lnTo>
                  <a:pt x="1262" y="58341"/>
                </a:lnTo>
                <a:lnTo>
                  <a:pt x="664" y="64205"/>
                </a:lnTo>
                <a:lnTo>
                  <a:pt x="265" y="70098"/>
                </a:lnTo>
                <a:lnTo>
                  <a:pt x="0" y="76012"/>
                </a:lnTo>
                <a:lnTo>
                  <a:pt x="814" y="81938"/>
                </a:lnTo>
                <a:lnTo>
                  <a:pt x="2350" y="87873"/>
                </a:lnTo>
                <a:lnTo>
                  <a:pt x="4366" y="93815"/>
                </a:lnTo>
                <a:lnTo>
                  <a:pt x="7694" y="99760"/>
                </a:lnTo>
                <a:lnTo>
                  <a:pt x="11898" y="105708"/>
                </a:lnTo>
                <a:lnTo>
                  <a:pt x="16685" y="111658"/>
                </a:lnTo>
                <a:lnTo>
                  <a:pt x="21859" y="116616"/>
                </a:lnTo>
                <a:lnTo>
                  <a:pt x="27294" y="120914"/>
                </a:lnTo>
                <a:lnTo>
                  <a:pt x="32902" y="124772"/>
                </a:lnTo>
                <a:lnTo>
                  <a:pt x="38624" y="127343"/>
                </a:lnTo>
                <a:lnTo>
                  <a:pt x="44424" y="129058"/>
                </a:lnTo>
                <a:lnTo>
                  <a:pt x="50274" y="130200"/>
                </a:lnTo>
                <a:lnTo>
                  <a:pt x="56159" y="130963"/>
                </a:lnTo>
                <a:lnTo>
                  <a:pt x="62067" y="131471"/>
                </a:lnTo>
                <a:lnTo>
                  <a:pt x="67990" y="131809"/>
                </a:lnTo>
                <a:lnTo>
                  <a:pt x="73923" y="131043"/>
                </a:lnTo>
                <a:lnTo>
                  <a:pt x="79863" y="129540"/>
                </a:lnTo>
                <a:lnTo>
                  <a:pt x="85807" y="127545"/>
                </a:lnTo>
                <a:lnTo>
                  <a:pt x="90761" y="126216"/>
                </a:lnTo>
                <a:lnTo>
                  <a:pt x="95057" y="125330"/>
                </a:lnTo>
                <a:lnTo>
                  <a:pt x="98913" y="124739"/>
                </a:lnTo>
                <a:lnTo>
                  <a:pt x="102476" y="123353"/>
                </a:lnTo>
                <a:lnTo>
                  <a:pt x="105843" y="121436"/>
                </a:lnTo>
                <a:lnTo>
                  <a:pt x="109080" y="119167"/>
                </a:lnTo>
                <a:lnTo>
                  <a:pt x="112231" y="116661"/>
                </a:lnTo>
                <a:lnTo>
                  <a:pt x="115322" y="113999"/>
                </a:lnTo>
                <a:lnTo>
                  <a:pt x="122674" y="107337"/>
                </a:lnTo>
                <a:lnTo>
                  <a:pt x="124269" y="104806"/>
                </a:lnTo>
                <a:lnTo>
                  <a:pt x="126326" y="101135"/>
                </a:lnTo>
                <a:lnTo>
                  <a:pt x="128688" y="96703"/>
                </a:lnTo>
                <a:lnTo>
                  <a:pt x="131255" y="92756"/>
                </a:lnTo>
                <a:lnTo>
                  <a:pt x="133959" y="89132"/>
                </a:lnTo>
                <a:lnTo>
                  <a:pt x="136754" y="85724"/>
                </a:lnTo>
                <a:lnTo>
                  <a:pt x="138617" y="81468"/>
                </a:lnTo>
                <a:lnTo>
                  <a:pt x="139859" y="76646"/>
                </a:lnTo>
                <a:lnTo>
                  <a:pt x="140687" y="71447"/>
                </a:lnTo>
                <a:lnTo>
                  <a:pt x="141239" y="66989"/>
                </a:lnTo>
                <a:lnTo>
                  <a:pt x="141608" y="63024"/>
                </a:lnTo>
                <a:lnTo>
                  <a:pt x="141853" y="59390"/>
                </a:lnTo>
                <a:lnTo>
                  <a:pt x="142125" y="47413"/>
                </a:lnTo>
                <a:lnTo>
                  <a:pt x="142198" y="40052"/>
                </a:lnTo>
                <a:lnTo>
                  <a:pt x="141254" y="34153"/>
                </a:lnTo>
                <a:lnTo>
                  <a:pt x="139633" y="29227"/>
                </a:lnTo>
                <a:lnTo>
                  <a:pt x="137559" y="24952"/>
                </a:lnTo>
                <a:lnTo>
                  <a:pt x="135185" y="21109"/>
                </a:lnTo>
                <a:lnTo>
                  <a:pt x="132611" y="17556"/>
                </a:lnTo>
                <a:lnTo>
                  <a:pt x="129901" y="14194"/>
                </a:lnTo>
                <a:lnTo>
                  <a:pt x="127103" y="11953"/>
                </a:lnTo>
                <a:lnTo>
                  <a:pt x="124245" y="10459"/>
                </a:lnTo>
                <a:lnTo>
                  <a:pt x="121349" y="9463"/>
                </a:lnTo>
                <a:lnTo>
                  <a:pt x="118425" y="8799"/>
                </a:lnTo>
                <a:lnTo>
                  <a:pt x="115484" y="8356"/>
                </a:lnTo>
                <a:lnTo>
                  <a:pt x="97695" y="747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0" name="SMARTPenAnnotation1177"/>
          <p:cNvSpPr/>
          <p:nvPr/>
        </p:nvSpPr>
        <p:spPr>
          <a:xfrm>
            <a:off x="5804709" y="4205920"/>
            <a:ext cx="115674" cy="124979"/>
          </a:xfrm>
          <a:custGeom>
            <a:avLst/>
            <a:gdLst/>
            <a:ahLst/>
            <a:cxnLst/>
            <a:rect l="0" t="0" r="0" b="0"/>
            <a:pathLst>
              <a:path w="115674" h="124979">
                <a:moveTo>
                  <a:pt x="53166" y="26751"/>
                </a:moveTo>
                <a:lnTo>
                  <a:pt x="53166" y="11374"/>
                </a:lnTo>
                <a:lnTo>
                  <a:pt x="52174" y="9555"/>
                </a:lnTo>
                <a:lnTo>
                  <a:pt x="50520" y="7349"/>
                </a:lnTo>
                <a:lnTo>
                  <a:pt x="48425" y="4887"/>
                </a:lnTo>
                <a:lnTo>
                  <a:pt x="46036" y="3245"/>
                </a:lnTo>
                <a:lnTo>
                  <a:pt x="43452" y="2151"/>
                </a:lnTo>
                <a:lnTo>
                  <a:pt x="36915" y="395"/>
                </a:lnTo>
                <a:lnTo>
                  <a:pt x="33376" y="155"/>
                </a:lnTo>
                <a:lnTo>
                  <a:pt x="28495" y="48"/>
                </a:lnTo>
                <a:lnTo>
                  <a:pt x="23019" y="0"/>
                </a:lnTo>
                <a:lnTo>
                  <a:pt x="20169" y="980"/>
                </a:lnTo>
                <a:lnTo>
                  <a:pt x="17277" y="2625"/>
                </a:lnTo>
                <a:lnTo>
                  <a:pt x="14357" y="4714"/>
                </a:lnTo>
                <a:lnTo>
                  <a:pt x="12411" y="7099"/>
                </a:lnTo>
                <a:lnTo>
                  <a:pt x="11113" y="9681"/>
                </a:lnTo>
                <a:lnTo>
                  <a:pt x="10248" y="12394"/>
                </a:lnTo>
                <a:lnTo>
                  <a:pt x="8678" y="16188"/>
                </a:lnTo>
                <a:lnTo>
                  <a:pt x="6640" y="20701"/>
                </a:lnTo>
                <a:lnTo>
                  <a:pt x="4289" y="25694"/>
                </a:lnTo>
                <a:lnTo>
                  <a:pt x="2722" y="31008"/>
                </a:lnTo>
                <a:lnTo>
                  <a:pt x="1677" y="36534"/>
                </a:lnTo>
                <a:lnTo>
                  <a:pt x="981" y="42203"/>
                </a:lnTo>
                <a:lnTo>
                  <a:pt x="516" y="46974"/>
                </a:lnTo>
                <a:lnTo>
                  <a:pt x="207" y="51148"/>
                </a:lnTo>
                <a:lnTo>
                  <a:pt x="0" y="54922"/>
                </a:lnTo>
                <a:lnTo>
                  <a:pt x="855" y="59422"/>
                </a:lnTo>
                <a:lnTo>
                  <a:pt x="2417" y="64407"/>
                </a:lnTo>
                <a:lnTo>
                  <a:pt x="4450" y="69715"/>
                </a:lnTo>
                <a:lnTo>
                  <a:pt x="5806" y="74245"/>
                </a:lnTo>
                <a:lnTo>
                  <a:pt x="6710" y="78258"/>
                </a:lnTo>
                <a:lnTo>
                  <a:pt x="7312" y="81925"/>
                </a:lnTo>
                <a:lnTo>
                  <a:pt x="8706" y="85362"/>
                </a:lnTo>
                <a:lnTo>
                  <a:pt x="10627" y="88645"/>
                </a:lnTo>
                <a:lnTo>
                  <a:pt x="12901" y="91826"/>
                </a:lnTo>
                <a:lnTo>
                  <a:pt x="15409" y="93947"/>
                </a:lnTo>
                <a:lnTo>
                  <a:pt x="18072" y="95361"/>
                </a:lnTo>
                <a:lnTo>
                  <a:pt x="20840" y="96304"/>
                </a:lnTo>
                <a:lnTo>
                  <a:pt x="23678" y="97924"/>
                </a:lnTo>
                <a:lnTo>
                  <a:pt x="26562" y="99997"/>
                </a:lnTo>
                <a:lnTo>
                  <a:pt x="29477" y="102371"/>
                </a:lnTo>
                <a:lnTo>
                  <a:pt x="33404" y="104945"/>
                </a:lnTo>
                <a:lnTo>
                  <a:pt x="38007" y="107654"/>
                </a:lnTo>
                <a:lnTo>
                  <a:pt x="43060" y="110452"/>
                </a:lnTo>
                <a:lnTo>
                  <a:pt x="47421" y="112317"/>
                </a:lnTo>
                <a:lnTo>
                  <a:pt x="51320" y="113561"/>
                </a:lnTo>
                <a:lnTo>
                  <a:pt x="54912" y="114390"/>
                </a:lnTo>
                <a:lnTo>
                  <a:pt x="58299" y="114943"/>
                </a:lnTo>
                <a:lnTo>
                  <a:pt x="61549" y="115311"/>
                </a:lnTo>
                <a:lnTo>
                  <a:pt x="64707" y="115557"/>
                </a:lnTo>
                <a:lnTo>
                  <a:pt x="68797" y="116713"/>
                </a:lnTo>
                <a:lnTo>
                  <a:pt x="73508" y="118476"/>
                </a:lnTo>
                <a:lnTo>
                  <a:pt x="78634" y="120643"/>
                </a:lnTo>
                <a:lnTo>
                  <a:pt x="83043" y="122088"/>
                </a:lnTo>
                <a:lnTo>
                  <a:pt x="86974" y="123052"/>
                </a:lnTo>
                <a:lnTo>
                  <a:pt x="115673" y="12497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1" name="SMARTPenAnnotation1178"/>
          <p:cNvSpPr/>
          <p:nvPr/>
        </p:nvSpPr>
        <p:spPr>
          <a:xfrm>
            <a:off x="5572125" y="4536281"/>
            <a:ext cx="250032" cy="1116212"/>
          </a:xfrm>
          <a:custGeom>
            <a:avLst/>
            <a:gdLst/>
            <a:ahLst/>
            <a:cxnLst/>
            <a:rect l="0" t="0" r="0" b="0"/>
            <a:pathLst>
              <a:path w="250032" h="1116212">
                <a:moveTo>
                  <a:pt x="0" y="0"/>
                </a:moveTo>
                <a:lnTo>
                  <a:pt x="0" y="4740"/>
                </a:lnTo>
                <a:lnTo>
                  <a:pt x="6136" y="39778"/>
                </a:lnTo>
                <a:lnTo>
                  <a:pt x="11412" y="84033"/>
                </a:lnTo>
                <a:lnTo>
                  <a:pt x="18594" y="118164"/>
                </a:lnTo>
                <a:lnTo>
                  <a:pt x="25170" y="142734"/>
                </a:lnTo>
                <a:lnTo>
                  <a:pt x="31050" y="158598"/>
                </a:lnTo>
                <a:lnTo>
                  <a:pt x="36290" y="183266"/>
                </a:lnTo>
                <a:lnTo>
                  <a:pt x="41925" y="212421"/>
                </a:lnTo>
                <a:lnTo>
                  <a:pt x="47737" y="231992"/>
                </a:lnTo>
                <a:lnTo>
                  <a:pt x="53628" y="257889"/>
                </a:lnTo>
                <a:lnTo>
                  <a:pt x="59553" y="285273"/>
                </a:lnTo>
                <a:lnTo>
                  <a:pt x="83897" y="368455"/>
                </a:lnTo>
                <a:lnTo>
                  <a:pt x="108661" y="460653"/>
                </a:lnTo>
                <a:lnTo>
                  <a:pt x="113121" y="474782"/>
                </a:lnTo>
                <a:lnTo>
                  <a:pt x="119729" y="494780"/>
                </a:lnTo>
                <a:lnTo>
                  <a:pt x="123449" y="512608"/>
                </a:lnTo>
                <a:lnTo>
                  <a:pt x="124319" y="524159"/>
                </a:lnTo>
                <a:lnTo>
                  <a:pt x="125543" y="529026"/>
                </a:lnTo>
                <a:lnTo>
                  <a:pt x="131015" y="542599"/>
                </a:lnTo>
                <a:lnTo>
                  <a:pt x="136012" y="572847"/>
                </a:lnTo>
                <a:lnTo>
                  <a:pt x="143487" y="598688"/>
                </a:lnTo>
                <a:lnTo>
                  <a:pt x="150162" y="624606"/>
                </a:lnTo>
                <a:lnTo>
                  <a:pt x="157616" y="651553"/>
                </a:lnTo>
                <a:lnTo>
                  <a:pt x="166597" y="688395"/>
                </a:lnTo>
                <a:lnTo>
                  <a:pt x="174001" y="739004"/>
                </a:lnTo>
                <a:lnTo>
                  <a:pt x="179198" y="760379"/>
                </a:lnTo>
                <a:lnTo>
                  <a:pt x="184815" y="779469"/>
                </a:lnTo>
                <a:lnTo>
                  <a:pt x="190619" y="804491"/>
                </a:lnTo>
                <a:lnTo>
                  <a:pt x="194724" y="832247"/>
                </a:lnTo>
                <a:lnTo>
                  <a:pt x="203293" y="862985"/>
                </a:lnTo>
                <a:lnTo>
                  <a:pt x="209710" y="901157"/>
                </a:lnTo>
                <a:lnTo>
                  <a:pt x="214395" y="934347"/>
                </a:lnTo>
                <a:lnTo>
                  <a:pt x="220180" y="966855"/>
                </a:lnTo>
                <a:lnTo>
                  <a:pt x="225283" y="996677"/>
                </a:lnTo>
                <a:lnTo>
                  <a:pt x="232776" y="1025892"/>
                </a:lnTo>
                <a:lnTo>
                  <a:pt x="238393" y="1042335"/>
                </a:lnTo>
                <a:lnTo>
                  <a:pt x="246141" y="1057170"/>
                </a:lnTo>
                <a:lnTo>
                  <a:pt x="248303" y="1064504"/>
                </a:lnTo>
                <a:lnTo>
                  <a:pt x="249929" y="1095475"/>
                </a:lnTo>
                <a:lnTo>
                  <a:pt x="250031" y="111621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2" name="SMARTPenAnnotation1179"/>
          <p:cNvSpPr/>
          <p:nvPr/>
        </p:nvSpPr>
        <p:spPr>
          <a:xfrm>
            <a:off x="5563459" y="5732859"/>
            <a:ext cx="124750" cy="205150"/>
          </a:xfrm>
          <a:custGeom>
            <a:avLst/>
            <a:gdLst/>
            <a:ahLst/>
            <a:cxnLst/>
            <a:rect l="0" t="0" r="0" b="0"/>
            <a:pathLst>
              <a:path w="124750" h="205150">
                <a:moveTo>
                  <a:pt x="62244" y="62508"/>
                </a:moveTo>
                <a:lnTo>
                  <a:pt x="32691" y="62508"/>
                </a:lnTo>
                <a:lnTo>
                  <a:pt x="29644" y="63500"/>
                </a:lnTo>
                <a:lnTo>
                  <a:pt x="26620" y="65154"/>
                </a:lnTo>
                <a:lnTo>
                  <a:pt x="23611" y="67248"/>
                </a:lnTo>
                <a:lnTo>
                  <a:pt x="19621" y="71621"/>
                </a:lnTo>
                <a:lnTo>
                  <a:pt x="14978" y="77513"/>
                </a:lnTo>
                <a:lnTo>
                  <a:pt x="9897" y="84418"/>
                </a:lnTo>
                <a:lnTo>
                  <a:pt x="6510" y="90013"/>
                </a:lnTo>
                <a:lnTo>
                  <a:pt x="4252" y="94735"/>
                </a:lnTo>
                <a:lnTo>
                  <a:pt x="2746" y="98876"/>
                </a:lnTo>
                <a:lnTo>
                  <a:pt x="1743" y="102628"/>
                </a:lnTo>
                <a:lnTo>
                  <a:pt x="1074" y="106122"/>
                </a:lnTo>
                <a:lnTo>
                  <a:pt x="628" y="109443"/>
                </a:lnTo>
                <a:lnTo>
                  <a:pt x="330" y="115627"/>
                </a:lnTo>
                <a:lnTo>
                  <a:pt x="0" y="133079"/>
                </a:lnTo>
                <a:lnTo>
                  <a:pt x="904" y="141305"/>
                </a:lnTo>
                <a:lnTo>
                  <a:pt x="2499" y="148774"/>
                </a:lnTo>
                <a:lnTo>
                  <a:pt x="4555" y="155737"/>
                </a:lnTo>
                <a:lnTo>
                  <a:pt x="6917" y="161371"/>
                </a:lnTo>
                <a:lnTo>
                  <a:pt x="9484" y="166120"/>
                </a:lnTo>
                <a:lnTo>
                  <a:pt x="12188" y="170278"/>
                </a:lnTo>
                <a:lnTo>
                  <a:pt x="14982" y="174042"/>
                </a:lnTo>
                <a:lnTo>
                  <a:pt x="17838" y="177544"/>
                </a:lnTo>
                <a:lnTo>
                  <a:pt x="20733" y="180870"/>
                </a:lnTo>
                <a:lnTo>
                  <a:pt x="23656" y="183088"/>
                </a:lnTo>
                <a:lnTo>
                  <a:pt x="26597" y="184567"/>
                </a:lnTo>
                <a:lnTo>
                  <a:pt x="29550" y="185552"/>
                </a:lnTo>
                <a:lnTo>
                  <a:pt x="33502" y="188194"/>
                </a:lnTo>
                <a:lnTo>
                  <a:pt x="38122" y="191939"/>
                </a:lnTo>
                <a:lnTo>
                  <a:pt x="43186" y="196420"/>
                </a:lnTo>
                <a:lnTo>
                  <a:pt x="47554" y="199407"/>
                </a:lnTo>
                <a:lnTo>
                  <a:pt x="51459" y="201400"/>
                </a:lnTo>
                <a:lnTo>
                  <a:pt x="55054" y="202727"/>
                </a:lnTo>
                <a:lnTo>
                  <a:pt x="59434" y="203612"/>
                </a:lnTo>
                <a:lnTo>
                  <a:pt x="64340" y="204203"/>
                </a:lnTo>
                <a:lnTo>
                  <a:pt x="69594" y="204596"/>
                </a:lnTo>
                <a:lnTo>
                  <a:pt x="74089" y="204858"/>
                </a:lnTo>
                <a:lnTo>
                  <a:pt x="81730" y="205149"/>
                </a:lnTo>
                <a:lnTo>
                  <a:pt x="85157" y="204235"/>
                </a:lnTo>
                <a:lnTo>
                  <a:pt x="88433" y="202633"/>
                </a:lnTo>
                <a:lnTo>
                  <a:pt x="91610" y="200573"/>
                </a:lnTo>
                <a:lnTo>
                  <a:pt x="94720" y="199200"/>
                </a:lnTo>
                <a:lnTo>
                  <a:pt x="97785" y="198284"/>
                </a:lnTo>
                <a:lnTo>
                  <a:pt x="100820" y="197674"/>
                </a:lnTo>
                <a:lnTo>
                  <a:pt x="103837" y="197267"/>
                </a:lnTo>
                <a:lnTo>
                  <a:pt x="106839" y="196996"/>
                </a:lnTo>
                <a:lnTo>
                  <a:pt x="109834" y="196815"/>
                </a:lnTo>
                <a:lnTo>
                  <a:pt x="111829" y="195702"/>
                </a:lnTo>
                <a:lnTo>
                  <a:pt x="113160" y="193968"/>
                </a:lnTo>
                <a:lnTo>
                  <a:pt x="115296" y="188796"/>
                </a:lnTo>
                <a:lnTo>
                  <a:pt x="115666" y="183160"/>
                </a:lnTo>
                <a:lnTo>
                  <a:pt x="116710" y="181638"/>
                </a:lnTo>
                <a:lnTo>
                  <a:pt x="118399" y="180623"/>
                </a:lnTo>
                <a:lnTo>
                  <a:pt x="120516" y="179946"/>
                </a:lnTo>
                <a:lnTo>
                  <a:pt x="121928" y="176519"/>
                </a:lnTo>
                <a:lnTo>
                  <a:pt x="122869" y="171258"/>
                </a:lnTo>
                <a:lnTo>
                  <a:pt x="123497" y="164773"/>
                </a:lnTo>
                <a:lnTo>
                  <a:pt x="123915" y="159458"/>
                </a:lnTo>
                <a:lnTo>
                  <a:pt x="124194" y="154923"/>
                </a:lnTo>
                <a:lnTo>
                  <a:pt x="124503" y="147237"/>
                </a:lnTo>
                <a:lnTo>
                  <a:pt x="124678" y="137333"/>
                </a:lnTo>
                <a:lnTo>
                  <a:pt x="124749" y="113125"/>
                </a:lnTo>
                <a:lnTo>
                  <a:pt x="123757" y="110144"/>
                </a:lnTo>
                <a:lnTo>
                  <a:pt x="120010" y="104185"/>
                </a:lnTo>
                <a:lnTo>
                  <a:pt x="117684" y="98229"/>
                </a:lnTo>
                <a:lnTo>
                  <a:pt x="111449" y="67359"/>
                </a:lnTo>
                <a:lnTo>
                  <a:pt x="108938" y="58797"/>
                </a:lnTo>
                <a:lnTo>
                  <a:pt x="106272" y="52096"/>
                </a:lnTo>
                <a:lnTo>
                  <a:pt x="99604" y="38953"/>
                </a:lnTo>
                <a:lnTo>
                  <a:pt x="96046" y="34511"/>
                </a:lnTo>
                <a:lnTo>
                  <a:pt x="90418" y="28314"/>
                </a:lnTo>
                <a:lnTo>
                  <a:pt x="89649" y="24821"/>
                </a:lnTo>
                <a:lnTo>
                  <a:pt x="89443" y="22501"/>
                </a:lnTo>
                <a:lnTo>
                  <a:pt x="88315" y="19961"/>
                </a:lnTo>
                <a:lnTo>
                  <a:pt x="86569" y="17276"/>
                </a:lnTo>
                <a:lnTo>
                  <a:pt x="84414" y="14494"/>
                </a:lnTo>
                <a:lnTo>
                  <a:pt x="81985" y="12639"/>
                </a:lnTo>
                <a:lnTo>
                  <a:pt x="79373" y="11403"/>
                </a:lnTo>
                <a:lnTo>
                  <a:pt x="76640" y="10578"/>
                </a:lnTo>
                <a:lnTo>
                  <a:pt x="73825" y="9037"/>
                </a:lnTo>
                <a:lnTo>
                  <a:pt x="70957" y="7017"/>
                </a:lnTo>
                <a:lnTo>
                  <a:pt x="68053" y="4678"/>
                </a:lnTo>
                <a:lnTo>
                  <a:pt x="65124" y="3119"/>
                </a:lnTo>
                <a:lnTo>
                  <a:pt x="62180" y="2079"/>
                </a:lnTo>
                <a:lnTo>
                  <a:pt x="55941" y="616"/>
                </a:lnTo>
                <a:lnTo>
                  <a:pt x="3545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3" name="SMARTPenAnnotation1180"/>
          <p:cNvSpPr/>
          <p:nvPr/>
        </p:nvSpPr>
        <p:spPr>
          <a:xfrm>
            <a:off x="5741789" y="5679281"/>
            <a:ext cx="107157" cy="167828"/>
          </a:xfrm>
          <a:custGeom>
            <a:avLst/>
            <a:gdLst/>
            <a:ahLst/>
            <a:cxnLst/>
            <a:rect l="0" t="0" r="0" b="0"/>
            <a:pathLst>
              <a:path w="107157" h="167828">
                <a:moveTo>
                  <a:pt x="0" y="125015"/>
                </a:moveTo>
                <a:lnTo>
                  <a:pt x="28938" y="153954"/>
                </a:lnTo>
                <a:lnTo>
                  <a:pt x="31198" y="157206"/>
                </a:lnTo>
                <a:lnTo>
                  <a:pt x="32705" y="160366"/>
                </a:lnTo>
                <a:lnTo>
                  <a:pt x="33710" y="163466"/>
                </a:lnTo>
                <a:lnTo>
                  <a:pt x="33387" y="165532"/>
                </a:lnTo>
                <a:lnTo>
                  <a:pt x="32179" y="166909"/>
                </a:lnTo>
                <a:lnTo>
                  <a:pt x="30383" y="167827"/>
                </a:lnTo>
                <a:lnTo>
                  <a:pt x="29185" y="167447"/>
                </a:lnTo>
                <a:lnTo>
                  <a:pt x="28386" y="166202"/>
                </a:lnTo>
                <a:lnTo>
                  <a:pt x="27104" y="161814"/>
                </a:lnTo>
                <a:lnTo>
                  <a:pt x="26007" y="159470"/>
                </a:lnTo>
                <a:lnTo>
                  <a:pt x="22142" y="151573"/>
                </a:lnTo>
                <a:lnTo>
                  <a:pt x="21706" y="143713"/>
                </a:lnTo>
                <a:lnTo>
                  <a:pt x="22408" y="133512"/>
                </a:lnTo>
                <a:lnTo>
                  <a:pt x="23868" y="121750"/>
                </a:lnTo>
                <a:lnTo>
                  <a:pt x="24842" y="110932"/>
                </a:lnTo>
                <a:lnTo>
                  <a:pt x="25491" y="100744"/>
                </a:lnTo>
                <a:lnTo>
                  <a:pt x="25924" y="90975"/>
                </a:lnTo>
                <a:lnTo>
                  <a:pt x="27204" y="82478"/>
                </a:lnTo>
                <a:lnTo>
                  <a:pt x="29050" y="74829"/>
                </a:lnTo>
                <a:lnTo>
                  <a:pt x="31273" y="67745"/>
                </a:lnTo>
                <a:lnTo>
                  <a:pt x="33747" y="61039"/>
                </a:lnTo>
                <a:lnTo>
                  <a:pt x="36389" y="54583"/>
                </a:lnTo>
                <a:lnTo>
                  <a:pt x="39142" y="48294"/>
                </a:lnTo>
                <a:lnTo>
                  <a:pt x="41969" y="43111"/>
                </a:lnTo>
                <a:lnTo>
                  <a:pt x="44846" y="38662"/>
                </a:lnTo>
                <a:lnTo>
                  <a:pt x="47757" y="34704"/>
                </a:lnTo>
                <a:lnTo>
                  <a:pt x="50689" y="30081"/>
                </a:lnTo>
                <a:lnTo>
                  <a:pt x="53637" y="25015"/>
                </a:lnTo>
                <a:lnTo>
                  <a:pt x="56594" y="19653"/>
                </a:lnTo>
                <a:lnTo>
                  <a:pt x="59557" y="15086"/>
                </a:lnTo>
                <a:lnTo>
                  <a:pt x="62525" y="11049"/>
                </a:lnTo>
                <a:lnTo>
                  <a:pt x="65496" y="7367"/>
                </a:lnTo>
                <a:lnTo>
                  <a:pt x="69460" y="4911"/>
                </a:lnTo>
                <a:lnTo>
                  <a:pt x="74088" y="3274"/>
                </a:lnTo>
                <a:lnTo>
                  <a:pt x="79158" y="2183"/>
                </a:lnTo>
                <a:lnTo>
                  <a:pt x="83529" y="1455"/>
                </a:lnTo>
                <a:lnTo>
                  <a:pt x="87436" y="970"/>
                </a:lnTo>
                <a:lnTo>
                  <a:pt x="10715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4" name="SMARTPenAnnotation1181"/>
          <p:cNvSpPr/>
          <p:nvPr/>
        </p:nvSpPr>
        <p:spPr>
          <a:xfrm>
            <a:off x="6241851" y="2920007"/>
            <a:ext cx="1509118" cy="26790"/>
          </a:xfrm>
          <a:custGeom>
            <a:avLst/>
            <a:gdLst/>
            <a:ahLst/>
            <a:cxnLst/>
            <a:rect l="0" t="0" r="0" b="0"/>
            <a:pathLst>
              <a:path w="1509118" h="26790">
                <a:moveTo>
                  <a:pt x="0" y="0"/>
                </a:moveTo>
                <a:lnTo>
                  <a:pt x="20991" y="0"/>
                </a:lnTo>
                <a:lnTo>
                  <a:pt x="25900" y="993"/>
                </a:lnTo>
                <a:lnTo>
                  <a:pt x="32150" y="2646"/>
                </a:lnTo>
                <a:lnTo>
                  <a:pt x="39293" y="4741"/>
                </a:lnTo>
                <a:lnTo>
                  <a:pt x="46039" y="6137"/>
                </a:lnTo>
                <a:lnTo>
                  <a:pt x="52521" y="7068"/>
                </a:lnTo>
                <a:lnTo>
                  <a:pt x="58826" y="7689"/>
                </a:lnTo>
                <a:lnTo>
                  <a:pt x="71124" y="8378"/>
                </a:lnTo>
                <a:lnTo>
                  <a:pt x="113252" y="8857"/>
                </a:lnTo>
                <a:lnTo>
                  <a:pt x="664319" y="8930"/>
                </a:lnTo>
                <a:lnTo>
                  <a:pt x="688942" y="9922"/>
                </a:lnTo>
                <a:lnTo>
                  <a:pt x="745405" y="13671"/>
                </a:lnTo>
                <a:lnTo>
                  <a:pt x="775741" y="15067"/>
                </a:lnTo>
                <a:lnTo>
                  <a:pt x="838553" y="16618"/>
                </a:lnTo>
                <a:lnTo>
                  <a:pt x="916313" y="17492"/>
                </a:lnTo>
                <a:lnTo>
                  <a:pt x="935320" y="16623"/>
                </a:lnTo>
                <a:lnTo>
                  <a:pt x="950968" y="15050"/>
                </a:lnTo>
                <a:lnTo>
                  <a:pt x="964378" y="13010"/>
                </a:lnTo>
                <a:lnTo>
                  <a:pt x="976294" y="11650"/>
                </a:lnTo>
                <a:lnTo>
                  <a:pt x="987214" y="10744"/>
                </a:lnTo>
                <a:lnTo>
                  <a:pt x="997471" y="10139"/>
                </a:lnTo>
                <a:lnTo>
                  <a:pt x="1019450" y="9467"/>
                </a:lnTo>
                <a:lnTo>
                  <a:pt x="1061159" y="9036"/>
                </a:lnTo>
                <a:lnTo>
                  <a:pt x="1262799" y="8939"/>
                </a:lnTo>
                <a:lnTo>
                  <a:pt x="1292320" y="9928"/>
                </a:lnTo>
                <a:lnTo>
                  <a:pt x="1321922" y="11580"/>
                </a:lnTo>
                <a:lnTo>
                  <a:pt x="1351578" y="13673"/>
                </a:lnTo>
                <a:lnTo>
                  <a:pt x="1380279" y="15069"/>
                </a:lnTo>
                <a:lnTo>
                  <a:pt x="1435981" y="16619"/>
                </a:lnTo>
                <a:lnTo>
                  <a:pt x="1456391" y="18025"/>
                </a:lnTo>
                <a:lnTo>
                  <a:pt x="1471982" y="19954"/>
                </a:lnTo>
                <a:lnTo>
                  <a:pt x="1509117" y="2678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5" name="SMARTPenAnnotation1182"/>
          <p:cNvSpPr/>
          <p:nvPr/>
        </p:nvSpPr>
        <p:spPr>
          <a:xfrm>
            <a:off x="7786687" y="2946796"/>
            <a:ext cx="258952" cy="303196"/>
          </a:xfrm>
          <a:custGeom>
            <a:avLst/>
            <a:gdLst/>
            <a:ahLst/>
            <a:cxnLst/>
            <a:rect l="0" t="0" r="0" b="0"/>
            <a:pathLst>
              <a:path w="258952" h="303196">
                <a:moveTo>
                  <a:pt x="0" y="89297"/>
                </a:moveTo>
                <a:lnTo>
                  <a:pt x="9482" y="98778"/>
                </a:lnTo>
                <a:lnTo>
                  <a:pt x="12274" y="102563"/>
                </a:lnTo>
                <a:lnTo>
                  <a:pt x="15377" y="109415"/>
                </a:lnTo>
                <a:lnTo>
                  <a:pt x="19402" y="118413"/>
                </a:lnTo>
                <a:lnTo>
                  <a:pt x="25490" y="131011"/>
                </a:lnTo>
                <a:lnTo>
                  <a:pt x="46474" y="173271"/>
                </a:lnTo>
                <a:lnTo>
                  <a:pt x="48843" y="180007"/>
                </a:lnTo>
                <a:lnTo>
                  <a:pt x="50421" y="186481"/>
                </a:lnTo>
                <a:lnTo>
                  <a:pt x="51474" y="192782"/>
                </a:lnTo>
                <a:lnTo>
                  <a:pt x="53167" y="197974"/>
                </a:lnTo>
                <a:lnTo>
                  <a:pt x="57695" y="206390"/>
                </a:lnTo>
                <a:lnTo>
                  <a:pt x="59299" y="211015"/>
                </a:lnTo>
                <a:lnTo>
                  <a:pt x="60368" y="216083"/>
                </a:lnTo>
                <a:lnTo>
                  <a:pt x="61082" y="221446"/>
                </a:lnTo>
                <a:lnTo>
                  <a:pt x="62549" y="227998"/>
                </a:lnTo>
                <a:lnTo>
                  <a:pt x="64520" y="235343"/>
                </a:lnTo>
                <a:lnTo>
                  <a:pt x="66825" y="243216"/>
                </a:lnTo>
                <a:lnTo>
                  <a:pt x="69355" y="249456"/>
                </a:lnTo>
                <a:lnTo>
                  <a:pt x="72034" y="254609"/>
                </a:lnTo>
                <a:lnTo>
                  <a:pt x="76664" y="262980"/>
                </a:lnTo>
                <a:lnTo>
                  <a:pt x="78722" y="270008"/>
                </a:lnTo>
                <a:lnTo>
                  <a:pt x="82282" y="276439"/>
                </a:lnTo>
                <a:lnTo>
                  <a:pt x="84620" y="279543"/>
                </a:lnTo>
                <a:lnTo>
                  <a:pt x="87219" y="285637"/>
                </a:lnTo>
                <a:lnTo>
                  <a:pt x="88887" y="292894"/>
                </a:lnTo>
                <a:lnTo>
                  <a:pt x="96949" y="302212"/>
                </a:lnTo>
                <a:lnTo>
                  <a:pt x="97848" y="303195"/>
                </a:lnTo>
                <a:lnTo>
                  <a:pt x="98114" y="298746"/>
                </a:lnTo>
                <a:lnTo>
                  <a:pt x="95531" y="291196"/>
                </a:lnTo>
                <a:lnTo>
                  <a:pt x="93453" y="286404"/>
                </a:lnTo>
                <a:lnTo>
                  <a:pt x="91075" y="280233"/>
                </a:lnTo>
                <a:lnTo>
                  <a:pt x="85788" y="265439"/>
                </a:lnTo>
                <a:lnTo>
                  <a:pt x="82989" y="259311"/>
                </a:lnTo>
                <a:lnTo>
                  <a:pt x="77233" y="249856"/>
                </a:lnTo>
                <a:lnTo>
                  <a:pt x="74309" y="244954"/>
                </a:lnTo>
                <a:lnTo>
                  <a:pt x="71368" y="239701"/>
                </a:lnTo>
                <a:lnTo>
                  <a:pt x="68414" y="234215"/>
                </a:lnTo>
                <a:lnTo>
                  <a:pt x="66446" y="228573"/>
                </a:lnTo>
                <a:lnTo>
                  <a:pt x="65133" y="222827"/>
                </a:lnTo>
                <a:lnTo>
                  <a:pt x="64258" y="217013"/>
                </a:lnTo>
                <a:lnTo>
                  <a:pt x="62683" y="211152"/>
                </a:lnTo>
                <a:lnTo>
                  <a:pt x="60640" y="205260"/>
                </a:lnTo>
                <a:lnTo>
                  <a:pt x="58286" y="199348"/>
                </a:lnTo>
                <a:lnTo>
                  <a:pt x="53025" y="190133"/>
                </a:lnTo>
                <a:lnTo>
                  <a:pt x="50233" y="186287"/>
                </a:lnTo>
                <a:lnTo>
                  <a:pt x="46387" y="175785"/>
                </a:lnTo>
                <a:lnTo>
                  <a:pt x="41839" y="160847"/>
                </a:lnTo>
                <a:lnTo>
                  <a:pt x="36822" y="142950"/>
                </a:lnTo>
                <a:lnTo>
                  <a:pt x="33478" y="130027"/>
                </a:lnTo>
                <a:lnTo>
                  <a:pt x="31248" y="120419"/>
                </a:lnTo>
                <a:lnTo>
                  <a:pt x="29762" y="113022"/>
                </a:lnTo>
                <a:lnTo>
                  <a:pt x="28771" y="107098"/>
                </a:lnTo>
                <a:lnTo>
                  <a:pt x="27670" y="97870"/>
                </a:lnTo>
                <a:lnTo>
                  <a:pt x="26384" y="94020"/>
                </a:lnTo>
                <a:lnTo>
                  <a:pt x="22309" y="87097"/>
                </a:lnTo>
                <a:lnTo>
                  <a:pt x="19838" y="80713"/>
                </a:lnTo>
                <a:lnTo>
                  <a:pt x="19179" y="77621"/>
                </a:lnTo>
                <a:lnTo>
                  <a:pt x="19731" y="76552"/>
                </a:lnTo>
                <a:lnTo>
                  <a:pt x="21092" y="76832"/>
                </a:lnTo>
                <a:lnTo>
                  <a:pt x="25249" y="79788"/>
                </a:lnTo>
                <a:lnTo>
                  <a:pt x="33168" y="87031"/>
                </a:lnTo>
                <a:lnTo>
                  <a:pt x="38884" y="92589"/>
                </a:lnTo>
                <a:lnTo>
                  <a:pt x="42790" y="97445"/>
                </a:lnTo>
                <a:lnTo>
                  <a:pt x="47379" y="103659"/>
                </a:lnTo>
                <a:lnTo>
                  <a:pt x="52422" y="110778"/>
                </a:lnTo>
                <a:lnTo>
                  <a:pt x="56776" y="116516"/>
                </a:lnTo>
                <a:lnTo>
                  <a:pt x="64260" y="125538"/>
                </a:lnTo>
                <a:lnTo>
                  <a:pt x="68637" y="130325"/>
                </a:lnTo>
                <a:lnTo>
                  <a:pt x="83286" y="145551"/>
                </a:lnTo>
                <a:lnTo>
                  <a:pt x="105544" y="168020"/>
                </a:lnTo>
                <a:lnTo>
                  <a:pt x="111042" y="172537"/>
                </a:lnTo>
                <a:lnTo>
                  <a:pt x="116693" y="176540"/>
                </a:lnTo>
                <a:lnTo>
                  <a:pt x="122444" y="180202"/>
                </a:lnTo>
                <a:lnTo>
                  <a:pt x="128262" y="183635"/>
                </a:lnTo>
                <a:lnTo>
                  <a:pt x="134125" y="186915"/>
                </a:lnTo>
                <a:lnTo>
                  <a:pt x="140019" y="190095"/>
                </a:lnTo>
                <a:lnTo>
                  <a:pt x="144939" y="193207"/>
                </a:lnTo>
                <a:lnTo>
                  <a:pt x="149212" y="196273"/>
                </a:lnTo>
                <a:lnTo>
                  <a:pt x="153053" y="199310"/>
                </a:lnTo>
                <a:lnTo>
                  <a:pt x="157598" y="202326"/>
                </a:lnTo>
                <a:lnTo>
                  <a:pt x="162612" y="205330"/>
                </a:lnTo>
                <a:lnTo>
                  <a:pt x="167939" y="208324"/>
                </a:lnTo>
                <a:lnTo>
                  <a:pt x="179150" y="214297"/>
                </a:lnTo>
                <a:lnTo>
                  <a:pt x="184918" y="217279"/>
                </a:lnTo>
                <a:lnTo>
                  <a:pt x="191739" y="220259"/>
                </a:lnTo>
                <a:lnTo>
                  <a:pt x="199264" y="223238"/>
                </a:lnTo>
                <a:lnTo>
                  <a:pt x="207256" y="226216"/>
                </a:lnTo>
                <a:lnTo>
                  <a:pt x="213577" y="228202"/>
                </a:lnTo>
                <a:lnTo>
                  <a:pt x="218784" y="229525"/>
                </a:lnTo>
                <a:lnTo>
                  <a:pt x="223247" y="230407"/>
                </a:lnTo>
                <a:lnTo>
                  <a:pt x="230851" y="231388"/>
                </a:lnTo>
                <a:lnTo>
                  <a:pt x="237537" y="231824"/>
                </a:lnTo>
                <a:lnTo>
                  <a:pt x="248190" y="232127"/>
                </a:lnTo>
                <a:lnTo>
                  <a:pt x="251859" y="229506"/>
                </a:lnTo>
                <a:lnTo>
                  <a:pt x="254226" y="227418"/>
                </a:lnTo>
                <a:lnTo>
                  <a:pt x="255805" y="225034"/>
                </a:lnTo>
                <a:lnTo>
                  <a:pt x="257558" y="219739"/>
                </a:lnTo>
                <a:lnTo>
                  <a:pt x="258545" y="211180"/>
                </a:lnTo>
                <a:lnTo>
                  <a:pt x="258838" y="202361"/>
                </a:lnTo>
                <a:lnTo>
                  <a:pt x="258951" y="156738"/>
                </a:lnTo>
                <a:lnTo>
                  <a:pt x="257962" y="150132"/>
                </a:lnTo>
                <a:lnTo>
                  <a:pt x="256311" y="143745"/>
                </a:lnTo>
                <a:lnTo>
                  <a:pt x="254218" y="137502"/>
                </a:lnTo>
                <a:lnTo>
                  <a:pt x="248854" y="126395"/>
                </a:lnTo>
                <a:lnTo>
                  <a:pt x="241309" y="112044"/>
                </a:lnTo>
                <a:lnTo>
                  <a:pt x="232310" y="95532"/>
                </a:lnTo>
                <a:lnTo>
                  <a:pt x="225319" y="83532"/>
                </a:lnTo>
                <a:lnTo>
                  <a:pt x="219666" y="74540"/>
                </a:lnTo>
                <a:lnTo>
                  <a:pt x="214905" y="67553"/>
                </a:lnTo>
                <a:lnTo>
                  <a:pt x="201677" y="49206"/>
                </a:lnTo>
                <a:lnTo>
                  <a:pt x="193983" y="38757"/>
                </a:lnTo>
                <a:lnTo>
                  <a:pt x="188854" y="30799"/>
                </a:lnTo>
                <a:lnTo>
                  <a:pt x="185434" y="24502"/>
                </a:lnTo>
                <a:lnTo>
                  <a:pt x="183153" y="19311"/>
                </a:lnTo>
                <a:lnTo>
                  <a:pt x="177974" y="10898"/>
                </a:lnTo>
                <a:lnTo>
                  <a:pt x="16966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6" name="SMARTPenAnnotation1183"/>
          <p:cNvSpPr/>
          <p:nvPr/>
        </p:nvSpPr>
        <p:spPr>
          <a:xfrm>
            <a:off x="8072557" y="2849061"/>
            <a:ext cx="142623" cy="346209"/>
          </a:xfrm>
          <a:custGeom>
            <a:avLst/>
            <a:gdLst/>
            <a:ahLst/>
            <a:cxnLst/>
            <a:rect l="0" t="0" r="0" b="0"/>
            <a:pathLst>
              <a:path w="142623" h="346209">
                <a:moveTo>
                  <a:pt x="17739" y="97735"/>
                </a:moveTo>
                <a:lnTo>
                  <a:pt x="22480" y="111957"/>
                </a:lnTo>
                <a:lnTo>
                  <a:pt x="23876" y="118130"/>
                </a:lnTo>
                <a:lnTo>
                  <a:pt x="24807" y="124230"/>
                </a:lnTo>
                <a:lnTo>
                  <a:pt x="25428" y="130281"/>
                </a:lnTo>
                <a:lnTo>
                  <a:pt x="26117" y="139651"/>
                </a:lnTo>
                <a:lnTo>
                  <a:pt x="26424" y="148114"/>
                </a:lnTo>
                <a:lnTo>
                  <a:pt x="26637" y="175489"/>
                </a:lnTo>
                <a:lnTo>
                  <a:pt x="26659" y="193093"/>
                </a:lnTo>
                <a:lnTo>
                  <a:pt x="27655" y="201987"/>
                </a:lnTo>
                <a:lnTo>
                  <a:pt x="29311" y="212877"/>
                </a:lnTo>
                <a:lnTo>
                  <a:pt x="31407" y="225098"/>
                </a:lnTo>
                <a:lnTo>
                  <a:pt x="33797" y="237214"/>
                </a:lnTo>
                <a:lnTo>
                  <a:pt x="39097" y="261260"/>
                </a:lnTo>
                <a:lnTo>
                  <a:pt x="41900" y="271244"/>
                </a:lnTo>
                <a:lnTo>
                  <a:pt x="44761" y="279884"/>
                </a:lnTo>
                <a:lnTo>
                  <a:pt x="47659" y="287629"/>
                </a:lnTo>
                <a:lnTo>
                  <a:pt x="50585" y="294777"/>
                </a:lnTo>
                <a:lnTo>
                  <a:pt x="53527" y="301526"/>
                </a:lnTo>
                <a:lnTo>
                  <a:pt x="59442" y="314317"/>
                </a:lnTo>
                <a:lnTo>
                  <a:pt x="69558" y="335216"/>
                </a:lnTo>
                <a:lnTo>
                  <a:pt x="73182" y="339874"/>
                </a:lnTo>
                <a:lnTo>
                  <a:pt x="78851" y="346208"/>
                </a:lnTo>
                <a:lnTo>
                  <a:pt x="79317" y="345735"/>
                </a:lnTo>
                <a:lnTo>
                  <a:pt x="79834" y="342564"/>
                </a:lnTo>
                <a:lnTo>
                  <a:pt x="80125" y="335201"/>
                </a:lnTo>
                <a:lnTo>
                  <a:pt x="80212" y="321995"/>
                </a:lnTo>
                <a:lnTo>
                  <a:pt x="79231" y="317687"/>
                </a:lnTo>
                <a:lnTo>
                  <a:pt x="75496" y="310255"/>
                </a:lnTo>
                <a:lnTo>
                  <a:pt x="73111" y="304899"/>
                </a:lnTo>
                <a:lnTo>
                  <a:pt x="70529" y="298353"/>
                </a:lnTo>
                <a:lnTo>
                  <a:pt x="67815" y="291011"/>
                </a:lnTo>
                <a:lnTo>
                  <a:pt x="66006" y="284133"/>
                </a:lnTo>
                <a:lnTo>
                  <a:pt x="64800" y="277563"/>
                </a:lnTo>
                <a:lnTo>
                  <a:pt x="63996" y="271199"/>
                </a:lnTo>
                <a:lnTo>
                  <a:pt x="62468" y="261995"/>
                </a:lnTo>
                <a:lnTo>
                  <a:pt x="58124" y="238539"/>
                </a:lnTo>
                <a:lnTo>
                  <a:pt x="55577" y="228315"/>
                </a:lnTo>
                <a:lnTo>
                  <a:pt x="52886" y="219515"/>
                </a:lnTo>
                <a:lnTo>
                  <a:pt x="41439" y="186393"/>
                </a:lnTo>
                <a:lnTo>
                  <a:pt x="39492" y="178669"/>
                </a:lnTo>
                <a:lnTo>
                  <a:pt x="38195" y="171535"/>
                </a:lnTo>
                <a:lnTo>
                  <a:pt x="37329" y="164794"/>
                </a:lnTo>
                <a:lnTo>
                  <a:pt x="34768" y="155340"/>
                </a:lnTo>
                <a:lnTo>
                  <a:pt x="31076" y="144076"/>
                </a:lnTo>
                <a:lnTo>
                  <a:pt x="26631" y="131606"/>
                </a:lnTo>
                <a:lnTo>
                  <a:pt x="23667" y="121308"/>
                </a:lnTo>
                <a:lnTo>
                  <a:pt x="21691" y="112458"/>
                </a:lnTo>
                <a:lnTo>
                  <a:pt x="20374" y="104574"/>
                </a:lnTo>
                <a:lnTo>
                  <a:pt x="18504" y="96341"/>
                </a:lnTo>
                <a:lnTo>
                  <a:pt x="16264" y="87876"/>
                </a:lnTo>
                <a:lnTo>
                  <a:pt x="13780" y="79256"/>
                </a:lnTo>
                <a:lnTo>
                  <a:pt x="12123" y="71525"/>
                </a:lnTo>
                <a:lnTo>
                  <a:pt x="11019" y="64387"/>
                </a:lnTo>
                <a:lnTo>
                  <a:pt x="10282" y="57644"/>
                </a:lnTo>
                <a:lnTo>
                  <a:pt x="6818" y="47506"/>
                </a:lnTo>
                <a:lnTo>
                  <a:pt x="2964" y="39692"/>
                </a:lnTo>
                <a:lnTo>
                  <a:pt x="794" y="29715"/>
                </a:lnTo>
                <a:lnTo>
                  <a:pt x="0" y="19190"/>
                </a:lnTo>
                <a:lnTo>
                  <a:pt x="2580" y="15532"/>
                </a:lnTo>
                <a:lnTo>
                  <a:pt x="7033" y="10599"/>
                </a:lnTo>
                <a:lnTo>
                  <a:pt x="12320" y="5099"/>
                </a:lnTo>
                <a:lnTo>
                  <a:pt x="15119" y="3236"/>
                </a:lnTo>
                <a:lnTo>
                  <a:pt x="17977" y="1994"/>
                </a:lnTo>
                <a:lnTo>
                  <a:pt x="20874" y="1165"/>
                </a:lnTo>
                <a:lnTo>
                  <a:pt x="23798" y="613"/>
                </a:lnTo>
                <a:lnTo>
                  <a:pt x="26740" y="245"/>
                </a:lnTo>
                <a:lnTo>
                  <a:pt x="29692" y="0"/>
                </a:lnTo>
                <a:lnTo>
                  <a:pt x="32653" y="828"/>
                </a:lnTo>
                <a:lnTo>
                  <a:pt x="35620" y="2373"/>
                </a:lnTo>
                <a:lnTo>
                  <a:pt x="38589" y="4395"/>
                </a:lnTo>
                <a:lnTo>
                  <a:pt x="41561" y="6735"/>
                </a:lnTo>
                <a:lnTo>
                  <a:pt x="44535" y="9287"/>
                </a:lnTo>
                <a:lnTo>
                  <a:pt x="47509" y="11981"/>
                </a:lnTo>
                <a:lnTo>
                  <a:pt x="53461" y="15761"/>
                </a:lnTo>
                <a:lnTo>
                  <a:pt x="61397" y="20265"/>
                </a:lnTo>
                <a:lnTo>
                  <a:pt x="70658" y="25253"/>
                </a:lnTo>
                <a:lnTo>
                  <a:pt x="77823" y="29570"/>
                </a:lnTo>
                <a:lnTo>
                  <a:pt x="83592" y="33440"/>
                </a:lnTo>
                <a:lnTo>
                  <a:pt x="88430" y="37013"/>
                </a:lnTo>
                <a:lnTo>
                  <a:pt x="92648" y="40386"/>
                </a:lnTo>
                <a:lnTo>
                  <a:pt x="96452" y="43628"/>
                </a:lnTo>
                <a:lnTo>
                  <a:pt x="99980" y="46781"/>
                </a:lnTo>
                <a:lnTo>
                  <a:pt x="103324" y="50867"/>
                </a:lnTo>
                <a:lnTo>
                  <a:pt x="106546" y="55576"/>
                </a:lnTo>
                <a:lnTo>
                  <a:pt x="109686" y="60699"/>
                </a:lnTo>
                <a:lnTo>
                  <a:pt x="113764" y="65107"/>
                </a:lnTo>
                <a:lnTo>
                  <a:pt x="118467" y="69038"/>
                </a:lnTo>
                <a:lnTo>
                  <a:pt x="123586" y="72651"/>
                </a:lnTo>
                <a:lnTo>
                  <a:pt x="126999" y="76051"/>
                </a:lnTo>
                <a:lnTo>
                  <a:pt x="129275" y="79311"/>
                </a:lnTo>
                <a:lnTo>
                  <a:pt x="132794" y="85578"/>
                </a:lnTo>
                <a:lnTo>
                  <a:pt x="135123" y="88638"/>
                </a:lnTo>
                <a:lnTo>
                  <a:pt x="137667" y="91671"/>
                </a:lnTo>
                <a:lnTo>
                  <a:pt x="139363" y="94684"/>
                </a:lnTo>
                <a:lnTo>
                  <a:pt x="141247" y="100679"/>
                </a:lnTo>
                <a:lnTo>
                  <a:pt x="142309" y="109632"/>
                </a:lnTo>
                <a:lnTo>
                  <a:pt x="142622" y="118568"/>
                </a:lnTo>
                <a:lnTo>
                  <a:pt x="140051" y="127169"/>
                </a:lnTo>
                <a:lnTo>
                  <a:pt x="135055" y="139378"/>
                </a:lnTo>
                <a:lnTo>
                  <a:pt x="131726" y="143694"/>
                </a:lnTo>
                <a:lnTo>
                  <a:pt x="129450" y="146234"/>
                </a:lnTo>
                <a:lnTo>
                  <a:pt x="125947" y="147927"/>
                </a:lnTo>
                <a:lnTo>
                  <a:pt x="121628" y="149056"/>
                </a:lnTo>
                <a:lnTo>
                  <a:pt x="116764" y="149808"/>
                </a:lnTo>
                <a:lnTo>
                  <a:pt x="112530" y="150310"/>
                </a:lnTo>
                <a:lnTo>
                  <a:pt x="108714" y="150645"/>
                </a:lnTo>
                <a:lnTo>
                  <a:pt x="105179" y="150868"/>
                </a:lnTo>
                <a:lnTo>
                  <a:pt x="95958" y="151115"/>
                </a:lnTo>
                <a:lnTo>
                  <a:pt x="90722" y="151181"/>
                </a:lnTo>
                <a:lnTo>
                  <a:pt x="85245" y="150233"/>
                </a:lnTo>
                <a:lnTo>
                  <a:pt x="79611" y="148609"/>
                </a:lnTo>
                <a:lnTo>
                  <a:pt x="67066" y="144159"/>
                </a:lnTo>
                <a:lnTo>
                  <a:pt x="59554" y="141583"/>
                </a:lnTo>
                <a:lnTo>
                  <a:pt x="26669" y="13345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7" name="SMARTPenAnnotation1184"/>
          <p:cNvSpPr/>
          <p:nvPr/>
        </p:nvSpPr>
        <p:spPr>
          <a:xfrm>
            <a:off x="4991695" y="437555"/>
            <a:ext cx="3312915" cy="142875"/>
          </a:xfrm>
          <a:custGeom>
            <a:avLst/>
            <a:gdLst/>
            <a:ahLst/>
            <a:cxnLst/>
            <a:rect l="0" t="0" r="0" b="0"/>
            <a:pathLst>
              <a:path w="3312915" h="142875">
                <a:moveTo>
                  <a:pt x="0" y="35718"/>
                </a:moveTo>
                <a:lnTo>
                  <a:pt x="7688" y="20341"/>
                </a:lnTo>
                <a:lnTo>
                  <a:pt x="9094" y="19514"/>
                </a:lnTo>
                <a:lnTo>
                  <a:pt x="13302" y="18594"/>
                </a:lnTo>
                <a:lnTo>
                  <a:pt x="25990" y="18077"/>
                </a:lnTo>
                <a:lnTo>
                  <a:pt x="30225" y="17012"/>
                </a:lnTo>
                <a:lnTo>
                  <a:pt x="37577" y="13183"/>
                </a:lnTo>
                <a:lnTo>
                  <a:pt x="52088" y="10819"/>
                </a:lnTo>
                <a:lnTo>
                  <a:pt x="153411" y="8951"/>
                </a:lnTo>
                <a:lnTo>
                  <a:pt x="438699" y="8929"/>
                </a:lnTo>
                <a:lnTo>
                  <a:pt x="489987" y="6283"/>
                </a:lnTo>
                <a:lnTo>
                  <a:pt x="575791" y="1861"/>
                </a:lnTo>
                <a:lnTo>
                  <a:pt x="665375" y="551"/>
                </a:lnTo>
                <a:lnTo>
                  <a:pt x="1066650" y="0"/>
                </a:lnTo>
                <a:lnTo>
                  <a:pt x="1136847" y="2645"/>
                </a:lnTo>
                <a:lnTo>
                  <a:pt x="1215672" y="6136"/>
                </a:lnTo>
                <a:lnTo>
                  <a:pt x="1317428" y="8377"/>
                </a:lnTo>
                <a:lnTo>
                  <a:pt x="1398742" y="11411"/>
                </a:lnTo>
                <a:lnTo>
                  <a:pt x="1461053" y="14993"/>
                </a:lnTo>
                <a:lnTo>
                  <a:pt x="1535556" y="18002"/>
                </a:lnTo>
                <a:lnTo>
                  <a:pt x="1624438" y="23744"/>
                </a:lnTo>
                <a:lnTo>
                  <a:pt x="1697075" y="26878"/>
                </a:lnTo>
                <a:lnTo>
                  <a:pt x="1802272" y="34642"/>
                </a:lnTo>
                <a:lnTo>
                  <a:pt x="2049817" y="55432"/>
                </a:lnTo>
                <a:lnTo>
                  <a:pt x="2112569" y="62008"/>
                </a:lnTo>
                <a:lnTo>
                  <a:pt x="2137637" y="65151"/>
                </a:lnTo>
                <a:lnTo>
                  <a:pt x="2176177" y="68239"/>
                </a:lnTo>
                <a:lnTo>
                  <a:pt x="2363121" y="80323"/>
                </a:lnTo>
                <a:lnTo>
                  <a:pt x="2429417" y="85308"/>
                </a:lnTo>
                <a:lnTo>
                  <a:pt x="2515045" y="88508"/>
                </a:lnTo>
                <a:lnTo>
                  <a:pt x="2577305" y="90930"/>
                </a:lnTo>
                <a:lnTo>
                  <a:pt x="2761471" y="102458"/>
                </a:lnTo>
                <a:lnTo>
                  <a:pt x="2870608" y="111607"/>
                </a:lnTo>
                <a:lnTo>
                  <a:pt x="2990971" y="116684"/>
                </a:lnTo>
                <a:lnTo>
                  <a:pt x="3053151" y="122105"/>
                </a:lnTo>
                <a:lnTo>
                  <a:pt x="3147364" y="124845"/>
                </a:lnTo>
                <a:lnTo>
                  <a:pt x="3243468" y="125012"/>
                </a:lnTo>
                <a:lnTo>
                  <a:pt x="3262867" y="127659"/>
                </a:lnTo>
                <a:lnTo>
                  <a:pt x="3273596" y="129754"/>
                </a:lnTo>
                <a:lnTo>
                  <a:pt x="3282733" y="132143"/>
                </a:lnTo>
                <a:lnTo>
                  <a:pt x="3290809" y="134728"/>
                </a:lnTo>
                <a:lnTo>
                  <a:pt x="3312914" y="1428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8" name="SMARTPenAnnotation1185"/>
          <p:cNvSpPr/>
          <p:nvPr/>
        </p:nvSpPr>
        <p:spPr>
          <a:xfrm>
            <a:off x="6402585" y="3161109"/>
            <a:ext cx="1259087" cy="321470"/>
          </a:xfrm>
          <a:custGeom>
            <a:avLst/>
            <a:gdLst/>
            <a:ahLst/>
            <a:cxnLst/>
            <a:rect l="0" t="0" r="0" b="0"/>
            <a:pathLst>
              <a:path w="1259087" h="321470">
                <a:moveTo>
                  <a:pt x="1259086" y="0"/>
                </a:moveTo>
                <a:lnTo>
                  <a:pt x="1254346" y="4740"/>
                </a:lnTo>
                <a:lnTo>
                  <a:pt x="1232436" y="12429"/>
                </a:lnTo>
                <a:lnTo>
                  <a:pt x="1209208" y="20738"/>
                </a:lnTo>
                <a:lnTo>
                  <a:pt x="1196069" y="25731"/>
                </a:lnTo>
                <a:lnTo>
                  <a:pt x="1165594" y="36572"/>
                </a:lnTo>
                <a:lnTo>
                  <a:pt x="1111745" y="54959"/>
                </a:lnTo>
                <a:lnTo>
                  <a:pt x="1088760" y="61799"/>
                </a:lnTo>
                <a:lnTo>
                  <a:pt x="1061347" y="68146"/>
                </a:lnTo>
                <a:lnTo>
                  <a:pt x="1005256" y="77297"/>
                </a:lnTo>
                <a:lnTo>
                  <a:pt x="907658" y="97001"/>
                </a:lnTo>
                <a:lnTo>
                  <a:pt x="768778" y="126382"/>
                </a:lnTo>
                <a:lnTo>
                  <a:pt x="732601" y="133230"/>
                </a:lnTo>
                <a:lnTo>
                  <a:pt x="714620" y="136445"/>
                </a:lnTo>
                <a:lnTo>
                  <a:pt x="688741" y="142557"/>
                </a:lnTo>
                <a:lnTo>
                  <a:pt x="571214" y="172945"/>
                </a:lnTo>
                <a:lnTo>
                  <a:pt x="313009" y="234384"/>
                </a:lnTo>
                <a:lnTo>
                  <a:pt x="281990" y="243407"/>
                </a:lnTo>
                <a:lnTo>
                  <a:pt x="217346" y="264042"/>
                </a:lnTo>
                <a:lnTo>
                  <a:pt x="197802" y="270479"/>
                </a:lnTo>
                <a:lnTo>
                  <a:pt x="160673" y="279294"/>
                </a:lnTo>
                <a:lnTo>
                  <a:pt x="136880" y="284422"/>
                </a:lnTo>
                <a:lnTo>
                  <a:pt x="105154" y="292767"/>
                </a:lnTo>
                <a:lnTo>
                  <a:pt x="76136" y="300397"/>
                </a:lnTo>
                <a:lnTo>
                  <a:pt x="53294" y="302975"/>
                </a:lnTo>
                <a:lnTo>
                  <a:pt x="49420" y="304179"/>
                </a:lnTo>
                <a:lnTo>
                  <a:pt x="39228" y="309621"/>
                </a:lnTo>
                <a:lnTo>
                  <a:pt x="32979" y="311242"/>
                </a:lnTo>
                <a:lnTo>
                  <a:pt x="20537" y="312368"/>
                </a:lnTo>
                <a:lnTo>
                  <a:pt x="0" y="3214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9" name="SMARTPenAnnotation1186"/>
          <p:cNvSpPr/>
          <p:nvPr/>
        </p:nvSpPr>
        <p:spPr>
          <a:xfrm>
            <a:off x="6278109" y="3643898"/>
            <a:ext cx="160196" cy="124431"/>
          </a:xfrm>
          <a:custGeom>
            <a:avLst/>
            <a:gdLst/>
            <a:ahLst/>
            <a:cxnLst/>
            <a:rect l="0" t="0" r="0" b="0"/>
            <a:pathLst>
              <a:path w="160196" h="124431">
                <a:moveTo>
                  <a:pt x="97687" y="26203"/>
                </a:moveTo>
                <a:lnTo>
                  <a:pt x="102428" y="16722"/>
                </a:lnTo>
                <a:lnTo>
                  <a:pt x="102832" y="12937"/>
                </a:lnTo>
                <a:lnTo>
                  <a:pt x="102109" y="9422"/>
                </a:lnTo>
                <a:lnTo>
                  <a:pt x="98561" y="1391"/>
                </a:lnTo>
                <a:lnTo>
                  <a:pt x="95293" y="732"/>
                </a:lnTo>
                <a:lnTo>
                  <a:pt x="90138" y="293"/>
                </a:lnTo>
                <a:lnTo>
                  <a:pt x="83725" y="0"/>
                </a:lnTo>
                <a:lnTo>
                  <a:pt x="76473" y="1789"/>
                </a:lnTo>
                <a:lnTo>
                  <a:pt x="68662" y="4966"/>
                </a:lnTo>
                <a:lnTo>
                  <a:pt x="39478" y="19583"/>
                </a:lnTo>
                <a:lnTo>
                  <a:pt x="34077" y="22782"/>
                </a:lnTo>
                <a:lnTo>
                  <a:pt x="29483" y="25907"/>
                </a:lnTo>
                <a:lnTo>
                  <a:pt x="25429" y="28982"/>
                </a:lnTo>
                <a:lnTo>
                  <a:pt x="21734" y="32024"/>
                </a:lnTo>
                <a:lnTo>
                  <a:pt x="18278" y="35045"/>
                </a:lnTo>
                <a:lnTo>
                  <a:pt x="14983" y="38051"/>
                </a:lnTo>
                <a:lnTo>
                  <a:pt x="11793" y="42039"/>
                </a:lnTo>
                <a:lnTo>
                  <a:pt x="8675" y="46682"/>
                </a:lnTo>
                <a:lnTo>
                  <a:pt x="5603" y="51762"/>
                </a:lnTo>
                <a:lnTo>
                  <a:pt x="3556" y="56141"/>
                </a:lnTo>
                <a:lnTo>
                  <a:pt x="2191" y="60053"/>
                </a:lnTo>
                <a:lnTo>
                  <a:pt x="1280" y="63652"/>
                </a:lnTo>
                <a:lnTo>
                  <a:pt x="674" y="67044"/>
                </a:lnTo>
                <a:lnTo>
                  <a:pt x="270" y="70298"/>
                </a:lnTo>
                <a:lnTo>
                  <a:pt x="0" y="73459"/>
                </a:lnTo>
                <a:lnTo>
                  <a:pt x="813" y="76559"/>
                </a:lnTo>
                <a:lnTo>
                  <a:pt x="2347" y="79617"/>
                </a:lnTo>
                <a:lnTo>
                  <a:pt x="4361" y="82648"/>
                </a:lnTo>
                <a:lnTo>
                  <a:pt x="5704" y="85661"/>
                </a:lnTo>
                <a:lnTo>
                  <a:pt x="6600" y="88662"/>
                </a:lnTo>
                <a:lnTo>
                  <a:pt x="7197" y="91655"/>
                </a:lnTo>
                <a:lnTo>
                  <a:pt x="8587" y="94642"/>
                </a:lnTo>
                <a:lnTo>
                  <a:pt x="10506" y="97626"/>
                </a:lnTo>
                <a:lnTo>
                  <a:pt x="12777" y="100608"/>
                </a:lnTo>
                <a:lnTo>
                  <a:pt x="15284" y="102595"/>
                </a:lnTo>
                <a:lnTo>
                  <a:pt x="17947" y="103920"/>
                </a:lnTo>
                <a:lnTo>
                  <a:pt x="20715" y="104804"/>
                </a:lnTo>
                <a:lnTo>
                  <a:pt x="23552" y="105392"/>
                </a:lnTo>
                <a:lnTo>
                  <a:pt x="26436" y="105785"/>
                </a:lnTo>
                <a:lnTo>
                  <a:pt x="29350" y="106047"/>
                </a:lnTo>
                <a:lnTo>
                  <a:pt x="32286" y="106221"/>
                </a:lnTo>
                <a:lnTo>
                  <a:pt x="38193" y="106415"/>
                </a:lnTo>
                <a:lnTo>
                  <a:pt x="41157" y="105475"/>
                </a:lnTo>
                <a:lnTo>
                  <a:pt x="44126" y="103855"/>
                </a:lnTo>
                <a:lnTo>
                  <a:pt x="47097" y="101784"/>
                </a:lnTo>
                <a:lnTo>
                  <a:pt x="50070" y="100403"/>
                </a:lnTo>
                <a:lnTo>
                  <a:pt x="53044" y="99482"/>
                </a:lnTo>
                <a:lnTo>
                  <a:pt x="56019" y="98868"/>
                </a:lnTo>
                <a:lnTo>
                  <a:pt x="58994" y="97467"/>
                </a:lnTo>
                <a:lnTo>
                  <a:pt x="61970" y="95540"/>
                </a:lnTo>
                <a:lnTo>
                  <a:pt x="64946" y="93264"/>
                </a:lnTo>
                <a:lnTo>
                  <a:pt x="67923" y="90754"/>
                </a:lnTo>
                <a:lnTo>
                  <a:pt x="70899" y="88089"/>
                </a:lnTo>
                <a:lnTo>
                  <a:pt x="73875" y="85320"/>
                </a:lnTo>
                <a:lnTo>
                  <a:pt x="76851" y="80497"/>
                </a:lnTo>
                <a:lnTo>
                  <a:pt x="79828" y="74305"/>
                </a:lnTo>
                <a:lnTo>
                  <a:pt x="82805" y="67201"/>
                </a:lnTo>
                <a:lnTo>
                  <a:pt x="84789" y="61473"/>
                </a:lnTo>
                <a:lnTo>
                  <a:pt x="86112" y="56661"/>
                </a:lnTo>
                <a:lnTo>
                  <a:pt x="86994" y="52462"/>
                </a:lnTo>
                <a:lnTo>
                  <a:pt x="88574" y="50654"/>
                </a:lnTo>
                <a:lnTo>
                  <a:pt x="90620" y="50442"/>
                </a:lnTo>
                <a:lnTo>
                  <a:pt x="92976" y="51291"/>
                </a:lnTo>
                <a:lnTo>
                  <a:pt x="95538" y="52851"/>
                </a:lnTo>
                <a:lnTo>
                  <a:pt x="98239" y="54882"/>
                </a:lnTo>
                <a:lnTo>
                  <a:pt x="101032" y="57229"/>
                </a:lnTo>
                <a:lnTo>
                  <a:pt x="103886" y="59786"/>
                </a:lnTo>
                <a:lnTo>
                  <a:pt x="109703" y="65272"/>
                </a:lnTo>
                <a:lnTo>
                  <a:pt x="118556" y="73939"/>
                </a:lnTo>
                <a:lnTo>
                  <a:pt x="122514" y="78863"/>
                </a:lnTo>
                <a:lnTo>
                  <a:pt x="127137" y="85122"/>
                </a:lnTo>
                <a:lnTo>
                  <a:pt x="132203" y="92272"/>
                </a:lnTo>
                <a:lnTo>
                  <a:pt x="137565" y="98030"/>
                </a:lnTo>
                <a:lnTo>
                  <a:pt x="143124" y="102861"/>
                </a:lnTo>
                <a:lnTo>
                  <a:pt x="160195" y="12443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0" name="SMARTPenAnnotation1187"/>
          <p:cNvSpPr/>
          <p:nvPr/>
        </p:nvSpPr>
        <p:spPr>
          <a:xfrm>
            <a:off x="6482953" y="3598664"/>
            <a:ext cx="26790" cy="147385"/>
          </a:xfrm>
          <a:custGeom>
            <a:avLst/>
            <a:gdLst/>
            <a:ahLst/>
            <a:cxnLst/>
            <a:rect l="0" t="0" r="0" b="0"/>
            <a:pathLst>
              <a:path w="26790" h="147385">
                <a:moveTo>
                  <a:pt x="0" y="107156"/>
                </a:moveTo>
                <a:lnTo>
                  <a:pt x="0" y="116637"/>
                </a:lnTo>
                <a:lnTo>
                  <a:pt x="1984" y="121414"/>
                </a:lnTo>
                <a:lnTo>
                  <a:pt x="5291" y="126583"/>
                </a:lnTo>
                <a:lnTo>
                  <a:pt x="15377" y="139657"/>
                </a:lnTo>
                <a:lnTo>
                  <a:pt x="17196" y="141722"/>
                </a:lnTo>
                <a:lnTo>
                  <a:pt x="21864" y="146662"/>
                </a:lnTo>
                <a:lnTo>
                  <a:pt x="22514" y="147384"/>
                </a:lnTo>
                <a:lnTo>
                  <a:pt x="21954" y="146873"/>
                </a:lnTo>
                <a:lnTo>
                  <a:pt x="20589" y="145540"/>
                </a:lnTo>
                <a:lnTo>
                  <a:pt x="19679" y="142667"/>
                </a:lnTo>
                <a:lnTo>
                  <a:pt x="19072" y="138767"/>
                </a:lnTo>
                <a:lnTo>
                  <a:pt x="18668" y="134183"/>
                </a:lnTo>
                <a:lnTo>
                  <a:pt x="16414" y="127158"/>
                </a:lnTo>
                <a:lnTo>
                  <a:pt x="12927" y="118507"/>
                </a:lnTo>
                <a:lnTo>
                  <a:pt x="8618" y="108770"/>
                </a:lnTo>
                <a:lnTo>
                  <a:pt x="5745" y="98310"/>
                </a:lnTo>
                <a:lnTo>
                  <a:pt x="3830" y="87368"/>
                </a:lnTo>
                <a:lnTo>
                  <a:pt x="2553" y="76105"/>
                </a:lnTo>
                <a:lnTo>
                  <a:pt x="1702" y="66611"/>
                </a:lnTo>
                <a:lnTo>
                  <a:pt x="1134" y="58298"/>
                </a:lnTo>
                <a:lnTo>
                  <a:pt x="504" y="43769"/>
                </a:lnTo>
                <a:lnTo>
                  <a:pt x="224" y="30698"/>
                </a:lnTo>
                <a:lnTo>
                  <a:pt x="1141" y="25426"/>
                </a:lnTo>
                <a:lnTo>
                  <a:pt x="2745" y="20919"/>
                </a:lnTo>
                <a:lnTo>
                  <a:pt x="4807" y="16923"/>
                </a:lnTo>
                <a:lnTo>
                  <a:pt x="7173" y="13266"/>
                </a:lnTo>
                <a:lnTo>
                  <a:pt x="9743" y="9836"/>
                </a:lnTo>
                <a:lnTo>
                  <a:pt x="26789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1" name="SMARTPenAnnotation1188"/>
          <p:cNvSpPr/>
          <p:nvPr/>
        </p:nvSpPr>
        <p:spPr>
          <a:xfrm>
            <a:off x="6536531" y="3504858"/>
            <a:ext cx="98227" cy="218822"/>
          </a:xfrm>
          <a:custGeom>
            <a:avLst/>
            <a:gdLst/>
            <a:ahLst/>
            <a:cxnLst/>
            <a:rect l="0" t="0" r="0" b="0"/>
            <a:pathLst>
              <a:path w="98227" h="218822">
                <a:moveTo>
                  <a:pt x="0" y="40227"/>
                </a:moveTo>
                <a:lnTo>
                  <a:pt x="0" y="30747"/>
                </a:lnTo>
                <a:lnTo>
                  <a:pt x="992" y="25969"/>
                </a:lnTo>
                <a:lnTo>
                  <a:pt x="2646" y="20800"/>
                </a:lnTo>
                <a:lnTo>
                  <a:pt x="7688" y="7727"/>
                </a:lnTo>
                <a:lnTo>
                  <a:pt x="9094" y="5662"/>
                </a:lnTo>
                <a:lnTo>
                  <a:pt x="11024" y="3293"/>
                </a:lnTo>
                <a:lnTo>
                  <a:pt x="13302" y="722"/>
                </a:lnTo>
                <a:lnTo>
                  <a:pt x="14821" y="0"/>
                </a:lnTo>
                <a:lnTo>
                  <a:pt x="15834" y="510"/>
                </a:lnTo>
                <a:lnTo>
                  <a:pt x="16509" y="1843"/>
                </a:lnTo>
                <a:lnTo>
                  <a:pt x="16959" y="5708"/>
                </a:lnTo>
                <a:lnTo>
                  <a:pt x="17259" y="11261"/>
                </a:lnTo>
                <a:lnTo>
                  <a:pt x="17459" y="17940"/>
                </a:lnTo>
                <a:lnTo>
                  <a:pt x="18585" y="25369"/>
                </a:lnTo>
                <a:lnTo>
                  <a:pt x="20327" y="33299"/>
                </a:lnTo>
                <a:lnTo>
                  <a:pt x="22481" y="41561"/>
                </a:lnTo>
                <a:lnTo>
                  <a:pt x="24910" y="49054"/>
                </a:lnTo>
                <a:lnTo>
                  <a:pt x="27521" y="56034"/>
                </a:lnTo>
                <a:lnTo>
                  <a:pt x="30253" y="62671"/>
                </a:lnTo>
                <a:lnTo>
                  <a:pt x="34060" y="74042"/>
                </a:lnTo>
                <a:lnTo>
                  <a:pt x="43580" y="105196"/>
                </a:lnTo>
                <a:lnTo>
                  <a:pt x="48898" y="121243"/>
                </a:lnTo>
                <a:lnTo>
                  <a:pt x="60096" y="152302"/>
                </a:lnTo>
                <a:lnTo>
                  <a:pt x="64869" y="163561"/>
                </a:lnTo>
                <a:lnTo>
                  <a:pt x="69043" y="172059"/>
                </a:lnTo>
                <a:lnTo>
                  <a:pt x="72818" y="178717"/>
                </a:lnTo>
                <a:lnTo>
                  <a:pt x="76326" y="184147"/>
                </a:lnTo>
                <a:lnTo>
                  <a:pt x="79658" y="188760"/>
                </a:lnTo>
                <a:lnTo>
                  <a:pt x="98226" y="21882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2" name="SMARTPenAnnotation1189"/>
          <p:cNvSpPr/>
          <p:nvPr/>
        </p:nvSpPr>
        <p:spPr>
          <a:xfrm>
            <a:off x="6536531" y="3545485"/>
            <a:ext cx="133946" cy="17461"/>
          </a:xfrm>
          <a:custGeom>
            <a:avLst/>
            <a:gdLst/>
            <a:ahLst/>
            <a:cxnLst/>
            <a:rect l="0" t="0" r="0" b="0"/>
            <a:pathLst>
              <a:path w="133946" h="17461">
                <a:moveTo>
                  <a:pt x="133945" y="17460"/>
                </a:moveTo>
                <a:lnTo>
                  <a:pt x="124464" y="12719"/>
                </a:lnTo>
                <a:lnTo>
                  <a:pt x="120679" y="11323"/>
                </a:lnTo>
                <a:lnTo>
                  <a:pt x="117164" y="10392"/>
                </a:lnTo>
                <a:lnTo>
                  <a:pt x="113828" y="9772"/>
                </a:lnTo>
                <a:lnTo>
                  <a:pt x="109619" y="8365"/>
                </a:lnTo>
                <a:lnTo>
                  <a:pt x="104830" y="6436"/>
                </a:lnTo>
                <a:lnTo>
                  <a:pt x="99652" y="4158"/>
                </a:lnTo>
                <a:lnTo>
                  <a:pt x="93224" y="2638"/>
                </a:lnTo>
                <a:lnTo>
                  <a:pt x="85962" y="1626"/>
                </a:lnTo>
                <a:lnTo>
                  <a:pt x="78144" y="951"/>
                </a:lnTo>
                <a:lnTo>
                  <a:pt x="70947" y="500"/>
                </a:lnTo>
                <a:lnTo>
                  <a:pt x="57660" y="0"/>
                </a:lnTo>
                <a:lnTo>
                  <a:pt x="51338" y="859"/>
                </a:lnTo>
                <a:lnTo>
                  <a:pt x="45140" y="2424"/>
                </a:lnTo>
                <a:lnTo>
                  <a:pt x="0" y="1746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3" name="SMARTPenAnnotation1190"/>
          <p:cNvSpPr/>
          <p:nvPr/>
        </p:nvSpPr>
        <p:spPr>
          <a:xfrm>
            <a:off x="6340078" y="4161234"/>
            <a:ext cx="232173" cy="1643063"/>
          </a:xfrm>
          <a:custGeom>
            <a:avLst/>
            <a:gdLst/>
            <a:ahLst/>
            <a:cxnLst/>
            <a:rect l="0" t="0" r="0" b="0"/>
            <a:pathLst>
              <a:path w="232173" h="1643063">
                <a:moveTo>
                  <a:pt x="0" y="0"/>
                </a:moveTo>
                <a:lnTo>
                  <a:pt x="992" y="16242"/>
                </a:lnTo>
                <a:lnTo>
                  <a:pt x="7688" y="57358"/>
                </a:lnTo>
                <a:lnTo>
                  <a:pt x="14821" y="107462"/>
                </a:lnTo>
                <a:lnTo>
                  <a:pt x="22481" y="194678"/>
                </a:lnTo>
                <a:lnTo>
                  <a:pt x="27520" y="223446"/>
                </a:lnTo>
                <a:lnTo>
                  <a:pt x="33067" y="249129"/>
                </a:lnTo>
                <a:lnTo>
                  <a:pt x="38840" y="280388"/>
                </a:lnTo>
                <a:lnTo>
                  <a:pt x="43501" y="327575"/>
                </a:lnTo>
                <a:lnTo>
                  <a:pt x="46293" y="362304"/>
                </a:lnTo>
                <a:lnTo>
                  <a:pt x="49713" y="381434"/>
                </a:lnTo>
                <a:lnTo>
                  <a:pt x="53978" y="403118"/>
                </a:lnTo>
                <a:lnTo>
                  <a:pt x="57813" y="420550"/>
                </a:lnTo>
                <a:lnTo>
                  <a:pt x="64721" y="447856"/>
                </a:lnTo>
                <a:lnTo>
                  <a:pt x="73199" y="501713"/>
                </a:lnTo>
                <a:lnTo>
                  <a:pt x="78173" y="526593"/>
                </a:lnTo>
                <a:lnTo>
                  <a:pt x="86552" y="572085"/>
                </a:lnTo>
                <a:lnTo>
                  <a:pt x="92376" y="598880"/>
                </a:lnTo>
                <a:lnTo>
                  <a:pt x="98272" y="631955"/>
                </a:lnTo>
                <a:lnTo>
                  <a:pt x="105192" y="668814"/>
                </a:lnTo>
                <a:lnTo>
                  <a:pt x="109815" y="686978"/>
                </a:lnTo>
                <a:lnTo>
                  <a:pt x="123158" y="735693"/>
                </a:lnTo>
                <a:lnTo>
                  <a:pt x="129150" y="761552"/>
                </a:lnTo>
                <a:lnTo>
                  <a:pt x="134508" y="799791"/>
                </a:lnTo>
                <a:lnTo>
                  <a:pt x="142794" y="844942"/>
                </a:lnTo>
                <a:lnTo>
                  <a:pt x="146790" y="863927"/>
                </a:lnTo>
                <a:lnTo>
                  <a:pt x="153876" y="892960"/>
                </a:lnTo>
                <a:lnTo>
                  <a:pt x="159379" y="936844"/>
                </a:lnTo>
                <a:lnTo>
                  <a:pt x="163112" y="980055"/>
                </a:lnTo>
                <a:lnTo>
                  <a:pt x="167744" y="1002119"/>
                </a:lnTo>
                <a:lnTo>
                  <a:pt x="174938" y="1045033"/>
                </a:lnTo>
                <a:lnTo>
                  <a:pt x="177871" y="1087709"/>
                </a:lnTo>
                <a:lnTo>
                  <a:pt x="179265" y="1106520"/>
                </a:lnTo>
                <a:lnTo>
                  <a:pt x="186239" y="1151829"/>
                </a:lnTo>
                <a:lnTo>
                  <a:pt x="193406" y="1199902"/>
                </a:lnTo>
                <a:lnTo>
                  <a:pt x="198497" y="1240120"/>
                </a:lnTo>
                <a:lnTo>
                  <a:pt x="203314" y="1260578"/>
                </a:lnTo>
                <a:lnTo>
                  <a:pt x="208763" y="1286207"/>
                </a:lnTo>
                <a:lnTo>
                  <a:pt x="214491" y="1330010"/>
                </a:lnTo>
                <a:lnTo>
                  <a:pt x="219352" y="1377920"/>
                </a:lnTo>
                <a:lnTo>
                  <a:pt x="222090" y="1423611"/>
                </a:lnTo>
                <a:lnTo>
                  <a:pt x="223014" y="1474552"/>
                </a:lnTo>
                <a:lnTo>
                  <a:pt x="223229" y="1531233"/>
                </a:lnTo>
                <a:lnTo>
                  <a:pt x="224225" y="1536760"/>
                </a:lnTo>
                <a:lnTo>
                  <a:pt x="230308" y="1552758"/>
                </a:lnTo>
                <a:lnTo>
                  <a:pt x="231620" y="1565043"/>
                </a:lnTo>
                <a:lnTo>
                  <a:pt x="232123" y="1588906"/>
                </a:lnTo>
                <a:lnTo>
                  <a:pt x="232172" y="16430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4" name="SMARTPenAnnotation1191"/>
          <p:cNvSpPr/>
          <p:nvPr/>
        </p:nvSpPr>
        <p:spPr>
          <a:xfrm>
            <a:off x="6359375" y="5823765"/>
            <a:ext cx="150368" cy="150137"/>
          </a:xfrm>
          <a:custGeom>
            <a:avLst/>
            <a:gdLst/>
            <a:ahLst/>
            <a:cxnLst/>
            <a:rect l="0" t="0" r="0" b="0"/>
            <a:pathLst>
              <a:path w="150368" h="150137">
                <a:moveTo>
                  <a:pt x="87859" y="16250"/>
                </a:moveTo>
                <a:lnTo>
                  <a:pt x="75430" y="3821"/>
                </a:lnTo>
                <a:lnTo>
                  <a:pt x="72628" y="2011"/>
                </a:lnTo>
                <a:lnTo>
                  <a:pt x="69767" y="805"/>
                </a:lnTo>
                <a:lnTo>
                  <a:pt x="66868" y="0"/>
                </a:lnTo>
                <a:lnTo>
                  <a:pt x="63943" y="456"/>
                </a:lnTo>
                <a:lnTo>
                  <a:pt x="61001" y="1752"/>
                </a:lnTo>
                <a:lnTo>
                  <a:pt x="58048" y="3608"/>
                </a:lnTo>
                <a:lnTo>
                  <a:pt x="54094" y="5838"/>
                </a:lnTo>
                <a:lnTo>
                  <a:pt x="44410" y="10961"/>
                </a:lnTo>
                <a:lnTo>
                  <a:pt x="39049" y="14708"/>
                </a:lnTo>
                <a:lnTo>
                  <a:pt x="33491" y="19191"/>
                </a:lnTo>
                <a:lnTo>
                  <a:pt x="27801" y="24164"/>
                </a:lnTo>
                <a:lnTo>
                  <a:pt x="18833" y="32336"/>
                </a:lnTo>
                <a:lnTo>
                  <a:pt x="15053" y="35903"/>
                </a:lnTo>
                <a:lnTo>
                  <a:pt x="12532" y="39274"/>
                </a:lnTo>
                <a:lnTo>
                  <a:pt x="10852" y="42514"/>
                </a:lnTo>
                <a:lnTo>
                  <a:pt x="9732" y="45665"/>
                </a:lnTo>
                <a:lnTo>
                  <a:pt x="7993" y="49751"/>
                </a:lnTo>
                <a:lnTo>
                  <a:pt x="3415" y="59582"/>
                </a:lnTo>
                <a:lnTo>
                  <a:pt x="1797" y="64982"/>
                </a:lnTo>
                <a:lnTo>
                  <a:pt x="719" y="70566"/>
                </a:lnTo>
                <a:lnTo>
                  <a:pt x="0" y="76273"/>
                </a:lnTo>
                <a:lnTo>
                  <a:pt x="513" y="82062"/>
                </a:lnTo>
                <a:lnTo>
                  <a:pt x="1847" y="87906"/>
                </a:lnTo>
                <a:lnTo>
                  <a:pt x="3729" y="93786"/>
                </a:lnTo>
                <a:lnTo>
                  <a:pt x="5976" y="99691"/>
                </a:lnTo>
                <a:lnTo>
                  <a:pt x="8465" y="105612"/>
                </a:lnTo>
                <a:lnTo>
                  <a:pt x="11117" y="111544"/>
                </a:lnTo>
                <a:lnTo>
                  <a:pt x="14870" y="117482"/>
                </a:lnTo>
                <a:lnTo>
                  <a:pt x="19356" y="123425"/>
                </a:lnTo>
                <a:lnTo>
                  <a:pt x="24331" y="129372"/>
                </a:lnTo>
                <a:lnTo>
                  <a:pt x="28640" y="134329"/>
                </a:lnTo>
                <a:lnTo>
                  <a:pt x="36073" y="142482"/>
                </a:lnTo>
                <a:lnTo>
                  <a:pt x="39444" y="145054"/>
                </a:lnTo>
                <a:lnTo>
                  <a:pt x="42684" y="146768"/>
                </a:lnTo>
                <a:lnTo>
                  <a:pt x="45836" y="147910"/>
                </a:lnTo>
                <a:lnTo>
                  <a:pt x="48930" y="148672"/>
                </a:lnTo>
                <a:lnTo>
                  <a:pt x="51984" y="149180"/>
                </a:lnTo>
                <a:lnTo>
                  <a:pt x="59275" y="149995"/>
                </a:lnTo>
                <a:lnTo>
                  <a:pt x="62918" y="150107"/>
                </a:lnTo>
                <a:lnTo>
                  <a:pt x="65278" y="150136"/>
                </a:lnTo>
                <a:lnTo>
                  <a:pt x="67845" y="149164"/>
                </a:lnTo>
                <a:lnTo>
                  <a:pt x="70547" y="147523"/>
                </a:lnTo>
                <a:lnTo>
                  <a:pt x="73341" y="145437"/>
                </a:lnTo>
                <a:lnTo>
                  <a:pt x="75204" y="143054"/>
                </a:lnTo>
                <a:lnTo>
                  <a:pt x="76446" y="140474"/>
                </a:lnTo>
                <a:lnTo>
                  <a:pt x="77273" y="137761"/>
                </a:lnTo>
                <a:lnTo>
                  <a:pt x="79810" y="131985"/>
                </a:lnTo>
                <a:lnTo>
                  <a:pt x="87919" y="114982"/>
                </a:lnTo>
                <a:lnTo>
                  <a:pt x="91868" y="107868"/>
                </a:lnTo>
                <a:lnTo>
                  <a:pt x="95493" y="102134"/>
                </a:lnTo>
                <a:lnTo>
                  <a:pt x="98901" y="97318"/>
                </a:lnTo>
                <a:lnTo>
                  <a:pt x="101174" y="93116"/>
                </a:lnTo>
                <a:lnTo>
                  <a:pt x="102689" y="89322"/>
                </a:lnTo>
                <a:lnTo>
                  <a:pt x="103698" y="85801"/>
                </a:lnTo>
                <a:lnTo>
                  <a:pt x="104371" y="82461"/>
                </a:lnTo>
                <a:lnTo>
                  <a:pt x="104821" y="79242"/>
                </a:lnTo>
                <a:lnTo>
                  <a:pt x="105120" y="76104"/>
                </a:lnTo>
                <a:lnTo>
                  <a:pt x="105319" y="72028"/>
                </a:lnTo>
                <a:lnTo>
                  <a:pt x="105541" y="62207"/>
                </a:lnTo>
                <a:lnTo>
                  <a:pt x="105666" y="50262"/>
                </a:lnTo>
                <a:lnTo>
                  <a:pt x="104691" y="46862"/>
                </a:lnTo>
                <a:lnTo>
                  <a:pt x="103049" y="43603"/>
                </a:lnTo>
                <a:lnTo>
                  <a:pt x="100962" y="40439"/>
                </a:lnTo>
                <a:lnTo>
                  <a:pt x="99571" y="37337"/>
                </a:lnTo>
                <a:lnTo>
                  <a:pt x="98644" y="34277"/>
                </a:lnTo>
                <a:lnTo>
                  <a:pt x="97155" y="26977"/>
                </a:lnTo>
                <a:lnTo>
                  <a:pt x="98025" y="27370"/>
                </a:lnTo>
                <a:lnTo>
                  <a:pt x="101637" y="30453"/>
                </a:lnTo>
                <a:lnTo>
                  <a:pt x="102998" y="32664"/>
                </a:lnTo>
                <a:lnTo>
                  <a:pt x="103905" y="35130"/>
                </a:lnTo>
                <a:lnTo>
                  <a:pt x="104509" y="37767"/>
                </a:lnTo>
                <a:lnTo>
                  <a:pt x="110473" y="56571"/>
                </a:lnTo>
                <a:lnTo>
                  <a:pt x="114841" y="69920"/>
                </a:lnTo>
                <a:lnTo>
                  <a:pt x="118745" y="79811"/>
                </a:lnTo>
                <a:lnTo>
                  <a:pt x="122340" y="87398"/>
                </a:lnTo>
                <a:lnTo>
                  <a:pt x="125730" y="93447"/>
                </a:lnTo>
                <a:lnTo>
                  <a:pt x="127989" y="98473"/>
                </a:lnTo>
                <a:lnTo>
                  <a:pt x="129495" y="102815"/>
                </a:lnTo>
                <a:lnTo>
                  <a:pt x="130499" y="106702"/>
                </a:lnTo>
                <a:lnTo>
                  <a:pt x="133153" y="111278"/>
                </a:lnTo>
                <a:lnTo>
                  <a:pt x="136907" y="116313"/>
                </a:lnTo>
                <a:lnTo>
                  <a:pt x="150367" y="13233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5" name="SMARTPenAnnotation1192"/>
          <p:cNvSpPr/>
          <p:nvPr/>
        </p:nvSpPr>
        <p:spPr>
          <a:xfrm>
            <a:off x="7197328" y="3277195"/>
            <a:ext cx="723305" cy="392907"/>
          </a:xfrm>
          <a:custGeom>
            <a:avLst/>
            <a:gdLst/>
            <a:ahLst/>
            <a:cxnLst/>
            <a:rect l="0" t="0" r="0" b="0"/>
            <a:pathLst>
              <a:path w="723305" h="392907">
                <a:moveTo>
                  <a:pt x="723304" y="0"/>
                </a:moveTo>
                <a:lnTo>
                  <a:pt x="718564" y="9481"/>
                </a:lnTo>
                <a:lnTo>
                  <a:pt x="710876" y="20117"/>
                </a:lnTo>
                <a:lnTo>
                  <a:pt x="702314" y="29553"/>
                </a:lnTo>
                <a:lnTo>
                  <a:pt x="688752" y="43373"/>
                </a:lnTo>
                <a:lnTo>
                  <a:pt x="672167" y="55294"/>
                </a:lnTo>
                <a:lnTo>
                  <a:pt x="654684" y="65111"/>
                </a:lnTo>
                <a:lnTo>
                  <a:pt x="632197" y="74303"/>
                </a:lnTo>
                <a:lnTo>
                  <a:pt x="610052" y="85610"/>
                </a:lnTo>
                <a:lnTo>
                  <a:pt x="597201" y="92792"/>
                </a:lnTo>
                <a:lnTo>
                  <a:pt x="585657" y="99564"/>
                </a:lnTo>
                <a:lnTo>
                  <a:pt x="564893" y="112381"/>
                </a:lnTo>
                <a:lnTo>
                  <a:pt x="545743" y="122046"/>
                </a:lnTo>
                <a:lnTo>
                  <a:pt x="524334" y="131633"/>
                </a:lnTo>
                <a:lnTo>
                  <a:pt x="494975" y="145816"/>
                </a:lnTo>
                <a:lnTo>
                  <a:pt x="481787" y="152773"/>
                </a:lnTo>
                <a:lnTo>
                  <a:pt x="470020" y="159396"/>
                </a:lnTo>
                <a:lnTo>
                  <a:pt x="448015" y="171053"/>
                </a:lnTo>
                <a:lnTo>
                  <a:pt x="436591" y="175551"/>
                </a:lnTo>
                <a:lnTo>
                  <a:pt x="414306" y="184187"/>
                </a:lnTo>
                <a:lnTo>
                  <a:pt x="394479" y="194639"/>
                </a:lnTo>
                <a:lnTo>
                  <a:pt x="373100" y="205900"/>
                </a:lnTo>
                <a:lnTo>
                  <a:pt x="351361" y="216527"/>
                </a:lnTo>
                <a:lnTo>
                  <a:pt x="321396" y="229080"/>
                </a:lnTo>
                <a:lnTo>
                  <a:pt x="299277" y="239396"/>
                </a:lnTo>
                <a:lnTo>
                  <a:pt x="278864" y="247951"/>
                </a:lnTo>
                <a:lnTo>
                  <a:pt x="259868" y="256052"/>
                </a:lnTo>
                <a:lnTo>
                  <a:pt x="241505" y="266267"/>
                </a:lnTo>
                <a:lnTo>
                  <a:pt x="223421" y="274776"/>
                </a:lnTo>
                <a:lnTo>
                  <a:pt x="205462" y="281865"/>
                </a:lnTo>
                <a:lnTo>
                  <a:pt x="187559" y="288323"/>
                </a:lnTo>
                <a:lnTo>
                  <a:pt x="176633" y="293418"/>
                </a:lnTo>
                <a:lnTo>
                  <a:pt x="164388" y="299792"/>
                </a:lnTo>
                <a:lnTo>
                  <a:pt x="131390" y="317692"/>
                </a:lnTo>
                <a:lnTo>
                  <a:pt x="102462" y="332629"/>
                </a:lnTo>
                <a:lnTo>
                  <a:pt x="88456" y="342084"/>
                </a:lnTo>
                <a:lnTo>
                  <a:pt x="73283" y="351169"/>
                </a:lnTo>
                <a:lnTo>
                  <a:pt x="64651" y="354512"/>
                </a:lnTo>
                <a:lnTo>
                  <a:pt x="60959" y="355404"/>
                </a:lnTo>
                <a:lnTo>
                  <a:pt x="43630" y="364332"/>
                </a:lnTo>
                <a:lnTo>
                  <a:pt x="23359" y="375246"/>
                </a:lnTo>
                <a:lnTo>
                  <a:pt x="11043" y="380096"/>
                </a:lnTo>
                <a:lnTo>
                  <a:pt x="7362" y="382382"/>
                </a:lnTo>
                <a:lnTo>
                  <a:pt x="4908" y="384898"/>
                </a:lnTo>
                <a:lnTo>
                  <a:pt x="0" y="3929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6" name="SMARTPenAnnotation1193"/>
          <p:cNvSpPr/>
          <p:nvPr/>
        </p:nvSpPr>
        <p:spPr>
          <a:xfrm>
            <a:off x="7014211" y="3777322"/>
            <a:ext cx="138469" cy="105588"/>
          </a:xfrm>
          <a:custGeom>
            <a:avLst/>
            <a:gdLst/>
            <a:ahLst/>
            <a:cxnLst/>
            <a:rect l="0" t="0" r="0" b="0"/>
            <a:pathLst>
              <a:path w="138469" h="105588">
                <a:moveTo>
                  <a:pt x="129539" y="17795"/>
                </a:moveTo>
                <a:lnTo>
                  <a:pt x="120058" y="8314"/>
                </a:lnTo>
                <a:lnTo>
                  <a:pt x="116273" y="5521"/>
                </a:lnTo>
                <a:lnTo>
                  <a:pt x="112757" y="3659"/>
                </a:lnTo>
                <a:lnTo>
                  <a:pt x="109421" y="2418"/>
                </a:lnTo>
                <a:lnTo>
                  <a:pt x="106205" y="1590"/>
                </a:lnTo>
                <a:lnTo>
                  <a:pt x="103069" y="1039"/>
                </a:lnTo>
                <a:lnTo>
                  <a:pt x="99985" y="671"/>
                </a:lnTo>
                <a:lnTo>
                  <a:pt x="95946" y="426"/>
                </a:lnTo>
                <a:lnTo>
                  <a:pt x="86166" y="153"/>
                </a:lnTo>
                <a:lnTo>
                  <a:pt x="74243" y="0"/>
                </a:lnTo>
                <a:lnTo>
                  <a:pt x="69855" y="971"/>
                </a:lnTo>
                <a:lnTo>
                  <a:pt x="64945" y="2610"/>
                </a:lnTo>
                <a:lnTo>
                  <a:pt x="59687" y="4695"/>
                </a:lnTo>
                <a:lnTo>
                  <a:pt x="54197" y="7077"/>
                </a:lnTo>
                <a:lnTo>
                  <a:pt x="42807" y="12370"/>
                </a:lnTo>
                <a:lnTo>
                  <a:pt x="37983" y="15170"/>
                </a:lnTo>
                <a:lnTo>
                  <a:pt x="33775" y="18030"/>
                </a:lnTo>
                <a:lnTo>
                  <a:pt x="29978" y="20928"/>
                </a:lnTo>
                <a:lnTo>
                  <a:pt x="25461" y="24845"/>
                </a:lnTo>
                <a:lnTo>
                  <a:pt x="20467" y="29440"/>
                </a:lnTo>
                <a:lnTo>
                  <a:pt x="15152" y="34488"/>
                </a:lnTo>
                <a:lnTo>
                  <a:pt x="11608" y="38845"/>
                </a:lnTo>
                <a:lnTo>
                  <a:pt x="9247" y="42743"/>
                </a:lnTo>
                <a:lnTo>
                  <a:pt x="7672" y="46333"/>
                </a:lnTo>
                <a:lnTo>
                  <a:pt x="5631" y="49719"/>
                </a:lnTo>
                <a:lnTo>
                  <a:pt x="3277" y="52968"/>
                </a:lnTo>
                <a:lnTo>
                  <a:pt x="716" y="56126"/>
                </a:lnTo>
                <a:lnTo>
                  <a:pt x="0" y="59224"/>
                </a:lnTo>
                <a:lnTo>
                  <a:pt x="516" y="62282"/>
                </a:lnTo>
                <a:lnTo>
                  <a:pt x="1852" y="65312"/>
                </a:lnTo>
                <a:lnTo>
                  <a:pt x="2742" y="68325"/>
                </a:lnTo>
                <a:lnTo>
                  <a:pt x="3336" y="71325"/>
                </a:lnTo>
                <a:lnTo>
                  <a:pt x="3731" y="74317"/>
                </a:lnTo>
                <a:lnTo>
                  <a:pt x="5979" y="78297"/>
                </a:lnTo>
                <a:lnTo>
                  <a:pt x="9463" y="82934"/>
                </a:lnTo>
                <a:lnTo>
                  <a:pt x="19830" y="95154"/>
                </a:lnTo>
                <a:lnTo>
                  <a:pt x="22666" y="97149"/>
                </a:lnTo>
                <a:lnTo>
                  <a:pt x="26539" y="99471"/>
                </a:lnTo>
                <a:lnTo>
                  <a:pt x="31107" y="102011"/>
                </a:lnTo>
                <a:lnTo>
                  <a:pt x="35144" y="103705"/>
                </a:lnTo>
                <a:lnTo>
                  <a:pt x="38828" y="104834"/>
                </a:lnTo>
                <a:lnTo>
                  <a:pt x="42276" y="105587"/>
                </a:lnTo>
                <a:lnTo>
                  <a:pt x="45567" y="105096"/>
                </a:lnTo>
                <a:lnTo>
                  <a:pt x="48753" y="103777"/>
                </a:lnTo>
                <a:lnTo>
                  <a:pt x="51869" y="101905"/>
                </a:lnTo>
                <a:lnTo>
                  <a:pt x="55931" y="99665"/>
                </a:lnTo>
                <a:lnTo>
                  <a:pt x="65735" y="94531"/>
                </a:lnTo>
                <a:lnTo>
                  <a:pt x="71128" y="90780"/>
                </a:lnTo>
                <a:lnTo>
                  <a:pt x="76708" y="86295"/>
                </a:lnTo>
                <a:lnTo>
                  <a:pt x="82412" y="81321"/>
                </a:lnTo>
                <a:lnTo>
                  <a:pt x="91395" y="73149"/>
                </a:lnTo>
                <a:lnTo>
                  <a:pt x="95180" y="69580"/>
                </a:lnTo>
                <a:lnTo>
                  <a:pt x="99688" y="63232"/>
                </a:lnTo>
                <a:lnTo>
                  <a:pt x="104677" y="55032"/>
                </a:lnTo>
                <a:lnTo>
                  <a:pt x="109988" y="45596"/>
                </a:lnTo>
                <a:lnTo>
                  <a:pt x="113528" y="38313"/>
                </a:lnTo>
                <a:lnTo>
                  <a:pt x="115888" y="32466"/>
                </a:lnTo>
                <a:lnTo>
                  <a:pt x="117462" y="27576"/>
                </a:lnTo>
                <a:lnTo>
                  <a:pt x="118511" y="23323"/>
                </a:lnTo>
                <a:lnTo>
                  <a:pt x="119210" y="19496"/>
                </a:lnTo>
                <a:lnTo>
                  <a:pt x="119676" y="15952"/>
                </a:lnTo>
                <a:lnTo>
                  <a:pt x="119987" y="12598"/>
                </a:lnTo>
                <a:lnTo>
                  <a:pt x="120195" y="9369"/>
                </a:lnTo>
                <a:lnTo>
                  <a:pt x="120333" y="6224"/>
                </a:lnTo>
                <a:lnTo>
                  <a:pt x="120424" y="5120"/>
                </a:lnTo>
                <a:lnTo>
                  <a:pt x="120486" y="5376"/>
                </a:lnTo>
                <a:lnTo>
                  <a:pt x="120585" y="8176"/>
                </a:lnTo>
                <a:lnTo>
                  <a:pt x="120608" y="39319"/>
                </a:lnTo>
                <a:lnTo>
                  <a:pt x="121601" y="45042"/>
                </a:lnTo>
                <a:lnTo>
                  <a:pt x="123254" y="49850"/>
                </a:lnTo>
                <a:lnTo>
                  <a:pt x="125350" y="54048"/>
                </a:lnTo>
                <a:lnTo>
                  <a:pt x="126746" y="57839"/>
                </a:lnTo>
                <a:lnTo>
                  <a:pt x="127677" y="61358"/>
                </a:lnTo>
                <a:lnTo>
                  <a:pt x="128297" y="64696"/>
                </a:lnTo>
                <a:lnTo>
                  <a:pt x="129703" y="67914"/>
                </a:lnTo>
                <a:lnTo>
                  <a:pt x="131633" y="71051"/>
                </a:lnTo>
                <a:lnTo>
                  <a:pt x="138468" y="8030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7" name="SMARTPenAnnotation1194"/>
          <p:cNvSpPr/>
          <p:nvPr/>
        </p:nvSpPr>
        <p:spPr>
          <a:xfrm>
            <a:off x="7188587" y="3618465"/>
            <a:ext cx="80179" cy="239146"/>
          </a:xfrm>
          <a:custGeom>
            <a:avLst/>
            <a:gdLst/>
            <a:ahLst/>
            <a:cxnLst/>
            <a:rect l="0" t="0" r="0" b="0"/>
            <a:pathLst>
              <a:path w="80179" h="239146">
                <a:moveTo>
                  <a:pt x="53389" y="158792"/>
                </a:moveTo>
                <a:lnTo>
                  <a:pt x="43908" y="163533"/>
                </a:lnTo>
                <a:lnTo>
                  <a:pt x="40123" y="164929"/>
                </a:lnTo>
                <a:lnTo>
                  <a:pt x="36608" y="165860"/>
                </a:lnTo>
                <a:lnTo>
                  <a:pt x="33272" y="166481"/>
                </a:lnTo>
                <a:lnTo>
                  <a:pt x="29063" y="168879"/>
                </a:lnTo>
                <a:lnTo>
                  <a:pt x="24274" y="172462"/>
                </a:lnTo>
                <a:lnTo>
                  <a:pt x="19096" y="176835"/>
                </a:lnTo>
                <a:lnTo>
                  <a:pt x="14652" y="180743"/>
                </a:lnTo>
                <a:lnTo>
                  <a:pt x="7069" y="187730"/>
                </a:lnTo>
                <a:lnTo>
                  <a:pt x="4649" y="190983"/>
                </a:lnTo>
                <a:lnTo>
                  <a:pt x="3036" y="194143"/>
                </a:lnTo>
                <a:lnTo>
                  <a:pt x="1962" y="197242"/>
                </a:lnTo>
                <a:lnTo>
                  <a:pt x="1244" y="201293"/>
                </a:lnTo>
                <a:lnTo>
                  <a:pt x="767" y="205977"/>
                </a:lnTo>
                <a:lnTo>
                  <a:pt x="448" y="211085"/>
                </a:lnTo>
                <a:lnTo>
                  <a:pt x="95" y="219406"/>
                </a:lnTo>
                <a:lnTo>
                  <a:pt x="0" y="223014"/>
                </a:lnTo>
                <a:lnTo>
                  <a:pt x="929" y="226411"/>
                </a:lnTo>
                <a:lnTo>
                  <a:pt x="2541" y="229669"/>
                </a:lnTo>
                <a:lnTo>
                  <a:pt x="7516" y="237285"/>
                </a:lnTo>
                <a:lnTo>
                  <a:pt x="8916" y="237910"/>
                </a:lnTo>
                <a:lnTo>
                  <a:pt x="10842" y="238327"/>
                </a:lnTo>
                <a:lnTo>
                  <a:pt x="13119" y="238604"/>
                </a:lnTo>
                <a:lnTo>
                  <a:pt x="15628" y="238789"/>
                </a:lnTo>
                <a:lnTo>
                  <a:pt x="18294" y="238913"/>
                </a:lnTo>
                <a:lnTo>
                  <a:pt x="23900" y="239050"/>
                </a:lnTo>
                <a:lnTo>
                  <a:pt x="33803" y="239145"/>
                </a:lnTo>
                <a:lnTo>
                  <a:pt x="35371" y="238158"/>
                </a:lnTo>
                <a:lnTo>
                  <a:pt x="37408" y="236507"/>
                </a:lnTo>
                <a:lnTo>
                  <a:pt x="39759" y="234415"/>
                </a:lnTo>
                <a:lnTo>
                  <a:pt x="42318" y="231035"/>
                </a:lnTo>
                <a:lnTo>
                  <a:pt x="45016" y="226798"/>
                </a:lnTo>
                <a:lnTo>
                  <a:pt x="47807" y="221989"/>
                </a:lnTo>
                <a:lnTo>
                  <a:pt x="50660" y="217790"/>
                </a:lnTo>
                <a:lnTo>
                  <a:pt x="53554" y="213999"/>
                </a:lnTo>
                <a:lnTo>
                  <a:pt x="56476" y="210480"/>
                </a:lnTo>
                <a:lnTo>
                  <a:pt x="58424" y="206149"/>
                </a:lnTo>
                <a:lnTo>
                  <a:pt x="59722" y="201278"/>
                </a:lnTo>
                <a:lnTo>
                  <a:pt x="60588" y="196045"/>
                </a:lnTo>
                <a:lnTo>
                  <a:pt x="61165" y="189581"/>
                </a:lnTo>
                <a:lnTo>
                  <a:pt x="61550" y="182295"/>
                </a:lnTo>
                <a:lnTo>
                  <a:pt x="61977" y="167253"/>
                </a:lnTo>
                <a:lnTo>
                  <a:pt x="62274" y="130570"/>
                </a:lnTo>
                <a:lnTo>
                  <a:pt x="62306" y="104790"/>
                </a:lnTo>
                <a:lnTo>
                  <a:pt x="60326" y="95009"/>
                </a:lnTo>
                <a:lnTo>
                  <a:pt x="57021" y="84520"/>
                </a:lnTo>
                <a:lnTo>
                  <a:pt x="52834" y="73559"/>
                </a:lnTo>
                <a:lnTo>
                  <a:pt x="49050" y="64267"/>
                </a:lnTo>
                <a:lnTo>
                  <a:pt x="45536" y="56088"/>
                </a:lnTo>
                <a:lnTo>
                  <a:pt x="38985" y="41708"/>
                </a:lnTo>
                <a:lnTo>
                  <a:pt x="32766" y="28703"/>
                </a:lnTo>
                <a:lnTo>
                  <a:pt x="29718" y="23449"/>
                </a:lnTo>
                <a:lnTo>
                  <a:pt x="26695" y="18954"/>
                </a:lnTo>
                <a:lnTo>
                  <a:pt x="23686" y="14965"/>
                </a:lnTo>
                <a:lnTo>
                  <a:pt x="21681" y="11314"/>
                </a:lnTo>
                <a:lnTo>
                  <a:pt x="19453" y="4611"/>
                </a:lnTo>
                <a:lnTo>
                  <a:pt x="18198" y="0"/>
                </a:lnTo>
                <a:lnTo>
                  <a:pt x="17905" y="4213"/>
                </a:lnTo>
                <a:lnTo>
                  <a:pt x="17740" y="17741"/>
                </a:lnTo>
                <a:lnTo>
                  <a:pt x="17684" y="40090"/>
                </a:lnTo>
                <a:lnTo>
                  <a:pt x="19664" y="47908"/>
                </a:lnTo>
                <a:lnTo>
                  <a:pt x="22968" y="57088"/>
                </a:lnTo>
                <a:lnTo>
                  <a:pt x="27155" y="67177"/>
                </a:lnTo>
                <a:lnTo>
                  <a:pt x="34454" y="83679"/>
                </a:lnTo>
                <a:lnTo>
                  <a:pt x="37788" y="90857"/>
                </a:lnTo>
                <a:lnTo>
                  <a:pt x="40012" y="97627"/>
                </a:lnTo>
                <a:lnTo>
                  <a:pt x="41495" y="104125"/>
                </a:lnTo>
                <a:lnTo>
                  <a:pt x="42483" y="110441"/>
                </a:lnTo>
                <a:lnTo>
                  <a:pt x="44134" y="116636"/>
                </a:lnTo>
                <a:lnTo>
                  <a:pt x="46227" y="122751"/>
                </a:lnTo>
                <a:lnTo>
                  <a:pt x="48614" y="128812"/>
                </a:lnTo>
                <a:lnTo>
                  <a:pt x="51198" y="134836"/>
                </a:lnTo>
                <a:lnTo>
                  <a:pt x="56714" y="146822"/>
                </a:lnTo>
                <a:lnTo>
                  <a:pt x="58583" y="152797"/>
                </a:lnTo>
                <a:lnTo>
                  <a:pt x="59828" y="158764"/>
                </a:lnTo>
                <a:lnTo>
                  <a:pt x="60658" y="164726"/>
                </a:lnTo>
                <a:lnTo>
                  <a:pt x="62204" y="169694"/>
                </a:lnTo>
                <a:lnTo>
                  <a:pt x="64227" y="173998"/>
                </a:lnTo>
                <a:lnTo>
                  <a:pt x="66567" y="177859"/>
                </a:lnTo>
                <a:lnTo>
                  <a:pt x="69120" y="182418"/>
                </a:lnTo>
                <a:lnTo>
                  <a:pt x="74602" y="192774"/>
                </a:lnTo>
                <a:lnTo>
                  <a:pt x="76461" y="197322"/>
                </a:lnTo>
                <a:lnTo>
                  <a:pt x="77700" y="201346"/>
                </a:lnTo>
                <a:lnTo>
                  <a:pt x="80178" y="21237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8" name="SMARTPenAnnotation1195"/>
          <p:cNvSpPr/>
          <p:nvPr/>
        </p:nvSpPr>
        <p:spPr>
          <a:xfrm>
            <a:off x="7304484" y="3795117"/>
            <a:ext cx="80323" cy="258767"/>
          </a:xfrm>
          <a:custGeom>
            <a:avLst/>
            <a:gdLst/>
            <a:ahLst/>
            <a:cxnLst/>
            <a:rect l="0" t="0" r="0" b="0"/>
            <a:pathLst>
              <a:path w="80323" h="258767">
                <a:moveTo>
                  <a:pt x="35719" y="0"/>
                </a:moveTo>
                <a:lnTo>
                  <a:pt x="35719" y="9481"/>
                </a:lnTo>
                <a:lnTo>
                  <a:pt x="36711" y="14258"/>
                </a:lnTo>
                <a:lnTo>
                  <a:pt x="38365" y="19427"/>
                </a:lnTo>
                <a:lnTo>
                  <a:pt x="40459" y="24857"/>
                </a:lnTo>
                <a:lnTo>
                  <a:pt x="41855" y="29470"/>
                </a:lnTo>
                <a:lnTo>
                  <a:pt x="43407" y="37241"/>
                </a:lnTo>
                <a:lnTo>
                  <a:pt x="44813" y="41694"/>
                </a:lnTo>
                <a:lnTo>
                  <a:pt x="46743" y="46648"/>
                </a:lnTo>
                <a:lnTo>
                  <a:pt x="49021" y="51934"/>
                </a:lnTo>
                <a:lnTo>
                  <a:pt x="51532" y="58435"/>
                </a:lnTo>
                <a:lnTo>
                  <a:pt x="56968" y="73596"/>
                </a:lnTo>
                <a:lnTo>
                  <a:pt x="59807" y="83790"/>
                </a:lnTo>
                <a:lnTo>
                  <a:pt x="62692" y="95548"/>
                </a:lnTo>
                <a:lnTo>
                  <a:pt x="68543" y="121841"/>
                </a:lnTo>
                <a:lnTo>
                  <a:pt x="74450" y="150063"/>
                </a:lnTo>
                <a:lnTo>
                  <a:pt x="76422" y="161557"/>
                </a:lnTo>
                <a:lnTo>
                  <a:pt x="77737" y="171205"/>
                </a:lnTo>
                <a:lnTo>
                  <a:pt x="78614" y="179621"/>
                </a:lnTo>
                <a:lnTo>
                  <a:pt x="79198" y="188208"/>
                </a:lnTo>
                <a:lnTo>
                  <a:pt x="79588" y="196909"/>
                </a:lnTo>
                <a:lnTo>
                  <a:pt x="80214" y="222781"/>
                </a:lnTo>
                <a:lnTo>
                  <a:pt x="80322" y="238870"/>
                </a:lnTo>
                <a:lnTo>
                  <a:pt x="79345" y="243582"/>
                </a:lnTo>
                <a:lnTo>
                  <a:pt x="77701" y="247716"/>
                </a:lnTo>
                <a:lnTo>
                  <a:pt x="75613" y="251465"/>
                </a:lnTo>
                <a:lnTo>
                  <a:pt x="73229" y="253963"/>
                </a:lnTo>
                <a:lnTo>
                  <a:pt x="70648" y="255629"/>
                </a:lnTo>
                <a:lnTo>
                  <a:pt x="67934" y="256740"/>
                </a:lnTo>
                <a:lnTo>
                  <a:pt x="65133" y="257480"/>
                </a:lnTo>
                <a:lnTo>
                  <a:pt x="62274" y="257973"/>
                </a:lnTo>
                <a:lnTo>
                  <a:pt x="59375" y="258303"/>
                </a:lnTo>
                <a:lnTo>
                  <a:pt x="56451" y="258522"/>
                </a:lnTo>
                <a:lnTo>
                  <a:pt x="53509" y="258668"/>
                </a:lnTo>
                <a:lnTo>
                  <a:pt x="50555" y="258766"/>
                </a:lnTo>
                <a:lnTo>
                  <a:pt x="47594" y="257839"/>
                </a:lnTo>
                <a:lnTo>
                  <a:pt x="44628" y="256228"/>
                </a:lnTo>
                <a:lnTo>
                  <a:pt x="41659" y="254162"/>
                </a:lnTo>
                <a:lnTo>
                  <a:pt x="37694" y="251793"/>
                </a:lnTo>
                <a:lnTo>
                  <a:pt x="33067" y="249221"/>
                </a:lnTo>
                <a:lnTo>
                  <a:pt x="27998" y="246515"/>
                </a:lnTo>
                <a:lnTo>
                  <a:pt x="23626" y="242726"/>
                </a:lnTo>
                <a:lnTo>
                  <a:pt x="19720" y="238216"/>
                </a:lnTo>
                <a:lnTo>
                  <a:pt x="16123" y="233224"/>
                </a:lnTo>
                <a:lnTo>
                  <a:pt x="12732" y="228905"/>
                </a:lnTo>
                <a:lnTo>
                  <a:pt x="9481" y="225033"/>
                </a:lnTo>
                <a:lnTo>
                  <a:pt x="0" y="19645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9" name="SMARTPenAnnotation1196"/>
          <p:cNvSpPr/>
          <p:nvPr/>
        </p:nvSpPr>
        <p:spPr>
          <a:xfrm>
            <a:off x="7322343" y="3705820"/>
            <a:ext cx="2648" cy="1"/>
          </a:xfrm>
          <a:custGeom>
            <a:avLst/>
            <a:gdLst/>
            <a:ahLst/>
            <a:cxnLst/>
            <a:rect l="0" t="0" r="0" b="0"/>
            <a:pathLst>
              <a:path w="2648" h="1">
                <a:moveTo>
                  <a:pt x="0" y="0"/>
                </a:moveTo>
                <a:lnTo>
                  <a:pt x="2647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0" name="SMARTPenAnnotation1197"/>
          <p:cNvSpPr/>
          <p:nvPr/>
        </p:nvSpPr>
        <p:spPr>
          <a:xfrm>
            <a:off x="6956226" y="4080867"/>
            <a:ext cx="89298" cy="955477"/>
          </a:xfrm>
          <a:custGeom>
            <a:avLst/>
            <a:gdLst/>
            <a:ahLst/>
            <a:cxnLst/>
            <a:rect l="0" t="0" r="0" b="0"/>
            <a:pathLst>
              <a:path w="89298" h="955477">
                <a:moveTo>
                  <a:pt x="0" y="0"/>
                </a:moveTo>
                <a:lnTo>
                  <a:pt x="0" y="64764"/>
                </a:lnTo>
                <a:lnTo>
                  <a:pt x="992" y="79887"/>
                </a:lnTo>
                <a:lnTo>
                  <a:pt x="2646" y="96914"/>
                </a:lnTo>
                <a:lnTo>
                  <a:pt x="4741" y="115211"/>
                </a:lnTo>
                <a:lnTo>
                  <a:pt x="6137" y="131378"/>
                </a:lnTo>
                <a:lnTo>
                  <a:pt x="7689" y="159924"/>
                </a:lnTo>
                <a:lnTo>
                  <a:pt x="9094" y="178053"/>
                </a:lnTo>
                <a:lnTo>
                  <a:pt x="13302" y="222010"/>
                </a:lnTo>
                <a:lnTo>
                  <a:pt x="14822" y="242264"/>
                </a:lnTo>
                <a:lnTo>
                  <a:pt x="15834" y="260728"/>
                </a:lnTo>
                <a:lnTo>
                  <a:pt x="16509" y="277998"/>
                </a:lnTo>
                <a:lnTo>
                  <a:pt x="17952" y="295465"/>
                </a:lnTo>
                <a:lnTo>
                  <a:pt x="19906" y="313062"/>
                </a:lnTo>
                <a:lnTo>
                  <a:pt x="22200" y="330747"/>
                </a:lnTo>
                <a:lnTo>
                  <a:pt x="30170" y="407782"/>
                </a:lnTo>
                <a:lnTo>
                  <a:pt x="32020" y="431597"/>
                </a:lnTo>
                <a:lnTo>
                  <a:pt x="33252" y="452434"/>
                </a:lnTo>
                <a:lnTo>
                  <a:pt x="34075" y="471287"/>
                </a:lnTo>
                <a:lnTo>
                  <a:pt x="35615" y="489809"/>
                </a:lnTo>
                <a:lnTo>
                  <a:pt x="37634" y="508109"/>
                </a:lnTo>
                <a:lnTo>
                  <a:pt x="39972" y="526263"/>
                </a:lnTo>
                <a:lnTo>
                  <a:pt x="41531" y="544318"/>
                </a:lnTo>
                <a:lnTo>
                  <a:pt x="42570" y="562308"/>
                </a:lnTo>
                <a:lnTo>
                  <a:pt x="43263" y="580255"/>
                </a:lnTo>
                <a:lnTo>
                  <a:pt x="45709" y="603133"/>
                </a:lnTo>
                <a:lnTo>
                  <a:pt x="49324" y="629300"/>
                </a:lnTo>
                <a:lnTo>
                  <a:pt x="57641" y="685493"/>
                </a:lnTo>
                <a:lnTo>
                  <a:pt x="64644" y="740234"/>
                </a:lnTo>
                <a:lnTo>
                  <a:pt x="66909" y="763364"/>
                </a:lnTo>
                <a:lnTo>
                  <a:pt x="68418" y="783746"/>
                </a:lnTo>
                <a:lnTo>
                  <a:pt x="69425" y="802294"/>
                </a:lnTo>
                <a:lnTo>
                  <a:pt x="71088" y="822597"/>
                </a:lnTo>
                <a:lnTo>
                  <a:pt x="75582" y="866323"/>
                </a:lnTo>
                <a:lnTo>
                  <a:pt x="78169" y="886118"/>
                </a:lnTo>
                <a:lnTo>
                  <a:pt x="80886" y="904277"/>
                </a:lnTo>
                <a:lnTo>
                  <a:pt x="89297" y="95547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1" name="SMARTPenAnnotation1198"/>
          <p:cNvSpPr/>
          <p:nvPr/>
        </p:nvSpPr>
        <p:spPr>
          <a:xfrm>
            <a:off x="6974085" y="5831085"/>
            <a:ext cx="98228" cy="92389"/>
          </a:xfrm>
          <a:custGeom>
            <a:avLst/>
            <a:gdLst/>
            <a:ahLst/>
            <a:cxnLst/>
            <a:rect l="0" t="0" r="0" b="0"/>
            <a:pathLst>
              <a:path w="98228" h="92389">
                <a:moveTo>
                  <a:pt x="0" y="0"/>
                </a:moveTo>
                <a:lnTo>
                  <a:pt x="4741" y="0"/>
                </a:lnTo>
                <a:lnTo>
                  <a:pt x="6137" y="993"/>
                </a:lnTo>
                <a:lnTo>
                  <a:pt x="7068" y="2646"/>
                </a:lnTo>
                <a:lnTo>
                  <a:pt x="7689" y="4741"/>
                </a:lnTo>
                <a:lnTo>
                  <a:pt x="8103" y="7129"/>
                </a:lnTo>
                <a:lnTo>
                  <a:pt x="8378" y="9714"/>
                </a:lnTo>
                <a:lnTo>
                  <a:pt x="8562" y="12429"/>
                </a:lnTo>
                <a:lnTo>
                  <a:pt x="9677" y="17216"/>
                </a:lnTo>
                <a:lnTo>
                  <a:pt x="11413" y="23384"/>
                </a:lnTo>
                <a:lnTo>
                  <a:pt x="13562" y="30472"/>
                </a:lnTo>
                <a:lnTo>
                  <a:pt x="16979" y="39167"/>
                </a:lnTo>
                <a:lnTo>
                  <a:pt x="21241" y="48932"/>
                </a:lnTo>
                <a:lnTo>
                  <a:pt x="26067" y="59410"/>
                </a:lnTo>
                <a:lnTo>
                  <a:pt x="29285" y="67389"/>
                </a:lnTo>
                <a:lnTo>
                  <a:pt x="31430" y="73699"/>
                </a:lnTo>
                <a:lnTo>
                  <a:pt x="32860" y="78898"/>
                </a:lnTo>
                <a:lnTo>
                  <a:pt x="32821" y="83357"/>
                </a:lnTo>
                <a:lnTo>
                  <a:pt x="31802" y="87321"/>
                </a:lnTo>
                <a:lnTo>
                  <a:pt x="30132" y="90957"/>
                </a:lnTo>
                <a:lnTo>
                  <a:pt x="29017" y="92388"/>
                </a:lnTo>
                <a:lnTo>
                  <a:pt x="28275" y="92350"/>
                </a:lnTo>
                <a:lnTo>
                  <a:pt x="27780" y="91332"/>
                </a:lnTo>
                <a:lnTo>
                  <a:pt x="27449" y="88669"/>
                </a:lnTo>
                <a:lnTo>
                  <a:pt x="27230" y="84910"/>
                </a:lnTo>
                <a:lnTo>
                  <a:pt x="27083" y="80420"/>
                </a:lnTo>
                <a:lnTo>
                  <a:pt x="26876" y="55137"/>
                </a:lnTo>
                <a:lnTo>
                  <a:pt x="25855" y="45688"/>
                </a:lnTo>
                <a:lnTo>
                  <a:pt x="24183" y="36412"/>
                </a:lnTo>
                <a:lnTo>
                  <a:pt x="22074" y="27251"/>
                </a:lnTo>
                <a:lnTo>
                  <a:pt x="21662" y="21144"/>
                </a:lnTo>
                <a:lnTo>
                  <a:pt x="22379" y="17073"/>
                </a:lnTo>
                <a:lnTo>
                  <a:pt x="23849" y="14358"/>
                </a:lnTo>
                <a:lnTo>
                  <a:pt x="24829" y="11557"/>
                </a:lnTo>
                <a:lnTo>
                  <a:pt x="25483" y="8697"/>
                </a:lnTo>
                <a:lnTo>
                  <a:pt x="25918" y="5799"/>
                </a:lnTo>
                <a:lnTo>
                  <a:pt x="27201" y="3866"/>
                </a:lnTo>
                <a:lnTo>
                  <a:pt x="29048" y="2577"/>
                </a:lnTo>
                <a:lnTo>
                  <a:pt x="31271" y="1718"/>
                </a:lnTo>
                <a:lnTo>
                  <a:pt x="33746" y="2138"/>
                </a:lnTo>
                <a:lnTo>
                  <a:pt x="36388" y="3410"/>
                </a:lnTo>
                <a:lnTo>
                  <a:pt x="39142" y="5250"/>
                </a:lnTo>
                <a:lnTo>
                  <a:pt x="41969" y="6476"/>
                </a:lnTo>
                <a:lnTo>
                  <a:pt x="44847" y="7295"/>
                </a:lnTo>
                <a:lnTo>
                  <a:pt x="47758" y="7839"/>
                </a:lnTo>
                <a:lnTo>
                  <a:pt x="50690" y="9196"/>
                </a:lnTo>
                <a:lnTo>
                  <a:pt x="53637" y="11092"/>
                </a:lnTo>
                <a:lnTo>
                  <a:pt x="56594" y="13348"/>
                </a:lnTo>
                <a:lnTo>
                  <a:pt x="59558" y="15844"/>
                </a:lnTo>
                <a:lnTo>
                  <a:pt x="62525" y="18500"/>
                </a:lnTo>
                <a:lnTo>
                  <a:pt x="65496" y="21263"/>
                </a:lnTo>
                <a:lnTo>
                  <a:pt x="69461" y="24098"/>
                </a:lnTo>
                <a:lnTo>
                  <a:pt x="74089" y="26979"/>
                </a:lnTo>
                <a:lnTo>
                  <a:pt x="79158" y="29893"/>
                </a:lnTo>
                <a:lnTo>
                  <a:pt x="82538" y="32827"/>
                </a:lnTo>
                <a:lnTo>
                  <a:pt x="84791" y="35775"/>
                </a:lnTo>
                <a:lnTo>
                  <a:pt x="86293" y="38733"/>
                </a:lnTo>
                <a:lnTo>
                  <a:pt x="88287" y="40705"/>
                </a:lnTo>
                <a:lnTo>
                  <a:pt x="90608" y="42020"/>
                </a:lnTo>
                <a:lnTo>
                  <a:pt x="98227" y="4464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2" name="SMARTPenAnnotation1199"/>
          <p:cNvSpPr/>
          <p:nvPr/>
        </p:nvSpPr>
        <p:spPr>
          <a:xfrm>
            <a:off x="7081242" y="5760171"/>
            <a:ext cx="80368" cy="106634"/>
          </a:xfrm>
          <a:custGeom>
            <a:avLst/>
            <a:gdLst/>
            <a:ahLst/>
            <a:cxnLst/>
            <a:rect l="0" t="0" r="0" b="0"/>
            <a:pathLst>
              <a:path w="80368" h="106634">
                <a:moveTo>
                  <a:pt x="0" y="106633"/>
                </a:moveTo>
                <a:lnTo>
                  <a:pt x="9481" y="101893"/>
                </a:lnTo>
                <a:lnTo>
                  <a:pt x="13266" y="99504"/>
                </a:lnTo>
                <a:lnTo>
                  <a:pt x="16782" y="96920"/>
                </a:lnTo>
                <a:lnTo>
                  <a:pt x="20117" y="94204"/>
                </a:lnTo>
                <a:lnTo>
                  <a:pt x="23333" y="90410"/>
                </a:lnTo>
                <a:lnTo>
                  <a:pt x="26469" y="85896"/>
                </a:lnTo>
                <a:lnTo>
                  <a:pt x="29553" y="80902"/>
                </a:lnTo>
                <a:lnTo>
                  <a:pt x="32600" y="75589"/>
                </a:lnTo>
                <a:lnTo>
                  <a:pt x="38632" y="64393"/>
                </a:lnTo>
                <a:lnTo>
                  <a:pt x="40638" y="59621"/>
                </a:lnTo>
                <a:lnTo>
                  <a:pt x="41974" y="55448"/>
                </a:lnTo>
                <a:lnTo>
                  <a:pt x="42866" y="51674"/>
                </a:lnTo>
                <a:lnTo>
                  <a:pt x="43460" y="48166"/>
                </a:lnTo>
                <a:lnTo>
                  <a:pt x="43856" y="44835"/>
                </a:lnTo>
                <a:lnTo>
                  <a:pt x="44120" y="41622"/>
                </a:lnTo>
                <a:lnTo>
                  <a:pt x="44296" y="38488"/>
                </a:lnTo>
                <a:lnTo>
                  <a:pt x="44492" y="32359"/>
                </a:lnTo>
                <a:lnTo>
                  <a:pt x="44602" y="23331"/>
                </a:lnTo>
                <a:lnTo>
                  <a:pt x="43625" y="20340"/>
                </a:lnTo>
                <a:lnTo>
                  <a:pt x="41982" y="17355"/>
                </a:lnTo>
                <a:lnTo>
                  <a:pt x="39894" y="14372"/>
                </a:lnTo>
                <a:lnTo>
                  <a:pt x="37510" y="11391"/>
                </a:lnTo>
                <a:lnTo>
                  <a:pt x="34929" y="8412"/>
                </a:lnTo>
                <a:lnTo>
                  <a:pt x="28396" y="1242"/>
                </a:lnTo>
                <a:lnTo>
                  <a:pt x="26869" y="654"/>
                </a:lnTo>
                <a:lnTo>
                  <a:pt x="24858" y="261"/>
                </a:lnTo>
                <a:lnTo>
                  <a:pt x="22525" y="0"/>
                </a:lnTo>
                <a:lnTo>
                  <a:pt x="20970" y="818"/>
                </a:lnTo>
                <a:lnTo>
                  <a:pt x="19933" y="2355"/>
                </a:lnTo>
                <a:lnTo>
                  <a:pt x="19241" y="4372"/>
                </a:lnTo>
                <a:lnTo>
                  <a:pt x="17789" y="7701"/>
                </a:lnTo>
                <a:lnTo>
                  <a:pt x="13528" y="16692"/>
                </a:lnTo>
                <a:lnTo>
                  <a:pt x="12987" y="22860"/>
                </a:lnTo>
                <a:lnTo>
                  <a:pt x="13619" y="29949"/>
                </a:lnTo>
                <a:lnTo>
                  <a:pt x="15033" y="37651"/>
                </a:lnTo>
                <a:lnTo>
                  <a:pt x="15975" y="44770"/>
                </a:lnTo>
                <a:lnTo>
                  <a:pt x="16603" y="51501"/>
                </a:lnTo>
                <a:lnTo>
                  <a:pt x="17022" y="57972"/>
                </a:lnTo>
                <a:lnTo>
                  <a:pt x="18293" y="63278"/>
                </a:lnTo>
                <a:lnTo>
                  <a:pt x="20133" y="67808"/>
                </a:lnTo>
                <a:lnTo>
                  <a:pt x="22351" y="71820"/>
                </a:lnTo>
                <a:lnTo>
                  <a:pt x="25815" y="76479"/>
                </a:lnTo>
                <a:lnTo>
                  <a:pt x="30109" y="81570"/>
                </a:lnTo>
                <a:lnTo>
                  <a:pt x="34955" y="86948"/>
                </a:lnTo>
                <a:lnTo>
                  <a:pt x="40170" y="91525"/>
                </a:lnTo>
                <a:lnTo>
                  <a:pt x="45632" y="95569"/>
                </a:lnTo>
                <a:lnTo>
                  <a:pt x="51257" y="99257"/>
                </a:lnTo>
                <a:lnTo>
                  <a:pt x="55999" y="101716"/>
                </a:lnTo>
                <a:lnTo>
                  <a:pt x="60153" y="103355"/>
                </a:lnTo>
                <a:lnTo>
                  <a:pt x="69209" y="105986"/>
                </a:lnTo>
                <a:lnTo>
                  <a:pt x="70943" y="106201"/>
                </a:lnTo>
                <a:lnTo>
                  <a:pt x="73092" y="106346"/>
                </a:lnTo>
                <a:lnTo>
                  <a:pt x="80367" y="10663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3" name="SMARTPenAnnotation1200"/>
          <p:cNvSpPr/>
          <p:nvPr/>
        </p:nvSpPr>
        <p:spPr>
          <a:xfrm>
            <a:off x="7144991" y="5609084"/>
            <a:ext cx="52338" cy="195213"/>
          </a:xfrm>
          <a:custGeom>
            <a:avLst/>
            <a:gdLst/>
            <a:ahLst/>
            <a:cxnLst/>
            <a:rect l="0" t="0" r="0" b="0"/>
            <a:pathLst>
              <a:path w="52338" h="195213">
                <a:moveTo>
                  <a:pt x="7688" y="7689"/>
                </a:moveTo>
                <a:lnTo>
                  <a:pt x="0" y="0"/>
                </a:lnTo>
                <a:lnTo>
                  <a:pt x="579" y="1571"/>
                </a:lnTo>
                <a:lnTo>
                  <a:pt x="1956" y="4602"/>
                </a:lnTo>
                <a:lnTo>
                  <a:pt x="3867" y="8608"/>
                </a:lnTo>
                <a:lnTo>
                  <a:pt x="5141" y="12270"/>
                </a:lnTo>
                <a:lnTo>
                  <a:pt x="5990" y="15704"/>
                </a:lnTo>
                <a:lnTo>
                  <a:pt x="6556" y="18986"/>
                </a:lnTo>
                <a:lnTo>
                  <a:pt x="6933" y="23157"/>
                </a:lnTo>
                <a:lnTo>
                  <a:pt x="7185" y="27923"/>
                </a:lnTo>
                <a:lnTo>
                  <a:pt x="7353" y="33085"/>
                </a:lnTo>
                <a:lnTo>
                  <a:pt x="8456" y="38510"/>
                </a:lnTo>
                <a:lnTo>
                  <a:pt x="10185" y="44111"/>
                </a:lnTo>
                <a:lnTo>
                  <a:pt x="12330" y="49830"/>
                </a:lnTo>
                <a:lnTo>
                  <a:pt x="13758" y="56619"/>
                </a:lnTo>
                <a:lnTo>
                  <a:pt x="14712" y="64122"/>
                </a:lnTo>
                <a:lnTo>
                  <a:pt x="15347" y="72100"/>
                </a:lnTo>
                <a:lnTo>
                  <a:pt x="16763" y="79403"/>
                </a:lnTo>
                <a:lnTo>
                  <a:pt x="18699" y="86256"/>
                </a:lnTo>
                <a:lnTo>
                  <a:pt x="20982" y="92809"/>
                </a:lnTo>
                <a:lnTo>
                  <a:pt x="22504" y="100155"/>
                </a:lnTo>
                <a:lnTo>
                  <a:pt x="23518" y="108028"/>
                </a:lnTo>
                <a:lnTo>
                  <a:pt x="24195" y="116254"/>
                </a:lnTo>
                <a:lnTo>
                  <a:pt x="25638" y="123721"/>
                </a:lnTo>
                <a:lnTo>
                  <a:pt x="27592" y="130685"/>
                </a:lnTo>
                <a:lnTo>
                  <a:pt x="29888" y="137311"/>
                </a:lnTo>
                <a:lnTo>
                  <a:pt x="32409" y="143713"/>
                </a:lnTo>
                <a:lnTo>
                  <a:pt x="35083" y="149966"/>
                </a:lnTo>
                <a:lnTo>
                  <a:pt x="37858" y="156118"/>
                </a:lnTo>
                <a:lnTo>
                  <a:pt x="40700" y="163196"/>
                </a:lnTo>
                <a:lnTo>
                  <a:pt x="52337" y="1952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4" name="SMARTPenAnnotation1201"/>
          <p:cNvSpPr/>
          <p:nvPr/>
        </p:nvSpPr>
        <p:spPr>
          <a:xfrm>
            <a:off x="7250906" y="5795367"/>
            <a:ext cx="26790" cy="62509"/>
          </a:xfrm>
          <a:custGeom>
            <a:avLst/>
            <a:gdLst/>
            <a:ahLst/>
            <a:cxnLst/>
            <a:rect l="0" t="0" r="0" b="0"/>
            <a:pathLst>
              <a:path w="26790" h="62509">
                <a:moveTo>
                  <a:pt x="0" y="0"/>
                </a:moveTo>
                <a:lnTo>
                  <a:pt x="4741" y="9481"/>
                </a:lnTo>
                <a:lnTo>
                  <a:pt x="7129" y="15250"/>
                </a:lnTo>
                <a:lnTo>
                  <a:pt x="9713" y="22073"/>
                </a:lnTo>
                <a:lnTo>
                  <a:pt x="12428" y="29598"/>
                </a:lnTo>
                <a:lnTo>
                  <a:pt x="14239" y="35607"/>
                </a:lnTo>
                <a:lnTo>
                  <a:pt x="15446" y="40605"/>
                </a:lnTo>
                <a:lnTo>
                  <a:pt x="16250" y="44930"/>
                </a:lnTo>
                <a:lnTo>
                  <a:pt x="16786" y="48804"/>
                </a:lnTo>
                <a:lnTo>
                  <a:pt x="17144" y="52380"/>
                </a:lnTo>
                <a:lnTo>
                  <a:pt x="26789" y="6250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5" name="SMARTPenAnnotation1202"/>
          <p:cNvSpPr/>
          <p:nvPr/>
        </p:nvSpPr>
        <p:spPr>
          <a:xfrm>
            <a:off x="7250906" y="5688210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6" name="SMARTPenAnnotation1203"/>
          <p:cNvSpPr/>
          <p:nvPr/>
        </p:nvSpPr>
        <p:spPr>
          <a:xfrm>
            <a:off x="7296128" y="5777507"/>
            <a:ext cx="88724" cy="125017"/>
          </a:xfrm>
          <a:custGeom>
            <a:avLst/>
            <a:gdLst/>
            <a:ahLst/>
            <a:cxnLst/>
            <a:rect l="0" t="0" r="0" b="0"/>
            <a:pathLst>
              <a:path w="88724" h="125017">
                <a:moveTo>
                  <a:pt x="44075" y="0"/>
                </a:moveTo>
                <a:lnTo>
                  <a:pt x="29853" y="4741"/>
                </a:lnTo>
                <a:lnTo>
                  <a:pt x="24672" y="7129"/>
                </a:lnTo>
                <a:lnTo>
                  <a:pt x="20226" y="9714"/>
                </a:lnTo>
                <a:lnTo>
                  <a:pt x="16269" y="12429"/>
                </a:lnTo>
                <a:lnTo>
                  <a:pt x="12639" y="16223"/>
                </a:lnTo>
                <a:lnTo>
                  <a:pt x="9227" y="20738"/>
                </a:lnTo>
                <a:lnTo>
                  <a:pt x="5960" y="25731"/>
                </a:lnTo>
                <a:lnTo>
                  <a:pt x="3782" y="30053"/>
                </a:lnTo>
                <a:lnTo>
                  <a:pt x="2330" y="33926"/>
                </a:lnTo>
                <a:lnTo>
                  <a:pt x="1363" y="37500"/>
                </a:lnTo>
                <a:lnTo>
                  <a:pt x="717" y="40876"/>
                </a:lnTo>
                <a:lnTo>
                  <a:pt x="287" y="44117"/>
                </a:lnTo>
                <a:lnTo>
                  <a:pt x="0" y="47271"/>
                </a:lnTo>
                <a:lnTo>
                  <a:pt x="801" y="50365"/>
                </a:lnTo>
                <a:lnTo>
                  <a:pt x="2327" y="53421"/>
                </a:lnTo>
                <a:lnTo>
                  <a:pt x="7165" y="60713"/>
                </a:lnTo>
                <a:lnTo>
                  <a:pt x="8554" y="61311"/>
                </a:lnTo>
                <a:lnTo>
                  <a:pt x="10473" y="61710"/>
                </a:lnTo>
                <a:lnTo>
                  <a:pt x="12743" y="61976"/>
                </a:lnTo>
                <a:lnTo>
                  <a:pt x="15250" y="62153"/>
                </a:lnTo>
                <a:lnTo>
                  <a:pt x="17913" y="62272"/>
                </a:lnTo>
                <a:lnTo>
                  <a:pt x="20681" y="62351"/>
                </a:lnTo>
                <a:lnTo>
                  <a:pt x="23518" y="61411"/>
                </a:lnTo>
                <a:lnTo>
                  <a:pt x="26401" y="59792"/>
                </a:lnTo>
                <a:lnTo>
                  <a:pt x="33418" y="54806"/>
                </a:lnTo>
                <a:lnTo>
                  <a:pt x="34986" y="52412"/>
                </a:lnTo>
                <a:lnTo>
                  <a:pt x="37023" y="48832"/>
                </a:lnTo>
                <a:lnTo>
                  <a:pt x="39374" y="44461"/>
                </a:lnTo>
                <a:lnTo>
                  <a:pt x="41933" y="41547"/>
                </a:lnTo>
                <a:lnTo>
                  <a:pt x="44631" y="39604"/>
                </a:lnTo>
                <a:lnTo>
                  <a:pt x="47422" y="38310"/>
                </a:lnTo>
                <a:lnTo>
                  <a:pt x="49283" y="38438"/>
                </a:lnTo>
                <a:lnTo>
                  <a:pt x="50523" y="39516"/>
                </a:lnTo>
                <a:lnTo>
                  <a:pt x="51350" y="41227"/>
                </a:lnTo>
                <a:lnTo>
                  <a:pt x="51902" y="43360"/>
                </a:lnTo>
                <a:lnTo>
                  <a:pt x="52269" y="45773"/>
                </a:lnTo>
                <a:lnTo>
                  <a:pt x="52514" y="48375"/>
                </a:lnTo>
                <a:lnTo>
                  <a:pt x="52678" y="51102"/>
                </a:lnTo>
                <a:lnTo>
                  <a:pt x="52859" y="56777"/>
                </a:lnTo>
                <a:lnTo>
                  <a:pt x="53900" y="60672"/>
                </a:lnTo>
                <a:lnTo>
                  <a:pt x="55586" y="65253"/>
                </a:lnTo>
                <a:lnTo>
                  <a:pt x="57702" y="70291"/>
                </a:lnTo>
                <a:lnTo>
                  <a:pt x="60105" y="74642"/>
                </a:lnTo>
                <a:lnTo>
                  <a:pt x="62698" y="78535"/>
                </a:lnTo>
                <a:lnTo>
                  <a:pt x="65421" y="82122"/>
                </a:lnTo>
                <a:lnTo>
                  <a:pt x="68227" y="87490"/>
                </a:lnTo>
                <a:lnTo>
                  <a:pt x="71090" y="94046"/>
                </a:lnTo>
                <a:lnTo>
                  <a:pt x="73991" y="101393"/>
                </a:lnTo>
                <a:lnTo>
                  <a:pt x="76918" y="107283"/>
                </a:lnTo>
                <a:lnTo>
                  <a:pt x="79860" y="112202"/>
                </a:lnTo>
                <a:lnTo>
                  <a:pt x="88723" y="12501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7" name="SMARTPenAnnotation1204"/>
          <p:cNvSpPr/>
          <p:nvPr/>
        </p:nvSpPr>
        <p:spPr>
          <a:xfrm>
            <a:off x="7340203" y="5607843"/>
            <a:ext cx="115937" cy="238759"/>
          </a:xfrm>
          <a:custGeom>
            <a:avLst/>
            <a:gdLst/>
            <a:ahLst/>
            <a:cxnLst/>
            <a:rect l="0" t="0" r="0" b="0"/>
            <a:pathLst>
              <a:path w="115937" h="238759">
                <a:moveTo>
                  <a:pt x="0" y="0"/>
                </a:moveTo>
                <a:lnTo>
                  <a:pt x="0" y="14221"/>
                </a:lnTo>
                <a:lnTo>
                  <a:pt x="992" y="23372"/>
                </a:lnTo>
                <a:lnTo>
                  <a:pt x="2646" y="34433"/>
                </a:lnTo>
                <a:lnTo>
                  <a:pt x="4740" y="46768"/>
                </a:lnTo>
                <a:lnTo>
                  <a:pt x="7129" y="57968"/>
                </a:lnTo>
                <a:lnTo>
                  <a:pt x="9713" y="68411"/>
                </a:lnTo>
                <a:lnTo>
                  <a:pt x="12428" y="78350"/>
                </a:lnTo>
                <a:lnTo>
                  <a:pt x="18092" y="97330"/>
                </a:lnTo>
                <a:lnTo>
                  <a:pt x="20991" y="106558"/>
                </a:lnTo>
                <a:lnTo>
                  <a:pt x="23915" y="114695"/>
                </a:lnTo>
                <a:lnTo>
                  <a:pt x="26858" y="122104"/>
                </a:lnTo>
                <a:lnTo>
                  <a:pt x="48190" y="171956"/>
                </a:lnTo>
                <a:lnTo>
                  <a:pt x="54947" y="184090"/>
                </a:lnTo>
                <a:lnTo>
                  <a:pt x="61436" y="193172"/>
                </a:lnTo>
                <a:lnTo>
                  <a:pt x="67746" y="200219"/>
                </a:lnTo>
                <a:lnTo>
                  <a:pt x="80050" y="213340"/>
                </a:lnTo>
                <a:lnTo>
                  <a:pt x="86108" y="219617"/>
                </a:lnTo>
                <a:lnTo>
                  <a:pt x="90148" y="224795"/>
                </a:lnTo>
                <a:lnTo>
                  <a:pt x="92840" y="229238"/>
                </a:lnTo>
                <a:lnTo>
                  <a:pt x="94636" y="233193"/>
                </a:lnTo>
                <a:lnTo>
                  <a:pt x="96825" y="235829"/>
                </a:lnTo>
                <a:lnTo>
                  <a:pt x="99277" y="237587"/>
                </a:lnTo>
                <a:lnTo>
                  <a:pt x="101903" y="238758"/>
                </a:lnTo>
                <a:lnTo>
                  <a:pt x="104646" y="238547"/>
                </a:lnTo>
                <a:lnTo>
                  <a:pt x="107467" y="237415"/>
                </a:lnTo>
                <a:lnTo>
                  <a:pt x="114383" y="233208"/>
                </a:lnTo>
                <a:lnTo>
                  <a:pt x="114951" y="231870"/>
                </a:lnTo>
                <a:lnTo>
                  <a:pt x="115749" y="225248"/>
                </a:lnTo>
                <a:lnTo>
                  <a:pt x="115936" y="219834"/>
                </a:lnTo>
                <a:lnTo>
                  <a:pt x="114994" y="217001"/>
                </a:lnTo>
                <a:lnTo>
                  <a:pt x="113373" y="214121"/>
                </a:lnTo>
                <a:lnTo>
                  <a:pt x="111301" y="211208"/>
                </a:lnTo>
                <a:lnTo>
                  <a:pt x="108998" y="205326"/>
                </a:lnTo>
                <a:lnTo>
                  <a:pt x="108384" y="202369"/>
                </a:lnTo>
                <a:lnTo>
                  <a:pt x="105056" y="196436"/>
                </a:lnTo>
                <a:lnTo>
                  <a:pt x="102779" y="193466"/>
                </a:lnTo>
                <a:lnTo>
                  <a:pt x="100269" y="190493"/>
                </a:lnTo>
                <a:lnTo>
                  <a:pt x="97605" y="187519"/>
                </a:lnTo>
                <a:lnTo>
                  <a:pt x="94835" y="184544"/>
                </a:lnTo>
                <a:lnTo>
                  <a:pt x="91996" y="182561"/>
                </a:lnTo>
                <a:lnTo>
                  <a:pt x="89112" y="181238"/>
                </a:lnTo>
                <a:lnTo>
                  <a:pt x="86197" y="180357"/>
                </a:lnTo>
                <a:lnTo>
                  <a:pt x="83261" y="179769"/>
                </a:lnTo>
                <a:lnTo>
                  <a:pt x="80313" y="179378"/>
                </a:lnTo>
                <a:lnTo>
                  <a:pt x="71437" y="1785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8" name="SMARTPenAnnotation1205"/>
          <p:cNvSpPr/>
          <p:nvPr/>
        </p:nvSpPr>
        <p:spPr>
          <a:xfrm>
            <a:off x="7447359" y="5616773"/>
            <a:ext cx="151806" cy="208865"/>
          </a:xfrm>
          <a:custGeom>
            <a:avLst/>
            <a:gdLst/>
            <a:ahLst/>
            <a:cxnLst/>
            <a:rect l="0" t="0" r="0" b="0"/>
            <a:pathLst>
              <a:path w="151806" h="208865">
                <a:moveTo>
                  <a:pt x="0" y="0"/>
                </a:moveTo>
                <a:lnTo>
                  <a:pt x="0" y="14221"/>
                </a:lnTo>
                <a:lnTo>
                  <a:pt x="992" y="20395"/>
                </a:lnTo>
                <a:lnTo>
                  <a:pt x="2646" y="26495"/>
                </a:lnTo>
                <a:lnTo>
                  <a:pt x="46935" y="158677"/>
                </a:lnTo>
                <a:lnTo>
                  <a:pt x="50142" y="167300"/>
                </a:lnTo>
                <a:lnTo>
                  <a:pt x="53272" y="175033"/>
                </a:lnTo>
                <a:lnTo>
                  <a:pt x="56351" y="182173"/>
                </a:lnTo>
                <a:lnTo>
                  <a:pt x="59395" y="187926"/>
                </a:lnTo>
                <a:lnTo>
                  <a:pt x="62417" y="192753"/>
                </a:lnTo>
                <a:lnTo>
                  <a:pt x="65424" y="196963"/>
                </a:lnTo>
                <a:lnTo>
                  <a:pt x="68421" y="200761"/>
                </a:lnTo>
                <a:lnTo>
                  <a:pt x="71411" y="204287"/>
                </a:lnTo>
                <a:lnTo>
                  <a:pt x="74396" y="207628"/>
                </a:lnTo>
                <a:lnTo>
                  <a:pt x="76387" y="208864"/>
                </a:lnTo>
                <a:lnTo>
                  <a:pt x="77713" y="208696"/>
                </a:lnTo>
                <a:lnTo>
                  <a:pt x="78598" y="207592"/>
                </a:lnTo>
                <a:lnTo>
                  <a:pt x="79187" y="205863"/>
                </a:lnTo>
                <a:lnTo>
                  <a:pt x="79843" y="201297"/>
                </a:lnTo>
                <a:lnTo>
                  <a:pt x="80135" y="195960"/>
                </a:lnTo>
                <a:lnTo>
                  <a:pt x="80263" y="190281"/>
                </a:lnTo>
                <a:lnTo>
                  <a:pt x="80367" y="100242"/>
                </a:lnTo>
                <a:lnTo>
                  <a:pt x="79375" y="96594"/>
                </a:lnTo>
                <a:lnTo>
                  <a:pt x="77721" y="94162"/>
                </a:lnTo>
                <a:lnTo>
                  <a:pt x="75626" y="92540"/>
                </a:lnTo>
                <a:lnTo>
                  <a:pt x="74230" y="90467"/>
                </a:lnTo>
                <a:lnTo>
                  <a:pt x="72678" y="85518"/>
                </a:lnTo>
                <a:lnTo>
                  <a:pt x="71273" y="84793"/>
                </a:lnTo>
                <a:lnTo>
                  <a:pt x="69344" y="85302"/>
                </a:lnTo>
                <a:lnTo>
                  <a:pt x="63858" y="88508"/>
                </a:lnTo>
                <a:lnTo>
                  <a:pt x="63408" y="89763"/>
                </a:lnTo>
                <a:lnTo>
                  <a:pt x="62908" y="93804"/>
                </a:lnTo>
                <a:lnTo>
                  <a:pt x="62775" y="97262"/>
                </a:lnTo>
                <a:lnTo>
                  <a:pt x="62626" y="106397"/>
                </a:lnTo>
                <a:lnTo>
                  <a:pt x="63579" y="110619"/>
                </a:lnTo>
                <a:lnTo>
                  <a:pt x="65206" y="114426"/>
                </a:lnTo>
                <a:lnTo>
                  <a:pt x="67283" y="117956"/>
                </a:lnTo>
                <a:lnTo>
                  <a:pt x="69660" y="122293"/>
                </a:lnTo>
                <a:lnTo>
                  <a:pt x="74946" y="132405"/>
                </a:lnTo>
                <a:lnTo>
                  <a:pt x="78738" y="137879"/>
                </a:lnTo>
                <a:lnTo>
                  <a:pt x="83250" y="143513"/>
                </a:lnTo>
                <a:lnTo>
                  <a:pt x="88242" y="149253"/>
                </a:lnTo>
                <a:lnTo>
                  <a:pt x="96435" y="158278"/>
                </a:lnTo>
                <a:lnTo>
                  <a:pt x="104376" y="166588"/>
                </a:lnTo>
                <a:lnTo>
                  <a:pt x="114519" y="176896"/>
                </a:lnTo>
                <a:lnTo>
                  <a:pt x="120995" y="181431"/>
                </a:lnTo>
                <a:lnTo>
                  <a:pt x="128288" y="185446"/>
                </a:lnTo>
                <a:lnTo>
                  <a:pt x="151805" y="19645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9" name="SMARTPenAnnotation1206"/>
          <p:cNvSpPr/>
          <p:nvPr/>
        </p:nvSpPr>
        <p:spPr>
          <a:xfrm>
            <a:off x="7840265" y="3295054"/>
            <a:ext cx="223243" cy="446486"/>
          </a:xfrm>
          <a:custGeom>
            <a:avLst/>
            <a:gdLst/>
            <a:ahLst/>
            <a:cxnLst/>
            <a:rect l="0" t="0" r="0" b="0"/>
            <a:pathLst>
              <a:path w="223243" h="446486">
                <a:moveTo>
                  <a:pt x="0" y="0"/>
                </a:moveTo>
                <a:lnTo>
                  <a:pt x="0" y="9481"/>
                </a:lnTo>
                <a:lnTo>
                  <a:pt x="992" y="13266"/>
                </a:lnTo>
                <a:lnTo>
                  <a:pt x="6137" y="24326"/>
                </a:lnTo>
                <a:lnTo>
                  <a:pt x="7689" y="34293"/>
                </a:lnTo>
                <a:lnTo>
                  <a:pt x="11024" y="45338"/>
                </a:lnTo>
                <a:lnTo>
                  <a:pt x="17798" y="58846"/>
                </a:lnTo>
                <a:lnTo>
                  <a:pt x="23772" y="68004"/>
                </a:lnTo>
                <a:lnTo>
                  <a:pt x="30731" y="78078"/>
                </a:lnTo>
                <a:lnTo>
                  <a:pt x="36362" y="86779"/>
                </a:lnTo>
                <a:lnTo>
                  <a:pt x="41108" y="94564"/>
                </a:lnTo>
                <a:lnTo>
                  <a:pt x="45265" y="101738"/>
                </a:lnTo>
                <a:lnTo>
                  <a:pt x="49028" y="110489"/>
                </a:lnTo>
                <a:lnTo>
                  <a:pt x="52529" y="120292"/>
                </a:lnTo>
                <a:lnTo>
                  <a:pt x="55856" y="130796"/>
                </a:lnTo>
                <a:lnTo>
                  <a:pt x="61049" y="142760"/>
                </a:lnTo>
                <a:lnTo>
                  <a:pt x="67489" y="155697"/>
                </a:lnTo>
                <a:lnTo>
                  <a:pt x="89730" y="197884"/>
                </a:lnTo>
                <a:lnTo>
                  <a:pt x="105190" y="228407"/>
                </a:lnTo>
                <a:lnTo>
                  <a:pt x="108822" y="237599"/>
                </a:lnTo>
                <a:lnTo>
                  <a:pt x="111244" y="245712"/>
                </a:lnTo>
                <a:lnTo>
                  <a:pt x="112858" y="253105"/>
                </a:lnTo>
                <a:lnTo>
                  <a:pt x="115918" y="261010"/>
                </a:lnTo>
                <a:lnTo>
                  <a:pt x="119943" y="269257"/>
                </a:lnTo>
                <a:lnTo>
                  <a:pt x="124610" y="277731"/>
                </a:lnTo>
                <a:lnTo>
                  <a:pt x="129797" y="289793"/>
                </a:lnTo>
                <a:lnTo>
                  <a:pt x="133094" y="299453"/>
                </a:lnTo>
                <a:lnTo>
                  <a:pt x="137866" y="310361"/>
                </a:lnTo>
                <a:lnTo>
                  <a:pt x="143294" y="321824"/>
                </a:lnTo>
                <a:lnTo>
                  <a:pt x="149015" y="332541"/>
                </a:lnTo>
                <a:lnTo>
                  <a:pt x="154864" y="340611"/>
                </a:lnTo>
                <a:lnTo>
                  <a:pt x="160772" y="350151"/>
                </a:lnTo>
                <a:lnTo>
                  <a:pt x="166704" y="360013"/>
                </a:lnTo>
                <a:lnTo>
                  <a:pt x="176614" y="373128"/>
                </a:lnTo>
                <a:lnTo>
                  <a:pt x="186313" y="387093"/>
                </a:lnTo>
                <a:lnTo>
                  <a:pt x="202930" y="411689"/>
                </a:lnTo>
                <a:lnTo>
                  <a:pt x="207716" y="419319"/>
                </a:lnTo>
                <a:lnTo>
                  <a:pt x="211900" y="426390"/>
                </a:lnTo>
                <a:lnTo>
                  <a:pt x="223242" y="44648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0" name="SMARTPenAnnotation1207"/>
          <p:cNvSpPr/>
          <p:nvPr/>
        </p:nvSpPr>
        <p:spPr>
          <a:xfrm>
            <a:off x="7798937" y="3652242"/>
            <a:ext cx="201635" cy="253993"/>
          </a:xfrm>
          <a:custGeom>
            <a:avLst/>
            <a:gdLst/>
            <a:ahLst/>
            <a:cxnLst/>
            <a:rect l="0" t="0" r="0" b="0"/>
            <a:pathLst>
              <a:path w="201635" h="253993">
                <a:moveTo>
                  <a:pt x="77047" y="178593"/>
                </a:moveTo>
                <a:lnTo>
                  <a:pt x="77047" y="203451"/>
                </a:lnTo>
                <a:lnTo>
                  <a:pt x="78039" y="208064"/>
                </a:lnTo>
                <a:lnTo>
                  <a:pt x="83184" y="219296"/>
                </a:lnTo>
                <a:lnTo>
                  <a:pt x="84736" y="225788"/>
                </a:lnTo>
                <a:lnTo>
                  <a:pt x="88071" y="231980"/>
                </a:lnTo>
                <a:lnTo>
                  <a:pt x="90349" y="235021"/>
                </a:lnTo>
                <a:lnTo>
                  <a:pt x="92881" y="241045"/>
                </a:lnTo>
                <a:lnTo>
                  <a:pt x="94006" y="247029"/>
                </a:lnTo>
                <a:lnTo>
                  <a:pt x="94640" y="253992"/>
                </a:lnTo>
                <a:lnTo>
                  <a:pt x="94729" y="253664"/>
                </a:lnTo>
                <a:lnTo>
                  <a:pt x="94788" y="252453"/>
                </a:lnTo>
                <a:lnTo>
                  <a:pt x="93835" y="251646"/>
                </a:lnTo>
                <a:lnTo>
                  <a:pt x="92208" y="251107"/>
                </a:lnTo>
                <a:lnTo>
                  <a:pt x="90131" y="250749"/>
                </a:lnTo>
                <a:lnTo>
                  <a:pt x="87754" y="248525"/>
                </a:lnTo>
                <a:lnTo>
                  <a:pt x="82467" y="240763"/>
                </a:lnTo>
                <a:lnTo>
                  <a:pt x="69172" y="220496"/>
                </a:lnTo>
                <a:lnTo>
                  <a:pt x="64852" y="212481"/>
                </a:lnTo>
                <a:lnTo>
                  <a:pt x="60980" y="204162"/>
                </a:lnTo>
                <a:lnTo>
                  <a:pt x="57405" y="195639"/>
                </a:lnTo>
                <a:lnTo>
                  <a:pt x="53038" y="185989"/>
                </a:lnTo>
                <a:lnTo>
                  <a:pt x="42895" y="164682"/>
                </a:lnTo>
                <a:lnTo>
                  <a:pt x="37411" y="155429"/>
                </a:lnTo>
                <a:lnTo>
                  <a:pt x="31771" y="147275"/>
                </a:lnTo>
                <a:lnTo>
                  <a:pt x="26028" y="139855"/>
                </a:lnTo>
                <a:lnTo>
                  <a:pt x="20214" y="129948"/>
                </a:lnTo>
                <a:lnTo>
                  <a:pt x="14353" y="118382"/>
                </a:lnTo>
                <a:lnTo>
                  <a:pt x="8462" y="105710"/>
                </a:lnTo>
                <a:lnTo>
                  <a:pt x="4534" y="98255"/>
                </a:lnTo>
                <a:lnTo>
                  <a:pt x="1917" y="94276"/>
                </a:lnTo>
                <a:lnTo>
                  <a:pt x="171" y="92617"/>
                </a:lnTo>
                <a:lnTo>
                  <a:pt x="0" y="93494"/>
                </a:lnTo>
                <a:lnTo>
                  <a:pt x="2455" y="99761"/>
                </a:lnTo>
                <a:lnTo>
                  <a:pt x="6853" y="109161"/>
                </a:lnTo>
                <a:lnTo>
                  <a:pt x="9415" y="114446"/>
                </a:lnTo>
                <a:lnTo>
                  <a:pt x="12115" y="118961"/>
                </a:lnTo>
                <a:lnTo>
                  <a:pt x="17761" y="126624"/>
                </a:lnTo>
                <a:lnTo>
                  <a:pt x="21649" y="131049"/>
                </a:lnTo>
                <a:lnTo>
                  <a:pt x="26224" y="135983"/>
                </a:lnTo>
                <a:lnTo>
                  <a:pt x="31259" y="141257"/>
                </a:lnTo>
                <a:lnTo>
                  <a:pt x="36600" y="145765"/>
                </a:lnTo>
                <a:lnTo>
                  <a:pt x="42144" y="149762"/>
                </a:lnTo>
                <a:lnTo>
                  <a:pt x="47825" y="153419"/>
                </a:lnTo>
                <a:lnTo>
                  <a:pt x="53597" y="157842"/>
                </a:lnTo>
                <a:lnTo>
                  <a:pt x="59429" y="162775"/>
                </a:lnTo>
                <a:lnTo>
                  <a:pt x="65302" y="168048"/>
                </a:lnTo>
                <a:lnTo>
                  <a:pt x="71201" y="171563"/>
                </a:lnTo>
                <a:lnTo>
                  <a:pt x="77119" y="173907"/>
                </a:lnTo>
                <a:lnTo>
                  <a:pt x="83047" y="175469"/>
                </a:lnTo>
                <a:lnTo>
                  <a:pt x="88985" y="177502"/>
                </a:lnTo>
                <a:lnTo>
                  <a:pt x="94927" y="179851"/>
                </a:lnTo>
                <a:lnTo>
                  <a:pt x="100874" y="182408"/>
                </a:lnTo>
                <a:lnTo>
                  <a:pt x="106822" y="184113"/>
                </a:lnTo>
                <a:lnTo>
                  <a:pt x="112772" y="185250"/>
                </a:lnTo>
                <a:lnTo>
                  <a:pt x="118723" y="186008"/>
                </a:lnTo>
                <a:lnTo>
                  <a:pt x="123683" y="186513"/>
                </a:lnTo>
                <a:lnTo>
                  <a:pt x="127981" y="186850"/>
                </a:lnTo>
                <a:lnTo>
                  <a:pt x="131840" y="187074"/>
                </a:lnTo>
                <a:lnTo>
                  <a:pt x="144063" y="187324"/>
                </a:lnTo>
                <a:lnTo>
                  <a:pt x="151490" y="187390"/>
                </a:lnTo>
                <a:lnTo>
                  <a:pt x="158426" y="186442"/>
                </a:lnTo>
                <a:lnTo>
                  <a:pt x="165034" y="184818"/>
                </a:lnTo>
                <a:lnTo>
                  <a:pt x="171423" y="182743"/>
                </a:lnTo>
                <a:lnTo>
                  <a:pt x="176676" y="180368"/>
                </a:lnTo>
                <a:lnTo>
                  <a:pt x="181169" y="177792"/>
                </a:lnTo>
                <a:lnTo>
                  <a:pt x="185157" y="175083"/>
                </a:lnTo>
                <a:lnTo>
                  <a:pt x="187815" y="172284"/>
                </a:lnTo>
                <a:lnTo>
                  <a:pt x="189588" y="169427"/>
                </a:lnTo>
                <a:lnTo>
                  <a:pt x="192550" y="162613"/>
                </a:lnTo>
                <a:lnTo>
                  <a:pt x="197173" y="152970"/>
                </a:lnTo>
                <a:lnTo>
                  <a:pt x="198803" y="145636"/>
                </a:lnTo>
                <a:lnTo>
                  <a:pt x="199890" y="136778"/>
                </a:lnTo>
                <a:lnTo>
                  <a:pt x="200614" y="126904"/>
                </a:lnTo>
                <a:lnTo>
                  <a:pt x="201097" y="118337"/>
                </a:lnTo>
                <a:lnTo>
                  <a:pt x="201634" y="103526"/>
                </a:lnTo>
                <a:lnTo>
                  <a:pt x="200784" y="96799"/>
                </a:lnTo>
                <a:lnTo>
                  <a:pt x="199226" y="90329"/>
                </a:lnTo>
                <a:lnTo>
                  <a:pt x="197195" y="84032"/>
                </a:lnTo>
                <a:lnTo>
                  <a:pt x="194848" y="77850"/>
                </a:lnTo>
                <a:lnTo>
                  <a:pt x="192293" y="71743"/>
                </a:lnTo>
                <a:lnTo>
                  <a:pt x="189596" y="65688"/>
                </a:lnTo>
                <a:lnTo>
                  <a:pt x="184822" y="57683"/>
                </a:lnTo>
                <a:lnTo>
                  <a:pt x="178662" y="48377"/>
                </a:lnTo>
                <a:lnTo>
                  <a:pt x="171580" y="38204"/>
                </a:lnTo>
                <a:lnTo>
                  <a:pt x="164873" y="29438"/>
                </a:lnTo>
                <a:lnTo>
                  <a:pt x="158419" y="21610"/>
                </a:lnTo>
                <a:lnTo>
                  <a:pt x="152131" y="14406"/>
                </a:lnTo>
                <a:lnTo>
                  <a:pt x="146946" y="9604"/>
                </a:lnTo>
                <a:lnTo>
                  <a:pt x="142499" y="6403"/>
                </a:lnTo>
                <a:lnTo>
                  <a:pt x="138540" y="4268"/>
                </a:lnTo>
                <a:lnTo>
                  <a:pt x="134910" y="2846"/>
                </a:lnTo>
                <a:lnTo>
                  <a:pt x="131497" y="1897"/>
                </a:lnTo>
                <a:lnTo>
                  <a:pt x="12169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1" name="SMARTPenAnnotation1208"/>
          <p:cNvSpPr/>
          <p:nvPr/>
        </p:nvSpPr>
        <p:spPr>
          <a:xfrm>
            <a:off x="7652742" y="4295179"/>
            <a:ext cx="267891" cy="1044775"/>
          </a:xfrm>
          <a:custGeom>
            <a:avLst/>
            <a:gdLst/>
            <a:ahLst/>
            <a:cxnLst/>
            <a:rect l="0" t="0" r="0" b="0"/>
            <a:pathLst>
              <a:path w="267891" h="1044775">
                <a:moveTo>
                  <a:pt x="0" y="0"/>
                </a:moveTo>
                <a:lnTo>
                  <a:pt x="9481" y="4741"/>
                </a:lnTo>
                <a:lnTo>
                  <a:pt x="12273" y="7129"/>
                </a:lnTo>
                <a:lnTo>
                  <a:pt x="14135" y="9714"/>
                </a:lnTo>
                <a:lnTo>
                  <a:pt x="17196" y="15231"/>
                </a:lnTo>
                <a:lnTo>
                  <a:pt x="23505" y="23916"/>
                </a:lnTo>
                <a:lnTo>
                  <a:pt x="25330" y="29812"/>
                </a:lnTo>
                <a:lnTo>
                  <a:pt x="27493" y="48810"/>
                </a:lnTo>
                <a:lnTo>
                  <a:pt x="34825" y="68812"/>
                </a:lnTo>
                <a:lnTo>
                  <a:pt x="43920" y="91768"/>
                </a:lnTo>
                <a:lnTo>
                  <a:pt x="50717" y="123102"/>
                </a:lnTo>
                <a:lnTo>
                  <a:pt x="57471" y="151238"/>
                </a:lnTo>
                <a:lnTo>
                  <a:pt x="65755" y="178426"/>
                </a:lnTo>
                <a:lnTo>
                  <a:pt x="71557" y="204316"/>
                </a:lnTo>
                <a:lnTo>
                  <a:pt x="77444" y="233682"/>
                </a:lnTo>
                <a:lnTo>
                  <a:pt x="83367" y="259963"/>
                </a:lnTo>
                <a:lnTo>
                  <a:pt x="86336" y="278480"/>
                </a:lnTo>
                <a:lnTo>
                  <a:pt x="95254" y="345994"/>
                </a:lnTo>
                <a:lnTo>
                  <a:pt x="98229" y="363616"/>
                </a:lnTo>
                <a:lnTo>
                  <a:pt x="101205" y="379332"/>
                </a:lnTo>
                <a:lnTo>
                  <a:pt x="107157" y="415316"/>
                </a:lnTo>
                <a:lnTo>
                  <a:pt x="110133" y="434636"/>
                </a:lnTo>
                <a:lnTo>
                  <a:pt x="116086" y="464039"/>
                </a:lnTo>
                <a:lnTo>
                  <a:pt x="121047" y="487029"/>
                </a:lnTo>
                <a:lnTo>
                  <a:pt x="124832" y="516706"/>
                </a:lnTo>
                <a:lnTo>
                  <a:pt x="130804" y="545343"/>
                </a:lnTo>
                <a:lnTo>
                  <a:pt x="133014" y="577530"/>
                </a:lnTo>
                <a:lnTo>
                  <a:pt x="134661" y="609336"/>
                </a:lnTo>
                <a:lnTo>
                  <a:pt x="138563" y="638918"/>
                </a:lnTo>
                <a:lnTo>
                  <a:pt x="143604" y="663971"/>
                </a:lnTo>
                <a:lnTo>
                  <a:pt x="149153" y="687013"/>
                </a:lnTo>
                <a:lnTo>
                  <a:pt x="154925" y="713790"/>
                </a:lnTo>
                <a:lnTo>
                  <a:pt x="160798" y="736935"/>
                </a:lnTo>
                <a:lnTo>
                  <a:pt x="167037" y="766700"/>
                </a:lnTo>
                <a:lnTo>
                  <a:pt x="169489" y="784264"/>
                </a:lnTo>
                <a:lnTo>
                  <a:pt x="177439" y="809276"/>
                </a:lnTo>
                <a:lnTo>
                  <a:pt x="186680" y="836921"/>
                </a:lnTo>
                <a:lnTo>
                  <a:pt x="194755" y="858468"/>
                </a:lnTo>
                <a:lnTo>
                  <a:pt x="201651" y="874658"/>
                </a:lnTo>
                <a:lnTo>
                  <a:pt x="208023" y="888469"/>
                </a:lnTo>
                <a:lnTo>
                  <a:pt x="223198" y="919557"/>
                </a:lnTo>
                <a:lnTo>
                  <a:pt x="229176" y="932567"/>
                </a:lnTo>
                <a:lnTo>
                  <a:pt x="237127" y="955634"/>
                </a:lnTo>
                <a:lnTo>
                  <a:pt x="242962" y="981709"/>
                </a:lnTo>
                <a:lnTo>
                  <a:pt x="247881" y="992933"/>
                </a:lnTo>
                <a:lnTo>
                  <a:pt x="253375" y="1001228"/>
                </a:lnTo>
                <a:lnTo>
                  <a:pt x="256478" y="1010868"/>
                </a:lnTo>
                <a:lnTo>
                  <a:pt x="258850" y="1021767"/>
                </a:lnTo>
                <a:lnTo>
                  <a:pt x="260871" y="1027452"/>
                </a:lnTo>
                <a:lnTo>
                  <a:pt x="267890" y="10447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2" name="SMARTPenAnnotation1209"/>
          <p:cNvSpPr/>
          <p:nvPr/>
        </p:nvSpPr>
        <p:spPr>
          <a:xfrm>
            <a:off x="7680069" y="5662662"/>
            <a:ext cx="105180" cy="186284"/>
          </a:xfrm>
          <a:custGeom>
            <a:avLst/>
            <a:gdLst/>
            <a:ahLst/>
            <a:cxnLst/>
            <a:rect l="0" t="0" r="0" b="0"/>
            <a:pathLst>
              <a:path w="105180" h="186284">
                <a:moveTo>
                  <a:pt x="53040" y="7689"/>
                </a:moveTo>
                <a:lnTo>
                  <a:pt x="38818" y="2949"/>
                </a:lnTo>
                <a:lnTo>
                  <a:pt x="33637" y="1552"/>
                </a:lnTo>
                <a:lnTo>
                  <a:pt x="29191" y="621"/>
                </a:lnTo>
                <a:lnTo>
                  <a:pt x="25235" y="0"/>
                </a:lnTo>
                <a:lnTo>
                  <a:pt x="21605" y="579"/>
                </a:lnTo>
                <a:lnTo>
                  <a:pt x="18192" y="1957"/>
                </a:lnTo>
                <a:lnTo>
                  <a:pt x="14925" y="3868"/>
                </a:lnTo>
                <a:lnTo>
                  <a:pt x="11756" y="5142"/>
                </a:lnTo>
                <a:lnTo>
                  <a:pt x="8650" y="5991"/>
                </a:lnTo>
                <a:lnTo>
                  <a:pt x="5587" y="6557"/>
                </a:lnTo>
                <a:lnTo>
                  <a:pt x="3545" y="7926"/>
                </a:lnTo>
                <a:lnTo>
                  <a:pt x="2184" y="9832"/>
                </a:lnTo>
                <a:lnTo>
                  <a:pt x="672" y="14594"/>
                </a:lnTo>
                <a:lnTo>
                  <a:pt x="0" y="20019"/>
                </a:lnTo>
                <a:lnTo>
                  <a:pt x="812" y="23846"/>
                </a:lnTo>
                <a:lnTo>
                  <a:pt x="2347" y="28382"/>
                </a:lnTo>
                <a:lnTo>
                  <a:pt x="4361" y="33391"/>
                </a:lnTo>
                <a:lnTo>
                  <a:pt x="6697" y="37722"/>
                </a:lnTo>
                <a:lnTo>
                  <a:pt x="9246" y="41602"/>
                </a:lnTo>
                <a:lnTo>
                  <a:pt x="11938" y="45180"/>
                </a:lnTo>
                <a:lnTo>
                  <a:pt x="14724" y="48558"/>
                </a:lnTo>
                <a:lnTo>
                  <a:pt x="17575" y="51802"/>
                </a:lnTo>
                <a:lnTo>
                  <a:pt x="20467" y="54957"/>
                </a:lnTo>
                <a:lnTo>
                  <a:pt x="28972" y="63755"/>
                </a:lnTo>
                <a:lnTo>
                  <a:pt x="34018" y="68878"/>
                </a:lnTo>
                <a:lnTo>
                  <a:pt x="38374" y="74279"/>
                </a:lnTo>
                <a:lnTo>
                  <a:pt x="42271" y="79863"/>
                </a:lnTo>
                <a:lnTo>
                  <a:pt x="45860" y="85571"/>
                </a:lnTo>
                <a:lnTo>
                  <a:pt x="50238" y="90368"/>
                </a:lnTo>
                <a:lnTo>
                  <a:pt x="55141" y="94559"/>
                </a:lnTo>
                <a:lnTo>
                  <a:pt x="60394" y="98344"/>
                </a:lnTo>
                <a:lnTo>
                  <a:pt x="65879" y="102853"/>
                </a:lnTo>
                <a:lnTo>
                  <a:pt x="71522" y="107842"/>
                </a:lnTo>
                <a:lnTo>
                  <a:pt x="82090" y="117686"/>
                </a:lnTo>
                <a:lnTo>
                  <a:pt x="90094" y="125368"/>
                </a:lnTo>
                <a:lnTo>
                  <a:pt x="92626" y="128806"/>
                </a:lnTo>
                <a:lnTo>
                  <a:pt x="94313" y="132090"/>
                </a:lnTo>
                <a:lnTo>
                  <a:pt x="95439" y="135271"/>
                </a:lnTo>
                <a:lnTo>
                  <a:pt x="97181" y="138385"/>
                </a:lnTo>
                <a:lnTo>
                  <a:pt x="99334" y="141452"/>
                </a:lnTo>
                <a:lnTo>
                  <a:pt x="101762" y="144490"/>
                </a:lnTo>
                <a:lnTo>
                  <a:pt x="103380" y="147506"/>
                </a:lnTo>
                <a:lnTo>
                  <a:pt x="104460" y="150510"/>
                </a:lnTo>
                <a:lnTo>
                  <a:pt x="105179" y="153505"/>
                </a:lnTo>
                <a:lnTo>
                  <a:pt x="104667" y="157485"/>
                </a:lnTo>
                <a:lnTo>
                  <a:pt x="103333" y="162123"/>
                </a:lnTo>
                <a:lnTo>
                  <a:pt x="101451" y="167200"/>
                </a:lnTo>
                <a:lnTo>
                  <a:pt x="99205" y="170585"/>
                </a:lnTo>
                <a:lnTo>
                  <a:pt x="96715" y="172841"/>
                </a:lnTo>
                <a:lnTo>
                  <a:pt x="94063" y="174345"/>
                </a:lnTo>
                <a:lnTo>
                  <a:pt x="91303" y="175347"/>
                </a:lnTo>
                <a:lnTo>
                  <a:pt x="88470" y="176016"/>
                </a:lnTo>
                <a:lnTo>
                  <a:pt x="85590" y="176462"/>
                </a:lnTo>
                <a:lnTo>
                  <a:pt x="82678" y="177751"/>
                </a:lnTo>
                <a:lnTo>
                  <a:pt x="79744" y="179603"/>
                </a:lnTo>
                <a:lnTo>
                  <a:pt x="76795" y="181830"/>
                </a:lnTo>
                <a:lnTo>
                  <a:pt x="71853" y="183314"/>
                </a:lnTo>
                <a:lnTo>
                  <a:pt x="65583" y="184304"/>
                </a:lnTo>
                <a:lnTo>
                  <a:pt x="58425" y="184963"/>
                </a:lnTo>
                <a:lnTo>
                  <a:pt x="52661" y="185403"/>
                </a:lnTo>
                <a:lnTo>
                  <a:pt x="47827" y="185696"/>
                </a:lnTo>
                <a:lnTo>
                  <a:pt x="39809" y="186022"/>
                </a:lnTo>
                <a:lnTo>
                  <a:pt x="29716" y="186206"/>
                </a:lnTo>
                <a:lnTo>
                  <a:pt x="17321" y="18628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3" name="SMARTPenAnnotation1210"/>
          <p:cNvSpPr/>
          <p:nvPr/>
        </p:nvSpPr>
        <p:spPr>
          <a:xfrm>
            <a:off x="7795617" y="5759648"/>
            <a:ext cx="107157" cy="62509"/>
          </a:xfrm>
          <a:custGeom>
            <a:avLst/>
            <a:gdLst/>
            <a:ahLst/>
            <a:cxnLst/>
            <a:rect l="0" t="0" r="0" b="0"/>
            <a:pathLst>
              <a:path w="107157" h="62509">
                <a:moveTo>
                  <a:pt x="0" y="0"/>
                </a:moveTo>
                <a:lnTo>
                  <a:pt x="0" y="21864"/>
                </a:lnTo>
                <a:lnTo>
                  <a:pt x="992" y="24498"/>
                </a:lnTo>
                <a:lnTo>
                  <a:pt x="2646" y="27246"/>
                </a:lnTo>
                <a:lnTo>
                  <a:pt x="4740" y="30070"/>
                </a:lnTo>
                <a:lnTo>
                  <a:pt x="6137" y="32945"/>
                </a:lnTo>
                <a:lnTo>
                  <a:pt x="7067" y="35854"/>
                </a:lnTo>
                <a:lnTo>
                  <a:pt x="7688" y="38786"/>
                </a:lnTo>
                <a:lnTo>
                  <a:pt x="9094" y="41732"/>
                </a:lnTo>
                <a:lnTo>
                  <a:pt x="11024" y="44689"/>
                </a:lnTo>
                <a:lnTo>
                  <a:pt x="13302" y="47652"/>
                </a:lnTo>
                <a:lnTo>
                  <a:pt x="15813" y="49627"/>
                </a:lnTo>
                <a:lnTo>
                  <a:pt x="18480" y="50945"/>
                </a:lnTo>
                <a:lnTo>
                  <a:pt x="21250" y="51822"/>
                </a:lnTo>
                <a:lnTo>
                  <a:pt x="26073" y="52407"/>
                </a:lnTo>
                <a:lnTo>
                  <a:pt x="32264" y="52797"/>
                </a:lnTo>
                <a:lnTo>
                  <a:pt x="49909" y="53347"/>
                </a:lnTo>
                <a:lnTo>
                  <a:pt x="54108" y="53424"/>
                </a:lnTo>
                <a:lnTo>
                  <a:pt x="57900" y="52483"/>
                </a:lnTo>
                <a:lnTo>
                  <a:pt x="61420" y="50864"/>
                </a:lnTo>
                <a:lnTo>
                  <a:pt x="64759" y="48792"/>
                </a:lnTo>
                <a:lnTo>
                  <a:pt x="66986" y="46419"/>
                </a:lnTo>
                <a:lnTo>
                  <a:pt x="68469" y="43844"/>
                </a:lnTo>
                <a:lnTo>
                  <a:pt x="69459" y="41136"/>
                </a:lnTo>
                <a:lnTo>
                  <a:pt x="70118" y="38338"/>
                </a:lnTo>
                <a:lnTo>
                  <a:pt x="70558" y="35480"/>
                </a:lnTo>
                <a:lnTo>
                  <a:pt x="70851" y="32583"/>
                </a:lnTo>
                <a:lnTo>
                  <a:pt x="72039" y="28668"/>
                </a:lnTo>
                <a:lnTo>
                  <a:pt x="73823" y="24072"/>
                </a:lnTo>
                <a:lnTo>
                  <a:pt x="76004" y="19025"/>
                </a:lnTo>
                <a:lnTo>
                  <a:pt x="76466" y="15660"/>
                </a:lnTo>
                <a:lnTo>
                  <a:pt x="75782" y="13416"/>
                </a:lnTo>
                <a:lnTo>
                  <a:pt x="74333" y="11921"/>
                </a:lnTo>
                <a:lnTo>
                  <a:pt x="73368" y="9932"/>
                </a:lnTo>
                <a:lnTo>
                  <a:pt x="72725" y="7613"/>
                </a:lnTo>
                <a:lnTo>
                  <a:pt x="71691" y="1504"/>
                </a:lnTo>
                <a:lnTo>
                  <a:pt x="71550" y="3314"/>
                </a:lnTo>
                <a:lnTo>
                  <a:pt x="71512" y="5186"/>
                </a:lnTo>
                <a:lnTo>
                  <a:pt x="72480" y="8418"/>
                </a:lnTo>
                <a:lnTo>
                  <a:pt x="74117" y="12557"/>
                </a:lnTo>
                <a:lnTo>
                  <a:pt x="76200" y="17301"/>
                </a:lnTo>
                <a:lnTo>
                  <a:pt x="78581" y="23440"/>
                </a:lnTo>
                <a:lnTo>
                  <a:pt x="83873" y="38199"/>
                </a:lnTo>
                <a:lnTo>
                  <a:pt x="86673" y="43326"/>
                </a:lnTo>
                <a:lnTo>
                  <a:pt x="89532" y="46743"/>
                </a:lnTo>
                <a:lnTo>
                  <a:pt x="92430" y="49022"/>
                </a:lnTo>
                <a:lnTo>
                  <a:pt x="95354" y="51532"/>
                </a:lnTo>
                <a:lnTo>
                  <a:pt x="98296" y="54199"/>
                </a:lnTo>
                <a:lnTo>
                  <a:pt x="107156" y="6250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4" name="SMARTPenAnnotation1211"/>
          <p:cNvSpPr/>
          <p:nvPr/>
        </p:nvSpPr>
        <p:spPr>
          <a:xfrm>
            <a:off x="7920632" y="5768578"/>
            <a:ext cx="71439" cy="258962"/>
          </a:xfrm>
          <a:custGeom>
            <a:avLst/>
            <a:gdLst/>
            <a:ahLst/>
            <a:cxnLst/>
            <a:rect l="0" t="0" r="0" b="0"/>
            <a:pathLst>
              <a:path w="71439" h="258962">
                <a:moveTo>
                  <a:pt x="0" y="0"/>
                </a:moveTo>
                <a:lnTo>
                  <a:pt x="12429" y="37286"/>
                </a:lnTo>
                <a:lnTo>
                  <a:pt x="14240" y="45693"/>
                </a:lnTo>
                <a:lnTo>
                  <a:pt x="15447" y="54275"/>
                </a:lnTo>
                <a:lnTo>
                  <a:pt x="16250" y="62973"/>
                </a:lnTo>
                <a:lnTo>
                  <a:pt x="18771" y="73731"/>
                </a:lnTo>
                <a:lnTo>
                  <a:pt x="22436" y="85865"/>
                </a:lnTo>
                <a:lnTo>
                  <a:pt x="26864" y="98915"/>
                </a:lnTo>
                <a:lnTo>
                  <a:pt x="29816" y="110592"/>
                </a:lnTo>
                <a:lnTo>
                  <a:pt x="31784" y="121353"/>
                </a:lnTo>
                <a:lnTo>
                  <a:pt x="33095" y="131503"/>
                </a:lnTo>
                <a:lnTo>
                  <a:pt x="33970" y="141247"/>
                </a:lnTo>
                <a:lnTo>
                  <a:pt x="34553" y="150719"/>
                </a:lnTo>
                <a:lnTo>
                  <a:pt x="34942" y="160011"/>
                </a:lnTo>
                <a:lnTo>
                  <a:pt x="36193" y="169181"/>
                </a:lnTo>
                <a:lnTo>
                  <a:pt x="38020" y="178272"/>
                </a:lnTo>
                <a:lnTo>
                  <a:pt x="40229" y="187309"/>
                </a:lnTo>
                <a:lnTo>
                  <a:pt x="42695" y="195318"/>
                </a:lnTo>
                <a:lnTo>
                  <a:pt x="45331" y="202642"/>
                </a:lnTo>
                <a:lnTo>
                  <a:pt x="48080" y="209508"/>
                </a:lnTo>
                <a:lnTo>
                  <a:pt x="49913" y="216071"/>
                </a:lnTo>
                <a:lnTo>
                  <a:pt x="51134" y="222430"/>
                </a:lnTo>
                <a:lnTo>
                  <a:pt x="51949" y="228654"/>
                </a:lnTo>
                <a:lnTo>
                  <a:pt x="53485" y="233795"/>
                </a:lnTo>
                <a:lnTo>
                  <a:pt x="55500" y="238215"/>
                </a:lnTo>
                <a:lnTo>
                  <a:pt x="71438" y="25896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5" name="SMARTPenAnnotation1212"/>
          <p:cNvSpPr/>
          <p:nvPr/>
        </p:nvSpPr>
        <p:spPr>
          <a:xfrm>
            <a:off x="7920632" y="5709855"/>
            <a:ext cx="58359" cy="81351"/>
          </a:xfrm>
          <a:custGeom>
            <a:avLst/>
            <a:gdLst/>
            <a:ahLst/>
            <a:cxnLst/>
            <a:rect l="0" t="0" r="0" b="0"/>
            <a:pathLst>
              <a:path w="58359" h="81351">
                <a:moveTo>
                  <a:pt x="0" y="5145"/>
                </a:moveTo>
                <a:lnTo>
                  <a:pt x="9482" y="404"/>
                </a:lnTo>
                <a:lnTo>
                  <a:pt x="12274" y="0"/>
                </a:lnTo>
                <a:lnTo>
                  <a:pt x="14136" y="723"/>
                </a:lnTo>
                <a:lnTo>
                  <a:pt x="15377" y="2197"/>
                </a:lnTo>
                <a:lnTo>
                  <a:pt x="18189" y="4172"/>
                </a:lnTo>
                <a:lnTo>
                  <a:pt x="22049" y="6480"/>
                </a:lnTo>
                <a:lnTo>
                  <a:pt x="26605" y="9011"/>
                </a:lnTo>
                <a:lnTo>
                  <a:pt x="30635" y="11691"/>
                </a:lnTo>
                <a:lnTo>
                  <a:pt x="34314" y="14470"/>
                </a:lnTo>
                <a:lnTo>
                  <a:pt x="37759" y="17315"/>
                </a:lnTo>
                <a:lnTo>
                  <a:pt x="41047" y="21195"/>
                </a:lnTo>
                <a:lnTo>
                  <a:pt x="44232" y="25767"/>
                </a:lnTo>
                <a:lnTo>
                  <a:pt x="47348" y="30799"/>
                </a:lnTo>
                <a:lnTo>
                  <a:pt x="49424" y="36138"/>
                </a:lnTo>
                <a:lnTo>
                  <a:pt x="50809" y="41682"/>
                </a:lnTo>
                <a:lnTo>
                  <a:pt x="51733" y="47362"/>
                </a:lnTo>
                <a:lnTo>
                  <a:pt x="53340" y="52142"/>
                </a:lnTo>
                <a:lnTo>
                  <a:pt x="55404" y="56320"/>
                </a:lnTo>
                <a:lnTo>
                  <a:pt x="57772" y="60097"/>
                </a:lnTo>
                <a:lnTo>
                  <a:pt x="58358" y="63608"/>
                </a:lnTo>
                <a:lnTo>
                  <a:pt x="57758" y="66940"/>
                </a:lnTo>
                <a:lnTo>
                  <a:pt x="56364" y="70154"/>
                </a:lnTo>
                <a:lnTo>
                  <a:pt x="54444" y="72297"/>
                </a:lnTo>
                <a:lnTo>
                  <a:pt x="52172" y="73725"/>
                </a:lnTo>
                <a:lnTo>
                  <a:pt x="49663" y="74678"/>
                </a:lnTo>
                <a:lnTo>
                  <a:pt x="47992" y="76304"/>
                </a:lnTo>
                <a:lnTo>
                  <a:pt x="46878" y="78382"/>
                </a:lnTo>
                <a:lnTo>
                  <a:pt x="46135" y="80758"/>
                </a:lnTo>
                <a:lnTo>
                  <a:pt x="43655" y="81350"/>
                </a:lnTo>
                <a:lnTo>
                  <a:pt x="40018" y="80753"/>
                </a:lnTo>
                <a:lnTo>
                  <a:pt x="35608" y="79363"/>
                </a:lnTo>
                <a:lnTo>
                  <a:pt x="31677" y="78436"/>
                </a:lnTo>
                <a:lnTo>
                  <a:pt x="28063" y="77818"/>
                </a:lnTo>
                <a:lnTo>
                  <a:pt x="24662" y="77406"/>
                </a:lnTo>
                <a:lnTo>
                  <a:pt x="21402" y="77132"/>
                </a:lnTo>
                <a:lnTo>
                  <a:pt x="18237" y="76948"/>
                </a:lnTo>
                <a:lnTo>
                  <a:pt x="8930" y="7658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6" name="SMARTPenAnnotation1213"/>
          <p:cNvSpPr/>
          <p:nvPr/>
        </p:nvSpPr>
        <p:spPr>
          <a:xfrm>
            <a:off x="7965281" y="5635041"/>
            <a:ext cx="67380" cy="262507"/>
          </a:xfrm>
          <a:custGeom>
            <a:avLst/>
            <a:gdLst/>
            <a:ahLst/>
            <a:cxnLst/>
            <a:rect l="0" t="0" r="0" b="0"/>
            <a:pathLst>
              <a:path w="67380" h="262507">
                <a:moveTo>
                  <a:pt x="0" y="44240"/>
                </a:moveTo>
                <a:lnTo>
                  <a:pt x="0" y="64357"/>
                </a:lnTo>
                <a:lnTo>
                  <a:pt x="992" y="72534"/>
                </a:lnTo>
                <a:lnTo>
                  <a:pt x="4741" y="97495"/>
                </a:lnTo>
                <a:lnTo>
                  <a:pt x="7129" y="107524"/>
                </a:lnTo>
                <a:lnTo>
                  <a:pt x="9714" y="115203"/>
                </a:lnTo>
                <a:lnTo>
                  <a:pt x="12428" y="121315"/>
                </a:lnTo>
                <a:lnTo>
                  <a:pt x="14239" y="127373"/>
                </a:lnTo>
                <a:lnTo>
                  <a:pt x="15446" y="133396"/>
                </a:lnTo>
                <a:lnTo>
                  <a:pt x="16250" y="139396"/>
                </a:lnTo>
                <a:lnTo>
                  <a:pt x="17779" y="145380"/>
                </a:lnTo>
                <a:lnTo>
                  <a:pt x="19790" y="151355"/>
                </a:lnTo>
                <a:lnTo>
                  <a:pt x="22123" y="157322"/>
                </a:lnTo>
                <a:lnTo>
                  <a:pt x="24670" y="162291"/>
                </a:lnTo>
                <a:lnTo>
                  <a:pt x="27361" y="166597"/>
                </a:lnTo>
                <a:lnTo>
                  <a:pt x="30147" y="170460"/>
                </a:lnTo>
                <a:lnTo>
                  <a:pt x="32004" y="175019"/>
                </a:lnTo>
                <a:lnTo>
                  <a:pt x="33243" y="180043"/>
                </a:lnTo>
                <a:lnTo>
                  <a:pt x="34067" y="185377"/>
                </a:lnTo>
                <a:lnTo>
                  <a:pt x="35610" y="191909"/>
                </a:lnTo>
                <a:lnTo>
                  <a:pt x="37631" y="199241"/>
                </a:lnTo>
                <a:lnTo>
                  <a:pt x="39969" y="207105"/>
                </a:lnTo>
                <a:lnTo>
                  <a:pt x="42521" y="213340"/>
                </a:lnTo>
                <a:lnTo>
                  <a:pt x="45215" y="218489"/>
                </a:lnTo>
                <a:lnTo>
                  <a:pt x="48003" y="222914"/>
                </a:lnTo>
                <a:lnTo>
                  <a:pt x="49861" y="226856"/>
                </a:lnTo>
                <a:lnTo>
                  <a:pt x="51926" y="233882"/>
                </a:lnTo>
                <a:lnTo>
                  <a:pt x="53469" y="237144"/>
                </a:lnTo>
                <a:lnTo>
                  <a:pt x="55490" y="240312"/>
                </a:lnTo>
                <a:lnTo>
                  <a:pt x="57829" y="243415"/>
                </a:lnTo>
                <a:lnTo>
                  <a:pt x="59388" y="246477"/>
                </a:lnTo>
                <a:lnTo>
                  <a:pt x="61122" y="252524"/>
                </a:lnTo>
                <a:lnTo>
                  <a:pt x="62576" y="255526"/>
                </a:lnTo>
                <a:lnTo>
                  <a:pt x="64537" y="258519"/>
                </a:lnTo>
                <a:lnTo>
                  <a:pt x="66838" y="261507"/>
                </a:lnTo>
                <a:lnTo>
                  <a:pt x="67379" y="262506"/>
                </a:lnTo>
                <a:lnTo>
                  <a:pt x="66748" y="262180"/>
                </a:lnTo>
                <a:lnTo>
                  <a:pt x="65334" y="260971"/>
                </a:lnTo>
                <a:lnTo>
                  <a:pt x="64392" y="259172"/>
                </a:lnTo>
                <a:lnTo>
                  <a:pt x="63345" y="254529"/>
                </a:lnTo>
                <a:lnTo>
                  <a:pt x="62756" y="246336"/>
                </a:lnTo>
                <a:lnTo>
                  <a:pt x="61680" y="242470"/>
                </a:lnTo>
                <a:lnTo>
                  <a:pt x="59972" y="237909"/>
                </a:lnTo>
                <a:lnTo>
                  <a:pt x="57840" y="232884"/>
                </a:lnTo>
                <a:lnTo>
                  <a:pt x="56420" y="227549"/>
                </a:lnTo>
                <a:lnTo>
                  <a:pt x="55472" y="222009"/>
                </a:lnTo>
                <a:lnTo>
                  <a:pt x="54841" y="216331"/>
                </a:lnTo>
                <a:lnTo>
                  <a:pt x="53428" y="210561"/>
                </a:lnTo>
                <a:lnTo>
                  <a:pt x="51494" y="204730"/>
                </a:lnTo>
                <a:lnTo>
                  <a:pt x="49211" y="198858"/>
                </a:lnTo>
                <a:lnTo>
                  <a:pt x="47691" y="191967"/>
                </a:lnTo>
                <a:lnTo>
                  <a:pt x="46677" y="184397"/>
                </a:lnTo>
                <a:lnTo>
                  <a:pt x="46000" y="176373"/>
                </a:lnTo>
                <a:lnTo>
                  <a:pt x="44557" y="169039"/>
                </a:lnTo>
                <a:lnTo>
                  <a:pt x="42603" y="162166"/>
                </a:lnTo>
                <a:lnTo>
                  <a:pt x="40308" y="155600"/>
                </a:lnTo>
                <a:lnTo>
                  <a:pt x="38778" y="148245"/>
                </a:lnTo>
                <a:lnTo>
                  <a:pt x="37759" y="140366"/>
                </a:lnTo>
                <a:lnTo>
                  <a:pt x="37079" y="132136"/>
                </a:lnTo>
                <a:lnTo>
                  <a:pt x="35633" y="124666"/>
                </a:lnTo>
                <a:lnTo>
                  <a:pt x="33678" y="117701"/>
                </a:lnTo>
                <a:lnTo>
                  <a:pt x="31382" y="111073"/>
                </a:lnTo>
                <a:lnTo>
                  <a:pt x="29850" y="103678"/>
                </a:lnTo>
                <a:lnTo>
                  <a:pt x="28830" y="95772"/>
                </a:lnTo>
                <a:lnTo>
                  <a:pt x="28150" y="87524"/>
                </a:lnTo>
                <a:lnTo>
                  <a:pt x="26704" y="78057"/>
                </a:lnTo>
                <a:lnTo>
                  <a:pt x="24748" y="67777"/>
                </a:lnTo>
                <a:lnTo>
                  <a:pt x="22452" y="56954"/>
                </a:lnTo>
                <a:lnTo>
                  <a:pt x="20920" y="48748"/>
                </a:lnTo>
                <a:lnTo>
                  <a:pt x="19900" y="42284"/>
                </a:lnTo>
                <a:lnTo>
                  <a:pt x="19220" y="36983"/>
                </a:lnTo>
                <a:lnTo>
                  <a:pt x="18767" y="30472"/>
                </a:lnTo>
                <a:lnTo>
                  <a:pt x="18464" y="23155"/>
                </a:lnTo>
                <a:lnTo>
                  <a:pt x="17895" y="970"/>
                </a:lnTo>
                <a:lnTo>
                  <a:pt x="18875" y="511"/>
                </a:lnTo>
                <a:lnTo>
                  <a:pt x="20521" y="204"/>
                </a:lnTo>
                <a:lnTo>
                  <a:pt x="22610" y="0"/>
                </a:lnTo>
                <a:lnTo>
                  <a:pt x="24003" y="856"/>
                </a:lnTo>
                <a:lnTo>
                  <a:pt x="24932" y="2419"/>
                </a:lnTo>
                <a:lnTo>
                  <a:pt x="25551" y="4453"/>
                </a:lnTo>
                <a:lnTo>
                  <a:pt x="26955" y="5809"/>
                </a:lnTo>
                <a:lnTo>
                  <a:pt x="28885" y="6713"/>
                </a:lnTo>
                <a:lnTo>
                  <a:pt x="31163" y="7316"/>
                </a:lnTo>
                <a:lnTo>
                  <a:pt x="33674" y="8710"/>
                </a:lnTo>
                <a:lnTo>
                  <a:pt x="36340" y="10631"/>
                </a:lnTo>
                <a:lnTo>
                  <a:pt x="39109" y="12904"/>
                </a:lnTo>
                <a:lnTo>
                  <a:pt x="41948" y="17397"/>
                </a:lnTo>
                <a:lnTo>
                  <a:pt x="44833" y="23367"/>
                </a:lnTo>
                <a:lnTo>
                  <a:pt x="47748" y="30325"/>
                </a:lnTo>
                <a:lnTo>
                  <a:pt x="50683" y="35955"/>
                </a:lnTo>
                <a:lnTo>
                  <a:pt x="53632" y="40702"/>
                </a:lnTo>
                <a:lnTo>
                  <a:pt x="56591" y="44857"/>
                </a:lnTo>
                <a:lnTo>
                  <a:pt x="58563" y="48620"/>
                </a:lnTo>
                <a:lnTo>
                  <a:pt x="59877" y="52121"/>
                </a:lnTo>
                <a:lnTo>
                  <a:pt x="61339" y="58657"/>
                </a:lnTo>
                <a:lnTo>
                  <a:pt x="61988" y="64869"/>
                </a:lnTo>
                <a:lnTo>
                  <a:pt x="61169" y="68906"/>
                </a:lnTo>
                <a:lnTo>
                  <a:pt x="59631" y="73583"/>
                </a:lnTo>
                <a:lnTo>
                  <a:pt x="54774" y="85865"/>
                </a:lnTo>
                <a:lnTo>
                  <a:pt x="53383" y="86873"/>
                </a:lnTo>
                <a:lnTo>
                  <a:pt x="51464" y="87545"/>
                </a:lnTo>
                <a:lnTo>
                  <a:pt x="49192" y="87992"/>
                </a:lnTo>
                <a:lnTo>
                  <a:pt x="44701" y="88291"/>
                </a:lnTo>
                <a:lnTo>
                  <a:pt x="38730" y="88490"/>
                </a:lnTo>
                <a:lnTo>
                  <a:pt x="17859" y="888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7" name="SMARTPenAnnotation1214"/>
          <p:cNvSpPr/>
          <p:nvPr/>
        </p:nvSpPr>
        <p:spPr>
          <a:xfrm>
            <a:off x="8018859" y="5572125"/>
            <a:ext cx="62509" cy="196454"/>
          </a:xfrm>
          <a:custGeom>
            <a:avLst/>
            <a:gdLst/>
            <a:ahLst/>
            <a:cxnLst/>
            <a:rect l="0" t="0" r="0" b="0"/>
            <a:pathLst>
              <a:path w="62509" h="196454">
                <a:moveTo>
                  <a:pt x="0" y="0"/>
                </a:moveTo>
                <a:lnTo>
                  <a:pt x="4741" y="14221"/>
                </a:lnTo>
                <a:lnTo>
                  <a:pt x="6137" y="19402"/>
                </a:lnTo>
                <a:lnTo>
                  <a:pt x="7068" y="23849"/>
                </a:lnTo>
                <a:lnTo>
                  <a:pt x="7689" y="27806"/>
                </a:lnTo>
                <a:lnTo>
                  <a:pt x="8102" y="32427"/>
                </a:lnTo>
                <a:lnTo>
                  <a:pt x="8378" y="37493"/>
                </a:lnTo>
                <a:lnTo>
                  <a:pt x="8561" y="42854"/>
                </a:lnTo>
                <a:lnTo>
                  <a:pt x="9677" y="48414"/>
                </a:lnTo>
                <a:lnTo>
                  <a:pt x="11412" y="54104"/>
                </a:lnTo>
                <a:lnTo>
                  <a:pt x="13561" y="59882"/>
                </a:lnTo>
                <a:lnTo>
                  <a:pt x="15986" y="65718"/>
                </a:lnTo>
                <a:lnTo>
                  <a:pt x="18595" y="71593"/>
                </a:lnTo>
                <a:lnTo>
                  <a:pt x="21326" y="77494"/>
                </a:lnTo>
                <a:lnTo>
                  <a:pt x="25132" y="89366"/>
                </a:lnTo>
                <a:lnTo>
                  <a:pt x="34651" y="123723"/>
                </a:lnTo>
                <a:lnTo>
                  <a:pt x="38976" y="138045"/>
                </a:lnTo>
                <a:lnTo>
                  <a:pt x="42852" y="149576"/>
                </a:lnTo>
                <a:lnTo>
                  <a:pt x="46426" y="159249"/>
                </a:lnTo>
                <a:lnTo>
                  <a:pt x="48811" y="166689"/>
                </a:lnTo>
                <a:lnTo>
                  <a:pt x="50400" y="172642"/>
                </a:lnTo>
                <a:lnTo>
                  <a:pt x="62508" y="19645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8" name="SMARTPenAnnotation1215"/>
          <p:cNvSpPr/>
          <p:nvPr/>
        </p:nvSpPr>
        <p:spPr>
          <a:xfrm>
            <a:off x="8027789" y="5723929"/>
            <a:ext cx="142472" cy="329831"/>
          </a:xfrm>
          <a:custGeom>
            <a:avLst/>
            <a:gdLst/>
            <a:ahLst/>
            <a:cxnLst/>
            <a:rect l="0" t="0" r="0" b="0"/>
            <a:pathLst>
              <a:path w="142472" h="329831">
                <a:moveTo>
                  <a:pt x="44648" y="0"/>
                </a:moveTo>
                <a:lnTo>
                  <a:pt x="49389" y="4741"/>
                </a:lnTo>
                <a:lnTo>
                  <a:pt x="50785" y="7129"/>
                </a:lnTo>
                <a:lnTo>
                  <a:pt x="53742" y="15231"/>
                </a:lnTo>
                <a:lnTo>
                  <a:pt x="57950" y="20991"/>
                </a:lnTo>
                <a:lnTo>
                  <a:pt x="59470" y="23916"/>
                </a:lnTo>
                <a:lnTo>
                  <a:pt x="61157" y="29812"/>
                </a:lnTo>
                <a:lnTo>
                  <a:pt x="62600" y="31780"/>
                </a:lnTo>
                <a:lnTo>
                  <a:pt x="64554" y="33094"/>
                </a:lnTo>
                <a:lnTo>
                  <a:pt x="66848" y="33969"/>
                </a:lnTo>
                <a:lnTo>
                  <a:pt x="69370" y="35545"/>
                </a:lnTo>
                <a:lnTo>
                  <a:pt x="72043" y="37587"/>
                </a:lnTo>
                <a:lnTo>
                  <a:pt x="74817" y="39941"/>
                </a:lnTo>
                <a:lnTo>
                  <a:pt x="77660" y="41510"/>
                </a:lnTo>
                <a:lnTo>
                  <a:pt x="80547" y="42556"/>
                </a:lnTo>
                <a:lnTo>
                  <a:pt x="83463" y="43254"/>
                </a:lnTo>
                <a:lnTo>
                  <a:pt x="86400" y="42726"/>
                </a:lnTo>
                <a:lnTo>
                  <a:pt x="89350" y="41383"/>
                </a:lnTo>
                <a:lnTo>
                  <a:pt x="96473" y="36838"/>
                </a:lnTo>
                <a:lnTo>
                  <a:pt x="100093" y="33571"/>
                </a:lnTo>
                <a:lnTo>
                  <a:pt x="102448" y="31310"/>
                </a:lnTo>
                <a:lnTo>
                  <a:pt x="104017" y="28811"/>
                </a:lnTo>
                <a:lnTo>
                  <a:pt x="105761" y="23388"/>
                </a:lnTo>
                <a:lnTo>
                  <a:pt x="107218" y="21545"/>
                </a:lnTo>
                <a:lnTo>
                  <a:pt x="109182" y="20317"/>
                </a:lnTo>
                <a:lnTo>
                  <a:pt x="111483" y="19498"/>
                </a:lnTo>
                <a:lnTo>
                  <a:pt x="113017" y="19944"/>
                </a:lnTo>
                <a:lnTo>
                  <a:pt x="114040" y="21234"/>
                </a:lnTo>
                <a:lnTo>
                  <a:pt x="114722" y="23085"/>
                </a:lnTo>
                <a:lnTo>
                  <a:pt x="115682" y="30432"/>
                </a:lnTo>
                <a:lnTo>
                  <a:pt x="116809" y="35171"/>
                </a:lnTo>
                <a:lnTo>
                  <a:pt x="118552" y="41307"/>
                </a:lnTo>
                <a:lnTo>
                  <a:pt x="120707" y="48374"/>
                </a:lnTo>
                <a:lnTo>
                  <a:pt x="122143" y="55070"/>
                </a:lnTo>
                <a:lnTo>
                  <a:pt x="123101" y="61518"/>
                </a:lnTo>
                <a:lnTo>
                  <a:pt x="123739" y="67801"/>
                </a:lnTo>
                <a:lnTo>
                  <a:pt x="125156" y="74966"/>
                </a:lnTo>
                <a:lnTo>
                  <a:pt x="127094" y="82720"/>
                </a:lnTo>
                <a:lnTo>
                  <a:pt x="129378" y="90866"/>
                </a:lnTo>
                <a:lnTo>
                  <a:pt x="130900" y="102249"/>
                </a:lnTo>
                <a:lnTo>
                  <a:pt x="131916" y="115791"/>
                </a:lnTo>
                <a:lnTo>
                  <a:pt x="132591" y="130772"/>
                </a:lnTo>
                <a:lnTo>
                  <a:pt x="134035" y="143736"/>
                </a:lnTo>
                <a:lnTo>
                  <a:pt x="135989" y="155356"/>
                </a:lnTo>
                <a:lnTo>
                  <a:pt x="138284" y="166078"/>
                </a:lnTo>
                <a:lnTo>
                  <a:pt x="139814" y="179180"/>
                </a:lnTo>
                <a:lnTo>
                  <a:pt x="140834" y="193867"/>
                </a:lnTo>
                <a:lnTo>
                  <a:pt x="142270" y="232398"/>
                </a:lnTo>
                <a:lnTo>
                  <a:pt x="142471" y="241252"/>
                </a:lnTo>
                <a:lnTo>
                  <a:pt x="141614" y="252116"/>
                </a:lnTo>
                <a:lnTo>
                  <a:pt x="140050" y="264320"/>
                </a:lnTo>
                <a:lnTo>
                  <a:pt x="138015" y="277416"/>
                </a:lnTo>
                <a:lnTo>
                  <a:pt x="135666" y="287140"/>
                </a:lnTo>
                <a:lnTo>
                  <a:pt x="133108" y="294614"/>
                </a:lnTo>
                <a:lnTo>
                  <a:pt x="130410" y="300589"/>
                </a:lnTo>
                <a:lnTo>
                  <a:pt x="127620" y="305564"/>
                </a:lnTo>
                <a:lnTo>
                  <a:pt x="124767" y="309874"/>
                </a:lnTo>
                <a:lnTo>
                  <a:pt x="121873" y="313739"/>
                </a:lnTo>
                <a:lnTo>
                  <a:pt x="118952" y="317308"/>
                </a:lnTo>
                <a:lnTo>
                  <a:pt x="116012" y="320679"/>
                </a:lnTo>
                <a:lnTo>
                  <a:pt x="113060" y="323919"/>
                </a:lnTo>
                <a:lnTo>
                  <a:pt x="110100" y="326079"/>
                </a:lnTo>
                <a:lnTo>
                  <a:pt x="107134" y="327519"/>
                </a:lnTo>
                <a:lnTo>
                  <a:pt x="104165" y="328479"/>
                </a:lnTo>
                <a:lnTo>
                  <a:pt x="101193" y="329119"/>
                </a:lnTo>
                <a:lnTo>
                  <a:pt x="98220" y="329546"/>
                </a:lnTo>
                <a:lnTo>
                  <a:pt x="95246" y="329830"/>
                </a:lnTo>
                <a:lnTo>
                  <a:pt x="91278" y="329027"/>
                </a:lnTo>
                <a:lnTo>
                  <a:pt x="86649" y="327500"/>
                </a:lnTo>
                <a:lnTo>
                  <a:pt x="81578" y="325490"/>
                </a:lnTo>
                <a:lnTo>
                  <a:pt x="77206" y="322165"/>
                </a:lnTo>
                <a:lnTo>
                  <a:pt x="73298" y="317965"/>
                </a:lnTo>
                <a:lnTo>
                  <a:pt x="69702" y="313180"/>
                </a:lnTo>
                <a:lnTo>
                  <a:pt x="66311" y="308997"/>
                </a:lnTo>
                <a:lnTo>
                  <a:pt x="63059" y="305217"/>
                </a:lnTo>
                <a:lnTo>
                  <a:pt x="59898" y="301705"/>
                </a:lnTo>
                <a:lnTo>
                  <a:pt x="56799" y="297379"/>
                </a:lnTo>
                <a:lnTo>
                  <a:pt x="53741" y="292511"/>
                </a:lnTo>
                <a:lnTo>
                  <a:pt x="50710" y="287281"/>
                </a:lnTo>
                <a:lnTo>
                  <a:pt x="47697" y="280817"/>
                </a:lnTo>
                <a:lnTo>
                  <a:pt x="44697" y="273532"/>
                </a:lnTo>
                <a:lnTo>
                  <a:pt x="41704" y="265699"/>
                </a:lnTo>
                <a:lnTo>
                  <a:pt x="35733" y="249057"/>
                </a:lnTo>
                <a:lnTo>
                  <a:pt x="32752" y="240452"/>
                </a:lnTo>
                <a:lnTo>
                  <a:pt x="29771" y="229755"/>
                </a:lnTo>
                <a:lnTo>
                  <a:pt x="26793" y="217662"/>
                </a:lnTo>
                <a:lnTo>
                  <a:pt x="23815" y="204640"/>
                </a:lnTo>
                <a:lnTo>
                  <a:pt x="0" y="8036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9" name="SMARTPenAnnotation1216"/>
          <p:cNvSpPr/>
          <p:nvPr/>
        </p:nvSpPr>
        <p:spPr>
          <a:xfrm>
            <a:off x="8188523" y="3206999"/>
            <a:ext cx="473274" cy="114845"/>
          </a:xfrm>
          <a:custGeom>
            <a:avLst/>
            <a:gdLst/>
            <a:ahLst/>
            <a:cxnLst/>
            <a:rect l="0" t="0" r="0" b="0"/>
            <a:pathLst>
              <a:path w="473274" h="114845">
                <a:moveTo>
                  <a:pt x="0" y="7688"/>
                </a:moveTo>
                <a:lnTo>
                  <a:pt x="0" y="2948"/>
                </a:lnTo>
                <a:lnTo>
                  <a:pt x="992" y="1551"/>
                </a:lnTo>
                <a:lnTo>
                  <a:pt x="2646" y="620"/>
                </a:lnTo>
                <a:lnTo>
                  <a:pt x="4741" y="0"/>
                </a:lnTo>
                <a:lnTo>
                  <a:pt x="7130" y="578"/>
                </a:lnTo>
                <a:lnTo>
                  <a:pt x="12429" y="3867"/>
                </a:lnTo>
                <a:lnTo>
                  <a:pt x="20737" y="5990"/>
                </a:lnTo>
                <a:lnTo>
                  <a:pt x="31045" y="7925"/>
                </a:lnTo>
                <a:lnTo>
                  <a:pt x="36571" y="9831"/>
                </a:lnTo>
                <a:lnTo>
                  <a:pt x="42241" y="12093"/>
                </a:lnTo>
                <a:lnTo>
                  <a:pt x="48004" y="14593"/>
                </a:lnTo>
                <a:lnTo>
                  <a:pt x="59700" y="20017"/>
                </a:lnTo>
                <a:lnTo>
                  <a:pt x="68866" y="23090"/>
                </a:lnTo>
                <a:lnTo>
                  <a:pt x="78232" y="25447"/>
                </a:lnTo>
                <a:lnTo>
                  <a:pt x="92317" y="29802"/>
                </a:lnTo>
                <a:lnTo>
                  <a:pt x="131202" y="42573"/>
                </a:lnTo>
                <a:lnTo>
                  <a:pt x="147992" y="46820"/>
                </a:lnTo>
                <a:lnTo>
                  <a:pt x="166129" y="50643"/>
                </a:lnTo>
                <a:lnTo>
                  <a:pt x="185167" y="54184"/>
                </a:lnTo>
                <a:lnTo>
                  <a:pt x="208772" y="59521"/>
                </a:lnTo>
                <a:lnTo>
                  <a:pt x="264106" y="73389"/>
                </a:lnTo>
                <a:lnTo>
                  <a:pt x="286203" y="78278"/>
                </a:lnTo>
                <a:lnTo>
                  <a:pt x="303912" y="81537"/>
                </a:lnTo>
                <a:lnTo>
                  <a:pt x="350993" y="88770"/>
                </a:lnTo>
                <a:lnTo>
                  <a:pt x="367941" y="91508"/>
                </a:lnTo>
                <a:lnTo>
                  <a:pt x="381224" y="94326"/>
                </a:lnTo>
                <a:lnTo>
                  <a:pt x="392063" y="97196"/>
                </a:lnTo>
                <a:lnTo>
                  <a:pt x="401274" y="100103"/>
                </a:lnTo>
                <a:lnTo>
                  <a:pt x="409399" y="102040"/>
                </a:lnTo>
                <a:lnTo>
                  <a:pt x="423718" y="104193"/>
                </a:lnTo>
                <a:lnTo>
                  <a:pt x="431307" y="105759"/>
                </a:lnTo>
                <a:lnTo>
                  <a:pt x="439343" y="107795"/>
                </a:lnTo>
                <a:lnTo>
                  <a:pt x="447676" y="110145"/>
                </a:lnTo>
                <a:lnTo>
                  <a:pt x="459582" y="112756"/>
                </a:lnTo>
                <a:lnTo>
                  <a:pt x="473273" y="1148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0" name="SMARTPenAnnotation1217"/>
          <p:cNvSpPr/>
          <p:nvPr/>
        </p:nvSpPr>
        <p:spPr>
          <a:xfrm>
            <a:off x="8536781" y="3368184"/>
            <a:ext cx="132537" cy="321972"/>
          </a:xfrm>
          <a:custGeom>
            <a:avLst/>
            <a:gdLst/>
            <a:ahLst/>
            <a:cxnLst/>
            <a:rect l="0" t="0" r="0" b="0"/>
            <a:pathLst>
              <a:path w="132537" h="321972">
                <a:moveTo>
                  <a:pt x="17859" y="51886"/>
                </a:moveTo>
                <a:lnTo>
                  <a:pt x="17859" y="61367"/>
                </a:lnTo>
                <a:lnTo>
                  <a:pt x="18851" y="67136"/>
                </a:lnTo>
                <a:lnTo>
                  <a:pt x="20505" y="73959"/>
                </a:lnTo>
                <a:lnTo>
                  <a:pt x="22600" y="81484"/>
                </a:lnTo>
                <a:lnTo>
                  <a:pt x="24989" y="91462"/>
                </a:lnTo>
                <a:lnTo>
                  <a:pt x="30288" y="115777"/>
                </a:lnTo>
                <a:lnTo>
                  <a:pt x="33091" y="126230"/>
                </a:lnTo>
                <a:lnTo>
                  <a:pt x="35951" y="135183"/>
                </a:lnTo>
                <a:lnTo>
                  <a:pt x="41775" y="151415"/>
                </a:lnTo>
                <a:lnTo>
                  <a:pt x="47671" y="168550"/>
                </a:lnTo>
                <a:lnTo>
                  <a:pt x="49639" y="177287"/>
                </a:lnTo>
                <a:lnTo>
                  <a:pt x="50952" y="186088"/>
                </a:lnTo>
                <a:lnTo>
                  <a:pt x="51828" y="194932"/>
                </a:lnTo>
                <a:lnTo>
                  <a:pt x="53403" y="202813"/>
                </a:lnTo>
                <a:lnTo>
                  <a:pt x="55446" y="210051"/>
                </a:lnTo>
                <a:lnTo>
                  <a:pt x="57799" y="216860"/>
                </a:lnTo>
                <a:lnTo>
                  <a:pt x="60361" y="223384"/>
                </a:lnTo>
                <a:lnTo>
                  <a:pt x="63061" y="229718"/>
                </a:lnTo>
                <a:lnTo>
                  <a:pt x="65853" y="235925"/>
                </a:lnTo>
                <a:lnTo>
                  <a:pt x="68706" y="246016"/>
                </a:lnTo>
                <a:lnTo>
                  <a:pt x="71602" y="258697"/>
                </a:lnTo>
                <a:lnTo>
                  <a:pt x="74523" y="273103"/>
                </a:lnTo>
                <a:lnTo>
                  <a:pt x="77463" y="284693"/>
                </a:lnTo>
                <a:lnTo>
                  <a:pt x="80416" y="294403"/>
                </a:lnTo>
                <a:lnTo>
                  <a:pt x="83376" y="302861"/>
                </a:lnTo>
                <a:lnTo>
                  <a:pt x="86342" y="309491"/>
                </a:lnTo>
                <a:lnTo>
                  <a:pt x="89311" y="314904"/>
                </a:lnTo>
                <a:lnTo>
                  <a:pt x="92282" y="319505"/>
                </a:lnTo>
                <a:lnTo>
                  <a:pt x="94264" y="321580"/>
                </a:lnTo>
                <a:lnTo>
                  <a:pt x="95585" y="321971"/>
                </a:lnTo>
                <a:lnTo>
                  <a:pt x="96465" y="321239"/>
                </a:lnTo>
                <a:lnTo>
                  <a:pt x="96061" y="313807"/>
                </a:lnTo>
                <a:lnTo>
                  <a:pt x="94798" y="301906"/>
                </a:lnTo>
                <a:lnTo>
                  <a:pt x="92965" y="287027"/>
                </a:lnTo>
                <a:lnTo>
                  <a:pt x="90750" y="272146"/>
                </a:lnTo>
                <a:lnTo>
                  <a:pt x="85643" y="242383"/>
                </a:lnTo>
                <a:lnTo>
                  <a:pt x="83885" y="229486"/>
                </a:lnTo>
                <a:lnTo>
                  <a:pt x="82713" y="217911"/>
                </a:lnTo>
                <a:lnTo>
                  <a:pt x="81930" y="207218"/>
                </a:lnTo>
                <a:lnTo>
                  <a:pt x="80417" y="197112"/>
                </a:lnTo>
                <a:lnTo>
                  <a:pt x="78416" y="187399"/>
                </a:lnTo>
                <a:lnTo>
                  <a:pt x="76090" y="177946"/>
                </a:lnTo>
                <a:lnTo>
                  <a:pt x="73546" y="169661"/>
                </a:lnTo>
                <a:lnTo>
                  <a:pt x="70859" y="162152"/>
                </a:lnTo>
                <a:lnTo>
                  <a:pt x="68075" y="155162"/>
                </a:lnTo>
                <a:lnTo>
                  <a:pt x="62336" y="139458"/>
                </a:lnTo>
                <a:lnTo>
                  <a:pt x="59417" y="131103"/>
                </a:lnTo>
                <a:lnTo>
                  <a:pt x="56478" y="123549"/>
                </a:lnTo>
                <a:lnTo>
                  <a:pt x="53527" y="116529"/>
                </a:lnTo>
                <a:lnTo>
                  <a:pt x="50568" y="109864"/>
                </a:lnTo>
                <a:lnTo>
                  <a:pt x="44633" y="97167"/>
                </a:lnTo>
                <a:lnTo>
                  <a:pt x="32740" y="72847"/>
                </a:lnTo>
                <a:lnTo>
                  <a:pt x="29764" y="65860"/>
                </a:lnTo>
                <a:lnTo>
                  <a:pt x="26788" y="58225"/>
                </a:lnTo>
                <a:lnTo>
                  <a:pt x="20836" y="41805"/>
                </a:lnTo>
                <a:lnTo>
                  <a:pt x="14883" y="24585"/>
                </a:lnTo>
                <a:lnTo>
                  <a:pt x="13890" y="18803"/>
                </a:lnTo>
                <a:lnTo>
                  <a:pt x="14221" y="14948"/>
                </a:lnTo>
                <a:lnTo>
                  <a:pt x="15434" y="12377"/>
                </a:lnTo>
                <a:lnTo>
                  <a:pt x="16781" y="6876"/>
                </a:lnTo>
                <a:lnTo>
                  <a:pt x="17141" y="4020"/>
                </a:lnTo>
                <a:lnTo>
                  <a:pt x="18372" y="2116"/>
                </a:lnTo>
                <a:lnTo>
                  <a:pt x="20185" y="846"/>
                </a:lnTo>
                <a:lnTo>
                  <a:pt x="22387" y="0"/>
                </a:lnTo>
                <a:lnTo>
                  <a:pt x="25838" y="428"/>
                </a:lnTo>
                <a:lnTo>
                  <a:pt x="30123" y="1706"/>
                </a:lnTo>
                <a:lnTo>
                  <a:pt x="34965" y="3550"/>
                </a:lnTo>
                <a:lnTo>
                  <a:pt x="39186" y="4779"/>
                </a:lnTo>
                <a:lnTo>
                  <a:pt x="42991" y="5598"/>
                </a:lnTo>
                <a:lnTo>
                  <a:pt x="46520" y="6145"/>
                </a:lnTo>
                <a:lnTo>
                  <a:pt x="50856" y="7501"/>
                </a:lnTo>
                <a:lnTo>
                  <a:pt x="55732" y="9398"/>
                </a:lnTo>
                <a:lnTo>
                  <a:pt x="60968" y="11654"/>
                </a:lnTo>
                <a:lnTo>
                  <a:pt x="72076" y="16807"/>
                </a:lnTo>
                <a:lnTo>
                  <a:pt x="77816" y="19570"/>
                </a:lnTo>
                <a:lnTo>
                  <a:pt x="83627" y="23397"/>
                </a:lnTo>
                <a:lnTo>
                  <a:pt x="89486" y="27932"/>
                </a:lnTo>
                <a:lnTo>
                  <a:pt x="95376" y="32940"/>
                </a:lnTo>
                <a:lnTo>
                  <a:pt x="100294" y="37271"/>
                </a:lnTo>
                <a:lnTo>
                  <a:pt x="108406" y="44729"/>
                </a:lnTo>
                <a:lnTo>
                  <a:pt x="118551" y="54506"/>
                </a:lnTo>
                <a:lnTo>
                  <a:pt x="120706" y="57601"/>
                </a:lnTo>
                <a:lnTo>
                  <a:pt x="123100" y="63686"/>
                </a:lnTo>
                <a:lnTo>
                  <a:pt x="126810" y="72344"/>
                </a:lnTo>
                <a:lnTo>
                  <a:pt x="129188" y="77431"/>
                </a:lnTo>
                <a:lnTo>
                  <a:pt x="130774" y="82806"/>
                </a:lnTo>
                <a:lnTo>
                  <a:pt x="131831" y="88375"/>
                </a:lnTo>
                <a:lnTo>
                  <a:pt x="132536" y="94071"/>
                </a:lnTo>
                <a:lnTo>
                  <a:pt x="132013" y="98861"/>
                </a:lnTo>
                <a:lnTo>
                  <a:pt x="130672" y="103046"/>
                </a:lnTo>
                <a:lnTo>
                  <a:pt x="126132" y="112152"/>
                </a:lnTo>
                <a:lnTo>
                  <a:pt x="123776" y="112900"/>
                </a:lnTo>
                <a:lnTo>
                  <a:pt x="120220" y="113398"/>
                </a:lnTo>
                <a:lnTo>
                  <a:pt x="115866" y="113729"/>
                </a:lnTo>
                <a:lnTo>
                  <a:pt x="111970" y="114943"/>
                </a:lnTo>
                <a:lnTo>
                  <a:pt x="108382" y="116744"/>
                </a:lnTo>
                <a:lnTo>
                  <a:pt x="104996" y="118937"/>
                </a:lnTo>
                <a:lnTo>
                  <a:pt x="100755" y="120399"/>
                </a:lnTo>
                <a:lnTo>
                  <a:pt x="95944" y="121374"/>
                </a:lnTo>
                <a:lnTo>
                  <a:pt x="90752" y="122024"/>
                </a:lnTo>
                <a:lnTo>
                  <a:pt x="79352" y="121465"/>
                </a:lnTo>
                <a:lnTo>
                  <a:pt x="63816" y="120100"/>
                </a:lnTo>
                <a:lnTo>
                  <a:pt x="25192" y="116085"/>
                </a:lnTo>
                <a:lnTo>
                  <a:pt x="0" y="1143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1" name="SMARTPenAnnotation1218"/>
          <p:cNvSpPr/>
          <p:nvPr/>
        </p:nvSpPr>
        <p:spPr>
          <a:xfrm>
            <a:off x="8688585" y="3359411"/>
            <a:ext cx="97810" cy="234017"/>
          </a:xfrm>
          <a:custGeom>
            <a:avLst/>
            <a:gdLst/>
            <a:ahLst/>
            <a:cxnLst/>
            <a:rect l="0" t="0" r="0" b="0"/>
            <a:pathLst>
              <a:path w="97810" h="234017">
                <a:moveTo>
                  <a:pt x="17860" y="60659"/>
                </a:moveTo>
                <a:lnTo>
                  <a:pt x="22601" y="70140"/>
                </a:lnTo>
                <a:lnTo>
                  <a:pt x="24928" y="77440"/>
                </a:lnTo>
                <a:lnTo>
                  <a:pt x="25548" y="80776"/>
                </a:lnTo>
                <a:lnTo>
                  <a:pt x="25962" y="84984"/>
                </a:lnTo>
                <a:lnTo>
                  <a:pt x="26238" y="89774"/>
                </a:lnTo>
                <a:lnTo>
                  <a:pt x="26422" y="94952"/>
                </a:lnTo>
                <a:lnTo>
                  <a:pt x="27537" y="100388"/>
                </a:lnTo>
                <a:lnTo>
                  <a:pt x="29272" y="105997"/>
                </a:lnTo>
                <a:lnTo>
                  <a:pt x="31421" y="111720"/>
                </a:lnTo>
                <a:lnTo>
                  <a:pt x="33846" y="117520"/>
                </a:lnTo>
                <a:lnTo>
                  <a:pt x="36455" y="123371"/>
                </a:lnTo>
                <a:lnTo>
                  <a:pt x="39186" y="129256"/>
                </a:lnTo>
                <a:lnTo>
                  <a:pt x="41007" y="135164"/>
                </a:lnTo>
                <a:lnTo>
                  <a:pt x="42221" y="141086"/>
                </a:lnTo>
                <a:lnTo>
                  <a:pt x="43030" y="147020"/>
                </a:lnTo>
                <a:lnTo>
                  <a:pt x="44562" y="152959"/>
                </a:lnTo>
                <a:lnTo>
                  <a:pt x="46576" y="158903"/>
                </a:lnTo>
                <a:lnTo>
                  <a:pt x="48910" y="164851"/>
                </a:lnTo>
                <a:lnTo>
                  <a:pt x="51459" y="170800"/>
                </a:lnTo>
                <a:lnTo>
                  <a:pt x="56936" y="182701"/>
                </a:lnTo>
                <a:lnTo>
                  <a:pt x="58794" y="187661"/>
                </a:lnTo>
                <a:lnTo>
                  <a:pt x="60032" y="191960"/>
                </a:lnTo>
                <a:lnTo>
                  <a:pt x="60857" y="195818"/>
                </a:lnTo>
                <a:lnTo>
                  <a:pt x="61408" y="200374"/>
                </a:lnTo>
                <a:lnTo>
                  <a:pt x="61775" y="205396"/>
                </a:lnTo>
                <a:lnTo>
                  <a:pt x="62019" y="210728"/>
                </a:lnTo>
                <a:lnTo>
                  <a:pt x="63174" y="215276"/>
                </a:lnTo>
                <a:lnTo>
                  <a:pt x="64937" y="219299"/>
                </a:lnTo>
                <a:lnTo>
                  <a:pt x="67104" y="222974"/>
                </a:lnTo>
                <a:lnTo>
                  <a:pt x="69540" y="226416"/>
                </a:lnTo>
                <a:lnTo>
                  <a:pt x="72157" y="229702"/>
                </a:lnTo>
                <a:lnTo>
                  <a:pt x="74894" y="232886"/>
                </a:lnTo>
                <a:lnTo>
                  <a:pt x="75727" y="234016"/>
                </a:lnTo>
                <a:lnTo>
                  <a:pt x="75290" y="233777"/>
                </a:lnTo>
                <a:lnTo>
                  <a:pt x="74005" y="232625"/>
                </a:lnTo>
                <a:lnTo>
                  <a:pt x="72157" y="228881"/>
                </a:lnTo>
                <a:lnTo>
                  <a:pt x="69933" y="223409"/>
                </a:lnTo>
                <a:lnTo>
                  <a:pt x="67458" y="216784"/>
                </a:lnTo>
                <a:lnTo>
                  <a:pt x="64816" y="210383"/>
                </a:lnTo>
                <a:lnTo>
                  <a:pt x="62063" y="204131"/>
                </a:lnTo>
                <a:lnTo>
                  <a:pt x="59235" y="197979"/>
                </a:lnTo>
                <a:lnTo>
                  <a:pt x="55365" y="187924"/>
                </a:lnTo>
                <a:lnTo>
                  <a:pt x="45774" y="160878"/>
                </a:lnTo>
                <a:lnTo>
                  <a:pt x="42422" y="149300"/>
                </a:lnTo>
                <a:lnTo>
                  <a:pt x="40188" y="139596"/>
                </a:lnTo>
                <a:lnTo>
                  <a:pt x="38698" y="131143"/>
                </a:lnTo>
                <a:lnTo>
                  <a:pt x="36713" y="123523"/>
                </a:lnTo>
                <a:lnTo>
                  <a:pt x="34398" y="116459"/>
                </a:lnTo>
                <a:lnTo>
                  <a:pt x="31861" y="109765"/>
                </a:lnTo>
                <a:lnTo>
                  <a:pt x="29179" y="99349"/>
                </a:lnTo>
                <a:lnTo>
                  <a:pt x="26398" y="86453"/>
                </a:lnTo>
                <a:lnTo>
                  <a:pt x="23552" y="71902"/>
                </a:lnTo>
                <a:lnTo>
                  <a:pt x="20662" y="60217"/>
                </a:lnTo>
                <a:lnTo>
                  <a:pt x="17744" y="50442"/>
                </a:lnTo>
                <a:lnTo>
                  <a:pt x="14806" y="41942"/>
                </a:lnTo>
                <a:lnTo>
                  <a:pt x="12847" y="35282"/>
                </a:lnTo>
                <a:lnTo>
                  <a:pt x="11542" y="29851"/>
                </a:lnTo>
                <a:lnTo>
                  <a:pt x="10671" y="25237"/>
                </a:lnTo>
                <a:lnTo>
                  <a:pt x="11083" y="21169"/>
                </a:lnTo>
                <a:lnTo>
                  <a:pt x="12349" y="17465"/>
                </a:lnTo>
                <a:lnTo>
                  <a:pt x="14186" y="14004"/>
                </a:lnTo>
                <a:lnTo>
                  <a:pt x="16227" y="7512"/>
                </a:lnTo>
                <a:lnTo>
                  <a:pt x="16772" y="4392"/>
                </a:lnTo>
                <a:lnTo>
                  <a:pt x="18126" y="2312"/>
                </a:lnTo>
                <a:lnTo>
                  <a:pt x="20022" y="924"/>
                </a:lnTo>
                <a:lnTo>
                  <a:pt x="22278" y="0"/>
                </a:lnTo>
                <a:lnTo>
                  <a:pt x="24774" y="376"/>
                </a:lnTo>
                <a:lnTo>
                  <a:pt x="27430" y="1619"/>
                </a:lnTo>
                <a:lnTo>
                  <a:pt x="30193" y="3439"/>
                </a:lnTo>
                <a:lnTo>
                  <a:pt x="34020" y="5646"/>
                </a:lnTo>
                <a:lnTo>
                  <a:pt x="43563" y="10742"/>
                </a:lnTo>
                <a:lnTo>
                  <a:pt x="48886" y="14483"/>
                </a:lnTo>
                <a:lnTo>
                  <a:pt x="54419" y="18961"/>
                </a:lnTo>
                <a:lnTo>
                  <a:pt x="60091" y="23930"/>
                </a:lnTo>
                <a:lnTo>
                  <a:pt x="69041" y="32098"/>
                </a:lnTo>
                <a:lnTo>
                  <a:pt x="76326" y="39035"/>
                </a:lnTo>
                <a:lnTo>
                  <a:pt x="82871" y="45426"/>
                </a:lnTo>
                <a:lnTo>
                  <a:pt x="85013" y="48519"/>
                </a:lnTo>
                <a:lnTo>
                  <a:pt x="87393" y="54602"/>
                </a:lnTo>
                <a:lnTo>
                  <a:pt x="89020" y="57613"/>
                </a:lnTo>
                <a:lnTo>
                  <a:pt x="91097" y="60613"/>
                </a:lnTo>
                <a:lnTo>
                  <a:pt x="93473" y="63605"/>
                </a:lnTo>
                <a:lnTo>
                  <a:pt x="95058" y="66591"/>
                </a:lnTo>
                <a:lnTo>
                  <a:pt x="96819" y="72556"/>
                </a:lnTo>
                <a:lnTo>
                  <a:pt x="97601" y="78514"/>
                </a:lnTo>
                <a:lnTo>
                  <a:pt x="97809" y="81492"/>
                </a:lnTo>
                <a:lnTo>
                  <a:pt x="96957" y="84470"/>
                </a:lnTo>
                <a:lnTo>
                  <a:pt x="95395" y="87447"/>
                </a:lnTo>
                <a:lnTo>
                  <a:pt x="93363" y="90424"/>
                </a:lnTo>
                <a:lnTo>
                  <a:pt x="91016" y="92408"/>
                </a:lnTo>
                <a:lnTo>
                  <a:pt x="88459" y="93732"/>
                </a:lnTo>
                <a:lnTo>
                  <a:pt x="85761" y="94614"/>
                </a:lnTo>
                <a:lnTo>
                  <a:pt x="82971" y="95201"/>
                </a:lnTo>
                <a:lnTo>
                  <a:pt x="80119" y="95594"/>
                </a:lnTo>
                <a:lnTo>
                  <a:pt x="77225" y="95855"/>
                </a:lnTo>
                <a:lnTo>
                  <a:pt x="73311" y="96029"/>
                </a:lnTo>
                <a:lnTo>
                  <a:pt x="63672" y="96223"/>
                </a:lnTo>
                <a:lnTo>
                  <a:pt x="42347" y="96332"/>
                </a:lnTo>
                <a:lnTo>
                  <a:pt x="34185" y="95355"/>
                </a:lnTo>
                <a:lnTo>
                  <a:pt x="25767" y="93711"/>
                </a:lnTo>
                <a:lnTo>
                  <a:pt x="0" y="8744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2" name="SMARTPenAnnotation1219"/>
          <p:cNvSpPr/>
          <p:nvPr/>
        </p:nvSpPr>
        <p:spPr>
          <a:xfrm>
            <a:off x="7393781" y="8933"/>
            <a:ext cx="1303090" cy="562524"/>
          </a:xfrm>
          <a:custGeom>
            <a:avLst/>
            <a:gdLst/>
            <a:ahLst/>
            <a:cxnLst/>
            <a:rect l="0" t="0" r="0" b="0"/>
            <a:pathLst>
              <a:path w="1303090" h="562524">
                <a:moveTo>
                  <a:pt x="178594" y="517918"/>
                </a:moveTo>
                <a:lnTo>
                  <a:pt x="183334" y="517918"/>
                </a:lnTo>
                <a:lnTo>
                  <a:pt x="200504" y="513178"/>
                </a:lnTo>
                <a:lnTo>
                  <a:pt x="207091" y="512773"/>
                </a:lnTo>
                <a:lnTo>
                  <a:pt x="245151" y="519254"/>
                </a:lnTo>
                <a:lnTo>
                  <a:pt x="283581" y="524465"/>
                </a:lnTo>
                <a:lnTo>
                  <a:pt x="386598" y="535895"/>
                </a:lnTo>
                <a:lnTo>
                  <a:pt x="409536" y="538832"/>
                </a:lnTo>
                <a:lnTo>
                  <a:pt x="445607" y="542096"/>
                </a:lnTo>
                <a:lnTo>
                  <a:pt x="474868" y="544539"/>
                </a:lnTo>
                <a:lnTo>
                  <a:pt x="536574" y="554192"/>
                </a:lnTo>
                <a:lnTo>
                  <a:pt x="574829" y="558844"/>
                </a:lnTo>
                <a:lnTo>
                  <a:pt x="605060" y="560912"/>
                </a:lnTo>
                <a:lnTo>
                  <a:pt x="644392" y="562076"/>
                </a:lnTo>
                <a:lnTo>
                  <a:pt x="740920" y="562523"/>
                </a:lnTo>
                <a:lnTo>
                  <a:pt x="776444" y="559902"/>
                </a:lnTo>
                <a:lnTo>
                  <a:pt x="805461" y="556421"/>
                </a:lnTo>
                <a:lnTo>
                  <a:pt x="845102" y="553470"/>
                </a:lnTo>
                <a:lnTo>
                  <a:pt x="873348" y="549263"/>
                </a:lnTo>
                <a:lnTo>
                  <a:pt x="907730" y="541440"/>
                </a:lnTo>
                <a:lnTo>
                  <a:pt x="988435" y="520648"/>
                </a:lnTo>
                <a:lnTo>
                  <a:pt x="1025026" y="510533"/>
                </a:lnTo>
                <a:lnTo>
                  <a:pt x="1065711" y="493681"/>
                </a:lnTo>
                <a:lnTo>
                  <a:pt x="1099988" y="476346"/>
                </a:lnTo>
                <a:lnTo>
                  <a:pt x="1125626" y="460511"/>
                </a:lnTo>
                <a:lnTo>
                  <a:pt x="1151081" y="443251"/>
                </a:lnTo>
                <a:lnTo>
                  <a:pt x="1165112" y="431486"/>
                </a:lnTo>
                <a:lnTo>
                  <a:pt x="1177963" y="419642"/>
                </a:lnTo>
                <a:lnTo>
                  <a:pt x="1191281" y="407763"/>
                </a:lnTo>
                <a:lnTo>
                  <a:pt x="1207122" y="395869"/>
                </a:lnTo>
                <a:lnTo>
                  <a:pt x="1218793" y="383968"/>
                </a:lnTo>
                <a:lnTo>
                  <a:pt x="1228279" y="372065"/>
                </a:lnTo>
                <a:lnTo>
                  <a:pt x="1239110" y="360159"/>
                </a:lnTo>
                <a:lnTo>
                  <a:pt x="1256364" y="342301"/>
                </a:lnTo>
                <a:lnTo>
                  <a:pt x="1265483" y="330395"/>
                </a:lnTo>
                <a:lnTo>
                  <a:pt x="1273835" y="316504"/>
                </a:lnTo>
                <a:lnTo>
                  <a:pt x="1284162" y="297101"/>
                </a:lnTo>
                <a:lnTo>
                  <a:pt x="1288701" y="286371"/>
                </a:lnTo>
                <a:lnTo>
                  <a:pt x="1292720" y="275249"/>
                </a:lnTo>
                <a:lnTo>
                  <a:pt x="1296392" y="263865"/>
                </a:lnTo>
                <a:lnTo>
                  <a:pt x="1298839" y="252307"/>
                </a:lnTo>
                <a:lnTo>
                  <a:pt x="1300471" y="240633"/>
                </a:lnTo>
                <a:lnTo>
                  <a:pt x="1302284" y="220055"/>
                </a:lnTo>
                <a:lnTo>
                  <a:pt x="1303089" y="207602"/>
                </a:lnTo>
                <a:lnTo>
                  <a:pt x="1300802" y="196115"/>
                </a:lnTo>
                <a:lnTo>
                  <a:pt x="1296478" y="185386"/>
                </a:lnTo>
                <a:lnTo>
                  <a:pt x="1291249" y="177311"/>
                </a:lnTo>
                <a:lnTo>
                  <a:pt x="1280325" y="165123"/>
                </a:lnTo>
                <a:lnTo>
                  <a:pt x="1267533" y="150777"/>
                </a:lnTo>
                <a:lnTo>
                  <a:pt x="1258542" y="137786"/>
                </a:lnTo>
                <a:lnTo>
                  <a:pt x="1248591" y="128043"/>
                </a:lnTo>
                <a:lnTo>
                  <a:pt x="1223896" y="111689"/>
                </a:lnTo>
                <a:lnTo>
                  <a:pt x="1200781" y="98254"/>
                </a:lnTo>
                <a:lnTo>
                  <a:pt x="1161690" y="81546"/>
                </a:lnTo>
                <a:lnTo>
                  <a:pt x="1125305" y="68691"/>
                </a:lnTo>
                <a:lnTo>
                  <a:pt x="1093660" y="59597"/>
                </a:lnTo>
                <a:lnTo>
                  <a:pt x="1053548" y="47635"/>
                </a:lnTo>
                <a:lnTo>
                  <a:pt x="1021025" y="38696"/>
                </a:lnTo>
                <a:lnTo>
                  <a:pt x="990111" y="29763"/>
                </a:lnTo>
                <a:lnTo>
                  <a:pt x="952400" y="20832"/>
                </a:lnTo>
                <a:lnTo>
                  <a:pt x="916531" y="11903"/>
                </a:lnTo>
                <a:lnTo>
                  <a:pt x="878967" y="5949"/>
                </a:lnTo>
                <a:lnTo>
                  <a:pt x="843751" y="2642"/>
                </a:lnTo>
                <a:lnTo>
                  <a:pt x="812555" y="1172"/>
                </a:lnTo>
                <a:lnTo>
                  <a:pt x="772680" y="345"/>
                </a:lnTo>
                <a:lnTo>
                  <a:pt x="279716" y="0"/>
                </a:lnTo>
                <a:lnTo>
                  <a:pt x="248985" y="991"/>
                </a:lnTo>
                <a:lnTo>
                  <a:pt x="225522" y="2644"/>
                </a:lnTo>
                <a:lnTo>
                  <a:pt x="191513" y="7126"/>
                </a:lnTo>
                <a:lnTo>
                  <a:pt x="156624" y="15228"/>
                </a:lnTo>
                <a:lnTo>
                  <a:pt x="120089" y="29808"/>
                </a:lnTo>
                <a:lnTo>
                  <a:pt x="101508" y="43446"/>
                </a:lnTo>
                <a:lnTo>
                  <a:pt x="78442" y="59695"/>
                </a:lnTo>
                <a:lnTo>
                  <a:pt x="64693" y="76334"/>
                </a:lnTo>
                <a:lnTo>
                  <a:pt x="50581" y="91471"/>
                </a:lnTo>
                <a:lnTo>
                  <a:pt x="35381" y="107247"/>
                </a:lnTo>
                <a:lnTo>
                  <a:pt x="25316" y="122739"/>
                </a:lnTo>
                <a:lnTo>
                  <a:pt x="19854" y="132426"/>
                </a:lnTo>
                <a:lnTo>
                  <a:pt x="15220" y="143845"/>
                </a:lnTo>
                <a:lnTo>
                  <a:pt x="11139" y="156419"/>
                </a:lnTo>
                <a:lnTo>
                  <a:pt x="7426" y="169762"/>
                </a:lnTo>
                <a:lnTo>
                  <a:pt x="3300" y="187234"/>
                </a:lnTo>
                <a:lnTo>
                  <a:pt x="0" y="20537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3" name="SMARTPenAnnotation1220"/>
          <p:cNvSpPr/>
          <p:nvPr/>
        </p:nvSpPr>
        <p:spPr>
          <a:xfrm>
            <a:off x="8242101" y="3866554"/>
            <a:ext cx="365751" cy="241103"/>
          </a:xfrm>
          <a:custGeom>
            <a:avLst/>
            <a:gdLst/>
            <a:ahLst/>
            <a:cxnLst/>
            <a:rect l="0" t="0" r="0" b="0"/>
            <a:pathLst>
              <a:path w="365751" h="241103">
                <a:moveTo>
                  <a:pt x="357188" y="0"/>
                </a:moveTo>
                <a:lnTo>
                  <a:pt x="361928" y="0"/>
                </a:lnTo>
                <a:lnTo>
                  <a:pt x="363324" y="992"/>
                </a:lnTo>
                <a:lnTo>
                  <a:pt x="364255" y="2646"/>
                </a:lnTo>
                <a:lnTo>
                  <a:pt x="365750" y="7688"/>
                </a:lnTo>
                <a:lnTo>
                  <a:pt x="364880" y="11079"/>
                </a:lnTo>
                <a:lnTo>
                  <a:pt x="361268" y="22784"/>
                </a:lnTo>
                <a:lnTo>
                  <a:pt x="358916" y="28088"/>
                </a:lnTo>
                <a:lnTo>
                  <a:pt x="356355" y="32616"/>
                </a:lnTo>
                <a:lnTo>
                  <a:pt x="353656" y="36627"/>
                </a:lnTo>
                <a:lnTo>
                  <a:pt x="349873" y="41285"/>
                </a:lnTo>
                <a:lnTo>
                  <a:pt x="345366" y="46375"/>
                </a:lnTo>
                <a:lnTo>
                  <a:pt x="340377" y="51753"/>
                </a:lnTo>
                <a:lnTo>
                  <a:pt x="335066" y="56330"/>
                </a:lnTo>
                <a:lnTo>
                  <a:pt x="329542" y="60374"/>
                </a:lnTo>
                <a:lnTo>
                  <a:pt x="323875" y="64062"/>
                </a:lnTo>
                <a:lnTo>
                  <a:pt x="270756" y="96961"/>
                </a:lnTo>
                <a:lnTo>
                  <a:pt x="260871" y="103337"/>
                </a:lnTo>
                <a:lnTo>
                  <a:pt x="251305" y="108578"/>
                </a:lnTo>
                <a:lnTo>
                  <a:pt x="241950" y="113066"/>
                </a:lnTo>
                <a:lnTo>
                  <a:pt x="232738" y="117049"/>
                </a:lnTo>
                <a:lnTo>
                  <a:pt x="223620" y="121689"/>
                </a:lnTo>
                <a:lnTo>
                  <a:pt x="214564" y="126767"/>
                </a:lnTo>
                <a:lnTo>
                  <a:pt x="205551" y="132136"/>
                </a:lnTo>
                <a:lnTo>
                  <a:pt x="196566" y="136708"/>
                </a:lnTo>
                <a:lnTo>
                  <a:pt x="187598" y="140748"/>
                </a:lnTo>
                <a:lnTo>
                  <a:pt x="178643" y="144434"/>
                </a:lnTo>
                <a:lnTo>
                  <a:pt x="166721" y="149867"/>
                </a:lnTo>
                <a:lnTo>
                  <a:pt x="137598" y="163842"/>
                </a:lnTo>
                <a:lnTo>
                  <a:pt x="124475" y="170744"/>
                </a:lnTo>
                <a:lnTo>
                  <a:pt x="112749" y="177330"/>
                </a:lnTo>
                <a:lnTo>
                  <a:pt x="101955" y="183704"/>
                </a:lnTo>
                <a:lnTo>
                  <a:pt x="91783" y="188946"/>
                </a:lnTo>
                <a:lnTo>
                  <a:pt x="82025" y="193433"/>
                </a:lnTo>
                <a:lnTo>
                  <a:pt x="72542" y="197416"/>
                </a:lnTo>
                <a:lnTo>
                  <a:pt x="56714" y="204488"/>
                </a:lnTo>
                <a:lnTo>
                  <a:pt x="49716" y="207763"/>
                </a:lnTo>
                <a:lnTo>
                  <a:pt x="43066" y="211931"/>
                </a:lnTo>
                <a:lnTo>
                  <a:pt x="36648" y="216693"/>
                </a:lnTo>
                <a:lnTo>
                  <a:pt x="30385" y="221853"/>
                </a:lnTo>
                <a:lnTo>
                  <a:pt x="20781" y="227586"/>
                </a:lnTo>
                <a:lnTo>
                  <a:pt x="13205" y="231126"/>
                </a:lnTo>
                <a:lnTo>
                  <a:pt x="9796" y="233459"/>
                </a:lnTo>
                <a:lnTo>
                  <a:pt x="0" y="24110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4" name="SMARTPenAnnotation1221"/>
          <p:cNvSpPr/>
          <p:nvPr/>
        </p:nvSpPr>
        <p:spPr>
          <a:xfrm>
            <a:off x="8081995" y="4242673"/>
            <a:ext cx="88223" cy="238579"/>
          </a:xfrm>
          <a:custGeom>
            <a:avLst/>
            <a:gdLst/>
            <a:ahLst/>
            <a:cxnLst/>
            <a:rect l="0" t="0" r="0" b="0"/>
            <a:pathLst>
              <a:path w="88223" h="238579">
                <a:moveTo>
                  <a:pt x="8301" y="43577"/>
                </a:moveTo>
                <a:lnTo>
                  <a:pt x="8301" y="112020"/>
                </a:lnTo>
                <a:lnTo>
                  <a:pt x="9294" y="121948"/>
                </a:lnTo>
                <a:lnTo>
                  <a:pt x="10948" y="134519"/>
                </a:lnTo>
                <a:lnTo>
                  <a:pt x="13042" y="148854"/>
                </a:lnTo>
                <a:lnTo>
                  <a:pt x="15430" y="160394"/>
                </a:lnTo>
                <a:lnTo>
                  <a:pt x="18016" y="170072"/>
                </a:lnTo>
                <a:lnTo>
                  <a:pt x="20730" y="178509"/>
                </a:lnTo>
                <a:lnTo>
                  <a:pt x="23533" y="186117"/>
                </a:lnTo>
                <a:lnTo>
                  <a:pt x="26393" y="193174"/>
                </a:lnTo>
                <a:lnTo>
                  <a:pt x="29292" y="199863"/>
                </a:lnTo>
                <a:lnTo>
                  <a:pt x="32217" y="207299"/>
                </a:lnTo>
                <a:lnTo>
                  <a:pt x="38114" y="223498"/>
                </a:lnTo>
                <a:lnTo>
                  <a:pt x="41075" y="229009"/>
                </a:lnTo>
                <a:lnTo>
                  <a:pt x="44041" y="232682"/>
                </a:lnTo>
                <a:lnTo>
                  <a:pt x="51190" y="238578"/>
                </a:lnTo>
                <a:lnTo>
                  <a:pt x="51777" y="238070"/>
                </a:lnTo>
                <a:lnTo>
                  <a:pt x="52168" y="236739"/>
                </a:lnTo>
                <a:lnTo>
                  <a:pt x="52429" y="234859"/>
                </a:lnTo>
                <a:lnTo>
                  <a:pt x="50072" y="227479"/>
                </a:lnTo>
                <a:lnTo>
                  <a:pt x="48055" y="222733"/>
                </a:lnTo>
                <a:lnTo>
                  <a:pt x="46710" y="217584"/>
                </a:lnTo>
                <a:lnTo>
                  <a:pt x="45813" y="212168"/>
                </a:lnTo>
                <a:lnTo>
                  <a:pt x="45215" y="206572"/>
                </a:lnTo>
                <a:lnTo>
                  <a:pt x="43825" y="199865"/>
                </a:lnTo>
                <a:lnTo>
                  <a:pt x="41906" y="192418"/>
                </a:lnTo>
                <a:lnTo>
                  <a:pt x="39634" y="184476"/>
                </a:lnTo>
                <a:lnTo>
                  <a:pt x="37128" y="177197"/>
                </a:lnTo>
                <a:lnTo>
                  <a:pt x="34464" y="170360"/>
                </a:lnTo>
                <a:lnTo>
                  <a:pt x="31697" y="163818"/>
                </a:lnTo>
                <a:lnTo>
                  <a:pt x="27867" y="150526"/>
                </a:lnTo>
                <a:lnTo>
                  <a:pt x="18320" y="111946"/>
                </a:lnTo>
                <a:lnTo>
                  <a:pt x="13988" y="96101"/>
                </a:lnTo>
                <a:lnTo>
                  <a:pt x="10109" y="83554"/>
                </a:lnTo>
                <a:lnTo>
                  <a:pt x="6529" y="73205"/>
                </a:lnTo>
                <a:lnTo>
                  <a:pt x="4143" y="61344"/>
                </a:lnTo>
                <a:lnTo>
                  <a:pt x="2553" y="48477"/>
                </a:lnTo>
                <a:lnTo>
                  <a:pt x="786" y="24918"/>
                </a:lnTo>
                <a:lnTo>
                  <a:pt x="0" y="11141"/>
                </a:lnTo>
                <a:lnTo>
                  <a:pt x="782" y="7070"/>
                </a:lnTo>
                <a:lnTo>
                  <a:pt x="2297" y="4356"/>
                </a:lnTo>
                <a:lnTo>
                  <a:pt x="4299" y="2547"/>
                </a:lnTo>
                <a:lnTo>
                  <a:pt x="6625" y="1341"/>
                </a:lnTo>
                <a:lnTo>
                  <a:pt x="9168" y="536"/>
                </a:lnTo>
                <a:lnTo>
                  <a:pt x="11856" y="0"/>
                </a:lnTo>
                <a:lnTo>
                  <a:pt x="14640" y="635"/>
                </a:lnTo>
                <a:lnTo>
                  <a:pt x="17488" y="2050"/>
                </a:lnTo>
                <a:lnTo>
                  <a:pt x="20379" y="3986"/>
                </a:lnTo>
                <a:lnTo>
                  <a:pt x="24291" y="6269"/>
                </a:lnTo>
                <a:lnTo>
                  <a:pt x="28882" y="8783"/>
                </a:lnTo>
                <a:lnTo>
                  <a:pt x="33928" y="11451"/>
                </a:lnTo>
                <a:lnTo>
                  <a:pt x="38284" y="14222"/>
                </a:lnTo>
                <a:lnTo>
                  <a:pt x="42181" y="17061"/>
                </a:lnTo>
                <a:lnTo>
                  <a:pt x="45770" y="19947"/>
                </a:lnTo>
                <a:lnTo>
                  <a:pt x="49156" y="23855"/>
                </a:lnTo>
                <a:lnTo>
                  <a:pt x="52405" y="28444"/>
                </a:lnTo>
                <a:lnTo>
                  <a:pt x="55563" y="33488"/>
                </a:lnTo>
                <a:lnTo>
                  <a:pt x="59653" y="37843"/>
                </a:lnTo>
                <a:lnTo>
                  <a:pt x="64365" y="41739"/>
                </a:lnTo>
                <a:lnTo>
                  <a:pt x="69489" y="45328"/>
                </a:lnTo>
                <a:lnTo>
                  <a:pt x="72905" y="48713"/>
                </a:lnTo>
                <a:lnTo>
                  <a:pt x="75183" y="51962"/>
                </a:lnTo>
                <a:lnTo>
                  <a:pt x="76701" y="55120"/>
                </a:lnTo>
                <a:lnTo>
                  <a:pt x="78706" y="58217"/>
                </a:lnTo>
                <a:lnTo>
                  <a:pt x="81035" y="61275"/>
                </a:lnTo>
                <a:lnTo>
                  <a:pt x="83580" y="64305"/>
                </a:lnTo>
                <a:lnTo>
                  <a:pt x="85277" y="67317"/>
                </a:lnTo>
                <a:lnTo>
                  <a:pt x="87161" y="73310"/>
                </a:lnTo>
                <a:lnTo>
                  <a:pt x="87999" y="79281"/>
                </a:lnTo>
                <a:lnTo>
                  <a:pt x="88222" y="82263"/>
                </a:lnTo>
                <a:lnTo>
                  <a:pt x="87379" y="85242"/>
                </a:lnTo>
                <a:lnTo>
                  <a:pt x="85825" y="88221"/>
                </a:lnTo>
                <a:lnTo>
                  <a:pt x="83796" y="91198"/>
                </a:lnTo>
                <a:lnTo>
                  <a:pt x="81451" y="93184"/>
                </a:lnTo>
                <a:lnTo>
                  <a:pt x="78896" y="94507"/>
                </a:lnTo>
                <a:lnTo>
                  <a:pt x="76200" y="95390"/>
                </a:lnTo>
                <a:lnTo>
                  <a:pt x="73411" y="95978"/>
                </a:lnTo>
                <a:lnTo>
                  <a:pt x="70560" y="96370"/>
                </a:lnTo>
                <a:lnTo>
                  <a:pt x="67666" y="96632"/>
                </a:lnTo>
                <a:lnTo>
                  <a:pt x="63753" y="97798"/>
                </a:lnTo>
                <a:lnTo>
                  <a:pt x="59160" y="99568"/>
                </a:lnTo>
                <a:lnTo>
                  <a:pt x="26161" y="10608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5" name="SMARTPenAnnotation1222"/>
          <p:cNvSpPr/>
          <p:nvPr/>
        </p:nvSpPr>
        <p:spPr>
          <a:xfrm>
            <a:off x="8072437" y="4947046"/>
            <a:ext cx="205384" cy="750095"/>
          </a:xfrm>
          <a:custGeom>
            <a:avLst/>
            <a:gdLst/>
            <a:ahLst/>
            <a:cxnLst/>
            <a:rect l="0" t="0" r="0" b="0"/>
            <a:pathLst>
              <a:path w="205384" h="750095">
                <a:moveTo>
                  <a:pt x="0" y="0"/>
                </a:moveTo>
                <a:lnTo>
                  <a:pt x="0" y="46768"/>
                </a:lnTo>
                <a:lnTo>
                  <a:pt x="2646" y="68411"/>
                </a:lnTo>
                <a:lnTo>
                  <a:pt x="6137" y="87952"/>
                </a:lnTo>
                <a:lnTo>
                  <a:pt x="7689" y="106559"/>
                </a:lnTo>
                <a:lnTo>
                  <a:pt x="11024" y="127396"/>
                </a:lnTo>
                <a:lnTo>
                  <a:pt x="15814" y="149887"/>
                </a:lnTo>
                <a:lnTo>
                  <a:pt x="26974" y="196663"/>
                </a:lnTo>
                <a:lnTo>
                  <a:pt x="29889" y="208499"/>
                </a:lnTo>
                <a:lnTo>
                  <a:pt x="33816" y="221351"/>
                </a:lnTo>
                <a:lnTo>
                  <a:pt x="38419" y="234880"/>
                </a:lnTo>
                <a:lnTo>
                  <a:pt x="49817" y="267110"/>
                </a:lnTo>
                <a:lnTo>
                  <a:pt x="71977" y="331491"/>
                </a:lnTo>
                <a:lnTo>
                  <a:pt x="85237" y="367264"/>
                </a:lnTo>
                <a:lnTo>
                  <a:pt x="103859" y="415295"/>
                </a:lnTo>
                <a:lnTo>
                  <a:pt x="108927" y="429660"/>
                </a:lnTo>
                <a:lnTo>
                  <a:pt x="113298" y="443206"/>
                </a:lnTo>
                <a:lnTo>
                  <a:pt x="117203" y="456205"/>
                </a:lnTo>
                <a:lnTo>
                  <a:pt x="150482" y="560911"/>
                </a:lnTo>
                <a:lnTo>
                  <a:pt x="166626" y="614004"/>
                </a:lnTo>
                <a:lnTo>
                  <a:pt x="170616" y="626625"/>
                </a:lnTo>
                <a:lnTo>
                  <a:pt x="174268" y="640000"/>
                </a:lnTo>
                <a:lnTo>
                  <a:pt x="177694" y="653878"/>
                </a:lnTo>
                <a:lnTo>
                  <a:pt x="180970" y="668090"/>
                </a:lnTo>
                <a:lnTo>
                  <a:pt x="187257" y="689174"/>
                </a:lnTo>
                <a:lnTo>
                  <a:pt x="192366" y="705159"/>
                </a:lnTo>
                <a:lnTo>
                  <a:pt x="193728" y="712200"/>
                </a:lnTo>
                <a:lnTo>
                  <a:pt x="205383" y="7500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6" name="SMARTPenAnnotation1223"/>
          <p:cNvSpPr/>
          <p:nvPr/>
        </p:nvSpPr>
        <p:spPr>
          <a:xfrm>
            <a:off x="8207781" y="5732859"/>
            <a:ext cx="114533" cy="151650"/>
          </a:xfrm>
          <a:custGeom>
            <a:avLst/>
            <a:gdLst/>
            <a:ahLst/>
            <a:cxnLst/>
            <a:rect l="0" t="0" r="0" b="0"/>
            <a:pathLst>
              <a:path w="114533" h="151650">
                <a:moveTo>
                  <a:pt x="105758" y="89297"/>
                </a:moveTo>
                <a:lnTo>
                  <a:pt x="101017" y="75076"/>
                </a:lnTo>
                <a:lnTo>
                  <a:pt x="99621" y="69894"/>
                </a:lnTo>
                <a:lnTo>
                  <a:pt x="98690" y="65447"/>
                </a:lnTo>
                <a:lnTo>
                  <a:pt x="96937" y="54273"/>
                </a:lnTo>
                <a:lnTo>
                  <a:pt x="96877" y="51241"/>
                </a:lnTo>
                <a:lnTo>
                  <a:pt x="96850" y="48571"/>
                </a:lnTo>
                <a:lnTo>
                  <a:pt x="96838" y="50691"/>
                </a:lnTo>
                <a:lnTo>
                  <a:pt x="96829" y="46130"/>
                </a:lnTo>
                <a:lnTo>
                  <a:pt x="96828" y="39933"/>
                </a:lnTo>
                <a:lnTo>
                  <a:pt x="95836" y="37536"/>
                </a:lnTo>
                <a:lnTo>
                  <a:pt x="94182" y="34946"/>
                </a:lnTo>
                <a:lnTo>
                  <a:pt x="89140" y="28400"/>
                </a:lnTo>
                <a:lnTo>
                  <a:pt x="87734" y="27863"/>
                </a:lnTo>
                <a:lnTo>
                  <a:pt x="85805" y="27505"/>
                </a:lnTo>
                <a:lnTo>
                  <a:pt x="83526" y="27266"/>
                </a:lnTo>
                <a:lnTo>
                  <a:pt x="81015" y="27107"/>
                </a:lnTo>
                <a:lnTo>
                  <a:pt x="78348" y="27001"/>
                </a:lnTo>
                <a:lnTo>
                  <a:pt x="75579" y="26931"/>
                </a:lnTo>
                <a:lnTo>
                  <a:pt x="42720" y="26801"/>
                </a:lnTo>
                <a:lnTo>
                  <a:pt x="38928" y="27790"/>
                </a:lnTo>
                <a:lnTo>
                  <a:pt x="35408" y="29440"/>
                </a:lnTo>
                <a:lnTo>
                  <a:pt x="32068" y="31533"/>
                </a:lnTo>
                <a:lnTo>
                  <a:pt x="28850" y="33921"/>
                </a:lnTo>
                <a:lnTo>
                  <a:pt x="25713" y="36505"/>
                </a:lnTo>
                <a:lnTo>
                  <a:pt x="22629" y="39219"/>
                </a:lnTo>
                <a:lnTo>
                  <a:pt x="16557" y="44881"/>
                </a:lnTo>
                <a:lnTo>
                  <a:pt x="13548" y="47780"/>
                </a:lnTo>
                <a:lnTo>
                  <a:pt x="11542" y="50705"/>
                </a:lnTo>
                <a:lnTo>
                  <a:pt x="10205" y="53647"/>
                </a:lnTo>
                <a:lnTo>
                  <a:pt x="9314" y="56601"/>
                </a:lnTo>
                <a:lnTo>
                  <a:pt x="7727" y="60554"/>
                </a:lnTo>
                <a:lnTo>
                  <a:pt x="5678" y="65174"/>
                </a:lnTo>
                <a:lnTo>
                  <a:pt x="3319" y="70238"/>
                </a:lnTo>
                <a:lnTo>
                  <a:pt x="1746" y="75599"/>
                </a:lnTo>
                <a:lnTo>
                  <a:pt x="698" y="81157"/>
                </a:lnTo>
                <a:lnTo>
                  <a:pt x="0" y="86847"/>
                </a:lnTo>
                <a:lnTo>
                  <a:pt x="525" y="92625"/>
                </a:lnTo>
                <a:lnTo>
                  <a:pt x="1869" y="98461"/>
                </a:lnTo>
                <a:lnTo>
                  <a:pt x="3756" y="104336"/>
                </a:lnTo>
                <a:lnTo>
                  <a:pt x="6006" y="109245"/>
                </a:lnTo>
                <a:lnTo>
                  <a:pt x="8499" y="113510"/>
                </a:lnTo>
                <a:lnTo>
                  <a:pt x="11152" y="117345"/>
                </a:lnTo>
                <a:lnTo>
                  <a:pt x="13914" y="120894"/>
                </a:lnTo>
                <a:lnTo>
                  <a:pt x="16747" y="124252"/>
                </a:lnTo>
                <a:lnTo>
                  <a:pt x="19629" y="127483"/>
                </a:lnTo>
                <a:lnTo>
                  <a:pt x="25476" y="133719"/>
                </a:lnTo>
                <a:lnTo>
                  <a:pt x="28424" y="136771"/>
                </a:lnTo>
                <a:lnTo>
                  <a:pt x="32374" y="139798"/>
                </a:lnTo>
                <a:lnTo>
                  <a:pt x="36991" y="142808"/>
                </a:lnTo>
                <a:lnTo>
                  <a:pt x="42054" y="145807"/>
                </a:lnTo>
                <a:lnTo>
                  <a:pt x="46421" y="147806"/>
                </a:lnTo>
                <a:lnTo>
                  <a:pt x="50325" y="149139"/>
                </a:lnTo>
                <a:lnTo>
                  <a:pt x="53920" y="150028"/>
                </a:lnTo>
                <a:lnTo>
                  <a:pt x="57308" y="150620"/>
                </a:lnTo>
                <a:lnTo>
                  <a:pt x="60560" y="151015"/>
                </a:lnTo>
                <a:lnTo>
                  <a:pt x="63719" y="151278"/>
                </a:lnTo>
                <a:lnTo>
                  <a:pt x="66818" y="151453"/>
                </a:lnTo>
                <a:lnTo>
                  <a:pt x="72907" y="151649"/>
                </a:lnTo>
                <a:lnTo>
                  <a:pt x="75920" y="150709"/>
                </a:lnTo>
                <a:lnTo>
                  <a:pt x="78920" y="149089"/>
                </a:lnTo>
                <a:lnTo>
                  <a:pt x="81913" y="147018"/>
                </a:lnTo>
                <a:lnTo>
                  <a:pt x="84900" y="145637"/>
                </a:lnTo>
                <a:lnTo>
                  <a:pt x="87884" y="144717"/>
                </a:lnTo>
                <a:lnTo>
                  <a:pt x="90865" y="144103"/>
                </a:lnTo>
                <a:lnTo>
                  <a:pt x="93845" y="141709"/>
                </a:lnTo>
                <a:lnTo>
                  <a:pt x="96823" y="138129"/>
                </a:lnTo>
                <a:lnTo>
                  <a:pt x="99802" y="133758"/>
                </a:lnTo>
                <a:lnTo>
                  <a:pt x="102779" y="129852"/>
                </a:lnTo>
                <a:lnTo>
                  <a:pt x="105757" y="126255"/>
                </a:lnTo>
                <a:lnTo>
                  <a:pt x="108733" y="122865"/>
                </a:lnTo>
                <a:lnTo>
                  <a:pt x="110719" y="117629"/>
                </a:lnTo>
                <a:lnTo>
                  <a:pt x="112041" y="111162"/>
                </a:lnTo>
                <a:lnTo>
                  <a:pt x="112923" y="103873"/>
                </a:lnTo>
                <a:lnTo>
                  <a:pt x="113511" y="95046"/>
                </a:lnTo>
                <a:lnTo>
                  <a:pt x="113904" y="85192"/>
                </a:lnTo>
                <a:lnTo>
                  <a:pt x="114532" y="55082"/>
                </a:lnTo>
                <a:lnTo>
                  <a:pt x="113592" y="49620"/>
                </a:lnTo>
                <a:lnTo>
                  <a:pt x="111973" y="43994"/>
                </a:lnTo>
                <a:lnTo>
                  <a:pt x="109901" y="38259"/>
                </a:lnTo>
                <a:lnTo>
                  <a:pt x="107528" y="33444"/>
                </a:lnTo>
                <a:lnTo>
                  <a:pt x="104953" y="29241"/>
                </a:lnTo>
                <a:lnTo>
                  <a:pt x="102245" y="25447"/>
                </a:lnTo>
                <a:lnTo>
                  <a:pt x="100439" y="21926"/>
                </a:lnTo>
                <a:lnTo>
                  <a:pt x="99235" y="18586"/>
                </a:lnTo>
                <a:lnTo>
                  <a:pt x="98433" y="15368"/>
                </a:lnTo>
                <a:lnTo>
                  <a:pt x="96906" y="13221"/>
                </a:lnTo>
                <a:lnTo>
                  <a:pt x="94895" y="11791"/>
                </a:lnTo>
                <a:lnTo>
                  <a:pt x="92564" y="10837"/>
                </a:lnTo>
                <a:lnTo>
                  <a:pt x="90016" y="9209"/>
                </a:lnTo>
                <a:lnTo>
                  <a:pt x="87326" y="7132"/>
                </a:lnTo>
                <a:lnTo>
                  <a:pt x="78969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7" name="SMARTPenAnnotation1224"/>
          <p:cNvSpPr/>
          <p:nvPr/>
        </p:nvSpPr>
        <p:spPr>
          <a:xfrm>
            <a:off x="8331441" y="5625717"/>
            <a:ext cx="80325" cy="508979"/>
          </a:xfrm>
          <a:custGeom>
            <a:avLst/>
            <a:gdLst/>
            <a:ahLst/>
            <a:cxnLst/>
            <a:rect l="0" t="0" r="0" b="0"/>
            <a:pathLst>
              <a:path w="80325" h="508979">
                <a:moveTo>
                  <a:pt x="80324" y="44634"/>
                </a:moveTo>
                <a:lnTo>
                  <a:pt x="80324" y="15081"/>
                </a:lnTo>
                <a:lnTo>
                  <a:pt x="79332" y="12034"/>
                </a:lnTo>
                <a:lnTo>
                  <a:pt x="77679" y="9010"/>
                </a:lnTo>
                <a:lnTo>
                  <a:pt x="75583" y="6002"/>
                </a:lnTo>
                <a:lnTo>
                  <a:pt x="73195" y="3997"/>
                </a:lnTo>
                <a:lnTo>
                  <a:pt x="70611" y="2659"/>
                </a:lnTo>
                <a:lnTo>
                  <a:pt x="67895" y="1768"/>
                </a:lnTo>
                <a:lnTo>
                  <a:pt x="64101" y="1174"/>
                </a:lnTo>
                <a:lnTo>
                  <a:pt x="59587" y="778"/>
                </a:lnTo>
                <a:lnTo>
                  <a:pt x="47564" y="142"/>
                </a:lnTo>
                <a:lnTo>
                  <a:pt x="43275" y="55"/>
                </a:lnTo>
                <a:lnTo>
                  <a:pt x="32436" y="0"/>
                </a:lnTo>
                <a:lnTo>
                  <a:pt x="29547" y="988"/>
                </a:lnTo>
                <a:lnTo>
                  <a:pt x="26630" y="2638"/>
                </a:lnTo>
                <a:lnTo>
                  <a:pt x="23691" y="4730"/>
                </a:lnTo>
                <a:lnTo>
                  <a:pt x="21733" y="7117"/>
                </a:lnTo>
                <a:lnTo>
                  <a:pt x="20428" y="9701"/>
                </a:lnTo>
                <a:lnTo>
                  <a:pt x="19557" y="12416"/>
                </a:lnTo>
                <a:lnTo>
                  <a:pt x="17985" y="15218"/>
                </a:lnTo>
                <a:lnTo>
                  <a:pt x="15944" y="18078"/>
                </a:lnTo>
                <a:lnTo>
                  <a:pt x="13592" y="20977"/>
                </a:lnTo>
                <a:lnTo>
                  <a:pt x="11031" y="23902"/>
                </a:lnTo>
                <a:lnTo>
                  <a:pt x="8332" y="26844"/>
                </a:lnTo>
                <a:lnTo>
                  <a:pt x="5541" y="29797"/>
                </a:lnTo>
                <a:lnTo>
                  <a:pt x="3679" y="33751"/>
                </a:lnTo>
                <a:lnTo>
                  <a:pt x="1611" y="43435"/>
                </a:lnTo>
                <a:lnTo>
                  <a:pt x="693" y="57000"/>
                </a:lnTo>
                <a:lnTo>
                  <a:pt x="284" y="71958"/>
                </a:lnTo>
                <a:lnTo>
                  <a:pt x="22" y="105668"/>
                </a:lnTo>
                <a:lnTo>
                  <a:pt x="0" y="118065"/>
                </a:lnTo>
                <a:lnTo>
                  <a:pt x="978" y="132283"/>
                </a:lnTo>
                <a:lnTo>
                  <a:pt x="2622" y="147716"/>
                </a:lnTo>
                <a:lnTo>
                  <a:pt x="4711" y="163956"/>
                </a:lnTo>
                <a:lnTo>
                  <a:pt x="7094" y="178753"/>
                </a:lnTo>
                <a:lnTo>
                  <a:pt x="9676" y="192585"/>
                </a:lnTo>
                <a:lnTo>
                  <a:pt x="12390" y="205777"/>
                </a:lnTo>
                <a:lnTo>
                  <a:pt x="14199" y="217546"/>
                </a:lnTo>
                <a:lnTo>
                  <a:pt x="15405" y="228370"/>
                </a:lnTo>
                <a:lnTo>
                  <a:pt x="16209" y="238562"/>
                </a:lnTo>
                <a:lnTo>
                  <a:pt x="17736" y="248333"/>
                </a:lnTo>
                <a:lnTo>
                  <a:pt x="19748" y="257825"/>
                </a:lnTo>
                <a:lnTo>
                  <a:pt x="22080" y="267129"/>
                </a:lnTo>
                <a:lnTo>
                  <a:pt x="23635" y="276307"/>
                </a:lnTo>
                <a:lnTo>
                  <a:pt x="24672" y="285403"/>
                </a:lnTo>
                <a:lnTo>
                  <a:pt x="25364" y="294444"/>
                </a:lnTo>
                <a:lnTo>
                  <a:pt x="26817" y="303447"/>
                </a:lnTo>
                <a:lnTo>
                  <a:pt x="28778" y="312426"/>
                </a:lnTo>
                <a:lnTo>
                  <a:pt x="31078" y="321389"/>
                </a:lnTo>
                <a:lnTo>
                  <a:pt x="33602" y="335301"/>
                </a:lnTo>
                <a:lnTo>
                  <a:pt x="41896" y="388837"/>
                </a:lnTo>
                <a:lnTo>
                  <a:pt x="44784" y="404079"/>
                </a:lnTo>
                <a:lnTo>
                  <a:pt x="47701" y="418209"/>
                </a:lnTo>
                <a:lnTo>
                  <a:pt x="50638" y="429614"/>
                </a:lnTo>
                <a:lnTo>
                  <a:pt x="53588" y="439201"/>
                </a:lnTo>
                <a:lnTo>
                  <a:pt x="56547" y="447578"/>
                </a:lnTo>
                <a:lnTo>
                  <a:pt x="58520" y="455146"/>
                </a:lnTo>
                <a:lnTo>
                  <a:pt x="60712" y="468847"/>
                </a:lnTo>
                <a:lnTo>
                  <a:pt x="62288" y="475278"/>
                </a:lnTo>
                <a:lnTo>
                  <a:pt x="64331" y="481550"/>
                </a:lnTo>
                <a:lnTo>
                  <a:pt x="80324" y="50897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8" name="SMARTPenAnnotation1225"/>
          <p:cNvSpPr/>
          <p:nvPr/>
        </p:nvSpPr>
        <p:spPr>
          <a:xfrm>
            <a:off x="8304609" y="5813226"/>
            <a:ext cx="80368" cy="26790"/>
          </a:xfrm>
          <a:custGeom>
            <a:avLst/>
            <a:gdLst/>
            <a:ahLst/>
            <a:cxnLst/>
            <a:rect l="0" t="0" r="0" b="0"/>
            <a:pathLst>
              <a:path w="80368" h="26790">
                <a:moveTo>
                  <a:pt x="80367" y="26789"/>
                </a:moveTo>
                <a:lnTo>
                  <a:pt x="66145" y="22049"/>
                </a:lnTo>
                <a:lnTo>
                  <a:pt x="60964" y="20652"/>
                </a:lnTo>
                <a:lnTo>
                  <a:pt x="56518" y="19721"/>
                </a:lnTo>
                <a:lnTo>
                  <a:pt x="52562" y="19100"/>
                </a:lnTo>
                <a:lnTo>
                  <a:pt x="44963" y="16703"/>
                </a:lnTo>
                <a:lnTo>
                  <a:pt x="34936" y="13119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9" name="SMARTPenAnnotation1226"/>
          <p:cNvSpPr/>
          <p:nvPr/>
        </p:nvSpPr>
        <p:spPr>
          <a:xfrm>
            <a:off x="8688585" y="3777257"/>
            <a:ext cx="160736" cy="133947"/>
          </a:xfrm>
          <a:custGeom>
            <a:avLst/>
            <a:gdLst/>
            <a:ahLst/>
            <a:cxnLst/>
            <a:rect l="0" t="0" r="0" b="0"/>
            <a:pathLst>
              <a:path w="160736" h="133947">
                <a:moveTo>
                  <a:pt x="0" y="0"/>
                </a:moveTo>
                <a:lnTo>
                  <a:pt x="0" y="7689"/>
                </a:lnTo>
                <a:lnTo>
                  <a:pt x="993" y="10087"/>
                </a:lnTo>
                <a:lnTo>
                  <a:pt x="2647" y="13670"/>
                </a:lnTo>
                <a:lnTo>
                  <a:pt x="4741" y="18043"/>
                </a:lnTo>
                <a:lnTo>
                  <a:pt x="8122" y="21951"/>
                </a:lnTo>
                <a:lnTo>
                  <a:pt x="12360" y="25548"/>
                </a:lnTo>
                <a:lnTo>
                  <a:pt x="17170" y="28938"/>
                </a:lnTo>
                <a:lnTo>
                  <a:pt x="20377" y="32191"/>
                </a:lnTo>
                <a:lnTo>
                  <a:pt x="22515" y="35351"/>
                </a:lnTo>
                <a:lnTo>
                  <a:pt x="23939" y="38450"/>
                </a:lnTo>
                <a:lnTo>
                  <a:pt x="26874" y="41509"/>
                </a:lnTo>
                <a:lnTo>
                  <a:pt x="30815" y="44540"/>
                </a:lnTo>
                <a:lnTo>
                  <a:pt x="35426" y="47552"/>
                </a:lnTo>
                <a:lnTo>
                  <a:pt x="39493" y="50553"/>
                </a:lnTo>
                <a:lnTo>
                  <a:pt x="43195" y="53546"/>
                </a:lnTo>
                <a:lnTo>
                  <a:pt x="46657" y="56534"/>
                </a:lnTo>
                <a:lnTo>
                  <a:pt x="50948" y="60509"/>
                </a:lnTo>
                <a:lnTo>
                  <a:pt x="61008" y="70219"/>
                </a:lnTo>
                <a:lnTo>
                  <a:pt x="66469" y="74594"/>
                </a:lnTo>
                <a:lnTo>
                  <a:pt x="72094" y="78503"/>
                </a:lnTo>
                <a:lnTo>
                  <a:pt x="77828" y="82101"/>
                </a:lnTo>
                <a:lnTo>
                  <a:pt x="83636" y="85492"/>
                </a:lnTo>
                <a:lnTo>
                  <a:pt x="89492" y="88745"/>
                </a:lnTo>
                <a:lnTo>
                  <a:pt x="95381" y="91906"/>
                </a:lnTo>
                <a:lnTo>
                  <a:pt x="101290" y="95997"/>
                </a:lnTo>
                <a:lnTo>
                  <a:pt x="107215" y="100709"/>
                </a:lnTo>
                <a:lnTo>
                  <a:pt x="113149" y="105835"/>
                </a:lnTo>
                <a:lnTo>
                  <a:pt x="118096" y="109252"/>
                </a:lnTo>
                <a:lnTo>
                  <a:pt x="122388" y="111530"/>
                </a:lnTo>
                <a:lnTo>
                  <a:pt x="126240" y="113049"/>
                </a:lnTo>
                <a:lnTo>
                  <a:pt x="129801" y="115053"/>
                </a:lnTo>
                <a:lnTo>
                  <a:pt x="133167" y="117382"/>
                </a:lnTo>
                <a:lnTo>
                  <a:pt x="136403" y="119927"/>
                </a:lnTo>
                <a:lnTo>
                  <a:pt x="139553" y="121623"/>
                </a:lnTo>
                <a:lnTo>
                  <a:pt x="142645" y="122754"/>
                </a:lnTo>
                <a:lnTo>
                  <a:pt x="149996" y="124569"/>
                </a:lnTo>
                <a:lnTo>
                  <a:pt x="153647" y="127463"/>
                </a:lnTo>
                <a:lnTo>
                  <a:pt x="160735" y="13394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0" name="SMARTPenAnnotation1227"/>
          <p:cNvSpPr/>
          <p:nvPr/>
        </p:nvSpPr>
        <p:spPr>
          <a:xfrm>
            <a:off x="8724304" y="4027289"/>
            <a:ext cx="177274" cy="306815"/>
          </a:xfrm>
          <a:custGeom>
            <a:avLst/>
            <a:gdLst/>
            <a:ahLst/>
            <a:cxnLst/>
            <a:rect l="0" t="0" r="0" b="0"/>
            <a:pathLst>
              <a:path w="177274" h="306815">
                <a:moveTo>
                  <a:pt x="0" y="142875"/>
                </a:moveTo>
                <a:lnTo>
                  <a:pt x="7689" y="142875"/>
                </a:lnTo>
                <a:lnTo>
                  <a:pt x="7111" y="143867"/>
                </a:lnTo>
                <a:lnTo>
                  <a:pt x="3822" y="147615"/>
                </a:lnTo>
                <a:lnTo>
                  <a:pt x="2547" y="150004"/>
                </a:lnTo>
                <a:lnTo>
                  <a:pt x="1133" y="155303"/>
                </a:lnTo>
                <a:lnTo>
                  <a:pt x="3150" y="163612"/>
                </a:lnTo>
                <a:lnTo>
                  <a:pt x="5076" y="168606"/>
                </a:lnTo>
                <a:lnTo>
                  <a:pt x="6360" y="173920"/>
                </a:lnTo>
                <a:lnTo>
                  <a:pt x="7218" y="179446"/>
                </a:lnTo>
                <a:lnTo>
                  <a:pt x="7788" y="185115"/>
                </a:lnTo>
                <a:lnTo>
                  <a:pt x="9161" y="189886"/>
                </a:lnTo>
                <a:lnTo>
                  <a:pt x="13332" y="197834"/>
                </a:lnTo>
                <a:lnTo>
                  <a:pt x="15847" y="204673"/>
                </a:lnTo>
                <a:lnTo>
                  <a:pt x="17957" y="212013"/>
                </a:lnTo>
                <a:lnTo>
                  <a:pt x="19909" y="216748"/>
                </a:lnTo>
                <a:lnTo>
                  <a:pt x="22202" y="221889"/>
                </a:lnTo>
                <a:lnTo>
                  <a:pt x="27396" y="232893"/>
                </a:lnTo>
                <a:lnTo>
                  <a:pt x="30171" y="238606"/>
                </a:lnTo>
                <a:lnTo>
                  <a:pt x="33253" y="247599"/>
                </a:lnTo>
                <a:lnTo>
                  <a:pt x="34075" y="251386"/>
                </a:lnTo>
                <a:lnTo>
                  <a:pt x="37599" y="257880"/>
                </a:lnTo>
                <a:lnTo>
                  <a:pt x="42925" y="266178"/>
                </a:lnTo>
                <a:lnTo>
                  <a:pt x="49454" y="275678"/>
                </a:lnTo>
                <a:lnTo>
                  <a:pt x="53805" y="283004"/>
                </a:lnTo>
                <a:lnTo>
                  <a:pt x="56706" y="288880"/>
                </a:lnTo>
                <a:lnTo>
                  <a:pt x="59930" y="298055"/>
                </a:lnTo>
                <a:lnTo>
                  <a:pt x="61744" y="306814"/>
                </a:lnTo>
                <a:lnTo>
                  <a:pt x="61999" y="306738"/>
                </a:lnTo>
                <a:lnTo>
                  <a:pt x="62407" y="299486"/>
                </a:lnTo>
                <a:lnTo>
                  <a:pt x="61448" y="296892"/>
                </a:lnTo>
                <a:lnTo>
                  <a:pt x="56352" y="288500"/>
                </a:lnTo>
                <a:lnTo>
                  <a:pt x="54811" y="282673"/>
                </a:lnTo>
                <a:lnTo>
                  <a:pt x="51481" y="274129"/>
                </a:lnTo>
                <a:lnTo>
                  <a:pt x="47685" y="264710"/>
                </a:lnTo>
                <a:lnTo>
                  <a:pt x="45998" y="257216"/>
                </a:lnTo>
                <a:lnTo>
                  <a:pt x="45249" y="247933"/>
                </a:lnTo>
                <a:lnTo>
                  <a:pt x="45049" y="242679"/>
                </a:lnTo>
                <a:lnTo>
                  <a:pt x="42181" y="215675"/>
                </a:lnTo>
                <a:lnTo>
                  <a:pt x="40027" y="197361"/>
                </a:lnTo>
                <a:lnTo>
                  <a:pt x="37599" y="182176"/>
                </a:lnTo>
                <a:lnTo>
                  <a:pt x="34988" y="169075"/>
                </a:lnTo>
                <a:lnTo>
                  <a:pt x="32255" y="157366"/>
                </a:lnTo>
                <a:lnTo>
                  <a:pt x="30432" y="148566"/>
                </a:lnTo>
                <a:lnTo>
                  <a:pt x="29219" y="141708"/>
                </a:lnTo>
                <a:lnTo>
                  <a:pt x="28409" y="136144"/>
                </a:lnTo>
                <a:lnTo>
                  <a:pt x="27509" y="127315"/>
                </a:lnTo>
                <a:lnTo>
                  <a:pt x="27109" y="120084"/>
                </a:lnTo>
                <a:lnTo>
                  <a:pt x="26831" y="109055"/>
                </a:lnTo>
                <a:lnTo>
                  <a:pt x="26802" y="102978"/>
                </a:lnTo>
                <a:lnTo>
                  <a:pt x="27790" y="102386"/>
                </a:lnTo>
                <a:lnTo>
                  <a:pt x="29441" y="102984"/>
                </a:lnTo>
                <a:lnTo>
                  <a:pt x="34479" y="106332"/>
                </a:lnTo>
                <a:lnTo>
                  <a:pt x="37813" y="109436"/>
                </a:lnTo>
                <a:lnTo>
                  <a:pt x="40092" y="111652"/>
                </a:lnTo>
                <a:lnTo>
                  <a:pt x="41611" y="114122"/>
                </a:lnTo>
                <a:lnTo>
                  <a:pt x="44741" y="122339"/>
                </a:lnTo>
                <a:lnTo>
                  <a:pt x="48989" y="128125"/>
                </a:lnTo>
                <a:lnTo>
                  <a:pt x="52503" y="133042"/>
                </a:lnTo>
                <a:lnTo>
                  <a:pt x="61700" y="146442"/>
                </a:lnTo>
                <a:lnTo>
                  <a:pt x="66929" y="153190"/>
                </a:lnTo>
                <a:lnTo>
                  <a:pt x="72401" y="159674"/>
                </a:lnTo>
                <a:lnTo>
                  <a:pt x="78033" y="165980"/>
                </a:lnTo>
                <a:lnTo>
                  <a:pt x="87741" y="175145"/>
                </a:lnTo>
                <a:lnTo>
                  <a:pt x="114402" y="198558"/>
                </a:lnTo>
                <a:lnTo>
                  <a:pt x="123893" y="207778"/>
                </a:lnTo>
                <a:lnTo>
                  <a:pt x="130221" y="214917"/>
                </a:lnTo>
                <a:lnTo>
                  <a:pt x="134439" y="220669"/>
                </a:lnTo>
                <a:lnTo>
                  <a:pt x="138244" y="224503"/>
                </a:lnTo>
                <a:lnTo>
                  <a:pt x="141771" y="227059"/>
                </a:lnTo>
                <a:lnTo>
                  <a:pt x="145116" y="228763"/>
                </a:lnTo>
                <a:lnTo>
                  <a:pt x="149330" y="229899"/>
                </a:lnTo>
                <a:lnTo>
                  <a:pt x="154124" y="230656"/>
                </a:lnTo>
                <a:lnTo>
                  <a:pt x="166595" y="231873"/>
                </a:lnTo>
                <a:lnTo>
                  <a:pt x="167618" y="230980"/>
                </a:lnTo>
                <a:lnTo>
                  <a:pt x="168300" y="229393"/>
                </a:lnTo>
                <a:lnTo>
                  <a:pt x="168754" y="227342"/>
                </a:lnTo>
                <a:lnTo>
                  <a:pt x="171906" y="222419"/>
                </a:lnTo>
                <a:lnTo>
                  <a:pt x="174135" y="219716"/>
                </a:lnTo>
                <a:lnTo>
                  <a:pt x="175622" y="216923"/>
                </a:lnTo>
                <a:lnTo>
                  <a:pt x="177273" y="211173"/>
                </a:lnTo>
                <a:lnTo>
                  <a:pt x="176721" y="204282"/>
                </a:lnTo>
                <a:lnTo>
                  <a:pt x="175362" y="194727"/>
                </a:lnTo>
                <a:lnTo>
                  <a:pt x="173462" y="183396"/>
                </a:lnTo>
                <a:lnTo>
                  <a:pt x="172196" y="174850"/>
                </a:lnTo>
                <a:lnTo>
                  <a:pt x="171353" y="168160"/>
                </a:lnTo>
                <a:lnTo>
                  <a:pt x="170790" y="162708"/>
                </a:lnTo>
                <a:lnTo>
                  <a:pt x="170164" y="154005"/>
                </a:lnTo>
                <a:lnTo>
                  <a:pt x="169998" y="150295"/>
                </a:lnTo>
                <a:lnTo>
                  <a:pt x="168894" y="143853"/>
                </a:lnTo>
                <a:lnTo>
                  <a:pt x="167167" y="135589"/>
                </a:lnTo>
                <a:lnTo>
                  <a:pt x="165022" y="126112"/>
                </a:lnTo>
                <a:lnTo>
                  <a:pt x="163593" y="117809"/>
                </a:lnTo>
                <a:lnTo>
                  <a:pt x="162641" y="110289"/>
                </a:lnTo>
                <a:lnTo>
                  <a:pt x="162005" y="103291"/>
                </a:lnTo>
                <a:lnTo>
                  <a:pt x="160590" y="96642"/>
                </a:lnTo>
                <a:lnTo>
                  <a:pt x="158653" y="90225"/>
                </a:lnTo>
                <a:lnTo>
                  <a:pt x="156370" y="83962"/>
                </a:lnTo>
                <a:lnTo>
                  <a:pt x="153857" y="77803"/>
                </a:lnTo>
                <a:lnTo>
                  <a:pt x="151189" y="71712"/>
                </a:lnTo>
                <a:lnTo>
                  <a:pt x="148417" y="65667"/>
                </a:lnTo>
                <a:lnTo>
                  <a:pt x="144585" y="58661"/>
                </a:lnTo>
                <a:lnTo>
                  <a:pt x="140047" y="51014"/>
                </a:lnTo>
                <a:lnTo>
                  <a:pt x="135037" y="42938"/>
                </a:lnTo>
                <a:lnTo>
                  <a:pt x="131696" y="35571"/>
                </a:lnTo>
                <a:lnTo>
                  <a:pt x="129470" y="28675"/>
                </a:lnTo>
                <a:lnTo>
                  <a:pt x="127985" y="22093"/>
                </a:lnTo>
                <a:lnTo>
                  <a:pt x="126003" y="16713"/>
                </a:lnTo>
                <a:lnTo>
                  <a:pt x="123690" y="12134"/>
                </a:lnTo>
                <a:lnTo>
                  <a:pt x="11608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1" name="SMARTPenAnnotation1228"/>
          <p:cNvSpPr/>
          <p:nvPr/>
        </p:nvSpPr>
        <p:spPr>
          <a:xfrm>
            <a:off x="8858250" y="4028907"/>
            <a:ext cx="105028" cy="237075"/>
          </a:xfrm>
          <a:custGeom>
            <a:avLst/>
            <a:gdLst/>
            <a:ahLst/>
            <a:cxnLst/>
            <a:rect l="0" t="0" r="0" b="0"/>
            <a:pathLst>
              <a:path w="105028" h="237075">
                <a:moveTo>
                  <a:pt x="17859" y="16241"/>
                </a:moveTo>
                <a:lnTo>
                  <a:pt x="17859" y="46129"/>
                </a:lnTo>
                <a:lnTo>
                  <a:pt x="18851" y="51049"/>
                </a:lnTo>
                <a:lnTo>
                  <a:pt x="20505" y="57306"/>
                </a:lnTo>
                <a:lnTo>
                  <a:pt x="22600" y="64453"/>
                </a:lnTo>
                <a:lnTo>
                  <a:pt x="23996" y="71203"/>
                </a:lnTo>
                <a:lnTo>
                  <a:pt x="24927" y="77687"/>
                </a:lnTo>
                <a:lnTo>
                  <a:pt x="25548" y="83994"/>
                </a:lnTo>
                <a:lnTo>
                  <a:pt x="25961" y="89191"/>
                </a:lnTo>
                <a:lnTo>
                  <a:pt x="26237" y="93648"/>
                </a:lnTo>
                <a:lnTo>
                  <a:pt x="26421" y="97611"/>
                </a:lnTo>
                <a:lnTo>
                  <a:pt x="28528" y="105214"/>
                </a:lnTo>
                <a:lnTo>
                  <a:pt x="31917" y="115244"/>
                </a:lnTo>
                <a:lnTo>
                  <a:pt x="36161" y="126892"/>
                </a:lnTo>
                <a:lnTo>
                  <a:pt x="41967" y="139618"/>
                </a:lnTo>
                <a:lnTo>
                  <a:pt x="48814" y="153062"/>
                </a:lnTo>
                <a:lnTo>
                  <a:pt x="67380" y="187749"/>
                </a:lnTo>
                <a:lnTo>
                  <a:pt x="82542" y="217248"/>
                </a:lnTo>
                <a:lnTo>
                  <a:pt x="85785" y="222675"/>
                </a:lnTo>
                <a:lnTo>
                  <a:pt x="88941" y="227286"/>
                </a:lnTo>
                <a:lnTo>
                  <a:pt x="96391" y="237074"/>
                </a:lnTo>
                <a:lnTo>
                  <a:pt x="97003" y="236885"/>
                </a:lnTo>
                <a:lnTo>
                  <a:pt x="97411" y="235767"/>
                </a:lnTo>
                <a:lnTo>
                  <a:pt x="98066" y="231583"/>
                </a:lnTo>
                <a:lnTo>
                  <a:pt x="95509" y="225719"/>
                </a:lnTo>
                <a:lnTo>
                  <a:pt x="93439" y="221378"/>
                </a:lnTo>
                <a:lnTo>
                  <a:pt x="91065" y="215507"/>
                </a:lnTo>
                <a:lnTo>
                  <a:pt x="85783" y="201046"/>
                </a:lnTo>
                <a:lnTo>
                  <a:pt x="81993" y="192030"/>
                </a:lnTo>
                <a:lnTo>
                  <a:pt x="77482" y="182051"/>
                </a:lnTo>
                <a:lnTo>
                  <a:pt x="72490" y="171430"/>
                </a:lnTo>
                <a:lnTo>
                  <a:pt x="68171" y="161372"/>
                </a:lnTo>
                <a:lnTo>
                  <a:pt x="64299" y="151690"/>
                </a:lnTo>
                <a:lnTo>
                  <a:pt x="60725" y="142259"/>
                </a:lnTo>
                <a:lnTo>
                  <a:pt x="57350" y="133988"/>
                </a:lnTo>
                <a:lnTo>
                  <a:pt x="54109" y="126488"/>
                </a:lnTo>
                <a:lnTo>
                  <a:pt x="50955" y="119505"/>
                </a:lnTo>
                <a:lnTo>
                  <a:pt x="48853" y="113857"/>
                </a:lnTo>
                <a:lnTo>
                  <a:pt x="47451" y="109100"/>
                </a:lnTo>
                <a:lnTo>
                  <a:pt x="46517" y="104936"/>
                </a:lnTo>
                <a:lnTo>
                  <a:pt x="44902" y="99184"/>
                </a:lnTo>
                <a:lnTo>
                  <a:pt x="40461" y="84855"/>
                </a:lnTo>
                <a:lnTo>
                  <a:pt x="37889" y="77858"/>
                </a:lnTo>
                <a:lnTo>
                  <a:pt x="35181" y="71210"/>
                </a:lnTo>
                <a:lnTo>
                  <a:pt x="32384" y="64793"/>
                </a:lnTo>
                <a:lnTo>
                  <a:pt x="30518" y="59523"/>
                </a:lnTo>
                <a:lnTo>
                  <a:pt x="29275" y="55018"/>
                </a:lnTo>
                <a:lnTo>
                  <a:pt x="28446" y="51022"/>
                </a:lnTo>
                <a:lnTo>
                  <a:pt x="27526" y="43936"/>
                </a:lnTo>
                <a:lnTo>
                  <a:pt x="27280" y="40658"/>
                </a:lnTo>
                <a:lnTo>
                  <a:pt x="27116" y="35495"/>
                </a:lnTo>
                <a:lnTo>
                  <a:pt x="26934" y="21822"/>
                </a:lnTo>
                <a:lnTo>
                  <a:pt x="27878" y="16985"/>
                </a:lnTo>
                <a:lnTo>
                  <a:pt x="29499" y="13760"/>
                </a:lnTo>
                <a:lnTo>
                  <a:pt x="39230" y="3845"/>
                </a:lnTo>
                <a:lnTo>
                  <a:pt x="42029" y="2024"/>
                </a:lnTo>
                <a:lnTo>
                  <a:pt x="44886" y="810"/>
                </a:lnTo>
                <a:lnTo>
                  <a:pt x="47783" y="0"/>
                </a:lnTo>
                <a:lnTo>
                  <a:pt x="49715" y="453"/>
                </a:lnTo>
                <a:lnTo>
                  <a:pt x="51003" y="1747"/>
                </a:lnTo>
                <a:lnTo>
                  <a:pt x="51861" y="3602"/>
                </a:lnTo>
                <a:lnTo>
                  <a:pt x="53425" y="4838"/>
                </a:lnTo>
                <a:lnTo>
                  <a:pt x="55460" y="5663"/>
                </a:lnTo>
                <a:lnTo>
                  <a:pt x="57809" y="6212"/>
                </a:lnTo>
                <a:lnTo>
                  <a:pt x="60368" y="7571"/>
                </a:lnTo>
                <a:lnTo>
                  <a:pt x="63065" y="9469"/>
                </a:lnTo>
                <a:lnTo>
                  <a:pt x="65856" y="11726"/>
                </a:lnTo>
                <a:lnTo>
                  <a:pt x="68708" y="13231"/>
                </a:lnTo>
                <a:lnTo>
                  <a:pt x="71603" y="14234"/>
                </a:lnTo>
                <a:lnTo>
                  <a:pt x="74524" y="14903"/>
                </a:lnTo>
                <a:lnTo>
                  <a:pt x="78456" y="18326"/>
                </a:lnTo>
                <a:lnTo>
                  <a:pt x="83062" y="23584"/>
                </a:lnTo>
                <a:lnTo>
                  <a:pt x="88117" y="30066"/>
                </a:lnTo>
                <a:lnTo>
                  <a:pt x="92478" y="37364"/>
                </a:lnTo>
                <a:lnTo>
                  <a:pt x="96379" y="45206"/>
                </a:lnTo>
                <a:lnTo>
                  <a:pt x="99971" y="53410"/>
                </a:lnTo>
                <a:lnTo>
                  <a:pt x="102366" y="59872"/>
                </a:lnTo>
                <a:lnTo>
                  <a:pt x="103962" y="65172"/>
                </a:lnTo>
                <a:lnTo>
                  <a:pt x="105027" y="69697"/>
                </a:lnTo>
                <a:lnTo>
                  <a:pt x="104744" y="73707"/>
                </a:lnTo>
                <a:lnTo>
                  <a:pt x="103564" y="77372"/>
                </a:lnTo>
                <a:lnTo>
                  <a:pt x="101785" y="80807"/>
                </a:lnTo>
                <a:lnTo>
                  <a:pt x="99606" y="84090"/>
                </a:lnTo>
                <a:lnTo>
                  <a:pt x="97163" y="87270"/>
                </a:lnTo>
                <a:lnTo>
                  <a:pt x="94540" y="90383"/>
                </a:lnTo>
                <a:lnTo>
                  <a:pt x="91800" y="92458"/>
                </a:lnTo>
                <a:lnTo>
                  <a:pt x="88982" y="93842"/>
                </a:lnTo>
                <a:lnTo>
                  <a:pt x="86111" y="94764"/>
                </a:lnTo>
                <a:lnTo>
                  <a:pt x="82211" y="95379"/>
                </a:lnTo>
                <a:lnTo>
                  <a:pt x="77628" y="95788"/>
                </a:lnTo>
                <a:lnTo>
                  <a:pt x="68236" y="96244"/>
                </a:lnTo>
                <a:lnTo>
                  <a:pt x="60753" y="96446"/>
                </a:lnTo>
                <a:lnTo>
                  <a:pt x="55385" y="95508"/>
                </a:lnTo>
                <a:lnTo>
                  <a:pt x="48829" y="93890"/>
                </a:lnTo>
                <a:lnTo>
                  <a:pt x="41483" y="91820"/>
                </a:lnTo>
                <a:lnTo>
                  <a:pt x="33608" y="90439"/>
                </a:lnTo>
                <a:lnTo>
                  <a:pt x="25382" y="89519"/>
                </a:lnTo>
                <a:lnTo>
                  <a:pt x="0" y="8767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2" name="SMARTPenAnnotation1229"/>
          <p:cNvSpPr/>
          <p:nvPr/>
        </p:nvSpPr>
        <p:spPr>
          <a:xfrm>
            <a:off x="8760023" y="4420195"/>
            <a:ext cx="59268" cy="279829"/>
          </a:xfrm>
          <a:custGeom>
            <a:avLst/>
            <a:gdLst/>
            <a:ahLst/>
            <a:cxnLst/>
            <a:rect l="0" t="0" r="0" b="0"/>
            <a:pathLst>
              <a:path w="59268" h="279829">
                <a:moveTo>
                  <a:pt x="0" y="0"/>
                </a:moveTo>
                <a:lnTo>
                  <a:pt x="0" y="47595"/>
                </a:lnTo>
                <a:lnTo>
                  <a:pt x="992" y="56535"/>
                </a:lnTo>
                <a:lnTo>
                  <a:pt x="2646" y="66464"/>
                </a:lnTo>
                <a:lnTo>
                  <a:pt x="4741" y="77051"/>
                </a:lnTo>
                <a:lnTo>
                  <a:pt x="7130" y="87086"/>
                </a:lnTo>
                <a:lnTo>
                  <a:pt x="9714" y="96753"/>
                </a:lnTo>
                <a:lnTo>
                  <a:pt x="12429" y="106174"/>
                </a:lnTo>
                <a:lnTo>
                  <a:pt x="14239" y="114439"/>
                </a:lnTo>
                <a:lnTo>
                  <a:pt x="15446" y="121933"/>
                </a:lnTo>
                <a:lnTo>
                  <a:pt x="16250" y="128914"/>
                </a:lnTo>
                <a:lnTo>
                  <a:pt x="17779" y="136544"/>
                </a:lnTo>
                <a:lnTo>
                  <a:pt x="19790" y="144607"/>
                </a:lnTo>
                <a:lnTo>
                  <a:pt x="22123" y="152959"/>
                </a:lnTo>
                <a:lnTo>
                  <a:pt x="24671" y="163489"/>
                </a:lnTo>
                <a:lnTo>
                  <a:pt x="30148" y="188417"/>
                </a:lnTo>
                <a:lnTo>
                  <a:pt x="33989" y="201017"/>
                </a:lnTo>
                <a:lnTo>
                  <a:pt x="38534" y="213386"/>
                </a:lnTo>
                <a:lnTo>
                  <a:pt x="43549" y="225602"/>
                </a:lnTo>
                <a:lnTo>
                  <a:pt x="46892" y="235729"/>
                </a:lnTo>
                <a:lnTo>
                  <a:pt x="49121" y="244465"/>
                </a:lnTo>
                <a:lnTo>
                  <a:pt x="50607" y="252273"/>
                </a:lnTo>
                <a:lnTo>
                  <a:pt x="52590" y="259464"/>
                </a:lnTo>
                <a:lnTo>
                  <a:pt x="54904" y="266241"/>
                </a:lnTo>
                <a:lnTo>
                  <a:pt x="57438" y="272744"/>
                </a:lnTo>
                <a:lnTo>
                  <a:pt x="59128" y="279064"/>
                </a:lnTo>
                <a:lnTo>
                  <a:pt x="59267" y="27982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3" name="SMARTPenAnnotation1230"/>
          <p:cNvSpPr/>
          <p:nvPr/>
        </p:nvSpPr>
        <p:spPr>
          <a:xfrm>
            <a:off x="8831460" y="4777382"/>
            <a:ext cx="8931" cy="8931"/>
          </a:xfrm>
          <a:custGeom>
            <a:avLst/>
            <a:gdLst/>
            <a:ahLst/>
            <a:cxnLst/>
            <a:rect l="0" t="0" r="0" b="0"/>
            <a:pathLst>
              <a:path w="8931" h="8931">
                <a:moveTo>
                  <a:pt x="0" y="0"/>
                </a:moveTo>
                <a:lnTo>
                  <a:pt x="8930" y="893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4" name="SMARTPenAnnotation1231"/>
          <p:cNvSpPr/>
          <p:nvPr/>
        </p:nvSpPr>
        <p:spPr>
          <a:xfrm>
            <a:off x="8697515" y="4348757"/>
            <a:ext cx="89298" cy="526853"/>
          </a:xfrm>
          <a:custGeom>
            <a:avLst/>
            <a:gdLst/>
            <a:ahLst/>
            <a:cxnLst/>
            <a:rect l="0" t="0" r="0" b="0"/>
            <a:pathLst>
              <a:path w="89298" h="526853">
                <a:moveTo>
                  <a:pt x="0" y="0"/>
                </a:moveTo>
                <a:lnTo>
                  <a:pt x="4741" y="0"/>
                </a:lnTo>
                <a:lnTo>
                  <a:pt x="6137" y="1985"/>
                </a:lnTo>
                <a:lnTo>
                  <a:pt x="7689" y="9481"/>
                </a:lnTo>
                <a:lnTo>
                  <a:pt x="7111" y="12274"/>
                </a:lnTo>
                <a:lnTo>
                  <a:pt x="5732" y="14136"/>
                </a:lnTo>
                <a:lnTo>
                  <a:pt x="3822" y="15377"/>
                </a:lnTo>
                <a:lnTo>
                  <a:pt x="2547" y="17197"/>
                </a:lnTo>
                <a:lnTo>
                  <a:pt x="1133" y="21864"/>
                </a:lnTo>
                <a:lnTo>
                  <a:pt x="335" y="34811"/>
                </a:lnTo>
                <a:lnTo>
                  <a:pt x="100" y="46475"/>
                </a:lnTo>
                <a:lnTo>
                  <a:pt x="9" y="116255"/>
                </a:lnTo>
                <a:lnTo>
                  <a:pt x="999" y="125128"/>
                </a:lnTo>
                <a:lnTo>
                  <a:pt x="2650" y="134020"/>
                </a:lnTo>
                <a:lnTo>
                  <a:pt x="4743" y="142925"/>
                </a:lnTo>
                <a:lnTo>
                  <a:pt x="7069" y="158111"/>
                </a:lnTo>
                <a:lnTo>
                  <a:pt x="8103" y="172467"/>
                </a:lnTo>
                <a:lnTo>
                  <a:pt x="8562" y="188769"/>
                </a:lnTo>
                <a:lnTo>
                  <a:pt x="8821" y="209942"/>
                </a:lnTo>
                <a:lnTo>
                  <a:pt x="11527" y="222623"/>
                </a:lnTo>
                <a:lnTo>
                  <a:pt x="13638" y="228783"/>
                </a:lnTo>
                <a:lnTo>
                  <a:pt x="15984" y="240918"/>
                </a:lnTo>
                <a:lnTo>
                  <a:pt x="16609" y="246933"/>
                </a:lnTo>
                <a:lnTo>
                  <a:pt x="18018" y="251934"/>
                </a:lnTo>
                <a:lnTo>
                  <a:pt x="19949" y="256261"/>
                </a:lnTo>
                <a:lnTo>
                  <a:pt x="22230" y="260138"/>
                </a:lnTo>
                <a:lnTo>
                  <a:pt x="24763" y="269737"/>
                </a:lnTo>
                <a:lnTo>
                  <a:pt x="26881" y="280618"/>
                </a:lnTo>
                <a:lnTo>
                  <a:pt x="28835" y="286298"/>
                </a:lnTo>
                <a:lnTo>
                  <a:pt x="31129" y="292068"/>
                </a:lnTo>
                <a:lnTo>
                  <a:pt x="33679" y="303772"/>
                </a:lnTo>
                <a:lnTo>
                  <a:pt x="35804" y="316580"/>
                </a:lnTo>
                <a:lnTo>
                  <a:pt x="37761" y="324163"/>
                </a:lnTo>
                <a:lnTo>
                  <a:pt x="40057" y="332195"/>
                </a:lnTo>
                <a:lnTo>
                  <a:pt x="48028" y="362460"/>
                </a:lnTo>
                <a:lnTo>
                  <a:pt x="50871" y="370625"/>
                </a:lnTo>
                <a:lnTo>
                  <a:pt x="53757" y="377060"/>
                </a:lnTo>
                <a:lnTo>
                  <a:pt x="56674" y="382342"/>
                </a:lnTo>
                <a:lnTo>
                  <a:pt x="58619" y="386856"/>
                </a:lnTo>
                <a:lnTo>
                  <a:pt x="61356" y="397949"/>
                </a:lnTo>
                <a:lnTo>
                  <a:pt x="61996" y="404408"/>
                </a:lnTo>
                <a:lnTo>
                  <a:pt x="64150" y="410496"/>
                </a:lnTo>
                <a:lnTo>
                  <a:pt x="67572" y="418524"/>
                </a:lnTo>
                <a:lnTo>
                  <a:pt x="71837" y="427844"/>
                </a:lnTo>
                <a:lnTo>
                  <a:pt x="74681" y="435050"/>
                </a:lnTo>
                <a:lnTo>
                  <a:pt x="76576" y="440846"/>
                </a:lnTo>
                <a:lnTo>
                  <a:pt x="78682" y="450924"/>
                </a:lnTo>
                <a:lnTo>
                  <a:pt x="79868" y="466762"/>
                </a:lnTo>
                <a:lnTo>
                  <a:pt x="80146" y="474679"/>
                </a:lnTo>
                <a:lnTo>
                  <a:pt x="81212" y="478180"/>
                </a:lnTo>
                <a:lnTo>
                  <a:pt x="82914" y="481505"/>
                </a:lnTo>
                <a:lnTo>
                  <a:pt x="85042" y="484715"/>
                </a:lnTo>
                <a:lnTo>
                  <a:pt x="87406" y="490927"/>
                </a:lnTo>
                <a:lnTo>
                  <a:pt x="88923" y="502999"/>
                </a:lnTo>
                <a:lnTo>
                  <a:pt x="89186" y="516697"/>
                </a:lnTo>
                <a:lnTo>
                  <a:pt x="89297" y="52685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5" name="SMARTPenAnnotation1232"/>
          <p:cNvSpPr/>
          <p:nvPr/>
        </p:nvSpPr>
        <p:spPr>
          <a:xfrm>
            <a:off x="8626189" y="4964906"/>
            <a:ext cx="160502" cy="267362"/>
          </a:xfrm>
          <a:custGeom>
            <a:avLst/>
            <a:gdLst/>
            <a:ahLst/>
            <a:cxnLst/>
            <a:rect l="0" t="0" r="0" b="0"/>
            <a:pathLst>
              <a:path w="160502" h="267362">
                <a:moveTo>
                  <a:pt x="8818" y="160734"/>
                </a:moveTo>
                <a:lnTo>
                  <a:pt x="8818" y="174955"/>
                </a:lnTo>
                <a:lnTo>
                  <a:pt x="9811" y="181129"/>
                </a:lnTo>
                <a:lnTo>
                  <a:pt x="11465" y="187229"/>
                </a:lnTo>
                <a:lnTo>
                  <a:pt x="13559" y="193280"/>
                </a:lnTo>
                <a:lnTo>
                  <a:pt x="14955" y="200291"/>
                </a:lnTo>
                <a:lnTo>
                  <a:pt x="15886" y="207941"/>
                </a:lnTo>
                <a:lnTo>
                  <a:pt x="16921" y="222395"/>
                </a:lnTo>
                <a:lnTo>
                  <a:pt x="17381" y="232126"/>
                </a:lnTo>
                <a:lnTo>
                  <a:pt x="17585" y="239758"/>
                </a:lnTo>
                <a:lnTo>
                  <a:pt x="17734" y="258843"/>
                </a:lnTo>
                <a:lnTo>
                  <a:pt x="17747" y="267361"/>
                </a:lnTo>
                <a:lnTo>
                  <a:pt x="17748" y="250675"/>
                </a:lnTo>
                <a:lnTo>
                  <a:pt x="16756" y="246492"/>
                </a:lnTo>
                <a:lnTo>
                  <a:pt x="13007" y="239198"/>
                </a:lnTo>
                <a:lnTo>
                  <a:pt x="11611" y="234871"/>
                </a:lnTo>
                <a:lnTo>
                  <a:pt x="10680" y="230002"/>
                </a:lnTo>
                <a:lnTo>
                  <a:pt x="10060" y="224772"/>
                </a:lnTo>
                <a:lnTo>
                  <a:pt x="9646" y="220293"/>
                </a:lnTo>
                <a:lnTo>
                  <a:pt x="9187" y="212671"/>
                </a:lnTo>
                <a:lnTo>
                  <a:pt x="4187" y="169618"/>
                </a:lnTo>
                <a:lnTo>
                  <a:pt x="2754" y="152766"/>
                </a:lnTo>
                <a:lnTo>
                  <a:pt x="1799" y="136571"/>
                </a:lnTo>
                <a:lnTo>
                  <a:pt x="0" y="92064"/>
                </a:lnTo>
                <a:lnTo>
                  <a:pt x="955" y="92134"/>
                </a:lnTo>
                <a:lnTo>
                  <a:pt x="4663" y="94857"/>
                </a:lnTo>
                <a:lnTo>
                  <a:pt x="8032" y="100941"/>
                </a:lnTo>
                <a:lnTo>
                  <a:pt x="12263" y="109958"/>
                </a:lnTo>
                <a:lnTo>
                  <a:pt x="17067" y="120930"/>
                </a:lnTo>
                <a:lnTo>
                  <a:pt x="21263" y="129237"/>
                </a:lnTo>
                <a:lnTo>
                  <a:pt x="25052" y="135767"/>
                </a:lnTo>
                <a:lnTo>
                  <a:pt x="28571" y="141113"/>
                </a:lnTo>
                <a:lnTo>
                  <a:pt x="31909" y="146662"/>
                </a:lnTo>
                <a:lnTo>
                  <a:pt x="35126" y="152345"/>
                </a:lnTo>
                <a:lnTo>
                  <a:pt x="41347" y="163951"/>
                </a:lnTo>
                <a:lnTo>
                  <a:pt x="47418" y="175724"/>
                </a:lnTo>
                <a:lnTo>
                  <a:pt x="50427" y="180649"/>
                </a:lnTo>
                <a:lnTo>
                  <a:pt x="53425" y="184925"/>
                </a:lnTo>
                <a:lnTo>
                  <a:pt x="56415" y="188767"/>
                </a:lnTo>
                <a:lnTo>
                  <a:pt x="60393" y="192322"/>
                </a:lnTo>
                <a:lnTo>
                  <a:pt x="65030" y="195683"/>
                </a:lnTo>
                <a:lnTo>
                  <a:pt x="70105" y="198916"/>
                </a:lnTo>
                <a:lnTo>
                  <a:pt x="74481" y="203056"/>
                </a:lnTo>
                <a:lnTo>
                  <a:pt x="78390" y="207800"/>
                </a:lnTo>
                <a:lnTo>
                  <a:pt x="81989" y="212948"/>
                </a:lnTo>
                <a:lnTo>
                  <a:pt x="85380" y="217371"/>
                </a:lnTo>
                <a:lnTo>
                  <a:pt x="88633" y="221313"/>
                </a:lnTo>
                <a:lnTo>
                  <a:pt x="91794" y="224933"/>
                </a:lnTo>
                <a:lnTo>
                  <a:pt x="95886" y="229330"/>
                </a:lnTo>
                <a:lnTo>
                  <a:pt x="105723" y="239508"/>
                </a:lnTo>
                <a:lnTo>
                  <a:pt x="111125" y="244008"/>
                </a:lnTo>
                <a:lnTo>
                  <a:pt x="116710" y="248000"/>
                </a:lnTo>
                <a:lnTo>
                  <a:pt x="130451" y="256795"/>
                </a:lnTo>
                <a:lnTo>
                  <a:pt x="134977" y="257998"/>
                </a:lnTo>
                <a:lnTo>
                  <a:pt x="137572" y="258319"/>
                </a:lnTo>
                <a:lnTo>
                  <a:pt x="140295" y="258533"/>
                </a:lnTo>
                <a:lnTo>
                  <a:pt x="143102" y="258676"/>
                </a:lnTo>
                <a:lnTo>
                  <a:pt x="149997" y="258904"/>
                </a:lnTo>
                <a:lnTo>
                  <a:pt x="153585" y="256290"/>
                </a:lnTo>
                <a:lnTo>
                  <a:pt x="155931" y="254204"/>
                </a:lnTo>
                <a:lnTo>
                  <a:pt x="157495" y="250828"/>
                </a:lnTo>
                <a:lnTo>
                  <a:pt x="158538" y="246594"/>
                </a:lnTo>
                <a:lnTo>
                  <a:pt x="159233" y="241787"/>
                </a:lnTo>
                <a:lnTo>
                  <a:pt x="159697" y="235605"/>
                </a:lnTo>
                <a:lnTo>
                  <a:pt x="160005" y="228508"/>
                </a:lnTo>
                <a:lnTo>
                  <a:pt x="160349" y="211692"/>
                </a:lnTo>
                <a:lnTo>
                  <a:pt x="160501" y="190989"/>
                </a:lnTo>
                <a:lnTo>
                  <a:pt x="159549" y="178919"/>
                </a:lnTo>
                <a:lnTo>
                  <a:pt x="157923" y="165912"/>
                </a:lnTo>
                <a:lnTo>
                  <a:pt x="155847" y="152280"/>
                </a:lnTo>
                <a:lnTo>
                  <a:pt x="150893" y="123904"/>
                </a:lnTo>
                <a:lnTo>
                  <a:pt x="148183" y="109392"/>
                </a:lnTo>
                <a:lnTo>
                  <a:pt x="145384" y="97733"/>
                </a:lnTo>
                <a:lnTo>
                  <a:pt x="142526" y="87975"/>
                </a:lnTo>
                <a:lnTo>
                  <a:pt x="130810" y="53317"/>
                </a:lnTo>
                <a:lnTo>
                  <a:pt x="127850" y="45466"/>
                </a:lnTo>
                <a:lnTo>
                  <a:pt x="124883" y="38249"/>
                </a:lnTo>
                <a:lnTo>
                  <a:pt x="121914" y="31452"/>
                </a:lnTo>
                <a:lnTo>
                  <a:pt x="117950" y="25929"/>
                </a:lnTo>
                <a:lnTo>
                  <a:pt x="113323" y="21255"/>
                </a:lnTo>
                <a:lnTo>
                  <a:pt x="108254" y="17146"/>
                </a:lnTo>
                <a:lnTo>
                  <a:pt x="103882" y="13415"/>
                </a:lnTo>
                <a:lnTo>
                  <a:pt x="99976" y="9936"/>
                </a:lnTo>
                <a:lnTo>
                  <a:pt x="8918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6" name="SMARTPenAnnotation1233"/>
          <p:cNvSpPr/>
          <p:nvPr/>
        </p:nvSpPr>
        <p:spPr>
          <a:xfrm>
            <a:off x="8652867" y="5339953"/>
            <a:ext cx="89298" cy="339329"/>
          </a:xfrm>
          <a:custGeom>
            <a:avLst/>
            <a:gdLst/>
            <a:ahLst/>
            <a:cxnLst/>
            <a:rect l="0" t="0" r="0" b="0"/>
            <a:pathLst>
              <a:path w="89298" h="339329">
                <a:moveTo>
                  <a:pt x="0" y="0"/>
                </a:moveTo>
                <a:lnTo>
                  <a:pt x="4740" y="9481"/>
                </a:lnTo>
                <a:lnTo>
                  <a:pt x="6137" y="15250"/>
                </a:lnTo>
                <a:lnTo>
                  <a:pt x="7067" y="22073"/>
                </a:lnTo>
                <a:lnTo>
                  <a:pt x="7688" y="29598"/>
                </a:lnTo>
                <a:lnTo>
                  <a:pt x="9094" y="37591"/>
                </a:lnTo>
                <a:lnTo>
                  <a:pt x="11024" y="45897"/>
                </a:lnTo>
                <a:lnTo>
                  <a:pt x="13303" y="54410"/>
                </a:lnTo>
                <a:lnTo>
                  <a:pt x="14821" y="62070"/>
                </a:lnTo>
                <a:lnTo>
                  <a:pt x="15834" y="69161"/>
                </a:lnTo>
                <a:lnTo>
                  <a:pt x="16509" y="75873"/>
                </a:lnTo>
                <a:lnTo>
                  <a:pt x="17951" y="83324"/>
                </a:lnTo>
                <a:lnTo>
                  <a:pt x="19905" y="91268"/>
                </a:lnTo>
                <a:lnTo>
                  <a:pt x="22199" y="99540"/>
                </a:lnTo>
                <a:lnTo>
                  <a:pt x="24721" y="107040"/>
                </a:lnTo>
                <a:lnTo>
                  <a:pt x="27395" y="114024"/>
                </a:lnTo>
                <a:lnTo>
                  <a:pt x="30169" y="120664"/>
                </a:lnTo>
                <a:lnTo>
                  <a:pt x="32019" y="128067"/>
                </a:lnTo>
                <a:lnTo>
                  <a:pt x="33252" y="135980"/>
                </a:lnTo>
                <a:lnTo>
                  <a:pt x="34074" y="144231"/>
                </a:lnTo>
                <a:lnTo>
                  <a:pt x="38591" y="160646"/>
                </a:lnTo>
                <a:lnTo>
                  <a:pt x="45571" y="182503"/>
                </a:lnTo>
                <a:lnTo>
                  <a:pt x="54194" y="207989"/>
                </a:lnTo>
                <a:lnTo>
                  <a:pt x="59942" y="226964"/>
                </a:lnTo>
                <a:lnTo>
                  <a:pt x="63773" y="241598"/>
                </a:lnTo>
                <a:lnTo>
                  <a:pt x="66327" y="253339"/>
                </a:lnTo>
                <a:lnTo>
                  <a:pt x="69023" y="264143"/>
                </a:lnTo>
                <a:lnTo>
                  <a:pt x="71812" y="274322"/>
                </a:lnTo>
                <a:lnTo>
                  <a:pt x="74663" y="284084"/>
                </a:lnTo>
                <a:lnTo>
                  <a:pt x="77557" y="292577"/>
                </a:lnTo>
                <a:lnTo>
                  <a:pt x="80478" y="300223"/>
                </a:lnTo>
                <a:lnTo>
                  <a:pt x="83418" y="307305"/>
                </a:lnTo>
                <a:lnTo>
                  <a:pt x="85377" y="314010"/>
                </a:lnTo>
                <a:lnTo>
                  <a:pt x="86684" y="320465"/>
                </a:lnTo>
                <a:lnTo>
                  <a:pt x="89297" y="33932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7" name="SMARTPenAnnotation1234"/>
          <p:cNvSpPr/>
          <p:nvPr/>
        </p:nvSpPr>
        <p:spPr>
          <a:xfrm>
            <a:off x="8626187" y="5859369"/>
            <a:ext cx="178340" cy="148914"/>
          </a:xfrm>
          <a:custGeom>
            <a:avLst/>
            <a:gdLst/>
            <a:ahLst/>
            <a:cxnLst/>
            <a:rect l="0" t="0" r="0" b="0"/>
            <a:pathLst>
              <a:path w="178340" h="148914">
                <a:moveTo>
                  <a:pt x="8820" y="61013"/>
                </a:moveTo>
                <a:lnTo>
                  <a:pt x="1132" y="61013"/>
                </a:lnTo>
                <a:lnTo>
                  <a:pt x="718" y="62998"/>
                </a:lnTo>
                <a:lnTo>
                  <a:pt x="443" y="66305"/>
                </a:lnTo>
                <a:lnTo>
                  <a:pt x="136" y="74279"/>
                </a:lnTo>
                <a:lnTo>
                  <a:pt x="0" y="81131"/>
                </a:lnTo>
                <a:lnTo>
                  <a:pt x="956" y="85339"/>
                </a:lnTo>
                <a:lnTo>
                  <a:pt x="2585" y="90129"/>
                </a:lnTo>
                <a:lnTo>
                  <a:pt x="4663" y="95306"/>
                </a:lnTo>
                <a:lnTo>
                  <a:pt x="7041" y="99750"/>
                </a:lnTo>
                <a:lnTo>
                  <a:pt x="9619" y="103705"/>
                </a:lnTo>
                <a:lnTo>
                  <a:pt x="12329" y="107335"/>
                </a:lnTo>
                <a:lnTo>
                  <a:pt x="14136" y="110745"/>
                </a:lnTo>
                <a:lnTo>
                  <a:pt x="15341" y="114012"/>
                </a:lnTo>
                <a:lnTo>
                  <a:pt x="16145" y="117182"/>
                </a:lnTo>
                <a:lnTo>
                  <a:pt x="17672" y="120287"/>
                </a:lnTo>
                <a:lnTo>
                  <a:pt x="19682" y="123349"/>
                </a:lnTo>
                <a:lnTo>
                  <a:pt x="22015" y="126384"/>
                </a:lnTo>
                <a:lnTo>
                  <a:pt x="24562" y="129398"/>
                </a:lnTo>
                <a:lnTo>
                  <a:pt x="27253" y="132400"/>
                </a:lnTo>
                <a:lnTo>
                  <a:pt x="33959" y="139607"/>
                </a:lnTo>
                <a:lnTo>
                  <a:pt x="39861" y="145595"/>
                </a:lnTo>
                <a:lnTo>
                  <a:pt x="42412" y="147167"/>
                </a:lnTo>
                <a:lnTo>
                  <a:pt x="47894" y="148913"/>
                </a:lnTo>
                <a:lnTo>
                  <a:pt x="49752" y="148387"/>
                </a:lnTo>
                <a:lnTo>
                  <a:pt x="50991" y="147044"/>
                </a:lnTo>
                <a:lnTo>
                  <a:pt x="51818" y="145156"/>
                </a:lnTo>
                <a:lnTo>
                  <a:pt x="53359" y="143897"/>
                </a:lnTo>
                <a:lnTo>
                  <a:pt x="55381" y="143059"/>
                </a:lnTo>
                <a:lnTo>
                  <a:pt x="57720" y="142499"/>
                </a:lnTo>
                <a:lnTo>
                  <a:pt x="59279" y="141134"/>
                </a:lnTo>
                <a:lnTo>
                  <a:pt x="60319" y="139232"/>
                </a:lnTo>
                <a:lnTo>
                  <a:pt x="61012" y="136972"/>
                </a:lnTo>
                <a:lnTo>
                  <a:pt x="61474" y="133480"/>
                </a:lnTo>
                <a:lnTo>
                  <a:pt x="61782" y="129169"/>
                </a:lnTo>
                <a:lnTo>
                  <a:pt x="61988" y="124310"/>
                </a:lnTo>
                <a:lnTo>
                  <a:pt x="62216" y="110973"/>
                </a:lnTo>
                <a:lnTo>
                  <a:pt x="62277" y="103249"/>
                </a:lnTo>
                <a:lnTo>
                  <a:pt x="61326" y="95124"/>
                </a:lnTo>
                <a:lnTo>
                  <a:pt x="59699" y="86730"/>
                </a:lnTo>
                <a:lnTo>
                  <a:pt x="57623" y="78158"/>
                </a:lnTo>
                <a:lnTo>
                  <a:pt x="56238" y="71451"/>
                </a:lnTo>
                <a:lnTo>
                  <a:pt x="55314" y="65987"/>
                </a:lnTo>
                <a:lnTo>
                  <a:pt x="54700" y="61353"/>
                </a:lnTo>
                <a:lnTo>
                  <a:pt x="54289" y="59255"/>
                </a:lnTo>
                <a:lnTo>
                  <a:pt x="54016" y="58849"/>
                </a:lnTo>
                <a:lnTo>
                  <a:pt x="53834" y="59571"/>
                </a:lnTo>
                <a:lnTo>
                  <a:pt x="54704" y="62036"/>
                </a:lnTo>
                <a:lnTo>
                  <a:pt x="56276" y="65664"/>
                </a:lnTo>
                <a:lnTo>
                  <a:pt x="58317" y="70067"/>
                </a:lnTo>
                <a:lnTo>
                  <a:pt x="60670" y="73994"/>
                </a:lnTo>
                <a:lnTo>
                  <a:pt x="63231" y="77605"/>
                </a:lnTo>
                <a:lnTo>
                  <a:pt x="65930" y="81004"/>
                </a:lnTo>
                <a:lnTo>
                  <a:pt x="69713" y="85254"/>
                </a:lnTo>
                <a:lnTo>
                  <a:pt x="79210" y="95269"/>
                </a:lnTo>
                <a:lnTo>
                  <a:pt x="90972" y="107323"/>
                </a:lnTo>
                <a:lnTo>
                  <a:pt x="96330" y="110738"/>
                </a:lnTo>
                <a:lnTo>
                  <a:pt x="102879" y="114007"/>
                </a:lnTo>
                <a:lnTo>
                  <a:pt x="110221" y="117178"/>
                </a:lnTo>
                <a:lnTo>
                  <a:pt x="117101" y="119292"/>
                </a:lnTo>
                <a:lnTo>
                  <a:pt x="123671" y="120702"/>
                </a:lnTo>
                <a:lnTo>
                  <a:pt x="130036" y="121642"/>
                </a:lnTo>
                <a:lnTo>
                  <a:pt x="135272" y="122268"/>
                </a:lnTo>
                <a:lnTo>
                  <a:pt x="139754" y="122686"/>
                </a:lnTo>
                <a:lnTo>
                  <a:pt x="143735" y="122964"/>
                </a:lnTo>
                <a:lnTo>
                  <a:pt x="147380" y="123150"/>
                </a:lnTo>
                <a:lnTo>
                  <a:pt x="158686" y="123473"/>
                </a:lnTo>
                <a:lnTo>
                  <a:pt x="162409" y="120854"/>
                </a:lnTo>
                <a:lnTo>
                  <a:pt x="167371" y="116382"/>
                </a:lnTo>
                <a:lnTo>
                  <a:pt x="172884" y="111088"/>
                </a:lnTo>
                <a:lnTo>
                  <a:pt x="174751" y="108287"/>
                </a:lnTo>
                <a:lnTo>
                  <a:pt x="175995" y="105428"/>
                </a:lnTo>
                <a:lnTo>
                  <a:pt x="176825" y="102529"/>
                </a:lnTo>
                <a:lnTo>
                  <a:pt x="177378" y="97620"/>
                </a:lnTo>
                <a:lnTo>
                  <a:pt x="177747" y="91371"/>
                </a:lnTo>
                <a:lnTo>
                  <a:pt x="178266" y="73646"/>
                </a:lnTo>
                <a:lnTo>
                  <a:pt x="178339" y="69436"/>
                </a:lnTo>
                <a:lnTo>
                  <a:pt x="177395" y="65636"/>
                </a:lnTo>
                <a:lnTo>
                  <a:pt x="175774" y="62111"/>
                </a:lnTo>
                <a:lnTo>
                  <a:pt x="173701" y="58768"/>
                </a:lnTo>
                <a:lnTo>
                  <a:pt x="171327" y="52572"/>
                </a:lnTo>
                <a:lnTo>
                  <a:pt x="168752" y="44471"/>
                </a:lnTo>
                <a:lnTo>
                  <a:pt x="166042" y="35102"/>
                </a:lnTo>
                <a:lnTo>
                  <a:pt x="163244" y="27864"/>
                </a:lnTo>
                <a:lnTo>
                  <a:pt x="160387" y="22047"/>
                </a:lnTo>
                <a:lnTo>
                  <a:pt x="157490" y="17176"/>
                </a:lnTo>
                <a:lnTo>
                  <a:pt x="154566" y="13929"/>
                </a:lnTo>
                <a:lnTo>
                  <a:pt x="151625" y="11765"/>
                </a:lnTo>
                <a:lnTo>
                  <a:pt x="148671" y="10321"/>
                </a:lnTo>
                <a:lnTo>
                  <a:pt x="146703" y="8367"/>
                </a:lnTo>
                <a:lnTo>
                  <a:pt x="145390" y="6072"/>
                </a:lnTo>
                <a:lnTo>
                  <a:pt x="144516" y="3550"/>
                </a:lnTo>
                <a:lnTo>
                  <a:pt x="142940" y="1868"/>
                </a:lnTo>
                <a:lnTo>
                  <a:pt x="140898" y="748"/>
                </a:lnTo>
                <a:lnTo>
                  <a:pt x="138544" y="0"/>
                </a:lnTo>
                <a:lnTo>
                  <a:pt x="135982" y="494"/>
                </a:lnTo>
                <a:lnTo>
                  <a:pt x="133282" y="1816"/>
                </a:lnTo>
                <a:lnTo>
                  <a:pt x="124906" y="743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8" name="SMARTPenAnnotation1235"/>
          <p:cNvSpPr/>
          <p:nvPr/>
        </p:nvSpPr>
        <p:spPr>
          <a:xfrm>
            <a:off x="8770349" y="5869287"/>
            <a:ext cx="87902" cy="104674"/>
          </a:xfrm>
          <a:custGeom>
            <a:avLst/>
            <a:gdLst/>
            <a:ahLst/>
            <a:cxnLst/>
            <a:rect l="0" t="0" r="0" b="0"/>
            <a:pathLst>
              <a:path w="87902" h="104674">
                <a:moveTo>
                  <a:pt x="70041" y="15377"/>
                </a:moveTo>
                <a:lnTo>
                  <a:pt x="60560" y="5896"/>
                </a:lnTo>
                <a:lnTo>
                  <a:pt x="56775" y="3103"/>
                </a:lnTo>
                <a:lnTo>
                  <a:pt x="53260" y="1241"/>
                </a:lnTo>
                <a:lnTo>
                  <a:pt x="49925" y="0"/>
                </a:lnTo>
                <a:lnTo>
                  <a:pt x="46708" y="164"/>
                </a:lnTo>
                <a:lnTo>
                  <a:pt x="43572" y="1267"/>
                </a:lnTo>
                <a:lnTo>
                  <a:pt x="40489" y="2993"/>
                </a:lnTo>
                <a:lnTo>
                  <a:pt x="37441" y="4145"/>
                </a:lnTo>
                <a:lnTo>
                  <a:pt x="34417" y="4912"/>
                </a:lnTo>
                <a:lnTo>
                  <a:pt x="31409" y="5424"/>
                </a:lnTo>
                <a:lnTo>
                  <a:pt x="28412" y="6757"/>
                </a:lnTo>
                <a:lnTo>
                  <a:pt x="25421" y="8638"/>
                </a:lnTo>
                <a:lnTo>
                  <a:pt x="22435" y="10885"/>
                </a:lnTo>
                <a:lnTo>
                  <a:pt x="19452" y="12382"/>
                </a:lnTo>
                <a:lnTo>
                  <a:pt x="16472" y="13380"/>
                </a:lnTo>
                <a:lnTo>
                  <a:pt x="13492" y="14046"/>
                </a:lnTo>
                <a:lnTo>
                  <a:pt x="11506" y="15481"/>
                </a:lnTo>
                <a:lnTo>
                  <a:pt x="10181" y="17431"/>
                </a:lnTo>
                <a:lnTo>
                  <a:pt x="9298" y="19722"/>
                </a:lnTo>
                <a:lnTo>
                  <a:pt x="7718" y="22243"/>
                </a:lnTo>
                <a:lnTo>
                  <a:pt x="5672" y="24915"/>
                </a:lnTo>
                <a:lnTo>
                  <a:pt x="3316" y="27689"/>
                </a:lnTo>
                <a:lnTo>
                  <a:pt x="1745" y="31522"/>
                </a:lnTo>
                <a:lnTo>
                  <a:pt x="698" y="36062"/>
                </a:lnTo>
                <a:lnTo>
                  <a:pt x="0" y="41073"/>
                </a:lnTo>
                <a:lnTo>
                  <a:pt x="527" y="45407"/>
                </a:lnTo>
                <a:lnTo>
                  <a:pt x="1871" y="49287"/>
                </a:lnTo>
                <a:lnTo>
                  <a:pt x="3758" y="52866"/>
                </a:lnTo>
                <a:lnTo>
                  <a:pt x="5016" y="56245"/>
                </a:lnTo>
                <a:lnTo>
                  <a:pt x="5855" y="59489"/>
                </a:lnTo>
                <a:lnTo>
                  <a:pt x="6414" y="62644"/>
                </a:lnTo>
                <a:lnTo>
                  <a:pt x="7780" y="64748"/>
                </a:lnTo>
                <a:lnTo>
                  <a:pt x="9682" y="66150"/>
                </a:lnTo>
                <a:lnTo>
                  <a:pt x="11942" y="67085"/>
                </a:lnTo>
                <a:lnTo>
                  <a:pt x="14441" y="68701"/>
                </a:lnTo>
                <a:lnTo>
                  <a:pt x="17100" y="70770"/>
                </a:lnTo>
                <a:lnTo>
                  <a:pt x="19864" y="73141"/>
                </a:lnTo>
                <a:lnTo>
                  <a:pt x="22699" y="74722"/>
                </a:lnTo>
                <a:lnTo>
                  <a:pt x="25581" y="75776"/>
                </a:lnTo>
                <a:lnTo>
                  <a:pt x="28496" y="76479"/>
                </a:lnTo>
                <a:lnTo>
                  <a:pt x="31430" y="75955"/>
                </a:lnTo>
                <a:lnTo>
                  <a:pt x="34378" y="74614"/>
                </a:lnTo>
                <a:lnTo>
                  <a:pt x="37336" y="72728"/>
                </a:lnTo>
                <a:lnTo>
                  <a:pt x="40301" y="70478"/>
                </a:lnTo>
                <a:lnTo>
                  <a:pt x="43269" y="67986"/>
                </a:lnTo>
                <a:lnTo>
                  <a:pt x="46240" y="65332"/>
                </a:lnTo>
                <a:lnTo>
                  <a:pt x="52186" y="59738"/>
                </a:lnTo>
                <a:lnTo>
                  <a:pt x="64090" y="48062"/>
                </a:lnTo>
                <a:lnTo>
                  <a:pt x="66073" y="45104"/>
                </a:lnTo>
                <a:lnTo>
                  <a:pt x="67396" y="42140"/>
                </a:lnTo>
                <a:lnTo>
                  <a:pt x="68278" y="39172"/>
                </a:lnTo>
                <a:lnTo>
                  <a:pt x="68865" y="36201"/>
                </a:lnTo>
                <a:lnTo>
                  <a:pt x="69257" y="33228"/>
                </a:lnTo>
                <a:lnTo>
                  <a:pt x="69519" y="30255"/>
                </a:lnTo>
                <a:lnTo>
                  <a:pt x="69693" y="27279"/>
                </a:lnTo>
                <a:lnTo>
                  <a:pt x="69886" y="21328"/>
                </a:lnTo>
                <a:lnTo>
                  <a:pt x="70037" y="6970"/>
                </a:lnTo>
                <a:lnTo>
                  <a:pt x="70041" y="49565"/>
                </a:lnTo>
                <a:lnTo>
                  <a:pt x="71033" y="54044"/>
                </a:lnTo>
                <a:lnTo>
                  <a:pt x="72687" y="58022"/>
                </a:lnTo>
                <a:lnTo>
                  <a:pt x="87901" y="10467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9" name="SMARTPenAnnotation1236"/>
          <p:cNvSpPr/>
          <p:nvPr/>
        </p:nvSpPr>
        <p:spPr>
          <a:xfrm>
            <a:off x="8822531" y="5679281"/>
            <a:ext cx="80368" cy="303610"/>
          </a:xfrm>
          <a:custGeom>
            <a:avLst/>
            <a:gdLst/>
            <a:ahLst/>
            <a:cxnLst/>
            <a:rect l="0" t="0" r="0" b="0"/>
            <a:pathLst>
              <a:path w="80368" h="303610">
                <a:moveTo>
                  <a:pt x="0" y="0"/>
                </a:moveTo>
                <a:lnTo>
                  <a:pt x="0" y="14221"/>
                </a:lnTo>
                <a:lnTo>
                  <a:pt x="992" y="21387"/>
                </a:lnTo>
                <a:lnTo>
                  <a:pt x="2646" y="29141"/>
                </a:lnTo>
                <a:lnTo>
                  <a:pt x="4741" y="37287"/>
                </a:lnTo>
                <a:lnTo>
                  <a:pt x="6137" y="46686"/>
                </a:lnTo>
                <a:lnTo>
                  <a:pt x="7068" y="56921"/>
                </a:lnTo>
                <a:lnTo>
                  <a:pt x="7688" y="67713"/>
                </a:lnTo>
                <a:lnTo>
                  <a:pt x="10087" y="79868"/>
                </a:lnTo>
                <a:lnTo>
                  <a:pt x="13669" y="92933"/>
                </a:lnTo>
                <a:lnTo>
                  <a:pt x="18043" y="106604"/>
                </a:lnTo>
                <a:lnTo>
                  <a:pt x="21950" y="117702"/>
                </a:lnTo>
                <a:lnTo>
                  <a:pt x="25548" y="127085"/>
                </a:lnTo>
                <a:lnTo>
                  <a:pt x="28938" y="135325"/>
                </a:lnTo>
                <a:lnTo>
                  <a:pt x="32191" y="143795"/>
                </a:lnTo>
                <a:lnTo>
                  <a:pt x="38450" y="161143"/>
                </a:lnTo>
                <a:lnTo>
                  <a:pt x="40517" y="169936"/>
                </a:lnTo>
                <a:lnTo>
                  <a:pt x="41893" y="178776"/>
                </a:lnTo>
                <a:lnTo>
                  <a:pt x="42812" y="187644"/>
                </a:lnTo>
                <a:lnTo>
                  <a:pt x="45409" y="199510"/>
                </a:lnTo>
                <a:lnTo>
                  <a:pt x="49124" y="213374"/>
                </a:lnTo>
                <a:lnTo>
                  <a:pt x="53585" y="228570"/>
                </a:lnTo>
                <a:lnTo>
                  <a:pt x="57551" y="240684"/>
                </a:lnTo>
                <a:lnTo>
                  <a:pt x="61188" y="250745"/>
                </a:lnTo>
                <a:lnTo>
                  <a:pt x="64604" y="259437"/>
                </a:lnTo>
                <a:lnTo>
                  <a:pt x="66882" y="266224"/>
                </a:lnTo>
                <a:lnTo>
                  <a:pt x="68400" y="271740"/>
                </a:lnTo>
                <a:lnTo>
                  <a:pt x="69413" y="276410"/>
                </a:lnTo>
                <a:lnTo>
                  <a:pt x="71080" y="280515"/>
                </a:lnTo>
                <a:lnTo>
                  <a:pt x="73184" y="284244"/>
                </a:lnTo>
                <a:lnTo>
                  <a:pt x="78238" y="291587"/>
                </a:lnTo>
                <a:lnTo>
                  <a:pt x="80367" y="30360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0" name="SMARTPenAnnotation1237"/>
          <p:cNvSpPr/>
          <p:nvPr/>
        </p:nvSpPr>
        <p:spPr>
          <a:xfrm>
            <a:off x="8760023" y="5795367"/>
            <a:ext cx="151806" cy="17860"/>
          </a:xfrm>
          <a:custGeom>
            <a:avLst/>
            <a:gdLst/>
            <a:ahLst/>
            <a:cxnLst/>
            <a:rect l="0" t="0" r="0" b="0"/>
            <a:pathLst>
              <a:path w="151806" h="17860">
                <a:moveTo>
                  <a:pt x="151805" y="17859"/>
                </a:moveTo>
                <a:lnTo>
                  <a:pt x="137583" y="13119"/>
                </a:lnTo>
                <a:lnTo>
                  <a:pt x="125457" y="10730"/>
                </a:lnTo>
                <a:lnTo>
                  <a:pt x="109435" y="8146"/>
                </a:lnTo>
                <a:lnTo>
                  <a:pt x="90815" y="5430"/>
                </a:lnTo>
                <a:lnTo>
                  <a:pt x="73442" y="3620"/>
                </a:lnTo>
                <a:lnTo>
                  <a:pt x="56899" y="2413"/>
                </a:lnTo>
                <a:lnTo>
                  <a:pt x="20496" y="715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1" name="SMARTPenAnnotation1238"/>
          <p:cNvSpPr/>
          <p:nvPr/>
        </p:nvSpPr>
        <p:spPr>
          <a:xfrm>
            <a:off x="8850715" y="5804831"/>
            <a:ext cx="168270" cy="138168"/>
          </a:xfrm>
          <a:custGeom>
            <a:avLst/>
            <a:gdLst/>
            <a:ahLst/>
            <a:cxnLst/>
            <a:rect l="0" t="0" r="0" b="0"/>
            <a:pathLst>
              <a:path w="168270" h="138168">
                <a:moveTo>
                  <a:pt x="16464" y="70903"/>
                </a:moveTo>
                <a:lnTo>
                  <a:pt x="30686" y="70903"/>
                </a:lnTo>
                <a:lnTo>
                  <a:pt x="34875" y="69911"/>
                </a:lnTo>
                <a:lnTo>
                  <a:pt x="37668" y="68257"/>
                </a:lnTo>
                <a:lnTo>
                  <a:pt x="39529" y="66163"/>
                </a:lnTo>
                <a:lnTo>
                  <a:pt x="41763" y="62782"/>
                </a:lnTo>
                <a:lnTo>
                  <a:pt x="44244" y="58543"/>
                </a:lnTo>
                <a:lnTo>
                  <a:pt x="46891" y="53733"/>
                </a:lnTo>
                <a:lnTo>
                  <a:pt x="48655" y="48543"/>
                </a:lnTo>
                <a:lnTo>
                  <a:pt x="49831" y="43098"/>
                </a:lnTo>
                <a:lnTo>
                  <a:pt x="50616" y="37484"/>
                </a:lnTo>
                <a:lnTo>
                  <a:pt x="51137" y="32748"/>
                </a:lnTo>
                <a:lnTo>
                  <a:pt x="51486" y="28599"/>
                </a:lnTo>
                <a:lnTo>
                  <a:pt x="51719" y="24841"/>
                </a:lnTo>
                <a:lnTo>
                  <a:pt x="51977" y="18020"/>
                </a:lnTo>
                <a:lnTo>
                  <a:pt x="52046" y="14812"/>
                </a:lnTo>
                <a:lnTo>
                  <a:pt x="51099" y="11681"/>
                </a:lnTo>
                <a:lnTo>
                  <a:pt x="49476" y="8601"/>
                </a:lnTo>
                <a:lnTo>
                  <a:pt x="44483" y="1270"/>
                </a:lnTo>
                <a:lnTo>
                  <a:pt x="43080" y="668"/>
                </a:lnTo>
                <a:lnTo>
                  <a:pt x="38877" y="0"/>
                </a:lnTo>
                <a:lnTo>
                  <a:pt x="36367" y="814"/>
                </a:lnTo>
                <a:lnTo>
                  <a:pt x="33702" y="2349"/>
                </a:lnTo>
                <a:lnTo>
                  <a:pt x="30932" y="4365"/>
                </a:lnTo>
                <a:lnTo>
                  <a:pt x="28094" y="5708"/>
                </a:lnTo>
                <a:lnTo>
                  <a:pt x="25209" y="6604"/>
                </a:lnTo>
                <a:lnTo>
                  <a:pt x="22295" y="7201"/>
                </a:lnTo>
                <a:lnTo>
                  <a:pt x="19359" y="8591"/>
                </a:lnTo>
                <a:lnTo>
                  <a:pt x="16410" y="10510"/>
                </a:lnTo>
                <a:lnTo>
                  <a:pt x="13451" y="12782"/>
                </a:lnTo>
                <a:lnTo>
                  <a:pt x="11479" y="15288"/>
                </a:lnTo>
                <a:lnTo>
                  <a:pt x="10165" y="17951"/>
                </a:lnTo>
                <a:lnTo>
                  <a:pt x="9288" y="20719"/>
                </a:lnTo>
                <a:lnTo>
                  <a:pt x="7711" y="23557"/>
                </a:lnTo>
                <a:lnTo>
                  <a:pt x="5668" y="26440"/>
                </a:lnTo>
                <a:lnTo>
                  <a:pt x="3314" y="29355"/>
                </a:lnTo>
                <a:lnTo>
                  <a:pt x="1744" y="35266"/>
                </a:lnTo>
                <a:lnTo>
                  <a:pt x="698" y="43177"/>
                </a:lnTo>
                <a:lnTo>
                  <a:pt x="0" y="52419"/>
                </a:lnTo>
                <a:lnTo>
                  <a:pt x="527" y="61557"/>
                </a:lnTo>
                <a:lnTo>
                  <a:pt x="1871" y="70625"/>
                </a:lnTo>
                <a:lnTo>
                  <a:pt x="3759" y="79648"/>
                </a:lnTo>
                <a:lnTo>
                  <a:pt x="6010" y="87646"/>
                </a:lnTo>
                <a:lnTo>
                  <a:pt x="8503" y="94964"/>
                </a:lnTo>
                <a:lnTo>
                  <a:pt x="11156" y="101827"/>
                </a:lnTo>
                <a:lnTo>
                  <a:pt x="13918" y="107393"/>
                </a:lnTo>
                <a:lnTo>
                  <a:pt x="16751" y="112098"/>
                </a:lnTo>
                <a:lnTo>
                  <a:pt x="19632" y="116225"/>
                </a:lnTo>
                <a:lnTo>
                  <a:pt x="22545" y="119969"/>
                </a:lnTo>
                <a:lnTo>
                  <a:pt x="25479" y="123457"/>
                </a:lnTo>
                <a:lnTo>
                  <a:pt x="28428" y="126775"/>
                </a:lnTo>
                <a:lnTo>
                  <a:pt x="31385" y="128987"/>
                </a:lnTo>
                <a:lnTo>
                  <a:pt x="34349" y="130462"/>
                </a:lnTo>
                <a:lnTo>
                  <a:pt x="37317" y="131445"/>
                </a:lnTo>
                <a:lnTo>
                  <a:pt x="39296" y="133092"/>
                </a:lnTo>
                <a:lnTo>
                  <a:pt x="40615" y="135183"/>
                </a:lnTo>
                <a:lnTo>
                  <a:pt x="41494" y="137569"/>
                </a:lnTo>
                <a:lnTo>
                  <a:pt x="43073" y="138167"/>
                </a:lnTo>
                <a:lnTo>
                  <a:pt x="45117" y="137574"/>
                </a:lnTo>
                <a:lnTo>
                  <a:pt x="47473" y="136186"/>
                </a:lnTo>
                <a:lnTo>
                  <a:pt x="50035" y="135261"/>
                </a:lnTo>
                <a:lnTo>
                  <a:pt x="52736" y="134644"/>
                </a:lnTo>
                <a:lnTo>
                  <a:pt x="55528" y="134233"/>
                </a:lnTo>
                <a:lnTo>
                  <a:pt x="57390" y="132967"/>
                </a:lnTo>
                <a:lnTo>
                  <a:pt x="58631" y="131130"/>
                </a:lnTo>
                <a:lnTo>
                  <a:pt x="59458" y="128914"/>
                </a:lnTo>
                <a:lnTo>
                  <a:pt x="61002" y="126444"/>
                </a:lnTo>
                <a:lnTo>
                  <a:pt x="63023" y="123805"/>
                </a:lnTo>
                <a:lnTo>
                  <a:pt x="65364" y="121054"/>
                </a:lnTo>
                <a:lnTo>
                  <a:pt x="66922" y="118228"/>
                </a:lnTo>
                <a:lnTo>
                  <a:pt x="67963" y="115351"/>
                </a:lnTo>
                <a:lnTo>
                  <a:pt x="68656" y="112441"/>
                </a:lnTo>
                <a:lnTo>
                  <a:pt x="69118" y="109509"/>
                </a:lnTo>
                <a:lnTo>
                  <a:pt x="69426" y="106562"/>
                </a:lnTo>
                <a:lnTo>
                  <a:pt x="69631" y="103606"/>
                </a:lnTo>
                <a:lnTo>
                  <a:pt x="69769" y="100642"/>
                </a:lnTo>
                <a:lnTo>
                  <a:pt x="69921" y="94704"/>
                </a:lnTo>
                <a:lnTo>
                  <a:pt x="70954" y="91731"/>
                </a:lnTo>
                <a:lnTo>
                  <a:pt x="72634" y="88757"/>
                </a:lnTo>
                <a:lnTo>
                  <a:pt x="78601" y="80355"/>
                </a:lnTo>
                <a:lnTo>
                  <a:pt x="81453" y="82711"/>
                </a:lnTo>
                <a:lnTo>
                  <a:pt x="86628" y="87567"/>
                </a:lnTo>
                <a:lnTo>
                  <a:pt x="89981" y="88231"/>
                </a:lnTo>
                <a:lnTo>
                  <a:pt x="92265" y="88408"/>
                </a:lnTo>
                <a:lnTo>
                  <a:pt x="93787" y="89518"/>
                </a:lnTo>
                <a:lnTo>
                  <a:pt x="94802" y="91251"/>
                </a:lnTo>
                <a:lnTo>
                  <a:pt x="95478" y="93398"/>
                </a:lnTo>
                <a:lnTo>
                  <a:pt x="95929" y="93837"/>
                </a:lnTo>
                <a:lnTo>
                  <a:pt x="96230" y="93138"/>
                </a:lnTo>
                <a:lnTo>
                  <a:pt x="96430" y="91679"/>
                </a:lnTo>
                <a:lnTo>
                  <a:pt x="97556" y="88722"/>
                </a:lnTo>
                <a:lnTo>
                  <a:pt x="99299" y="84767"/>
                </a:lnTo>
                <a:lnTo>
                  <a:pt x="101453" y="80145"/>
                </a:lnTo>
                <a:lnTo>
                  <a:pt x="102889" y="76072"/>
                </a:lnTo>
                <a:lnTo>
                  <a:pt x="103846" y="72365"/>
                </a:lnTo>
                <a:lnTo>
                  <a:pt x="104484" y="68901"/>
                </a:lnTo>
                <a:lnTo>
                  <a:pt x="106894" y="63615"/>
                </a:lnTo>
                <a:lnTo>
                  <a:pt x="110486" y="57115"/>
                </a:lnTo>
                <a:lnTo>
                  <a:pt x="114864" y="49805"/>
                </a:lnTo>
                <a:lnTo>
                  <a:pt x="118775" y="43939"/>
                </a:lnTo>
                <a:lnTo>
                  <a:pt x="122375" y="39036"/>
                </a:lnTo>
                <a:lnTo>
                  <a:pt x="125766" y="34775"/>
                </a:lnTo>
                <a:lnTo>
                  <a:pt x="129020" y="30943"/>
                </a:lnTo>
                <a:lnTo>
                  <a:pt x="132181" y="27396"/>
                </a:lnTo>
                <a:lnTo>
                  <a:pt x="135281" y="24039"/>
                </a:lnTo>
                <a:lnTo>
                  <a:pt x="139331" y="20809"/>
                </a:lnTo>
                <a:lnTo>
                  <a:pt x="144016" y="17663"/>
                </a:lnTo>
                <a:lnTo>
                  <a:pt x="168269" y="839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Other Conjoined Phrases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535531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Noun phrases are not the only phrases that can be joined by conjunctions. In the following sentence, a single person performs two different actions.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2060"/>
                </a:solidFill>
              </a:rPr>
              <a:t>James loved Susan but married Sarah.</a:t>
            </a:r>
          </a:p>
          <a:p>
            <a:endParaRPr lang="en-US" dirty="0"/>
          </a:p>
          <a:p>
            <a:r>
              <a:rPr lang="en-US" dirty="0" smtClean="0"/>
              <a:t>The sentence has one subject noun phrase </a:t>
            </a:r>
            <a:r>
              <a:rPr lang="en-US" dirty="0" smtClean="0">
                <a:solidFill>
                  <a:srgbClr val="002060"/>
                </a:solidFill>
              </a:rPr>
              <a:t>(James) </a:t>
            </a:r>
            <a:r>
              <a:rPr lang="en-US" dirty="0" smtClean="0"/>
              <a:t>but two verb phrases </a:t>
            </a:r>
            <a:r>
              <a:rPr lang="en-US" dirty="0" smtClean="0">
                <a:solidFill>
                  <a:srgbClr val="002060"/>
                </a:solidFill>
              </a:rPr>
              <a:t>(loved Susan and married Sarah) </a:t>
            </a:r>
            <a:r>
              <a:rPr lang="en-US" dirty="0" smtClean="0"/>
              <a:t>joined b a conjunction </a:t>
            </a:r>
            <a:r>
              <a:rPr lang="en-US" i="1" dirty="0" smtClean="0">
                <a:solidFill>
                  <a:srgbClr val="002060"/>
                </a:solidFill>
              </a:rPr>
              <a:t>(but). </a:t>
            </a:r>
            <a:r>
              <a:rPr lang="en-US" dirty="0" smtClean="0"/>
              <a:t>A rule is needed to account for coordinate verb phrases.</a:t>
            </a:r>
          </a:p>
          <a:p>
            <a:endParaRPr lang="en-US" dirty="0"/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VP -----&gt; VP  </a:t>
            </a:r>
            <a:r>
              <a:rPr lang="en-US" dirty="0" err="1" smtClean="0">
                <a:solidFill>
                  <a:srgbClr val="FF0000"/>
                </a:solidFill>
              </a:rPr>
              <a:t>C</a:t>
            </a:r>
            <a:r>
              <a:rPr lang="en-US" sz="1400" dirty="0" err="1" smtClean="0">
                <a:solidFill>
                  <a:srgbClr val="FF0000"/>
                </a:solidFill>
              </a:rPr>
              <a:t>co</a:t>
            </a:r>
            <a:r>
              <a:rPr lang="en-US" dirty="0" smtClean="0">
                <a:solidFill>
                  <a:srgbClr val="FF0000"/>
                </a:solidFill>
              </a:rPr>
              <a:t>  VP</a:t>
            </a:r>
            <a:endParaRPr lang="ar-SA" dirty="0" smtClean="0">
              <a:solidFill>
                <a:srgbClr val="FF0000"/>
              </a:solidFill>
            </a:endParaRPr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973"/>
          <p:cNvSpPr/>
          <p:nvPr/>
        </p:nvSpPr>
        <p:spPr>
          <a:xfrm>
            <a:off x="28616" y="1964531"/>
            <a:ext cx="408939" cy="330242"/>
          </a:xfrm>
          <a:custGeom>
            <a:avLst/>
            <a:gdLst/>
            <a:ahLst/>
            <a:cxnLst/>
            <a:rect l="0" t="0" r="0" b="0"/>
            <a:pathLst>
              <a:path w="408939" h="330242">
                <a:moveTo>
                  <a:pt x="33891" y="205383"/>
                </a:moveTo>
                <a:lnTo>
                  <a:pt x="24410" y="200642"/>
                </a:lnTo>
                <a:lnTo>
                  <a:pt x="20625" y="200238"/>
                </a:lnTo>
                <a:lnTo>
                  <a:pt x="17110" y="200961"/>
                </a:lnTo>
                <a:lnTo>
                  <a:pt x="10558" y="203417"/>
                </a:lnTo>
                <a:lnTo>
                  <a:pt x="4339" y="204509"/>
                </a:lnTo>
                <a:lnTo>
                  <a:pt x="2283" y="205792"/>
                </a:lnTo>
                <a:lnTo>
                  <a:pt x="913" y="207640"/>
                </a:lnTo>
                <a:lnTo>
                  <a:pt x="0" y="209864"/>
                </a:lnTo>
                <a:lnTo>
                  <a:pt x="383" y="212339"/>
                </a:lnTo>
                <a:lnTo>
                  <a:pt x="3454" y="217735"/>
                </a:lnTo>
                <a:lnTo>
                  <a:pt x="4670" y="222547"/>
                </a:lnTo>
                <a:lnTo>
                  <a:pt x="5481" y="228732"/>
                </a:lnTo>
                <a:lnTo>
                  <a:pt x="6021" y="235832"/>
                </a:lnTo>
                <a:lnTo>
                  <a:pt x="7374" y="242549"/>
                </a:lnTo>
                <a:lnTo>
                  <a:pt x="9268" y="249012"/>
                </a:lnTo>
                <a:lnTo>
                  <a:pt x="14018" y="262477"/>
                </a:lnTo>
                <a:lnTo>
                  <a:pt x="19436" y="278383"/>
                </a:lnTo>
                <a:lnTo>
                  <a:pt x="22270" y="284807"/>
                </a:lnTo>
                <a:lnTo>
                  <a:pt x="28065" y="294591"/>
                </a:lnTo>
                <a:lnTo>
                  <a:pt x="31302" y="302247"/>
                </a:lnTo>
                <a:lnTo>
                  <a:pt x="32165" y="305678"/>
                </a:lnTo>
                <a:lnTo>
                  <a:pt x="35770" y="312135"/>
                </a:lnTo>
                <a:lnTo>
                  <a:pt x="43378" y="321349"/>
                </a:lnTo>
                <a:lnTo>
                  <a:pt x="46169" y="324365"/>
                </a:lnTo>
                <a:lnTo>
                  <a:pt x="49022" y="326376"/>
                </a:lnTo>
                <a:lnTo>
                  <a:pt x="54837" y="328611"/>
                </a:lnTo>
                <a:lnTo>
                  <a:pt x="63690" y="329868"/>
                </a:lnTo>
                <a:lnTo>
                  <a:pt x="72270" y="330163"/>
                </a:lnTo>
                <a:lnTo>
                  <a:pt x="77337" y="330241"/>
                </a:lnTo>
                <a:lnTo>
                  <a:pt x="81706" y="329301"/>
                </a:lnTo>
                <a:lnTo>
                  <a:pt x="93589" y="323238"/>
                </a:lnTo>
                <a:lnTo>
                  <a:pt x="103749" y="317956"/>
                </a:lnTo>
                <a:lnTo>
                  <a:pt x="109237" y="313173"/>
                </a:lnTo>
                <a:lnTo>
                  <a:pt x="114879" y="307009"/>
                </a:lnTo>
                <a:lnTo>
                  <a:pt x="120626" y="299922"/>
                </a:lnTo>
                <a:lnTo>
                  <a:pt x="127433" y="292222"/>
                </a:lnTo>
                <a:lnTo>
                  <a:pt x="142934" y="275728"/>
                </a:lnTo>
                <a:lnTo>
                  <a:pt x="151235" y="266170"/>
                </a:lnTo>
                <a:lnTo>
                  <a:pt x="159745" y="255829"/>
                </a:lnTo>
                <a:lnTo>
                  <a:pt x="168396" y="244967"/>
                </a:lnTo>
                <a:lnTo>
                  <a:pt x="201819" y="206439"/>
                </a:lnTo>
                <a:lnTo>
                  <a:pt x="241479" y="161204"/>
                </a:lnTo>
                <a:lnTo>
                  <a:pt x="272335" y="124563"/>
                </a:lnTo>
                <a:lnTo>
                  <a:pt x="287112" y="107846"/>
                </a:lnTo>
                <a:lnTo>
                  <a:pt x="316759" y="76044"/>
                </a:lnTo>
                <a:lnTo>
                  <a:pt x="330618" y="62602"/>
                </a:lnTo>
                <a:lnTo>
                  <a:pt x="343826" y="50664"/>
                </a:lnTo>
                <a:lnTo>
                  <a:pt x="40893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974"/>
          <p:cNvSpPr/>
          <p:nvPr/>
        </p:nvSpPr>
        <p:spPr>
          <a:xfrm>
            <a:off x="732234" y="2714625"/>
            <a:ext cx="1089423" cy="107157"/>
          </a:xfrm>
          <a:custGeom>
            <a:avLst/>
            <a:gdLst/>
            <a:ahLst/>
            <a:cxnLst/>
            <a:rect l="0" t="0" r="0" b="0"/>
            <a:pathLst>
              <a:path w="1089423" h="107157">
                <a:moveTo>
                  <a:pt x="0" y="107156"/>
                </a:moveTo>
                <a:lnTo>
                  <a:pt x="14221" y="102415"/>
                </a:lnTo>
                <a:lnTo>
                  <a:pt x="27806" y="99467"/>
                </a:lnTo>
                <a:lnTo>
                  <a:pt x="61172" y="98390"/>
                </a:lnTo>
                <a:lnTo>
                  <a:pt x="123063" y="98236"/>
                </a:lnTo>
                <a:lnTo>
                  <a:pt x="154906" y="95585"/>
                </a:lnTo>
                <a:lnTo>
                  <a:pt x="171731" y="93488"/>
                </a:lnTo>
                <a:lnTo>
                  <a:pt x="185925" y="91099"/>
                </a:lnTo>
                <a:lnTo>
                  <a:pt x="198364" y="88514"/>
                </a:lnTo>
                <a:lnTo>
                  <a:pt x="209633" y="85798"/>
                </a:lnTo>
                <a:lnTo>
                  <a:pt x="230092" y="82781"/>
                </a:lnTo>
                <a:lnTo>
                  <a:pt x="250099" y="80447"/>
                </a:lnTo>
                <a:lnTo>
                  <a:pt x="260991" y="78436"/>
                </a:lnTo>
                <a:lnTo>
                  <a:pt x="272220" y="76103"/>
                </a:lnTo>
                <a:lnTo>
                  <a:pt x="302246" y="72819"/>
                </a:lnTo>
                <a:lnTo>
                  <a:pt x="334092" y="69406"/>
                </a:lnTo>
                <a:lnTo>
                  <a:pt x="353697" y="67106"/>
                </a:lnTo>
                <a:lnTo>
                  <a:pt x="370735" y="64581"/>
                </a:lnTo>
                <a:lnTo>
                  <a:pt x="386063" y="61905"/>
                </a:lnTo>
                <a:lnTo>
                  <a:pt x="400250" y="59130"/>
                </a:lnTo>
                <a:lnTo>
                  <a:pt x="417646" y="56287"/>
                </a:lnTo>
                <a:lnTo>
                  <a:pt x="458141" y="50482"/>
                </a:lnTo>
                <a:lnTo>
                  <a:pt x="568229" y="36896"/>
                </a:lnTo>
                <a:lnTo>
                  <a:pt x="617937" y="32535"/>
                </a:lnTo>
                <a:lnTo>
                  <a:pt x="775318" y="21656"/>
                </a:lnTo>
                <a:lnTo>
                  <a:pt x="809574" y="18406"/>
                </a:lnTo>
                <a:lnTo>
                  <a:pt x="837372" y="15247"/>
                </a:lnTo>
                <a:lnTo>
                  <a:pt x="863842" y="13141"/>
                </a:lnTo>
                <a:lnTo>
                  <a:pt x="889426" y="11737"/>
                </a:lnTo>
                <a:lnTo>
                  <a:pt x="938027" y="10177"/>
                </a:lnTo>
                <a:lnTo>
                  <a:pt x="982778" y="9484"/>
                </a:lnTo>
                <a:lnTo>
                  <a:pt x="1015236" y="6530"/>
                </a:lnTo>
                <a:lnTo>
                  <a:pt x="1028058" y="4353"/>
                </a:lnTo>
                <a:lnTo>
                  <a:pt x="1047597" y="1934"/>
                </a:lnTo>
                <a:lnTo>
                  <a:pt x="1089422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975"/>
          <p:cNvSpPr/>
          <p:nvPr/>
        </p:nvSpPr>
        <p:spPr>
          <a:xfrm>
            <a:off x="89296" y="3000375"/>
            <a:ext cx="53580" cy="205383"/>
          </a:xfrm>
          <a:custGeom>
            <a:avLst/>
            <a:gdLst/>
            <a:ahLst/>
            <a:cxnLst/>
            <a:rect l="0" t="0" r="0" b="0"/>
            <a:pathLst>
              <a:path w="53580" h="205383">
                <a:moveTo>
                  <a:pt x="53579" y="0"/>
                </a:moveTo>
                <a:lnTo>
                  <a:pt x="48838" y="4740"/>
                </a:lnTo>
                <a:lnTo>
                  <a:pt x="47442" y="7129"/>
                </a:lnTo>
                <a:lnTo>
                  <a:pt x="45890" y="12429"/>
                </a:lnTo>
                <a:lnTo>
                  <a:pt x="45200" y="18091"/>
                </a:lnTo>
                <a:lnTo>
                  <a:pt x="44894" y="23915"/>
                </a:lnTo>
                <a:lnTo>
                  <a:pt x="44758" y="29811"/>
                </a:lnTo>
                <a:lnTo>
                  <a:pt x="39406" y="62197"/>
                </a:lnTo>
                <a:lnTo>
                  <a:pt x="35200" y="86113"/>
                </a:lnTo>
                <a:lnTo>
                  <a:pt x="27882" y="123270"/>
                </a:lnTo>
                <a:lnTo>
                  <a:pt x="24541" y="138734"/>
                </a:lnTo>
                <a:lnTo>
                  <a:pt x="21322" y="152021"/>
                </a:lnTo>
                <a:lnTo>
                  <a:pt x="18183" y="163855"/>
                </a:lnTo>
                <a:lnTo>
                  <a:pt x="15099" y="174721"/>
                </a:lnTo>
                <a:lnTo>
                  <a:pt x="13043" y="182957"/>
                </a:lnTo>
                <a:lnTo>
                  <a:pt x="11672" y="189440"/>
                </a:lnTo>
                <a:lnTo>
                  <a:pt x="10758" y="194754"/>
                </a:lnTo>
                <a:lnTo>
                  <a:pt x="9156" y="198297"/>
                </a:lnTo>
                <a:lnTo>
                  <a:pt x="7097" y="200659"/>
                </a:lnTo>
                <a:lnTo>
                  <a:pt x="0" y="20538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976"/>
          <p:cNvSpPr/>
          <p:nvPr/>
        </p:nvSpPr>
        <p:spPr>
          <a:xfrm>
            <a:off x="75222" y="3083224"/>
            <a:ext cx="94443" cy="95745"/>
          </a:xfrm>
          <a:custGeom>
            <a:avLst/>
            <a:gdLst/>
            <a:ahLst/>
            <a:cxnLst/>
            <a:rect l="0" t="0" r="0" b="0"/>
            <a:pathLst>
              <a:path w="94443" h="95745">
                <a:moveTo>
                  <a:pt x="5145" y="15377"/>
                </a:moveTo>
                <a:lnTo>
                  <a:pt x="5145" y="5896"/>
                </a:lnTo>
                <a:lnTo>
                  <a:pt x="4153" y="3103"/>
                </a:lnTo>
                <a:lnTo>
                  <a:pt x="2499" y="1241"/>
                </a:lnTo>
                <a:lnTo>
                  <a:pt x="404" y="0"/>
                </a:lnTo>
                <a:lnTo>
                  <a:pt x="0" y="165"/>
                </a:lnTo>
                <a:lnTo>
                  <a:pt x="2197" y="2994"/>
                </a:lnTo>
                <a:lnTo>
                  <a:pt x="4271" y="5424"/>
                </a:lnTo>
                <a:lnTo>
                  <a:pt x="9626" y="10885"/>
                </a:lnTo>
                <a:lnTo>
                  <a:pt x="11109" y="14367"/>
                </a:lnTo>
                <a:lnTo>
                  <a:pt x="12097" y="18672"/>
                </a:lnTo>
                <a:lnTo>
                  <a:pt x="12756" y="23527"/>
                </a:lnTo>
                <a:lnTo>
                  <a:pt x="14188" y="26763"/>
                </a:lnTo>
                <a:lnTo>
                  <a:pt x="16134" y="28921"/>
                </a:lnTo>
                <a:lnTo>
                  <a:pt x="18424" y="30359"/>
                </a:lnTo>
                <a:lnTo>
                  <a:pt x="20943" y="32311"/>
                </a:lnTo>
                <a:lnTo>
                  <a:pt x="23614" y="34604"/>
                </a:lnTo>
                <a:lnTo>
                  <a:pt x="26388" y="37124"/>
                </a:lnTo>
                <a:lnTo>
                  <a:pt x="28236" y="39797"/>
                </a:lnTo>
                <a:lnTo>
                  <a:pt x="29469" y="42571"/>
                </a:lnTo>
                <a:lnTo>
                  <a:pt x="30290" y="45413"/>
                </a:lnTo>
                <a:lnTo>
                  <a:pt x="31830" y="47307"/>
                </a:lnTo>
                <a:lnTo>
                  <a:pt x="33849" y="48570"/>
                </a:lnTo>
                <a:lnTo>
                  <a:pt x="36187" y="49412"/>
                </a:lnTo>
                <a:lnTo>
                  <a:pt x="38738" y="50966"/>
                </a:lnTo>
                <a:lnTo>
                  <a:pt x="41431" y="52993"/>
                </a:lnTo>
                <a:lnTo>
                  <a:pt x="44218" y="55337"/>
                </a:lnTo>
                <a:lnTo>
                  <a:pt x="47069" y="56900"/>
                </a:lnTo>
                <a:lnTo>
                  <a:pt x="49961" y="57942"/>
                </a:lnTo>
                <a:lnTo>
                  <a:pt x="52882" y="58636"/>
                </a:lnTo>
                <a:lnTo>
                  <a:pt x="54829" y="60092"/>
                </a:lnTo>
                <a:lnTo>
                  <a:pt x="56127" y="62054"/>
                </a:lnTo>
                <a:lnTo>
                  <a:pt x="58210" y="67592"/>
                </a:lnTo>
                <a:lnTo>
                  <a:pt x="59373" y="69039"/>
                </a:lnTo>
                <a:lnTo>
                  <a:pt x="61141" y="70995"/>
                </a:lnTo>
                <a:lnTo>
                  <a:pt x="66366" y="76524"/>
                </a:lnTo>
                <a:lnTo>
                  <a:pt x="67787" y="76978"/>
                </a:lnTo>
                <a:lnTo>
                  <a:pt x="69727" y="77280"/>
                </a:lnTo>
                <a:lnTo>
                  <a:pt x="72012" y="77482"/>
                </a:lnTo>
                <a:lnTo>
                  <a:pt x="73535" y="78608"/>
                </a:lnTo>
                <a:lnTo>
                  <a:pt x="74551" y="80352"/>
                </a:lnTo>
                <a:lnTo>
                  <a:pt x="76181" y="85538"/>
                </a:lnTo>
                <a:lnTo>
                  <a:pt x="77307" y="85963"/>
                </a:lnTo>
                <a:lnTo>
                  <a:pt x="79050" y="86247"/>
                </a:lnTo>
                <a:lnTo>
                  <a:pt x="81204" y="86436"/>
                </a:lnTo>
                <a:lnTo>
                  <a:pt x="82640" y="87555"/>
                </a:lnTo>
                <a:lnTo>
                  <a:pt x="83597" y="89292"/>
                </a:lnTo>
                <a:lnTo>
                  <a:pt x="84235" y="91443"/>
                </a:lnTo>
                <a:lnTo>
                  <a:pt x="85653" y="92877"/>
                </a:lnTo>
                <a:lnTo>
                  <a:pt x="87590" y="93833"/>
                </a:lnTo>
                <a:lnTo>
                  <a:pt x="94442" y="9574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977"/>
          <p:cNvSpPr/>
          <p:nvPr/>
        </p:nvSpPr>
        <p:spPr>
          <a:xfrm>
            <a:off x="17859" y="3125390"/>
            <a:ext cx="232173" cy="44650"/>
          </a:xfrm>
          <a:custGeom>
            <a:avLst/>
            <a:gdLst/>
            <a:ahLst/>
            <a:cxnLst/>
            <a:rect l="0" t="0" r="0" b="0"/>
            <a:pathLst>
              <a:path w="232173" h="44650">
                <a:moveTo>
                  <a:pt x="232172" y="0"/>
                </a:moveTo>
                <a:lnTo>
                  <a:pt x="194057" y="0"/>
                </a:lnTo>
                <a:lnTo>
                  <a:pt x="189895" y="992"/>
                </a:lnTo>
                <a:lnTo>
                  <a:pt x="185136" y="2646"/>
                </a:lnTo>
                <a:lnTo>
                  <a:pt x="179978" y="4741"/>
                </a:lnTo>
                <a:lnTo>
                  <a:pt x="175548" y="6137"/>
                </a:lnTo>
                <a:lnTo>
                  <a:pt x="171602" y="7068"/>
                </a:lnTo>
                <a:lnTo>
                  <a:pt x="167980" y="7689"/>
                </a:lnTo>
                <a:lnTo>
                  <a:pt x="163580" y="8103"/>
                </a:lnTo>
                <a:lnTo>
                  <a:pt x="158663" y="8378"/>
                </a:lnTo>
                <a:lnTo>
                  <a:pt x="148900" y="8685"/>
                </a:lnTo>
                <a:lnTo>
                  <a:pt x="141253" y="8821"/>
                </a:lnTo>
                <a:lnTo>
                  <a:pt x="136833" y="9849"/>
                </a:lnTo>
                <a:lnTo>
                  <a:pt x="131901" y="11527"/>
                </a:lnTo>
                <a:lnTo>
                  <a:pt x="126630" y="13638"/>
                </a:lnTo>
                <a:lnTo>
                  <a:pt x="112834" y="18629"/>
                </a:lnTo>
                <a:lnTo>
                  <a:pt x="104989" y="21349"/>
                </a:lnTo>
                <a:lnTo>
                  <a:pt x="97774" y="23163"/>
                </a:lnTo>
                <a:lnTo>
                  <a:pt x="90979" y="24372"/>
                </a:lnTo>
                <a:lnTo>
                  <a:pt x="84465" y="25177"/>
                </a:lnTo>
                <a:lnTo>
                  <a:pt x="77146" y="26707"/>
                </a:lnTo>
                <a:lnTo>
                  <a:pt x="69290" y="28719"/>
                </a:lnTo>
                <a:lnTo>
                  <a:pt x="61076" y="31052"/>
                </a:lnTo>
                <a:lnTo>
                  <a:pt x="53616" y="32608"/>
                </a:lnTo>
                <a:lnTo>
                  <a:pt x="46658" y="33645"/>
                </a:lnTo>
                <a:lnTo>
                  <a:pt x="40035" y="34336"/>
                </a:lnTo>
                <a:lnTo>
                  <a:pt x="33635" y="35789"/>
                </a:lnTo>
                <a:lnTo>
                  <a:pt x="27384" y="37750"/>
                </a:lnTo>
                <a:lnTo>
                  <a:pt x="21233" y="40050"/>
                </a:lnTo>
                <a:lnTo>
                  <a:pt x="16140" y="41583"/>
                </a:lnTo>
                <a:lnTo>
                  <a:pt x="11752" y="42605"/>
                </a:lnTo>
                <a:lnTo>
                  <a:pt x="0" y="4464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978"/>
          <p:cNvSpPr/>
          <p:nvPr/>
        </p:nvSpPr>
        <p:spPr>
          <a:xfrm>
            <a:off x="1018016" y="2920008"/>
            <a:ext cx="615985" cy="375044"/>
          </a:xfrm>
          <a:custGeom>
            <a:avLst/>
            <a:gdLst/>
            <a:ahLst/>
            <a:cxnLst/>
            <a:rect l="0" t="0" r="0" b="0"/>
            <a:pathLst>
              <a:path w="615985" h="375044">
                <a:moveTo>
                  <a:pt x="419663" y="17859"/>
                </a:moveTo>
                <a:lnTo>
                  <a:pt x="410182" y="13118"/>
                </a:lnTo>
                <a:lnTo>
                  <a:pt x="400236" y="10791"/>
                </a:lnTo>
                <a:lnTo>
                  <a:pt x="394805" y="10170"/>
                </a:lnTo>
                <a:lnTo>
                  <a:pt x="386126" y="6835"/>
                </a:lnTo>
                <a:lnTo>
                  <a:pt x="382422" y="4556"/>
                </a:lnTo>
                <a:lnTo>
                  <a:pt x="373015" y="2025"/>
                </a:lnTo>
                <a:lnTo>
                  <a:pt x="356563" y="599"/>
                </a:lnTo>
                <a:lnTo>
                  <a:pt x="343994" y="266"/>
                </a:lnTo>
                <a:lnTo>
                  <a:pt x="220881" y="0"/>
                </a:lnTo>
                <a:lnTo>
                  <a:pt x="209751" y="992"/>
                </a:lnTo>
                <a:lnTo>
                  <a:pt x="196378" y="2645"/>
                </a:lnTo>
                <a:lnTo>
                  <a:pt x="181510" y="4740"/>
                </a:lnTo>
                <a:lnTo>
                  <a:pt x="167629" y="8121"/>
                </a:lnTo>
                <a:lnTo>
                  <a:pt x="154406" y="12359"/>
                </a:lnTo>
                <a:lnTo>
                  <a:pt x="141622" y="17169"/>
                </a:lnTo>
                <a:lnTo>
                  <a:pt x="124772" y="22513"/>
                </a:lnTo>
                <a:lnTo>
                  <a:pt x="105870" y="25944"/>
                </a:lnTo>
                <a:lnTo>
                  <a:pt x="96314" y="31705"/>
                </a:lnTo>
                <a:lnTo>
                  <a:pt x="84460" y="40880"/>
                </a:lnTo>
                <a:lnTo>
                  <a:pt x="69270" y="51572"/>
                </a:lnTo>
                <a:lnTo>
                  <a:pt x="62044" y="58194"/>
                </a:lnTo>
                <a:lnTo>
                  <a:pt x="55243" y="65585"/>
                </a:lnTo>
                <a:lnTo>
                  <a:pt x="48724" y="73489"/>
                </a:lnTo>
                <a:lnTo>
                  <a:pt x="38835" y="84916"/>
                </a:lnTo>
                <a:lnTo>
                  <a:pt x="32125" y="93303"/>
                </a:lnTo>
                <a:lnTo>
                  <a:pt x="27355" y="104594"/>
                </a:lnTo>
                <a:lnTo>
                  <a:pt x="22723" y="114616"/>
                </a:lnTo>
                <a:lnTo>
                  <a:pt x="20003" y="123039"/>
                </a:lnTo>
                <a:lnTo>
                  <a:pt x="17802" y="131082"/>
                </a:lnTo>
                <a:lnTo>
                  <a:pt x="13517" y="141271"/>
                </a:lnTo>
                <a:lnTo>
                  <a:pt x="10950" y="149769"/>
                </a:lnTo>
                <a:lnTo>
                  <a:pt x="9506" y="160131"/>
                </a:lnTo>
                <a:lnTo>
                  <a:pt x="9078" y="169485"/>
                </a:lnTo>
                <a:lnTo>
                  <a:pt x="9018" y="172521"/>
                </a:lnTo>
                <a:lnTo>
                  <a:pt x="7986" y="175537"/>
                </a:lnTo>
                <a:lnTo>
                  <a:pt x="2784" y="184523"/>
                </a:lnTo>
                <a:lnTo>
                  <a:pt x="1220" y="190489"/>
                </a:lnTo>
                <a:lnTo>
                  <a:pt x="524" y="199094"/>
                </a:lnTo>
                <a:lnTo>
                  <a:pt x="78" y="211306"/>
                </a:lnTo>
                <a:lnTo>
                  <a:pt x="0" y="218162"/>
                </a:lnTo>
                <a:lnTo>
                  <a:pt x="982" y="220847"/>
                </a:lnTo>
                <a:lnTo>
                  <a:pt x="4718" y="226477"/>
                </a:lnTo>
                <a:lnTo>
                  <a:pt x="7103" y="233336"/>
                </a:lnTo>
                <a:lnTo>
                  <a:pt x="9686" y="242870"/>
                </a:lnTo>
                <a:lnTo>
                  <a:pt x="12400" y="254186"/>
                </a:lnTo>
                <a:lnTo>
                  <a:pt x="15201" y="262723"/>
                </a:lnTo>
                <a:lnTo>
                  <a:pt x="18061" y="269406"/>
                </a:lnTo>
                <a:lnTo>
                  <a:pt x="20960" y="274854"/>
                </a:lnTo>
                <a:lnTo>
                  <a:pt x="24876" y="281462"/>
                </a:lnTo>
                <a:lnTo>
                  <a:pt x="34520" y="296742"/>
                </a:lnTo>
                <a:lnTo>
                  <a:pt x="42775" y="308164"/>
                </a:lnTo>
                <a:lnTo>
                  <a:pt x="49751" y="316547"/>
                </a:lnTo>
                <a:lnTo>
                  <a:pt x="59257" y="326845"/>
                </a:lnTo>
                <a:lnTo>
                  <a:pt x="65345" y="333118"/>
                </a:lnTo>
                <a:lnTo>
                  <a:pt x="68357" y="335188"/>
                </a:lnTo>
                <a:lnTo>
                  <a:pt x="88043" y="343523"/>
                </a:lnTo>
                <a:lnTo>
                  <a:pt x="103318" y="353459"/>
                </a:lnTo>
                <a:lnTo>
                  <a:pt x="112832" y="357074"/>
                </a:lnTo>
                <a:lnTo>
                  <a:pt x="121934" y="362997"/>
                </a:lnTo>
                <a:lnTo>
                  <a:pt x="127928" y="364730"/>
                </a:lnTo>
                <a:lnTo>
                  <a:pt x="141844" y="366835"/>
                </a:lnTo>
                <a:lnTo>
                  <a:pt x="155298" y="370735"/>
                </a:lnTo>
                <a:lnTo>
                  <a:pt x="171199" y="373130"/>
                </a:lnTo>
                <a:lnTo>
                  <a:pt x="186203" y="374195"/>
                </a:lnTo>
                <a:lnTo>
                  <a:pt x="204197" y="374794"/>
                </a:lnTo>
                <a:lnTo>
                  <a:pt x="315304" y="375043"/>
                </a:lnTo>
                <a:lnTo>
                  <a:pt x="327270" y="374052"/>
                </a:lnTo>
                <a:lnTo>
                  <a:pt x="380503" y="367978"/>
                </a:lnTo>
                <a:lnTo>
                  <a:pt x="397298" y="365952"/>
                </a:lnTo>
                <a:lnTo>
                  <a:pt x="421299" y="361744"/>
                </a:lnTo>
                <a:lnTo>
                  <a:pt x="432660" y="359232"/>
                </a:lnTo>
                <a:lnTo>
                  <a:pt x="443210" y="356566"/>
                </a:lnTo>
                <a:lnTo>
                  <a:pt x="460886" y="351950"/>
                </a:lnTo>
                <a:lnTo>
                  <a:pt x="476416" y="348359"/>
                </a:lnTo>
                <a:lnTo>
                  <a:pt x="498452" y="335972"/>
                </a:lnTo>
                <a:lnTo>
                  <a:pt x="509581" y="332876"/>
                </a:lnTo>
                <a:lnTo>
                  <a:pt x="515327" y="332050"/>
                </a:lnTo>
                <a:lnTo>
                  <a:pt x="524358" y="328486"/>
                </a:lnTo>
                <a:lnTo>
                  <a:pt x="531678" y="324587"/>
                </a:lnTo>
                <a:lnTo>
                  <a:pt x="541378" y="321400"/>
                </a:lnTo>
                <a:lnTo>
                  <a:pt x="556190" y="311937"/>
                </a:lnTo>
                <a:lnTo>
                  <a:pt x="569587" y="303430"/>
                </a:lnTo>
                <a:lnTo>
                  <a:pt x="579840" y="294626"/>
                </a:lnTo>
                <a:lnTo>
                  <a:pt x="591808" y="283088"/>
                </a:lnTo>
                <a:lnTo>
                  <a:pt x="596934" y="278022"/>
                </a:lnTo>
                <a:lnTo>
                  <a:pt x="600352" y="271668"/>
                </a:lnTo>
                <a:lnTo>
                  <a:pt x="602630" y="264455"/>
                </a:lnTo>
                <a:lnTo>
                  <a:pt x="604149" y="256671"/>
                </a:lnTo>
                <a:lnTo>
                  <a:pt x="606154" y="249496"/>
                </a:lnTo>
                <a:lnTo>
                  <a:pt x="608482" y="242729"/>
                </a:lnTo>
                <a:lnTo>
                  <a:pt x="611027" y="236233"/>
                </a:lnTo>
                <a:lnTo>
                  <a:pt x="613854" y="226370"/>
                </a:lnTo>
                <a:lnTo>
                  <a:pt x="615446" y="215239"/>
                </a:lnTo>
                <a:lnTo>
                  <a:pt x="615918" y="205657"/>
                </a:lnTo>
                <a:lnTo>
                  <a:pt x="615984" y="202589"/>
                </a:lnTo>
                <a:lnTo>
                  <a:pt x="615036" y="200543"/>
                </a:lnTo>
                <a:lnTo>
                  <a:pt x="613412" y="199180"/>
                </a:lnTo>
                <a:lnTo>
                  <a:pt x="611337" y="198271"/>
                </a:lnTo>
                <a:lnTo>
                  <a:pt x="609953" y="196672"/>
                </a:lnTo>
                <a:lnTo>
                  <a:pt x="609031" y="194615"/>
                </a:lnTo>
                <a:lnTo>
                  <a:pt x="607187" y="18752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979"/>
          <p:cNvSpPr/>
          <p:nvPr/>
        </p:nvSpPr>
        <p:spPr>
          <a:xfrm>
            <a:off x="2705696" y="2821903"/>
            <a:ext cx="812601" cy="526730"/>
          </a:xfrm>
          <a:custGeom>
            <a:avLst/>
            <a:gdLst/>
            <a:ahLst/>
            <a:cxnLst/>
            <a:rect l="0" t="0" r="0" b="0"/>
            <a:pathLst>
              <a:path w="812601" h="526730">
                <a:moveTo>
                  <a:pt x="812600" y="151682"/>
                </a:moveTo>
                <a:lnTo>
                  <a:pt x="807860" y="137461"/>
                </a:lnTo>
                <a:lnTo>
                  <a:pt x="802887" y="127833"/>
                </a:lnTo>
                <a:lnTo>
                  <a:pt x="791609" y="113568"/>
                </a:lnTo>
                <a:lnTo>
                  <a:pt x="778049" y="99489"/>
                </a:lnTo>
                <a:lnTo>
                  <a:pt x="756410" y="77651"/>
                </a:lnTo>
                <a:lnTo>
                  <a:pt x="733003" y="63712"/>
                </a:lnTo>
                <a:lnTo>
                  <a:pt x="714716" y="55368"/>
                </a:lnTo>
                <a:lnTo>
                  <a:pt x="695674" y="47361"/>
                </a:lnTo>
                <a:lnTo>
                  <a:pt x="673982" y="37187"/>
                </a:lnTo>
                <a:lnTo>
                  <a:pt x="653678" y="29784"/>
                </a:lnTo>
                <a:lnTo>
                  <a:pt x="628816" y="20153"/>
                </a:lnTo>
                <a:lnTo>
                  <a:pt x="609541" y="14512"/>
                </a:lnTo>
                <a:lnTo>
                  <a:pt x="587745" y="11343"/>
                </a:lnTo>
                <a:lnTo>
                  <a:pt x="562844" y="8942"/>
                </a:lnTo>
                <a:lnTo>
                  <a:pt x="531934" y="4568"/>
                </a:lnTo>
                <a:lnTo>
                  <a:pt x="517341" y="3004"/>
                </a:lnTo>
                <a:lnTo>
                  <a:pt x="503643" y="1962"/>
                </a:lnTo>
                <a:lnTo>
                  <a:pt x="478833" y="804"/>
                </a:lnTo>
                <a:lnTo>
                  <a:pt x="457884" y="290"/>
                </a:lnTo>
                <a:lnTo>
                  <a:pt x="424616" y="0"/>
                </a:lnTo>
                <a:lnTo>
                  <a:pt x="410077" y="952"/>
                </a:lnTo>
                <a:lnTo>
                  <a:pt x="393439" y="2578"/>
                </a:lnTo>
                <a:lnTo>
                  <a:pt x="375402" y="4654"/>
                </a:lnTo>
                <a:lnTo>
                  <a:pt x="350069" y="9608"/>
                </a:lnTo>
                <a:lnTo>
                  <a:pt x="327234" y="15116"/>
                </a:lnTo>
                <a:lnTo>
                  <a:pt x="311421" y="17974"/>
                </a:lnTo>
                <a:lnTo>
                  <a:pt x="293934" y="20872"/>
                </a:lnTo>
                <a:lnTo>
                  <a:pt x="269212" y="26737"/>
                </a:lnTo>
                <a:lnTo>
                  <a:pt x="248634" y="33643"/>
                </a:lnTo>
                <a:lnTo>
                  <a:pt x="222951" y="43327"/>
                </a:lnTo>
                <a:lnTo>
                  <a:pt x="202938" y="51600"/>
                </a:lnTo>
                <a:lnTo>
                  <a:pt x="177869" y="61836"/>
                </a:lnTo>
                <a:lnTo>
                  <a:pt x="160411" y="69087"/>
                </a:lnTo>
                <a:lnTo>
                  <a:pt x="135833" y="83333"/>
                </a:lnTo>
                <a:lnTo>
                  <a:pt x="117634" y="97538"/>
                </a:lnTo>
                <a:lnTo>
                  <a:pt x="101406" y="112913"/>
                </a:lnTo>
                <a:lnTo>
                  <a:pt x="60774" y="153417"/>
                </a:lnTo>
                <a:lnTo>
                  <a:pt x="58375" y="156808"/>
                </a:lnTo>
                <a:lnTo>
                  <a:pt x="54006" y="166320"/>
                </a:lnTo>
                <a:lnTo>
                  <a:pt x="41335" y="181416"/>
                </a:lnTo>
                <a:lnTo>
                  <a:pt x="32642" y="190368"/>
                </a:lnTo>
                <a:lnTo>
                  <a:pt x="30691" y="193348"/>
                </a:lnTo>
                <a:lnTo>
                  <a:pt x="26952" y="202282"/>
                </a:lnTo>
                <a:lnTo>
                  <a:pt x="22561" y="208236"/>
                </a:lnTo>
                <a:lnTo>
                  <a:pt x="20994" y="212205"/>
                </a:lnTo>
                <a:lnTo>
                  <a:pt x="17795" y="226280"/>
                </a:lnTo>
                <a:lnTo>
                  <a:pt x="13531" y="233785"/>
                </a:lnTo>
                <a:lnTo>
                  <a:pt x="11005" y="242136"/>
                </a:lnTo>
                <a:lnTo>
                  <a:pt x="8328" y="253657"/>
                </a:lnTo>
                <a:lnTo>
                  <a:pt x="5552" y="267290"/>
                </a:lnTo>
                <a:lnTo>
                  <a:pt x="3701" y="277372"/>
                </a:lnTo>
                <a:lnTo>
                  <a:pt x="1644" y="291219"/>
                </a:lnTo>
                <a:lnTo>
                  <a:pt x="486" y="304592"/>
                </a:lnTo>
                <a:lnTo>
                  <a:pt x="95" y="318993"/>
                </a:lnTo>
                <a:lnTo>
                  <a:pt x="0" y="374104"/>
                </a:lnTo>
                <a:lnTo>
                  <a:pt x="2645" y="390104"/>
                </a:lnTo>
                <a:lnTo>
                  <a:pt x="4740" y="399927"/>
                </a:lnTo>
                <a:lnTo>
                  <a:pt x="7067" y="413488"/>
                </a:lnTo>
                <a:lnTo>
                  <a:pt x="7687" y="418493"/>
                </a:lnTo>
                <a:lnTo>
                  <a:pt x="9093" y="422821"/>
                </a:lnTo>
                <a:lnTo>
                  <a:pt x="14820" y="433655"/>
                </a:lnTo>
                <a:lnTo>
                  <a:pt x="16508" y="440053"/>
                </a:lnTo>
                <a:lnTo>
                  <a:pt x="17950" y="442156"/>
                </a:lnTo>
                <a:lnTo>
                  <a:pt x="19904" y="443558"/>
                </a:lnTo>
                <a:lnTo>
                  <a:pt x="22198" y="444493"/>
                </a:lnTo>
                <a:lnTo>
                  <a:pt x="23728" y="446108"/>
                </a:lnTo>
                <a:lnTo>
                  <a:pt x="24748" y="448177"/>
                </a:lnTo>
                <a:lnTo>
                  <a:pt x="25428" y="450549"/>
                </a:lnTo>
                <a:lnTo>
                  <a:pt x="31475" y="461121"/>
                </a:lnTo>
                <a:lnTo>
                  <a:pt x="40778" y="474750"/>
                </a:lnTo>
                <a:lnTo>
                  <a:pt x="51526" y="487422"/>
                </a:lnTo>
                <a:lnTo>
                  <a:pt x="60272" y="494376"/>
                </a:lnTo>
                <a:lnTo>
                  <a:pt x="78712" y="503582"/>
                </a:lnTo>
                <a:lnTo>
                  <a:pt x="97821" y="509165"/>
                </a:lnTo>
                <a:lnTo>
                  <a:pt x="109862" y="512044"/>
                </a:lnTo>
                <a:lnTo>
                  <a:pt x="128803" y="514954"/>
                </a:lnTo>
                <a:lnTo>
                  <a:pt x="178954" y="520835"/>
                </a:lnTo>
                <a:lnTo>
                  <a:pt x="211165" y="524109"/>
                </a:lnTo>
                <a:lnTo>
                  <a:pt x="229780" y="525565"/>
                </a:lnTo>
                <a:lnTo>
                  <a:pt x="250424" y="526384"/>
                </a:lnTo>
                <a:lnTo>
                  <a:pt x="274729" y="526661"/>
                </a:lnTo>
                <a:lnTo>
                  <a:pt x="346574" y="526729"/>
                </a:lnTo>
                <a:lnTo>
                  <a:pt x="365699" y="524083"/>
                </a:lnTo>
                <a:lnTo>
                  <a:pt x="387759" y="520592"/>
                </a:lnTo>
                <a:lnTo>
                  <a:pt x="412327" y="517635"/>
                </a:lnTo>
                <a:lnTo>
                  <a:pt x="437024" y="511908"/>
                </a:lnTo>
                <a:lnTo>
                  <a:pt x="460327" y="508778"/>
                </a:lnTo>
                <a:lnTo>
                  <a:pt x="493359" y="503000"/>
                </a:lnTo>
                <a:lnTo>
                  <a:pt x="518067" y="500545"/>
                </a:lnTo>
                <a:lnTo>
                  <a:pt x="531876" y="499217"/>
                </a:lnTo>
                <a:lnTo>
                  <a:pt x="551243" y="495319"/>
                </a:lnTo>
                <a:lnTo>
                  <a:pt x="574978" y="487547"/>
                </a:lnTo>
                <a:lnTo>
                  <a:pt x="599319" y="483701"/>
                </a:lnTo>
                <a:lnTo>
                  <a:pt x="616606" y="480155"/>
                </a:lnTo>
                <a:lnTo>
                  <a:pt x="637780" y="475226"/>
                </a:lnTo>
                <a:lnTo>
                  <a:pt x="662989" y="473333"/>
                </a:lnTo>
                <a:lnTo>
                  <a:pt x="668211" y="473273"/>
                </a:lnTo>
                <a:lnTo>
                  <a:pt x="672684" y="472240"/>
                </a:lnTo>
                <a:lnTo>
                  <a:pt x="686993" y="466099"/>
                </a:lnTo>
                <a:lnTo>
                  <a:pt x="690167" y="465473"/>
                </a:lnTo>
                <a:lnTo>
                  <a:pt x="698985" y="459486"/>
                </a:lnTo>
                <a:lnTo>
                  <a:pt x="708527" y="452195"/>
                </a:lnTo>
                <a:lnTo>
                  <a:pt x="722737" y="444868"/>
                </a:lnTo>
                <a:lnTo>
                  <a:pt x="725902" y="442390"/>
                </a:lnTo>
                <a:lnTo>
                  <a:pt x="750386" y="431283"/>
                </a:lnTo>
                <a:lnTo>
                  <a:pt x="763298" y="422491"/>
                </a:lnTo>
                <a:lnTo>
                  <a:pt x="779637" y="407659"/>
                </a:lnTo>
                <a:lnTo>
                  <a:pt x="783982" y="403475"/>
                </a:lnTo>
                <a:lnTo>
                  <a:pt x="790010" y="392755"/>
                </a:lnTo>
                <a:lnTo>
                  <a:pt x="792579" y="389788"/>
                </a:lnTo>
                <a:lnTo>
                  <a:pt x="795284" y="387810"/>
                </a:lnTo>
                <a:lnTo>
                  <a:pt x="803671" y="37492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980"/>
          <p:cNvSpPr/>
          <p:nvPr/>
        </p:nvSpPr>
        <p:spPr>
          <a:xfrm>
            <a:off x="2241435" y="2832193"/>
            <a:ext cx="535698" cy="550867"/>
          </a:xfrm>
          <a:custGeom>
            <a:avLst/>
            <a:gdLst/>
            <a:ahLst/>
            <a:cxnLst/>
            <a:rect l="0" t="0" r="0" b="0"/>
            <a:pathLst>
              <a:path w="535698" h="550867">
                <a:moveTo>
                  <a:pt x="446400" y="114603"/>
                </a:moveTo>
                <a:lnTo>
                  <a:pt x="440263" y="101338"/>
                </a:lnTo>
                <a:lnTo>
                  <a:pt x="438712" y="94486"/>
                </a:lnTo>
                <a:lnTo>
                  <a:pt x="435376" y="88134"/>
                </a:lnTo>
                <a:lnTo>
                  <a:pt x="422312" y="72974"/>
                </a:lnTo>
                <a:lnTo>
                  <a:pt x="407669" y="58054"/>
                </a:lnTo>
                <a:lnTo>
                  <a:pt x="385102" y="35449"/>
                </a:lnTo>
                <a:lnTo>
                  <a:pt x="379738" y="32068"/>
                </a:lnTo>
                <a:lnTo>
                  <a:pt x="368486" y="28312"/>
                </a:lnTo>
                <a:lnTo>
                  <a:pt x="360723" y="25325"/>
                </a:lnTo>
                <a:lnTo>
                  <a:pt x="351579" y="21350"/>
                </a:lnTo>
                <a:lnTo>
                  <a:pt x="341514" y="16716"/>
                </a:lnTo>
                <a:lnTo>
                  <a:pt x="328851" y="13626"/>
                </a:lnTo>
                <a:lnTo>
                  <a:pt x="314457" y="11567"/>
                </a:lnTo>
                <a:lnTo>
                  <a:pt x="298906" y="10193"/>
                </a:lnTo>
                <a:lnTo>
                  <a:pt x="286556" y="8286"/>
                </a:lnTo>
                <a:lnTo>
                  <a:pt x="276337" y="6022"/>
                </a:lnTo>
                <a:lnTo>
                  <a:pt x="259692" y="1853"/>
                </a:lnTo>
                <a:lnTo>
                  <a:pt x="245679" y="0"/>
                </a:lnTo>
                <a:lnTo>
                  <a:pt x="240156" y="498"/>
                </a:lnTo>
                <a:lnTo>
                  <a:pt x="235483" y="1822"/>
                </a:lnTo>
                <a:lnTo>
                  <a:pt x="231374" y="3697"/>
                </a:lnTo>
                <a:lnTo>
                  <a:pt x="221518" y="5780"/>
                </a:lnTo>
                <a:lnTo>
                  <a:pt x="204813" y="6953"/>
                </a:lnTo>
                <a:lnTo>
                  <a:pt x="192185" y="8220"/>
                </a:lnTo>
                <a:lnTo>
                  <a:pt x="176650" y="12090"/>
                </a:lnTo>
                <a:lnTo>
                  <a:pt x="159824" y="17117"/>
                </a:lnTo>
                <a:lnTo>
                  <a:pt x="143416" y="22659"/>
                </a:lnTo>
                <a:lnTo>
                  <a:pt x="129509" y="28430"/>
                </a:lnTo>
                <a:lnTo>
                  <a:pt x="115264" y="37256"/>
                </a:lnTo>
                <a:lnTo>
                  <a:pt x="95425" y="49128"/>
                </a:lnTo>
                <a:lnTo>
                  <a:pt x="81242" y="61028"/>
                </a:lnTo>
                <a:lnTo>
                  <a:pt x="63511" y="78224"/>
                </a:lnTo>
                <a:lnTo>
                  <a:pt x="55211" y="87374"/>
                </a:lnTo>
                <a:lnTo>
                  <a:pt x="47694" y="96450"/>
                </a:lnTo>
                <a:lnTo>
                  <a:pt x="40697" y="105478"/>
                </a:lnTo>
                <a:lnTo>
                  <a:pt x="35041" y="114473"/>
                </a:lnTo>
                <a:lnTo>
                  <a:pt x="30278" y="123446"/>
                </a:lnTo>
                <a:lnTo>
                  <a:pt x="26111" y="132405"/>
                </a:lnTo>
                <a:lnTo>
                  <a:pt x="21348" y="144330"/>
                </a:lnTo>
                <a:lnTo>
                  <a:pt x="10764" y="173456"/>
                </a:lnTo>
                <a:lnTo>
                  <a:pt x="7148" y="184596"/>
                </a:lnTo>
                <a:lnTo>
                  <a:pt x="3130" y="199620"/>
                </a:lnTo>
                <a:lnTo>
                  <a:pt x="1345" y="212251"/>
                </a:lnTo>
                <a:lnTo>
                  <a:pt x="339" y="227872"/>
                </a:lnTo>
                <a:lnTo>
                  <a:pt x="42" y="241430"/>
                </a:lnTo>
                <a:lnTo>
                  <a:pt x="0" y="246780"/>
                </a:lnTo>
                <a:lnTo>
                  <a:pt x="964" y="251338"/>
                </a:lnTo>
                <a:lnTo>
                  <a:pt x="6069" y="263487"/>
                </a:lnTo>
                <a:lnTo>
                  <a:pt x="7612" y="273708"/>
                </a:lnTo>
                <a:lnTo>
                  <a:pt x="13221" y="314322"/>
                </a:lnTo>
                <a:lnTo>
                  <a:pt x="17716" y="332085"/>
                </a:lnTo>
                <a:lnTo>
                  <a:pt x="23689" y="350872"/>
                </a:lnTo>
                <a:lnTo>
                  <a:pt x="30647" y="370343"/>
                </a:lnTo>
                <a:lnTo>
                  <a:pt x="35286" y="384315"/>
                </a:lnTo>
                <a:lnTo>
                  <a:pt x="38379" y="394622"/>
                </a:lnTo>
                <a:lnTo>
                  <a:pt x="42808" y="408720"/>
                </a:lnTo>
                <a:lnTo>
                  <a:pt x="50879" y="423228"/>
                </a:lnTo>
                <a:lnTo>
                  <a:pt x="59554" y="439653"/>
                </a:lnTo>
                <a:lnTo>
                  <a:pt x="68409" y="456095"/>
                </a:lnTo>
                <a:lnTo>
                  <a:pt x="80289" y="471042"/>
                </a:lnTo>
                <a:lnTo>
                  <a:pt x="91861" y="483144"/>
                </a:lnTo>
                <a:lnTo>
                  <a:pt x="101304" y="491720"/>
                </a:lnTo>
                <a:lnTo>
                  <a:pt x="137573" y="511898"/>
                </a:lnTo>
                <a:lnTo>
                  <a:pt x="148242" y="517381"/>
                </a:lnTo>
                <a:lnTo>
                  <a:pt x="158331" y="522028"/>
                </a:lnTo>
                <a:lnTo>
                  <a:pt x="168034" y="526118"/>
                </a:lnTo>
                <a:lnTo>
                  <a:pt x="181461" y="533309"/>
                </a:lnTo>
                <a:lnTo>
                  <a:pt x="190735" y="538820"/>
                </a:lnTo>
                <a:lnTo>
                  <a:pt x="198165" y="541269"/>
                </a:lnTo>
                <a:lnTo>
                  <a:pt x="207926" y="542648"/>
                </a:lnTo>
                <a:lnTo>
                  <a:pt x="269207" y="549250"/>
                </a:lnTo>
                <a:lnTo>
                  <a:pt x="287611" y="550866"/>
                </a:lnTo>
                <a:lnTo>
                  <a:pt x="295893" y="550304"/>
                </a:lnTo>
                <a:lnTo>
                  <a:pt x="304390" y="548938"/>
                </a:lnTo>
                <a:lnTo>
                  <a:pt x="319785" y="545766"/>
                </a:lnTo>
                <a:lnTo>
                  <a:pt x="334030" y="543980"/>
                </a:lnTo>
                <a:lnTo>
                  <a:pt x="341226" y="543562"/>
                </a:lnTo>
                <a:lnTo>
                  <a:pt x="349495" y="541467"/>
                </a:lnTo>
                <a:lnTo>
                  <a:pt x="360961" y="538085"/>
                </a:lnTo>
                <a:lnTo>
                  <a:pt x="374558" y="533847"/>
                </a:lnTo>
                <a:lnTo>
                  <a:pt x="386599" y="529036"/>
                </a:lnTo>
                <a:lnTo>
                  <a:pt x="397603" y="523845"/>
                </a:lnTo>
                <a:lnTo>
                  <a:pt x="407916" y="518400"/>
                </a:lnTo>
                <a:lnTo>
                  <a:pt x="422020" y="512350"/>
                </a:lnTo>
                <a:lnTo>
                  <a:pt x="427170" y="510737"/>
                </a:lnTo>
                <a:lnTo>
                  <a:pt x="438184" y="503652"/>
                </a:lnTo>
                <a:lnTo>
                  <a:pt x="448702" y="493889"/>
                </a:lnTo>
                <a:lnTo>
                  <a:pt x="460201" y="478228"/>
                </a:lnTo>
                <a:lnTo>
                  <a:pt x="472976" y="463545"/>
                </a:lnTo>
                <a:lnTo>
                  <a:pt x="476024" y="460340"/>
                </a:lnTo>
                <a:lnTo>
                  <a:pt x="484702" y="446196"/>
                </a:lnTo>
                <a:lnTo>
                  <a:pt x="494181" y="428666"/>
                </a:lnTo>
                <a:lnTo>
                  <a:pt x="501701" y="414260"/>
                </a:lnTo>
                <a:lnTo>
                  <a:pt x="505096" y="405655"/>
                </a:lnTo>
                <a:lnTo>
                  <a:pt x="508351" y="395951"/>
                </a:lnTo>
                <a:lnTo>
                  <a:pt x="511514" y="385512"/>
                </a:lnTo>
                <a:lnTo>
                  <a:pt x="517673" y="363330"/>
                </a:lnTo>
                <a:lnTo>
                  <a:pt x="520704" y="351859"/>
                </a:lnTo>
                <a:lnTo>
                  <a:pt x="523718" y="337266"/>
                </a:lnTo>
                <a:lnTo>
                  <a:pt x="526719" y="320592"/>
                </a:lnTo>
                <a:lnTo>
                  <a:pt x="535697" y="25747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981"/>
          <p:cNvSpPr/>
          <p:nvPr/>
        </p:nvSpPr>
        <p:spPr>
          <a:xfrm>
            <a:off x="4839890" y="3741539"/>
            <a:ext cx="455415" cy="8930"/>
          </a:xfrm>
          <a:custGeom>
            <a:avLst/>
            <a:gdLst/>
            <a:ahLst/>
            <a:cxnLst/>
            <a:rect l="0" t="0" r="0" b="0"/>
            <a:pathLst>
              <a:path w="455415" h="8930">
                <a:moveTo>
                  <a:pt x="0" y="8929"/>
                </a:moveTo>
                <a:lnTo>
                  <a:pt x="4741" y="4189"/>
                </a:lnTo>
                <a:lnTo>
                  <a:pt x="7129" y="2792"/>
                </a:lnTo>
                <a:lnTo>
                  <a:pt x="9713" y="1861"/>
                </a:lnTo>
                <a:lnTo>
                  <a:pt x="12429" y="1241"/>
                </a:lnTo>
                <a:lnTo>
                  <a:pt x="15231" y="827"/>
                </a:lnTo>
                <a:lnTo>
                  <a:pt x="18092" y="551"/>
                </a:lnTo>
                <a:lnTo>
                  <a:pt x="20991" y="367"/>
                </a:lnTo>
                <a:lnTo>
                  <a:pt x="455414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982"/>
          <p:cNvSpPr/>
          <p:nvPr/>
        </p:nvSpPr>
        <p:spPr>
          <a:xfrm>
            <a:off x="6018609" y="4071970"/>
            <a:ext cx="437556" cy="44616"/>
          </a:xfrm>
          <a:custGeom>
            <a:avLst/>
            <a:gdLst/>
            <a:ahLst/>
            <a:cxnLst/>
            <a:rect l="0" t="0" r="0" b="0"/>
            <a:pathLst>
              <a:path w="437556" h="44616">
                <a:moveTo>
                  <a:pt x="0" y="8897"/>
                </a:moveTo>
                <a:lnTo>
                  <a:pt x="14221" y="8897"/>
                </a:lnTo>
                <a:lnTo>
                  <a:pt x="21387" y="7905"/>
                </a:lnTo>
                <a:lnTo>
                  <a:pt x="29141" y="6251"/>
                </a:lnTo>
                <a:lnTo>
                  <a:pt x="37287" y="4156"/>
                </a:lnTo>
                <a:lnTo>
                  <a:pt x="43709" y="2760"/>
                </a:lnTo>
                <a:lnTo>
                  <a:pt x="48983" y="1829"/>
                </a:lnTo>
                <a:lnTo>
                  <a:pt x="60466" y="794"/>
                </a:lnTo>
                <a:lnTo>
                  <a:pt x="78798" y="335"/>
                </a:lnTo>
                <a:lnTo>
                  <a:pt x="164562" y="0"/>
                </a:lnTo>
                <a:lnTo>
                  <a:pt x="175192" y="981"/>
                </a:lnTo>
                <a:lnTo>
                  <a:pt x="185256" y="2627"/>
                </a:lnTo>
                <a:lnTo>
                  <a:pt x="194941" y="4717"/>
                </a:lnTo>
                <a:lnTo>
                  <a:pt x="204375" y="6110"/>
                </a:lnTo>
                <a:lnTo>
                  <a:pt x="213640" y="7039"/>
                </a:lnTo>
                <a:lnTo>
                  <a:pt x="222794" y="7658"/>
                </a:lnTo>
                <a:lnTo>
                  <a:pt x="235842" y="9063"/>
                </a:lnTo>
                <a:lnTo>
                  <a:pt x="268860" y="13270"/>
                </a:lnTo>
                <a:lnTo>
                  <a:pt x="284412" y="15781"/>
                </a:lnTo>
                <a:lnTo>
                  <a:pt x="298749" y="18447"/>
                </a:lnTo>
                <a:lnTo>
                  <a:pt x="312275" y="21217"/>
                </a:lnTo>
                <a:lnTo>
                  <a:pt x="348471" y="29586"/>
                </a:lnTo>
                <a:lnTo>
                  <a:pt x="369236" y="34596"/>
                </a:lnTo>
                <a:lnTo>
                  <a:pt x="385064" y="37936"/>
                </a:lnTo>
                <a:lnTo>
                  <a:pt x="397600" y="40162"/>
                </a:lnTo>
                <a:lnTo>
                  <a:pt x="437555" y="4461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983"/>
          <p:cNvSpPr/>
          <p:nvPr/>
        </p:nvSpPr>
        <p:spPr>
          <a:xfrm>
            <a:off x="2911358" y="4393444"/>
            <a:ext cx="660494" cy="803013"/>
          </a:xfrm>
          <a:custGeom>
            <a:avLst/>
            <a:gdLst/>
            <a:ahLst/>
            <a:cxnLst/>
            <a:rect l="0" t="0" r="0" b="0"/>
            <a:pathLst>
              <a:path w="660494" h="803013">
                <a:moveTo>
                  <a:pt x="553360" y="71399"/>
                </a:moveTo>
                <a:lnTo>
                  <a:pt x="538110" y="57141"/>
                </a:lnTo>
                <a:lnTo>
                  <a:pt x="517753" y="41929"/>
                </a:lnTo>
                <a:lnTo>
                  <a:pt x="508430" y="34158"/>
                </a:lnTo>
                <a:lnTo>
                  <a:pt x="503564" y="31689"/>
                </a:lnTo>
                <a:lnTo>
                  <a:pt x="484256" y="26230"/>
                </a:lnTo>
                <a:lnTo>
                  <a:pt x="473556" y="22435"/>
                </a:lnTo>
                <a:lnTo>
                  <a:pt x="461462" y="17920"/>
                </a:lnTo>
                <a:lnTo>
                  <a:pt x="450423" y="14911"/>
                </a:lnTo>
                <a:lnTo>
                  <a:pt x="430220" y="11567"/>
                </a:lnTo>
                <a:lnTo>
                  <a:pt x="419673" y="9683"/>
                </a:lnTo>
                <a:lnTo>
                  <a:pt x="408673" y="7435"/>
                </a:lnTo>
                <a:lnTo>
                  <a:pt x="397371" y="4944"/>
                </a:lnTo>
                <a:lnTo>
                  <a:pt x="379521" y="2176"/>
                </a:lnTo>
                <a:lnTo>
                  <a:pt x="360962" y="618"/>
                </a:lnTo>
                <a:lnTo>
                  <a:pt x="341061" y="91"/>
                </a:lnTo>
                <a:lnTo>
                  <a:pt x="314399" y="0"/>
                </a:lnTo>
                <a:lnTo>
                  <a:pt x="297996" y="2625"/>
                </a:lnTo>
                <a:lnTo>
                  <a:pt x="282107" y="8091"/>
                </a:lnTo>
                <a:lnTo>
                  <a:pt x="261816" y="17134"/>
                </a:lnTo>
                <a:lnTo>
                  <a:pt x="244861" y="22477"/>
                </a:lnTo>
                <a:lnTo>
                  <a:pt x="237561" y="23901"/>
                </a:lnTo>
                <a:lnTo>
                  <a:pt x="226742" y="27828"/>
                </a:lnTo>
                <a:lnTo>
                  <a:pt x="213575" y="33422"/>
                </a:lnTo>
                <a:lnTo>
                  <a:pt x="177186" y="50225"/>
                </a:lnTo>
                <a:lnTo>
                  <a:pt x="147112" y="64792"/>
                </a:lnTo>
                <a:lnTo>
                  <a:pt x="131704" y="76400"/>
                </a:lnTo>
                <a:lnTo>
                  <a:pt x="114934" y="91481"/>
                </a:lnTo>
                <a:lnTo>
                  <a:pt x="97559" y="108106"/>
                </a:lnTo>
                <a:lnTo>
                  <a:pt x="71042" y="134200"/>
                </a:lnTo>
                <a:lnTo>
                  <a:pt x="53815" y="156043"/>
                </a:lnTo>
                <a:lnTo>
                  <a:pt x="42427" y="175082"/>
                </a:lnTo>
                <a:lnTo>
                  <a:pt x="38544" y="187264"/>
                </a:lnTo>
                <a:lnTo>
                  <a:pt x="37509" y="193291"/>
                </a:lnTo>
                <a:lnTo>
                  <a:pt x="31067" y="210571"/>
                </a:lnTo>
                <a:lnTo>
                  <a:pt x="22582" y="229496"/>
                </a:lnTo>
                <a:lnTo>
                  <a:pt x="15503" y="244521"/>
                </a:lnTo>
                <a:lnTo>
                  <a:pt x="11695" y="263105"/>
                </a:lnTo>
                <a:lnTo>
                  <a:pt x="9011" y="282610"/>
                </a:lnTo>
                <a:lnTo>
                  <a:pt x="2913" y="305739"/>
                </a:lnTo>
                <a:lnTo>
                  <a:pt x="666" y="330010"/>
                </a:lnTo>
                <a:lnTo>
                  <a:pt x="0" y="350211"/>
                </a:lnTo>
                <a:lnTo>
                  <a:pt x="795" y="373725"/>
                </a:lnTo>
                <a:lnTo>
                  <a:pt x="4497" y="404534"/>
                </a:lnTo>
                <a:lnTo>
                  <a:pt x="5881" y="418505"/>
                </a:lnTo>
                <a:lnTo>
                  <a:pt x="7419" y="441965"/>
                </a:lnTo>
                <a:lnTo>
                  <a:pt x="10748" y="459669"/>
                </a:lnTo>
                <a:lnTo>
                  <a:pt x="18201" y="483437"/>
                </a:lnTo>
                <a:lnTo>
                  <a:pt x="24801" y="501582"/>
                </a:lnTo>
                <a:lnTo>
                  <a:pt x="34349" y="522876"/>
                </a:lnTo>
                <a:lnTo>
                  <a:pt x="39915" y="542923"/>
                </a:lnTo>
                <a:lnTo>
                  <a:pt x="43381" y="560762"/>
                </a:lnTo>
                <a:lnTo>
                  <a:pt x="48229" y="575305"/>
                </a:lnTo>
                <a:lnTo>
                  <a:pt x="58982" y="593676"/>
                </a:lnTo>
                <a:lnTo>
                  <a:pt x="71699" y="613084"/>
                </a:lnTo>
                <a:lnTo>
                  <a:pt x="85429" y="635168"/>
                </a:lnTo>
                <a:lnTo>
                  <a:pt x="101624" y="656263"/>
                </a:lnTo>
                <a:lnTo>
                  <a:pt x="113141" y="675959"/>
                </a:lnTo>
                <a:lnTo>
                  <a:pt x="124874" y="690004"/>
                </a:lnTo>
                <a:lnTo>
                  <a:pt x="145282" y="708781"/>
                </a:lnTo>
                <a:lnTo>
                  <a:pt x="162640" y="724766"/>
                </a:lnTo>
                <a:lnTo>
                  <a:pt x="172826" y="733196"/>
                </a:lnTo>
                <a:lnTo>
                  <a:pt x="192742" y="748515"/>
                </a:lnTo>
                <a:lnTo>
                  <a:pt x="208208" y="758631"/>
                </a:lnTo>
                <a:lnTo>
                  <a:pt x="226988" y="766435"/>
                </a:lnTo>
                <a:lnTo>
                  <a:pt x="266642" y="779529"/>
                </a:lnTo>
                <a:lnTo>
                  <a:pt x="282393" y="785644"/>
                </a:lnTo>
                <a:lnTo>
                  <a:pt x="289372" y="788664"/>
                </a:lnTo>
                <a:lnTo>
                  <a:pt x="305063" y="792020"/>
                </a:lnTo>
                <a:lnTo>
                  <a:pt x="322951" y="794503"/>
                </a:lnTo>
                <a:lnTo>
                  <a:pt x="333278" y="796554"/>
                </a:lnTo>
                <a:lnTo>
                  <a:pt x="353351" y="800487"/>
                </a:lnTo>
                <a:lnTo>
                  <a:pt x="368887" y="802236"/>
                </a:lnTo>
                <a:lnTo>
                  <a:pt x="385052" y="803012"/>
                </a:lnTo>
                <a:lnTo>
                  <a:pt x="401166" y="802365"/>
                </a:lnTo>
                <a:lnTo>
                  <a:pt x="421394" y="797415"/>
                </a:lnTo>
                <a:lnTo>
                  <a:pt x="439955" y="794515"/>
                </a:lnTo>
                <a:lnTo>
                  <a:pt x="459015" y="787813"/>
                </a:lnTo>
                <a:lnTo>
                  <a:pt x="474718" y="782381"/>
                </a:lnTo>
                <a:lnTo>
                  <a:pt x="488973" y="776659"/>
                </a:lnTo>
                <a:lnTo>
                  <a:pt x="508155" y="767860"/>
                </a:lnTo>
                <a:lnTo>
                  <a:pt x="532414" y="755998"/>
                </a:lnTo>
                <a:lnTo>
                  <a:pt x="550351" y="742335"/>
                </a:lnTo>
                <a:lnTo>
                  <a:pt x="568233" y="725720"/>
                </a:lnTo>
                <a:lnTo>
                  <a:pt x="585437" y="711459"/>
                </a:lnTo>
                <a:lnTo>
                  <a:pt x="603335" y="696190"/>
                </a:lnTo>
                <a:lnTo>
                  <a:pt x="618990" y="676438"/>
                </a:lnTo>
                <a:lnTo>
                  <a:pt x="629912" y="657026"/>
                </a:lnTo>
                <a:lnTo>
                  <a:pt x="636331" y="641241"/>
                </a:lnTo>
                <a:lnTo>
                  <a:pt x="650264" y="606138"/>
                </a:lnTo>
                <a:lnTo>
                  <a:pt x="653681" y="592595"/>
                </a:lnTo>
                <a:lnTo>
                  <a:pt x="655960" y="578606"/>
                </a:lnTo>
                <a:lnTo>
                  <a:pt x="657479" y="564318"/>
                </a:lnTo>
                <a:lnTo>
                  <a:pt x="658491" y="548840"/>
                </a:lnTo>
                <a:lnTo>
                  <a:pt x="659167" y="532568"/>
                </a:lnTo>
                <a:lnTo>
                  <a:pt x="660117" y="489162"/>
                </a:lnTo>
                <a:lnTo>
                  <a:pt x="660493" y="405845"/>
                </a:lnTo>
                <a:lnTo>
                  <a:pt x="657860" y="383422"/>
                </a:lnTo>
                <a:lnTo>
                  <a:pt x="652391" y="362873"/>
                </a:lnTo>
                <a:lnTo>
                  <a:pt x="643345" y="333896"/>
                </a:lnTo>
                <a:lnTo>
                  <a:pt x="635356" y="311757"/>
                </a:lnTo>
                <a:lnTo>
                  <a:pt x="627506" y="291335"/>
                </a:lnTo>
                <a:lnTo>
                  <a:pt x="611930" y="247359"/>
                </a:lnTo>
                <a:lnTo>
                  <a:pt x="589079" y="18748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984"/>
          <p:cNvSpPr/>
          <p:nvPr/>
        </p:nvSpPr>
        <p:spPr>
          <a:xfrm>
            <a:off x="4063011" y="4322005"/>
            <a:ext cx="401798" cy="705410"/>
          </a:xfrm>
          <a:custGeom>
            <a:avLst/>
            <a:gdLst/>
            <a:ahLst/>
            <a:cxnLst/>
            <a:rect l="0" t="0" r="0" b="0"/>
            <a:pathLst>
              <a:path w="401798" h="705410">
                <a:moveTo>
                  <a:pt x="53574" y="616112"/>
                </a:moveTo>
                <a:lnTo>
                  <a:pt x="58315" y="620852"/>
                </a:lnTo>
                <a:lnTo>
                  <a:pt x="64672" y="622249"/>
                </a:lnTo>
                <a:lnTo>
                  <a:pt x="73871" y="623179"/>
                </a:lnTo>
                <a:lnTo>
                  <a:pt x="99937" y="624490"/>
                </a:lnTo>
                <a:lnTo>
                  <a:pt x="105319" y="624674"/>
                </a:lnTo>
                <a:lnTo>
                  <a:pt x="112875" y="625789"/>
                </a:lnTo>
                <a:lnTo>
                  <a:pt x="121882" y="627524"/>
                </a:lnTo>
                <a:lnTo>
                  <a:pt x="131855" y="629673"/>
                </a:lnTo>
                <a:lnTo>
                  <a:pt x="139496" y="631106"/>
                </a:lnTo>
                <a:lnTo>
                  <a:pt x="150632" y="632697"/>
                </a:lnTo>
                <a:lnTo>
                  <a:pt x="161534" y="633405"/>
                </a:lnTo>
                <a:lnTo>
                  <a:pt x="172994" y="633720"/>
                </a:lnTo>
                <a:lnTo>
                  <a:pt x="220107" y="633964"/>
                </a:lnTo>
                <a:lnTo>
                  <a:pt x="262538" y="633970"/>
                </a:lnTo>
                <a:lnTo>
                  <a:pt x="268290" y="632978"/>
                </a:lnTo>
                <a:lnTo>
                  <a:pt x="277326" y="629230"/>
                </a:lnTo>
                <a:lnTo>
                  <a:pt x="287296" y="626903"/>
                </a:lnTo>
                <a:lnTo>
                  <a:pt x="297349" y="625869"/>
                </a:lnTo>
                <a:lnTo>
                  <a:pt x="308587" y="625287"/>
                </a:lnTo>
                <a:lnTo>
                  <a:pt x="318201" y="625114"/>
                </a:lnTo>
                <a:lnTo>
                  <a:pt x="324314" y="625074"/>
                </a:lnTo>
                <a:lnTo>
                  <a:pt x="327333" y="624071"/>
                </a:lnTo>
                <a:lnTo>
                  <a:pt x="336323" y="618911"/>
                </a:lnTo>
                <a:lnTo>
                  <a:pt x="342290" y="617356"/>
                </a:lnTo>
                <a:lnTo>
                  <a:pt x="351228" y="616480"/>
                </a:lnTo>
                <a:lnTo>
                  <a:pt x="353213" y="615365"/>
                </a:lnTo>
                <a:lnTo>
                  <a:pt x="354537" y="613630"/>
                </a:lnTo>
                <a:lnTo>
                  <a:pt x="356661" y="608456"/>
                </a:lnTo>
                <a:lnTo>
                  <a:pt x="361769" y="602819"/>
                </a:lnTo>
                <a:lnTo>
                  <a:pt x="363218" y="600305"/>
                </a:lnTo>
                <a:lnTo>
                  <a:pt x="371996" y="577152"/>
                </a:lnTo>
                <a:lnTo>
                  <a:pt x="374141" y="566314"/>
                </a:lnTo>
                <a:lnTo>
                  <a:pt x="374642" y="559914"/>
                </a:lnTo>
                <a:lnTo>
                  <a:pt x="381101" y="541584"/>
                </a:lnTo>
                <a:lnTo>
                  <a:pt x="388335" y="509994"/>
                </a:lnTo>
                <a:lnTo>
                  <a:pt x="390872" y="494203"/>
                </a:lnTo>
                <a:lnTo>
                  <a:pt x="392992" y="479579"/>
                </a:lnTo>
                <a:lnTo>
                  <a:pt x="397242" y="463157"/>
                </a:lnTo>
                <a:lnTo>
                  <a:pt x="400472" y="441917"/>
                </a:lnTo>
                <a:lnTo>
                  <a:pt x="401228" y="426575"/>
                </a:lnTo>
                <a:lnTo>
                  <a:pt x="401653" y="403849"/>
                </a:lnTo>
                <a:lnTo>
                  <a:pt x="401797" y="378391"/>
                </a:lnTo>
                <a:lnTo>
                  <a:pt x="400816" y="365358"/>
                </a:lnTo>
                <a:lnTo>
                  <a:pt x="397081" y="327064"/>
                </a:lnTo>
                <a:lnTo>
                  <a:pt x="392114" y="288217"/>
                </a:lnTo>
                <a:lnTo>
                  <a:pt x="389400" y="269523"/>
                </a:lnTo>
                <a:lnTo>
                  <a:pt x="387591" y="253091"/>
                </a:lnTo>
                <a:lnTo>
                  <a:pt x="386385" y="238168"/>
                </a:lnTo>
                <a:lnTo>
                  <a:pt x="385581" y="224251"/>
                </a:lnTo>
                <a:lnTo>
                  <a:pt x="382042" y="203496"/>
                </a:lnTo>
                <a:lnTo>
                  <a:pt x="378153" y="187657"/>
                </a:lnTo>
                <a:lnTo>
                  <a:pt x="374973" y="167583"/>
                </a:lnTo>
                <a:lnTo>
                  <a:pt x="369180" y="149068"/>
                </a:lnTo>
                <a:lnTo>
                  <a:pt x="366719" y="127679"/>
                </a:lnTo>
                <a:lnTo>
                  <a:pt x="366517" y="123803"/>
                </a:lnTo>
                <a:lnTo>
                  <a:pt x="361001" y="108912"/>
                </a:lnTo>
                <a:lnTo>
                  <a:pt x="352927" y="91049"/>
                </a:lnTo>
                <a:lnTo>
                  <a:pt x="341811" y="69836"/>
                </a:lnTo>
                <a:lnTo>
                  <a:pt x="331831" y="57146"/>
                </a:lnTo>
                <a:lnTo>
                  <a:pt x="326072" y="47537"/>
                </a:lnTo>
                <a:lnTo>
                  <a:pt x="324537" y="43585"/>
                </a:lnTo>
                <a:lnTo>
                  <a:pt x="322520" y="40951"/>
                </a:lnTo>
                <a:lnTo>
                  <a:pt x="320185" y="39195"/>
                </a:lnTo>
                <a:lnTo>
                  <a:pt x="309510" y="34077"/>
                </a:lnTo>
                <a:lnTo>
                  <a:pt x="300277" y="29015"/>
                </a:lnTo>
                <a:lnTo>
                  <a:pt x="288508" y="20588"/>
                </a:lnTo>
                <a:lnTo>
                  <a:pt x="278375" y="14752"/>
                </a:lnTo>
                <a:lnTo>
                  <a:pt x="269902" y="11497"/>
                </a:lnTo>
                <a:lnTo>
                  <a:pt x="266254" y="10629"/>
                </a:lnTo>
                <a:lnTo>
                  <a:pt x="253900" y="9058"/>
                </a:lnTo>
                <a:lnTo>
                  <a:pt x="213715" y="4667"/>
                </a:lnTo>
                <a:lnTo>
                  <a:pt x="183949" y="2054"/>
                </a:lnTo>
                <a:lnTo>
                  <a:pt x="164105" y="893"/>
                </a:lnTo>
                <a:lnTo>
                  <a:pt x="148670" y="376"/>
                </a:lnTo>
                <a:lnTo>
                  <a:pt x="133565" y="86"/>
                </a:lnTo>
                <a:lnTo>
                  <a:pt x="94363" y="0"/>
                </a:lnTo>
                <a:lnTo>
                  <a:pt x="80767" y="980"/>
                </a:lnTo>
                <a:lnTo>
                  <a:pt x="68726" y="2625"/>
                </a:lnTo>
                <a:lnTo>
                  <a:pt x="42236" y="7655"/>
                </a:lnTo>
                <a:lnTo>
                  <a:pt x="32907" y="8526"/>
                </a:lnTo>
                <a:lnTo>
                  <a:pt x="29874" y="9641"/>
                </a:lnTo>
                <a:lnTo>
                  <a:pt x="19634" y="16549"/>
                </a:lnTo>
                <a:lnTo>
                  <a:pt x="19041" y="17966"/>
                </a:lnTo>
                <a:lnTo>
                  <a:pt x="13271" y="39621"/>
                </a:lnTo>
                <a:lnTo>
                  <a:pt x="5473" y="58898"/>
                </a:lnTo>
                <a:lnTo>
                  <a:pt x="2430" y="76427"/>
                </a:lnTo>
                <a:lnTo>
                  <a:pt x="1078" y="94471"/>
                </a:lnTo>
                <a:lnTo>
                  <a:pt x="317" y="111199"/>
                </a:lnTo>
                <a:lnTo>
                  <a:pt x="60" y="134126"/>
                </a:lnTo>
                <a:lnTo>
                  <a:pt x="0" y="208776"/>
                </a:lnTo>
                <a:lnTo>
                  <a:pt x="991" y="227477"/>
                </a:lnTo>
                <a:lnTo>
                  <a:pt x="2644" y="244905"/>
                </a:lnTo>
                <a:lnTo>
                  <a:pt x="4738" y="261484"/>
                </a:lnTo>
                <a:lnTo>
                  <a:pt x="6134" y="275513"/>
                </a:lnTo>
                <a:lnTo>
                  <a:pt x="7065" y="287843"/>
                </a:lnTo>
                <a:lnTo>
                  <a:pt x="8099" y="308488"/>
                </a:lnTo>
                <a:lnTo>
                  <a:pt x="8558" y="324278"/>
                </a:lnTo>
                <a:lnTo>
                  <a:pt x="11408" y="345848"/>
                </a:lnTo>
                <a:lnTo>
                  <a:pt x="13558" y="358546"/>
                </a:lnTo>
                <a:lnTo>
                  <a:pt x="14990" y="369987"/>
                </a:lnTo>
                <a:lnTo>
                  <a:pt x="16582" y="390637"/>
                </a:lnTo>
                <a:lnTo>
                  <a:pt x="17999" y="402295"/>
                </a:lnTo>
                <a:lnTo>
                  <a:pt x="19935" y="415028"/>
                </a:lnTo>
                <a:lnTo>
                  <a:pt x="22219" y="428478"/>
                </a:lnTo>
                <a:lnTo>
                  <a:pt x="24756" y="448714"/>
                </a:lnTo>
                <a:lnTo>
                  <a:pt x="26876" y="465314"/>
                </a:lnTo>
                <a:lnTo>
                  <a:pt x="31125" y="482614"/>
                </a:lnTo>
                <a:lnTo>
                  <a:pt x="39095" y="504348"/>
                </a:lnTo>
                <a:lnTo>
                  <a:pt x="43000" y="523355"/>
                </a:lnTo>
                <a:lnTo>
                  <a:pt x="43914" y="538175"/>
                </a:lnTo>
                <a:lnTo>
                  <a:pt x="44158" y="546295"/>
                </a:lnTo>
                <a:lnTo>
                  <a:pt x="47297" y="562622"/>
                </a:lnTo>
                <a:lnTo>
                  <a:pt x="52366" y="584421"/>
                </a:lnTo>
                <a:lnTo>
                  <a:pt x="62959" y="627824"/>
                </a:lnTo>
                <a:lnTo>
                  <a:pt x="65784" y="640787"/>
                </a:lnTo>
                <a:lnTo>
                  <a:pt x="69915" y="659821"/>
                </a:lnTo>
                <a:lnTo>
                  <a:pt x="72405" y="669063"/>
                </a:lnTo>
                <a:lnTo>
                  <a:pt x="80364" y="70540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985"/>
          <p:cNvSpPr/>
          <p:nvPr/>
        </p:nvSpPr>
        <p:spPr>
          <a:xfrm>
            <a:off x="4447062" y="4241605"/>
            <a:ext cx="491046" cy="785810"/>
          </a:xfrm>
          <a:custGeom>
            <a:avLst/>
            <a:gdLst/>
            <a:ahLst/>
            <a:cxnLst/>
            <a:rect l="0" t="0" r="0" b="0"/>
            <a:pathLst>
              <a:path w="491046" h="785810">
                <a:moveTo>
                  <a:pt x="160656" y="705441"/>
                </a:moveTo>
                <a:lnTo>
                  <a:pt x="193202" y="705441"/>
                </a:lnTo>
                <a:lnTo>
                  <a:pt x="201205" y="706434"/>
                </a:lnTo>
                <a:lnTo>
                  <a:pt x="210509" y="708087"/>
                </a:lnTo>
                <a:lnTo>
                  <a:pt x="220681" y="710182"/>
                </a:lnTo>
                <a:lnTo>
                  <a:pt x="231431" y="711578"/>
                </a:lnTo>
                <a:lnTo>
                  <a:pt x="242566" y="712509"/>
                </a:lnTo>
                <a:lnTo>
                  <a:pt x="253958" y="713130"/>
                </a:lnTo>
                <a:lnTo>
                  <a:pt x="295720" y="713820"/>
                </a:lnTo>
                <a:lnTo>
                  <a:pt x="322136" y="714003"/>
                </a:lnTo>
                <a:lnTo>
                  <a:pt x="341732" y="713134"/>
                </a:lnTo>
                <a:lnTo>
                  <a:pt x="356780" y="711562"/>
                </a:lnTo>
                <a:lnTo>
                  <a:pt x="368796" y="709521"/>
                </a:lnTo>
                <a:lnTo>
                  <a:pt x="379783" y="707169"/>
                </a:lnTo>
                <a:lnTo>
                  <a:pt x="390084" y="704609"/>
                </a:lnTo>
                <a:lnTo>
                  <a:pt x="399929" y="701910"/>
                </a:lnTo>
                <a:lnTo>
                  <a:pt x="413513" y="698911"/>
                </a:lnTo>
                <a:lnTo>
                  <a:pt x="418524" y="698111"/>
                </a:lnTo>
                <a:lnTo>
                  <a:pt x="426738" y="694577"/>
                </a:lnTo>
                <a:lnTo>
                  <a:pt x="440096" y="684224"/>
                </a:lnTo>
                <a:lnTo>
                  <a:pt x="453281" y="671632"/>
                </a:lnTo>
                <a:lnTo>
                  <a:pt x="466413" y="657611"/>
                </a:lnTo>
                <a:lnTo>
                  <a:pt x="474502" y="643481"/>
                </a:lnTo>
                <a:lnTo>
                  <a:pt x="477043" y="640322"/>
                </a:lnTo>
                <a:lnTo>
                  <a:pt x="478736" y="636231"/>
                </a:lnTo>
                <a:lnTo>
                  <a:pt x="481121" y="621986"/>
                </a:lnTo>
                <a:lnTo>
                  <a:pt x="481679" y="614441"/>
                </a:lnTo>
                <a:lnTo>
                  <a:pt x="488174" y="592400"/>
                </a:lnTo>
                <a:lnTo>
                  <a:pt x="489775" y="573511"/>
                </a:lnTo>
                <a:lnTo>
                  <a:pt x="490486" y="551886"/>
                </a:lnTo>
                <a:lnTo>
                  <a:pt x="490886" y="490941"/>
                </a:lnTo>
                <a:lnTo>
                  <a:pt x="491045" y="369042"/>
                </a:lnTo>
                <a:lnTo>
                  <a:pt x="488405" y="346910"/>
                </a:lnTo>
                <a:lnTo>
                  <a:pt x="478625" y="295623"/>
                </a:lnTo>
                <a:lnTo>
                  <a:pt x="475609" y="272277"/>
                </a:lnTo>
                <a:lnTo>
                  <a:pt x="472283" y="249002"/>
                </a:lnTo>
                <a:lnTo>
                  <a:pt x="468619" y="234461"/>
                </a:lnTo>
                <a:lnTo>
                  <a:pt x="464191" y="218814"/>
                </a:lnTo>
                <a:lnTo>
                  <a:pt x="456626" y="196136"/>
                </a:lnTo>
                <a:lnTo>
                  <a:pt x="448964" y="177458"/>
                </a:lnTo>
                <a:lnTo>
                  <a:pt x="438944" y="155928"/>
                </a:lnTo>
                <a:lnTo>
                  <a:pt x="426887" y="130975"/>
                </a:lnTo>
                <a:lnTo>
                  <a:pt x="412265" y="106826"/>
                </a:lnTo>
                <a:lnTo>
                  <a:pt x="402810" y="92052"/>
                </a:lnTo>
                <a:lnTo>
                  <a:pt x="389658" y="72991"/>
                </a:lnTo>
                <a:lnTo>
                  <a:pt x="376675" y="56681"/>
                </a:lnTo>
                <a:lnTo>
                  <a:pt x="368782" y="49002"/>
                </a:lnTo>
                <a:lnTo>
                  <a:pt x="358659" y="42282"/>
                </a:lnTo>
                <a:lnTo>
                  <a:pt x="347546" y="38634"/>
                </a:lnTo>
                <a:lnTo>
                  <a:pt x="341804" y="37661"/>
                </a:lnTo>
                <a:lnTo>
                  <a:pt x="332778" y="33934"/>
                </a:lnTo>
                <a:lnTo>
                  <a:pt x="319473" y="26258"/>
                </a:lnTo>
                <a:lnTo>
                  <a:pt x="307640" y="20598"/>
                </a:lnTo>
                <a:lnTo>
                  <a:pt x="292459" y="14775"/>
                </a:lnTo>
                <a:lnTo>
                  <a:pt x="282259" y="11833"/>
                </a:lnTo>
                <a:lnTo>
                  <a:pt x="270498" y="8879"/>
                </a:lnTo>
                <a:lnTo>
                  <a:pt x="257697" y="5918"/>
                </a:lnTo>
                <a:lnTo>
                  <a:pt x="247178" y="3944"/>
                </a:lnTo>
                <a:lnTo>
                  <a:pt x="238181" y="2628"/>
                </a:lnTo>
                <a:lnTo>
                  <a:pt x="222893" y="1166"/>
                </a:lnTo>
                <a:lnTo>
                  <a:pt x="209484" y="516"/>
                </a:lnTo>
                <a:lnTo>
                  <a:pt x="195519" y="150"/>
                </a:lnTo>
                <a:lnTo>
                  <a:pt x="153362" y="0"/>
                </a:lnTo>
                <a:lnTo>
                  <a:pt x="148848" y="991"/>
                </a:lnTo>
                <a:lnTo>
                  <a:pt x="134475" y="7065"/>
                </a:lnTo>
                <a:lnTo>
                  <a:pt x="122081" y="8558"/>
                </a:lnTo>
                <a:lnTo>
                  <a:pt x="119065" y="9673"/>
                </a:lnTo>
                <a:lnTo>
                  <a:pt x="110078" y="14990"/>
                </a:lnTo>
                <a:lnTo>
                  <a:pt x="101132" y="17999"/>
                </a:lnTo>
                <a:lnTo>
                  <a:pt x="95175" y="22219"/>
                </a:lnTo>
                <a:lnTo>
                  <a:pt x="93190" y="24733"/>
                </a:lnTo>
                <a:lnTo>
                  <a:pt x="91866" y="27401"/>
                </a:lnTo>
                <a:lnTo>
                  <a:pt x="90983" y="30173"/>
                </a:lnTo>
                <a:lnTo>
                  <a:pt x="87357" y="35897"/>
                </a:lnTo>
                <a:lnTo>
                  <a:pt x="76945" y="47657"/>
                </a:lnTo>
                <a:lnTo>
                  <a:pt x="65334" y="71808"/>
                </a:lnTo>
                <a:lnTo>
                  <a:pt x="53486" y="93483"/>
                </a:lnTo>
                <a:lnTo>
                  <a:pt x="47540" y="107030"/>
                </a:lnTo>
                <a:lnTo>
                  <a:pt x="38615" y="123212"/>
                </a:lnTo>
                <a:lnTo>
                  <a:pt x="32663" y="141410"/>
                </a:lnTo>
                <a:lnTo>
                  <a:pt x="23734" y="169227"/>
                </a:lnTo>
                <a:lnTo>
                  <a:pt x="15135" y="200556"/>
                </a:lnTo>
                <a:lnTo>
                  <a:pt x="10064" y="220023"/>
                </a:lnTo>
                <a:lnTo>
                  <a:pt x="6683" y="236970"/>
                </a:lnTo>
                <a:lnTo>
                  <a:pt x="4429" y="252236"/>
                </a:lnTo>
                <a:lnTo>
                  <a:pt x="2927" y="266383"/>
                </a:lnTo>
                <a:lnTo>
                  <a:pt x="1925" y="279783"/>
                </a:lnTo>
                <a:lnTo>
                  <a:pt x="1257" y="292684"/>
                </a:lnTo>
                <a:lnTo>
                  <a:pt x="515" y="318596"/>
                </a:lnTo>
                <a:lnTo>
                  <a:pt x="0" y="376111"/>
                </a:lnTo>
                <a:lnTo>
                  <a:pt x="1958" y="391630"/>
                </a:lnTo>
                <a:lnTo>
                  <a:pt x="5248" y="411898"/>
                </a:lnTo>
                <a:lnTo>
                  <a:pt x="9426" y="435332"/>
                </a:lnTo>
                <a:lnTo>
                  <a:pt x="12211" y="452939"/>
                </a:lnTo>
                <a:lnTo>
                  <a:pt x="14068" y="466661"/>
                </a:lnTo>
                <a:lnTo>
                  <a:pt x="17123" y="488192"/>
                </a:lnTo>
                <a:lnTo>
                  <a:pt x="21788" y="507683"/>
                </a:lnTo>
                <a:lnTo>
                  <a:pt x="25252" y="530650"/>
                </a:lnTo>
                <a:lnTo>
                  <a:pt x="27723" y="545257"/>
                </a:lnTo>
                <a:lnTo>
                  <a:pt x="35760" y="587947"/>
                </a:lnTo>
                <a:lnTo>
                  <a:pt x="39689" y="605283"/>
                </a:lnTo>
                <a:lnTo>
                  <a:pt x="46700" y="629838"/>
                </a:lnTo>
                <a:lnTo>
                  <a:pt x="53124" y="647366"/>
                </a:lnTo>
                <a:lnTo>
                  <a:pt x="58294" y="661771"/>
                </a:lnTo>
                <a:lnTo>
                  <a:pt x="62196" y="682029"/>
                </a:lnTo>
                <a:lnTo>
                  <a:pt x="69196" y="706442"/>
                </a:lnTo>
                <a:lnTo>
                  <a:pt x="83373" y="750222"/>
                </a:lnTo>
                <a:lnTo>
                  <a:pt x="92227" y="772178"/>
                </a:lnTo>
                <a:lnTo>
                  <a:pt x="98148" y="78580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986"/>
          <p:cNvSpPr/>
          <p:nvPr/>
        </p:nvSpPr>
        <p:spPr>
          <a:xfrm>
            <a:off x="4956020" y="4188071"/>
            <a:ext cx="597676" cy="892908"/>
          </a:xfrm>
          <a:custGeom>
            <a:avLst/>
            <a:gdLst/>
            <a:ahLst/>
            <a:cxnLst/>
            <a:rect l="0" t="0" r="0" b="0"/>
            <a:pathLst>
              <a:path w="597676" h="892908">
                <a:moveTo>
                  <a:pt x="437511" y="303561"/>
                </a:moveTo>
                <a:lnTo>
                  <a:pt x="437511" y="279859"/>
                </a:lnTo>
                <a:lnTo>
                  <a:pt x="434865" y="257639"/>
                </a:lnTo>
                <a:lnTo>
                  <a:pt x="431374" y="235526"/>
                </a:lnTo>
                <a:lnTo>
                  <a:pt x="429822" y="215777"/>
                </a:lnTo>
                <a:lnTo>
                  <a:pt x="424208" y="187923"/>
                </a:lnTo>
                <a:lnTo>
                  <a:pt x="416261" y="160819"/>
                </a:lnTo>
                <a:lnTo>
                  <a:pt x="407892" y="137594"/>
                </a:lnTo>
                <a:lnTo>
                  <a:pt x="397558" y="112720"/>
                </a:lnTo>
                <a:lnTo>
                  <a:pt x="386350" y="91743"/>
                </a:lnTo>
                <a:lnTo>
                  <a:pt x="368884" y="67939"/>
                </a:lnTo>
                <a:lnTo>
                  <a:pt x="351778" y="51997"/>
                </a:lnTo>
                <a:lnTo>
                  <a:pt x="341660" y="43578"/>
                </a:lnTo>
                <a:lnTo>
                  <a:pt x="325127" y="31578"/>
                </a:lnTo>
                <a:lnTo>
                  <a:pt x="311164" y="22938"/>
                </a:lnTo>
                <a:lnTo>
                  <a:pt x="298344" y="15791"/>
                </a:lnTo>
                <a:lnTo>
                  <a:pt x="279970" y="6188"/>
                </a:lnTo>
                <a:lnTo>
                  <a:pt x="265297" y="2723"/>
                </a:lnTo>
                <a:lnTo>
                  <a:pt x="249847" y="1184"/>
                </a:lnTo>
                <a:lnTo>
                  <a:pt x="236365" y="500"/>
                </a:lnTo>
                <a:lnTo>
                  <a:pt x="223759" y="195"/>
                </a:lnTo>
                <a:lnTo>
                  <a:pt x="199497" y="0"/>
                </a:lnTo>
                <a:lnTo>
                  <a:pt x="187529" y="2619"/>
                </a:lnTo>
                <a:lnTo>
                  <a:pt x="169635" y="9672"/>
                </a:lnTo>
                <a:lnTo>
                  <a:pt x="151765" y="18045"/>
                </a:lnTo>
                <a:lnTo>
                  <a:pt x="139856" y="24860"/>
                </a:lnTo>
                <a:lnTo>
                  <a:pt x="121996" y="38862"/>
                </a:lnTo>
                <a:lnTo>
                  <a:pt x="104136" y="50727"/>
                </a:lnTo>
                <a:lnTo>
                  <a:pt x="92230" y="60883"/>
                </a:lnTo>
                <a:lnTo>
                  <a:pt x="82969" y="74658"/>
                </a:lnTo>
                <a:lnTo>
                  <a:pt x="66886" y="101793"/>
                </a:lnTo>
                <a:lnTo>
                  <a:pt x="53515" y="122605"/>
                </a:lnTo>
                <a:lnTo>
                  <a:pt x="44265" y="141777"/>
                </a:lnTo>
                <a:lnTo>
                  <a:pt x="34201" y="165512"/>
                </a:lnTo>
                <a:lnTo>
                  <a:pt x="25098" y="190612"/>
                </a:lnTo>
                <a:lnTo>
                  <a:pt x="18981" y="221478"/>
                </a:lnTo>
                <a:lnTo>
                  <a:pt x="14034" y="240291"/>
                </a:lnTo>
                <a:lnTo>
                  <a:pt x="5671" y="267616"/>
                </a:lnTo>
                <a:lnTo>
                  <a:pt x="2496" y="293539"/>
                </a:lnTo>
                <a:lnTo>
                  <a:pt x="1085" y="321927"/>
                </a:lnTo>
                <a:lnTo>
                  <a:pt x="458" y="344466"/>
                </a:lnTo>
                <a:lnTo>
                  <a:pt x="0" y="401459"/>
                </a:lnTo>
                <a:lnTo>
                  <a:pt x="2622" y="451251"/>
                </a:lnTo>
                <a:lnTo>
                  <a:pt x="4710" y="485365"/>
                </a:lnTo>
                <a:lnTo>
                  <a:pt x="7094" y="511084"/>
                </a:lnTo>
                <a:lnTo>
                  <a:pt x="9676" y="531207"/>
                </a:lnTo>
                <a:lnTo>
                  <a:pt x="20948" y="599111"/>
                </a:lnTo>
                <a:lnTo>
                  <a:pt x="26815" y="626409"/>
                </a:lnTo>
                <a:lnTo>
                  <a:pt x="32729" y="647471"/>
                </a:lnTo>
                <a:lnTo>
                  <a:pt x="38665" y="663447"/>
                </a:lnTo>
                <a:lnTo>
                  <a:pt x="57066" y="712039"/>
                </a:lnTo>
                <a:lnTo>
                  <a:pt x="64818" y="728677"/>
                </a:lnTo>
                <a:lnTo>
                  <a:pt x="72963" y="743738"/>
                </a:lnTo>
                <a:lnTo>
                  <a:pt x="87966" y="769070"/>
                </a:lnTo>
                <a:lnTo>
                  <a:pt x="103975" y="795480"/>
                </a:lnTo>
                <a:lnTo>
                  <a:pt x="118617" y="812903"/>
                </a:lnTo>
                <a:lnTo>
                  <a:pt x="132400" y="827923"/>
                </a:lnTo>
                <a:lnTo>
                  <a:pt x="152677" y="848993"/>
                </a:lnTo>
                <a:lnTo>
                  <a:pt x="167797" y="859510"/>
                </a:lnTo>
                <a:lnTo>
                  <a:pt x="184547" y="871953"/>
                </a:lnTo>
                <a:lnTo>
                  <a:pt x="200281" y="880975"/>
                </a:lnTo>
                <a:lnTo>
                  <a:pt x="211690" y="886950"/>
                </a:lnTo>
                <a:lnTo>
                  <a:pt x="223375" y="890267"/>
                </a:lnTo>
                <a:lnTo>
                  <a:pt x="241110" y="892135"/>
                </a:lnTo>
                <a:lnTo>
                  <a:pt x="258933" y="892688"/>
                </a:lnTo>
                <a:lnTo>
                  <a:pt x="305330" y="892907"/>
                </a:lnTo>
                <a:lnTo>
                  <a:pt x="319564" y="890269"/>
                </a:lnTo>
                <a:lnTo>
                  <a:pt x="375416" y="871930"/>
                </a:lnTo>
                <a:lnTo>
                  <a:pt x="385201" y="867020"/>
                </a:lnTo>
                <a:lnTo>
                  <a:pt x="395692" y="860771"/>
                </a:lnTo>
                <a:lnTo>
                  <a:pt x="406655" y="853628"/>
                </a:lnTo>
                <a:lnTo>
                  <a:pt x="424128" y="843046"/>
                </a:lnTo>
                <a:lnTo>
                  <a:pt x="431566" y="838835"/>
                </a:lnTo>
                <a:lnTo>
                  <a:pt x="447767" y="823573"/>
                </a:lnTo>
                <a:lnTo>
                  <a:pt x="463897" y="805545"/>
                </a:lnTo>
                <a:lnTo>
                  <a:pt x="477681" y="790918"/>
                </a:lnTo>
                <a:lnTo>
                  <a:pt x="496597" y="771527"/>
                </a:lnTo>
                <a:lnTo>
                  <a:pt x="506105" y="756617"/>
                </a:lnTo>
                <a:lnTo>
                  <a:pt x="529774" y="708569"/>
                </a:lnTo>
                <a:lnTo>
                  <a:pt x="543339" y="683987"/>
                </a:lnTo>
                <a:lnTo>
                  <a:pt x="555983" y="659171"/>
                </a:lnTo>
                <a:lnTo>
                  <a:pt x="562133" y="642829"/>
                </a:lnTo>
                <a:lnTo>
                  <a:pt x="568218" y="624990"/>
                </a:lnTo>
                <a:lnTo>
                  <a:pt x="573266" y="609128"/>
                </a:lnTo>
                <a:lnTo>
                  <a:pt x="581521" y="580921"/>
                </a:lnTo>
                <a:lnTo>
                  <a:pt x="585111" y="562882"/>
                </a:lnTo>
                <a:lnTo>
                  <a:pt x="588497" y="541926"/>
                </a:lnTo>
                <a:lnTo>
                  <a:pt x="591747" y="519026"/>
                </a:lnTo>
                <a:lnTo>
                  <a:pt x="593913" y="499790"/>
                </a:lnTo>
                <a:lnTo>
                  <a:pt x="595357" y="482998"/>
                </a:lnTo>
                <a:lnTo>
                  <a:pt x="596320" y="467835"/>
                </a:lnTo>
                <a:lnTo>
                  <a:pt x="597389" y="427173"/>
                </a:lnTo>
                <a:lnTo>
                  <a:pt x="597675" y="403828"/>
                </a:lnTo>
                <a:lnTo>
                  <a:pt x="596873" y="383305"/>
                </a:lnTo>
                <a:lnTo>
                  <a:pt x="595346" y="364661"/>
                </a:lnTo>
                <a:lnTo>
                  <a:pt x="593335" y="347271"/>
                </a:lnTo>
                <a:lnTo>
                  <a:pt x="590012" y="329724"/>
                </a:lnTo>
                <a:lnTo>
                  <a:pt x="585810" y="312074"/>
                </a:lnTo>
                <a:lnTo>
                  <a:pt x="571456" y="2589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987"/>
          <p:cNvSpPr/>
          <p:nvPr/>
        </p:nvSpPr>
        <p:spPr>
          <a:xfrm>
            <a:off x="62558" y="2696765"/>
            <a:ext cx="321419" cy="347752"/>
          </a:xfrm>
          <a:custGeom>
            <a:avLst/>
            <a:gdLst/>
            <a:ahLst/>
            <a:cxnLst/>
            <a:rect l="0" t="0" r="0" b="0"/>
            <a:pathLst>
              <a:path w="321419" h="347752">
                <a:moveTo>
                  <a:pt x="44598" y="250031"/>
                </a:moveTo>
                <a:lnTo>
                  <a:pt x="30376" y="250031"/>
                </a:lnTo>
                <a:lnTo>
                  <a:pt x="25195" y="251024"/>
                </a:lnTo>
                <a:lnTo>
                  <a:pt x="16792" y="254772"/>
                </a:lnTo>
                <a:lnTo>
                  <a:pt x="9750" y="259745"/>
                </a:lnTo>
                <a:lnTo>
                  <a:pt x="6483" y="262460"/>
                </a:lnTo>
                <a:lnTo>
                  <a:pt x="4305" y="265263"/>
                </a:lnTo>
                <a:lnTo>
                  <a:pt x="2853" y="268123"/>
                </a:lnTo>
                <a:lnTo>
                  <a:pt x="1240" y="273947"/>
                </a:lnTo>
                <a:lnTo>
                  <a:pt x="332" y="283797"/>
                </a:lnTo>
                <a:lnTo>
                  <a:pt x="0" y="300608"/>
                </a:lnTo>
                <a:lnTo>
                  <a:pt x="2618" y="310213"/>
                </a:lnTo>
                <a:lnTo>
                  <a:pt x="7642" y="326411"/>
                </a:lnTo>
                <a:lnTo>
                  <a:pt x="10975" y="331272"/>
                </a:lnTo>
                <a:lnTo>
                  <a:pt x="18430" y="339587"/>
                </a:lnTo>
                <a:lnTo>
                  <a:pt x="21199" y="342477"/>
                </a:lnTo>
                <a:lnTo>
                  <a:pt x="24038" y="344404"/>
                </a:lnTo>
                <a:lnTo>
                  <a:pt x="29838" y="346545"/>
                </a:lnTo>
                <a:lnTo>
                  <a:pt x="38681" y="347751"/>
                </a:lnTo>
                <a:lnTo>
                  <a:pt x="41645" y="346928"/>
                </a:lnTo>
                <a:lnTo>
                  <a:pt x="47585" y="343367"/>
                </a:lnTo>
                <a:lnTo>
                  <a:pt x="56507" y="335784"/>
                </a:lnTo>
                <a:lnTo>
                  <a:pt x="65435" y="327254"/>
                </a:lnTo>
                <a:lnTo>
                  <a:pt x="71387" y="320365"/>
                </a:lnTo>
                <a:lnTo>
                  <a:pt x="98727" y="286966"/>
                </a:lnTo>
                <a:lnTo>
                  <a:pt x="120580" y="259832"/>
                </a:lnTo>
                <a:lnTo>
                  <a:pt x="129979" y="246644"/>
                </a:lnTo>
                <a:lnTo>
                  <a:pt x="138230" y="233882"/>
                </a:lnTo>
                <a:lnTo>
                  <a:pt x="145714" y="221406"/>
                </a:lnTo>
                <a:lnTo>
                  <a:pt x="155665" y="206143"/>
                </a:lnTo>
                <a:lnTo>
                  <a:pt x="207293" y="130604"/>
                </a:lnTo>
                <a:lnTo>
                  <a:pt x="215569" y="119811"/>
                </a:lnTo>
                <a:lnTo>
                  <a:pt x="224063" y="109640"/>
                </a:lnTo>
                <a:lnTo>
                  <a:pt x="232702" y="99882"/>
                </a:lnTo>
                <a:lnTo>
                  <a:pt x="240446" y="90401"/>
                </a:lnTo>
                <a:lnTo>
                  <a:pt x="247593" y="81103"/>
                </a:lnTo>
                <a:lnTo>
                  <a:pt x="254342" y="71928"/>
                </a:lnTo>
                <a:lnTo>
                  <a:pt x="261818" y="62835"/>
                </a:lnTo>
                <a:lnTo>
                  <a:pt x="269778" y="53796"/>
                </a:lnTo>
                <a:lnTo>
                  <a:pt x="285569" y="36808"/>
                </a:lnTo>
                <a:lnTo>
                  <a:pt x="309229" y="12379"/>
                </a:lnTo>
                <a:lnTo>
                  <a:pt x="32141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988"/>
          <p:cNvSpPr/>
          <p:nvPr/>
        </p:nvSpPr>
        <p:spPr>
          <a:xfrm>
            <a:off x="6920830" y="4232790"/>
            <a:ext cx="213390" cy="254972"/>
          </a:xfrm>
          <a:custGeom>
            <a:avLst/>
            <a:gdLst/>
            <a:ahLst/>
            <a:cxnLst/>
            <a:rect l="0" t="0" r="0" b="0"/>
            <a:pathLst>
              <a:path w="213390" h="254972">
                <a:moveTo>
                  <a:pt x="196130" y="17741"/>
                </a:moveTo>
                <a:lnTo>
                  <a:pt x="191390" y="17741"/>
                </a:lnTo>
                <a:lnTo>
                  <a:pt x="189001" y="16749"/>
                </a:lnTo>
                <a:lnTo>
                  <a:pt x="183702" y="13000"/>
                </a:lnTo>
                <a:lnTo>
                  <a:pt x="180899" y="11604"/>
                </a:lnTo>
                <a:lnTo>
                  <a:pt x="175140" y="10052"/>
                </a:lnTo>
                <a:lnTo>
                  <a:pt x="170230" y="8646"/>
                </a:lnTo>
                <a:lnTo>
                  <a:pt x="156838" y="4438"/>
                </a:lnTo>
                <a:lnTo>
                  <a:pt x="150092" y="2919"/>
                </a:lnTo>
                <a:lnTo>
                  <a:pt x="143610" y="1907"/>
                </a:lnTo>
                <a:lnTo>
                  <a:pt x="137305" y="1232"/>
                </a:lnTo>
                <a:lnTo>
                  <a:pt x="128140" y="782"/>
                </a:lnTo>
                <a:lnTo>
                  <a:pt x="94516" y="148"/>
                </a:lnTo>
                <a:lnTo>
                  <a:pt x="77877" y="0"/>
                </a:lnTo>
                <a:lnTo>
                  <a:pt x="69670" y="953"/>
                </a:lnTo>
                <a:lnTo>
                  <a:pt x="61222" y="2580"/>
                </a:lnTo>
                <a:lnTo>
                  <a:pt x="52614" y="4657"/>
                </a:lnTo>
                <a:lnTo>
                  <a:pt x="44890" y="7034"/>
                </a:lnTo>
                <a:lnTo>
                  <a:pt x="37756" y="9611"/>
                </a:lnTo>
                <a:lnTo>
                  <a:pt x="31016" y="12321"/>
                </a:lnTo>
                <a:lnTo>
                  <a:pt x="24539" y="15120"/>
                </a:lnTo>
                <a:lnTo>
                  <a:pt x="12050" y="20875"/>
                </a:lnTo>
                <a:lnTo>
                  <a:pt x="7926" y="23799"/>
                </a:lnTo>
                <a:lnTo>
                  <a:pt x="5177" y="26741"/>
                </a:lnTo>
                <a:lnTo>
                  <a:pt x="3344" y="29694"/>
                </a:lnTo>
                <a:lnTo>
                  <a:pt x="1307" y="35621"/>
                </a:lnTo>
                <a:lnTo>
                  <a:pt x="401" y="41563"/>
                </a:lnTo>
                <a:lnTo>
                  <a:pt x="0" y="47511"/>
                </a:lnTo>
                <a:lnTo>
                  <a:pt x="884" y="51478"/>
                </a:lnTo>
                <a:lnTo>
                  <a:pt x="2466" y="56107"/>
                </a:lnTo>
                <a:lnTo>
                  <a:pt x="4513" y="61178"/>
                </a:lnTo>
                <a:lnTo>
                  <a:pt x="6870" y="64558"/>
                </a:lnTo>
                <a:lnTo>
                  <a:pt x="9433" y="66812"/>
                </a:lnTo>
                <a:lnTo>
                  <a:pt x="12135" y="68314"/>
                </a:lnTo>
                <a:lnTo>
                  <a:pt x="17904" y="72292"/>
                </a:lnTo>
                <a:lnTo>
                  <a:pt x="43994" y="91120"/>
                </a:lnTo>
                <a:lnTo>
                  <a:pt x="62037" y="103601"/>
                </a:lnTo>
                <a:lnTo>
                  <a:pt x="70024" y="108716"/>
                </a:lnTo>
                <a:lnTo>
                  <a:pt x="77333" y="113117"/>
                </a:lnTo>
                <a:lnTo>
                  <a:pt x="84190" y="117044"/>
                </a:lnTo>
                <a:lnTo>
                  <a:pt x="97101" y="124052"/>
                </a:lnTo>
                <a:lnTo>
                  <a:pt x="103321" y="127311"/>
                </a:lnTo>
                <a:lnTo>
                  <a:pt x="109453" y="129482"/>
                </a:lnTo>
                <a:lnTo>
                  <a:pt x="115525" y="130931"/>
                </a:lnTo>
                <a:lnTo>
                  <a:pt x="121558" y="131896"/>
                </a:lnTo>
                <a:lnTo>
                  <a:pt x="127563" y="133532"/>
                </a:lnTo>
                <a:lnTo>
                  <a:pt x="133552" y="135614"/>
                </a:lnTo>
                <a:lnTo>
                  <a:pt x="139529" y="137995"/>
                </a:lnTo>
                <a:lnTo>
                  <a:pt x="145498" y="141567"/>
                </a:lnTo>
                <a:lnTo>
                  <a:pt x="151461" y="145932"/>
                </a:lnTo>
                <a:lnTo>
                  <a:pt x="157421" y="150826"/>
                </a:lnTo>
                <a:lnTo>
                  <a:pt x="164371" y="156074"/>
                </a:lnTo>
                <a:lnTo>
                  <a:pt x="180031" y="167196"/>
                </a:lnTo>
                <a:lnTo>
                  <a:pt x="186390" y="172940"/>
                </a:lnTo>
                <a:lnTo>
                  <a:pt x="191621" y="178754"/>
                </a:lnTo>
                <a:lnTo>
                  <a:pt x="196101" y="184614"/>
                </a:lnTo>
                <a:lnTo>
                  <a:pt x="200080" y="189513"/>
                </a:lnTo>
                <a:lnTo>
                  <a:pt x="203725" y="193771"/>
                </a:lnTo>
                <a:lnTo>
                  <a:pt x="207146" y="197602"/>
                </a:lnTo>
                <a:lnTo>
                  <a:pt x="210948" y="204505"/>
                </a:lnTo>
                <a:lnTo>
                  <a:pt x="212638" y="210880"/>
                </a:lnTo>
                <a:lnTo>
                  <a:pt x="213389" y="217020"/>
                </a:lnTo>
                <a:lnTo>
                  <a:pt x="212598" y="219055"/>
                </a:lnTo>
                <a:lnTo>
                  <a:pt x="211077" y="220411"/>
                </a:lnTo>
                <a:lnTo>
                  <a:pt x="209072" y="221315"/>
                </a:lnTo>
                <a:lnTo>
                  <a:pt x="204197" y="227612"/>
                </a:lnTo>
                <a:lnTo>
                  <a:pt x="201508" y="232069"/>
                </a:lnTo>
                <a:lnTo>
                  <a:pt x="196739" y="235040"/>
                </a:lnTo>
                <a:lnTo>
                  <a:pt x="190583" y="237021"/>
                </a:lnTo>
                <a:lnTo>
                  <a:pt x="183503" y="238342"/>
                </a:lnTo>
                <a:lnTo>
                  <a:pt x="177790" y="240214"/>
                </a:lnTo>
                <a:lnTo>
                  <a:pt x="172990" y="242455"/>
                </a:lnTo>
                <a:lnTo>
                  <a:pt x="168797" y="244940"/>
                </a:lnTo>
                <a:lnTo>
                  <a:pt x="164018" y="246598"/>
                </a:lnTo>
                <a:lnTo>
                  <a:pt x="158847" y="247703"/>
                </a:lnTo>
                <a:lnTo>
                  <a:pt x="153415" y="248439"/>
                </a:lnTo>
                <a:lnTo>
                  <a:pt x="147810" y="248931"/>
                </a:lnTo>
                <a:lnTo>
                  <a:pt x="142089" y="249258"/>
                </a:lnTo>
                <a:lnTo>
                  <a:pt x="136290" y="249476"/>
                </a:lnTo>
                <a:lnTo>
                  <a:pt x="129448" y="250614"/>
                </a:lnTo>
                <a:lnTo>
                  <a:pt x="121910" y="252365"/>
                </a:lnTo>
                <a:lnTo>
                  <a:pt x="113908" y="254524"/>
                </a:lnTo>
                <a:lnTo>
                  <a:pt x="106589" y="254971"/>
                </a:lnTo>
                <a:lnTo>
                  <a:pt x="99725" y="254277"/>
                </a:lnTo>
                <a:lnTo>
                  <a:pt x="93165" y="252822"/>
                </a:lnTo>
                <a:lnTo>
                  <a:pt x="86807" y="251852"/>
                </a:lnTo>
                <a:lnTo>
                  <a:pt x="80584" y="251206"/>
                </a:lnTo>
                <a:lnTo>
                  <a:pt x="74452" y="250775"/>
                </a:lnTo>
                <a:lnTo>
                  <a:pt x="66394" y="250487"/>
                </a:lnTo>
                <a:lnTo>
                  <a:pt x="30238" y="250026"/>
                </a:lnTo>
                <a:lnTo>
                  <a:pt x="8607" y="24991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989"/>
          <p:cNvSpPr/>
          <p:nvPr/>
        </p:nvSpPr>
        <p:spPr>
          <a:xfrm>
            <a:off x="5706070" y="4455914"/>
            <a:ext cx="1009056" cy="526852"/>
          </a:xfrm>
          <a:custGeom>
            <a:avLst/>
            <a:gdLst/>
            <a:ahLst/>
            <a:cxnLst/>
            <a:rect l="0" t="0" r="0" b="0"/>
            <a:pathLst>
              <a:path w="1009056" h="526852">
                <a:moveTo>
                  <a:pt x="1009055" y="0"/>
                </a:moveTo>
                <a:lnTo>
                  <a:pt x="1004314" y="0"/>
                </a:lnTo>
                <a:lnTo>
                  <a:pt x="986695" y="7129"/>
                </a:lnTo>
                <a:lnTo>
                  <a:pt x="965939" y="16223"/>
                </a:lnTo>
                <a:lnTo>
                  <a:pt x="939291" y="25731"/>
                </a:lnTo>
                <a:lnTo>
                  <a:pt x="908329" y="34738"/>
                </a:lnTo>
                <a:lnTo>
                  <a:pt x="891126" y="42263"/>
                </a:lnTo>
                <a:lnTo>
                  <a:pt x="873350" y="52761"/>
                </a:lnTo>
                <a:lnTo>
                  <a:pt x="803012" y="85625"/>
                </a:lnTo>
                <a:lnTo>
                  <a:pt x="772620" y="97917"/>
                </a:lnTo>
                <a:lnTo>
                  <a:pt x="744231" y="109003"/>
                </a:lnTo>
                <a:lnTo>
                  <a:pt x="715275" y="124204"/>
                </a:lnTo>
                <a:lnTo>
                  <a:pt x="690740" y="136761"/>
                </a:lnTo>
                <a:lnTo>
                  <a:pt x="653752" y="151783"/>
                </a:lnTo>
                <a:lnTo>
                  <a:pt x="631921" y="163373"/>
                </a:lnTo>
                <a:lnTo>
                  <a:pt x="609246" y="176730"/>
                </a:lnTo>
                <a:lnTo>
                  <a:pt x="596213" y="182726"/>
                </a:lnTo>
                <a:lnTo>
                  <a:pt x="565665" y="191632"/>
                </a:lnTo>
                <a:lnTo>
                  <a:pt x="556339" y="196956"/>
                </a:lnTo>
                <a:lnTo>
                  <a:pt x="552463" y="199765"/>
                </a:lnTo>
                <a:lnTo>
                  <a:pt x="542865" y="202886"/>
                </a:lnTo>
                <a:lnTo>
                  <a:pt x="531984" y="205265"/>
                </a:lnTo>
                <a:lnTo>
                  <a:pt x="515694" y="212183"/>
                </a:lnTo>
                <a:lnTo>
                  <a:pt x="492836" y="226330"/>
                </a:lnTo>
                <a:lnTo>
                  <a:pt x="450591" y="244088"/>
                </a:lnTo>
                <a:lnTo>
                  <a:pt x="422455" y="257751"/>
                </a:lnTo>
                <a:lnTo>
                  <a:pt x="397788" y="273017"/>
                </a:lnTo>
                <a:lnTo>
                  <a:pt x="377481" y="285586"/>
                </a:lnTo>
                <a:lnTo>
                  <a:pt x="367199" y="292622"/>
                </a:lnTo>
                <a:lnTo>
                  <a:pt x="336198" y="308016"/>
                </a:lnTo>
                <a:lnTo>
                  <a:pt x="327023" y="311521"/>
                </a:lnTo>
                <a:lnTo>
                  <a:pt x="316279" y="319072"/>
                </a:lnTo>
                <a:lnTo>
                  <a:pt x="298468" y="333159"/>
                </a:lnTo>
                <a:lnTo>
                  <a:pt x="277943" y="346429"/>
                </a:lnTo>
                <a:lnTo>
                  <a:pt x="266405" y="352406"/>
                </a:lnTo>
                <a:lnTo>
                  <a:pt x="254331" y="356763"/>
                </a:lnTo>
                <a:lnTo>
                  <a:pt x="244470" y="363896"/>
                </a:lnTo>
                <a:lnTo>
                  <a:pt x="226957" y="377842"/>
                </a:lnTo>
                <a:lnTo>
                  <a:pt x="209129" y="391088"/>
                </a:lnTo>
                <a:lnTo>
                  <a:pt x="201095" y="397059"/>
                </a:lnTo>
                <a:lnTo>
                  <a:pt x="190994" y="401413"/>
                </a:lnTo>
                <a:lnTo>
                  <a:pt x="175763" y="411522"/>
                </a:lnTo>
                <a:lnTo>
                  <a:pt x="147239" y="428299"/>
                </a:lnTo>
                <a:lnTo>
                  <a:pt x="127286" y="441048"/>
                </a:lnTo>
                <a:lnTo>
                  <a:pt x="106392" y="457316"/>
                </a:lnTo>
                <a:lnTo>
                  <a:pt x="89588" y="473132"/>
                </a:lnTo>
                <a:lnTo>
                  <a:pt x="86514" y="476155"/>
                </a:lnTo>
                <a:lnTo>
                  <a:pt x="83473" y="478171"/>
                </a:lnTo>
                <a:lnTo>
                  <a:pt x="74452" y="482000"/>
                </a:lnTo>
                <a:lnTo>
                  <a:pt x="65495" y="487986"/>
                </a:lnTo>
                <a:lnTo>
                  <a:pt x="56558" y="491192"/>
                </a:lnTo>
                <a:lnTo>
                  <a:pt x="47626" y="497985"/>
                </a:lnTo>
                <a:lnTo>
                  <a:pt x="37483" y="507347"/>
                </a:lnTo>
                <a:lnTo>
                  <a:pt x="12489" y="523135"/>
                </a:lnTo>
                <a:lnTo>
                  <a:pt x="0" y="52685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990"/>
          <p:cNvSpPr/>
          <p:nvPr/>
        </p:nvSpPr>
        <p:spPr>
          <a:xfrm>
            <a:off x="5582440" y="4991695"/>
            <a:ext cx="141290" cy="207492"/>
          </a:xfrm>
          <a:custGeom>
            <a:avLst/>
            <a:gdLst/>
            <a:ahLst/>
            <a:cxnLst/>
            <a:rect l="0" t="0" r="0" b="0"/>
            <a:pathLst>
              <a:path w="141290" h="207492">
                <a:moveTo>
                  <a:pt x="7544" y="89297"/>
                </a:moveTo>
                <a:lnTo>
                  <a:pt x="7544" y="112999"/>
                </a:lnTo>
                <a:lnTo>
                  <a:pt x="8536" y="121966"/>
                </a:lnTo>
                <a:lnTo>
                  <a:pt x="10190" y="129928"/>
                </a:lnTo>
                <a:lnTo>
                  <a:pt x="12285" y="137220"/>
                </a:lnTo>
                <a:lnTo>
                  <a:pt x="17257" y="153260"/>
                </a:lnTo>
                <a:lnTo>
                  <a:pt x="19973" y="161704"/>
                </a:lnTo>
                <a:lnTo>
                  <a:pt x="23767" y="170311"/>
                </a:lnTo>
                <a:lnTo>
                  <a:pt x="28281" y="179025"/>
                </a:lnTo>
                <a:lnTo>
                  <a:pt x="33275" y="187810"/>
                </a:lnTo>
                <a:lnTo>
                  <a:pt x="36605" y="194660"/>
                </a:lnTo>
                <a:lnTo>
                  <a:pt x="38824" y="200219"/>
                </a:lnTo>
                <a:lnTo>
                  <a:pt x="40304" y="204917"/>
                </a:lnTo>
                <a:lnTo>
                  <a:pt x="41290" y="207057"/>
                </a:lnTo>
                <a:lnTo>
                  <a:pt x="41948" y="207491"/>
                </a:lnTo>
                <a:lnTo>
                  <a:pt x="43003" y="205799"/>
                </a:lnTo>
                <a:lnTo>
                  <a:pt x="43147" y="200276"/>
                </a:lnTo>
                <a:lnTo>
                  <a:pt x="43186" y="196025"/>
                </a:lnTo>
                <a:lnTo>
                  <a:pt x="42219" y="192199"/>
                </a:lnTo>
                <a:lnTo>
                  <a:pt x="40583" y="188656"/>
                </a:lnTo>
                <a:lnTo>
                  <a:pt x="38500" y="185302"/>
                </a:lnTo>
                <a:lnTo>
                  <a:pt x="37110" y="181082"/>
                </a:lnTo>
                <a:lnTo>
                  <a:pt x="36185" y="176283"/>
                </a:lnTo>
                <a:lnTo>
                  <a:pt x="35567" y="171100"/>
                </a:lnTo>
                <a:lnTo>
                  <a:pt x="34164" y="166652"/>
                </a:lnTo>
                <a:lnTo>
                  <a:pt x="32236" y="162696"/>
                </a:lnTo>
                <a:lnTo>
                  <a:pt x="29958" y="159065"/>
                </a:lnTo>
                <a:lnTo>
                  <a:pt x="28440" y="154661"/>
                </a:lnTo>
                <a:lnTo>
                  <a:pt x="27428" y="149740"/>
                </a:lnTo>
                <a:lnTo>
                  <a:pt x="26753" y="144475"/>
                </a:lnTo>
                <a:lnTo>
                  <a:pt x="25311" y="138980"/>
                </a:lnTo>
                <a:lnTo>
                  <a:pt x="23357" y="133334"/>
                </a:lnTo>
                <a:lnTo>
                  <a:pt x="21063" y="127584"/>
                </a:lnTo>
                <a:lnTo>
                  <a:pt x="15867" y="113259"/>
                </a:lnTo>
                <a:lnTo>
                  <a:pt x="13093" y="105271"/>
                </a:lnTo>
                <a:lnTo>
                  <a:pt x="11244" y="95978"/>
                </a:lnTo>
                <a:lnTo>
                  <a:pt x="10010" y="85814"/>
                </a:lnTo>
                <a:lnTo>
                  <a:pt x="9188" y="75068"/>
                </a:lnTo>
                <a:lnTo>
                  <a:pt x="7648" y="64928"/>
                </a:lnTo>
                <a:lnTo>
                  <a:pt x="5628" y="55192"/>
                </a:lnTo>
                <a:lnTo>
                  <a:pt x="0" y="32399"/>
                </a:lnTo>
                <a:lnTo>
                  <a:pt x="1523" y="32514"/>
                </a:lnTo>
                <a:lnTo>
                  <a:pt x="4522" y="34574"/>
                </a:lnTo>
                <a:lnTo>
                  <a:pt x="8506" y="37932"/>
                </a:lnTo>
                <a:lnTo>
                  <a:pt x="12154" y="42155"/>
                </a:lnTo>
                <a:lnTo>
                  <a:pt x="15578" y="46955"/>
                </a:lnTo>
                <a:lnTo>
                  <a:pt x="18853" y="52140"/>
                </a:lnTo>
                <a:lnTo>
                  <a:pt x="23021" y="57580"/>
                </a:lnTo>
                <a:lnTo>
                  <a:pt x="27784" y="63191"/>
                </a:lnTo>
                <a:lnTo>
                  <a:pt x="37375" y="73725"/>
                </a:lnTo>
                <a:lnTo>
                  <a:pt x="44945" y="81715"/>
                </a:lnTo>
                <a:lnTo>
                  <a:pt x="63597" y="100658"/>
                </a:lnTo>
                <a:lnTo>
                  <a:pt x="102939" y="140041"/>
                </a:lnTo>
                <a:lnTo>
                  <a:pt x="108844" y="143962"/>
                </a:lnTo>
                <a:lnTo>
                  <a:pt x="114764" y="146576"/>
                </a:lnTo>
                <a:lnTo>
                  <a:pt x="120697" y="148319"/>
                </a:lnTo>
                <a:lnTo>
                  <a:pt x="125643" y="149481"/>
                </a:lnTo>
                <a:lnTo>
                  <a:pt x="129933" y="150255"/>
                </a:lnTo>
                <a:lnTo>
                  <a:pt x="140813" y="151714"/>
                </a:lnTo>
                <a:lnTo>
                  <a:pt x="141189" y="149119"/>
                </a:lnTo>
                <a:lnTo>
                  <a:pt x="141289" y="147037"/>
                </a:lnTo>
                <a:lnTo>
                  <a:pt x="140364" y="143665"/>
                </a:lnTo>
                <a:lnTo>
                  <a:pt x="138754" y="139433"/>
                </a:lnTo>
                <a:lnTo>
                  <a:pt x="136690" y="134628"/>
                </a:lnTo>
                <a:lnTo>
                  <a:pt x="135313" y="130431"/>
                </a:lnTo>
                <a:lnTo>
                  <a:pt x="134395" y="126642"/>
                </a:lnTo>
                <a:lnTo>
                  <a:pt x="133783" y="123123"/>
                </a:lnTo>
                <a:lnTo>
                  <a:pt x="133375" y="118793"/>
                </a:lnTo>
                <a:lnTo>
                  <a:pt x="133103" y="113922"/>
                </a:lnTo>
                <a:lnTo>
                  <a:pt x="132923" y="108690"/>
                </a:lnTo>
                <a:lnTo>
                  <a:pt x="131809" y="104210"/>
                </a:lnTo>
                <a:lnTo>
                  <a:pt x="130075" y="100231"/>
                </a:lnTo>
                <a:lnTo>
                  <a:pt x="127926" y="96587"/>
                </a:lnTo>
                <a:lnTo>
                  <a:pt x="125502" y="92172"/>
                </a:lnTo>
                <a:lnTo>
                  <a:pt x="120162" y="81976"/>
                </a:lnTo>
                <a:lnTo>
                  <a:pt x="118341" y="76479"/>
                </a:lnTo>
                <a:lnTo>
                  <a:pt x="117127" y="70830"/>
                </a:lnTo>
                <a:lnTo>
                  <a:pt x="116319" y="65079"/>
                </a:lnTo>
                <a:lnTo>
                  <a:pt x="114787" y="60253"/>
                </a:lnTo>
                <a:lnTo>
                  <a:pt x="112773" y="56044"/>
                </a:lnTo>
                <a:lnTo>
                  <a:pt x="110439" y="52245"/>
                </a:lnTo>
                <a:lnTo>
                  <a:pt x="107890" y="46736"/>
                </a:lnTo>
                <a:lnTo>
                  <a:pt x="105200" y="40087"/>
                </a:lnTo>
                <a:lnTo>
                  <a:pt x="102414" y="32678"/>
                </a:lnTo>
                <a:lnTo>
                  <a:pt x="99564" y="26746"/>
                </a:lnTo>
                <a:lnTo>
                  <a:pt x="96672" y="21800"/>
                </a:lnTo>
                <a:lnTo>
                  <a:pt x="93751" y="17509"/>
                </a:lnTo>
                <a:lnTo>
                  <a:pt x="91805" y="13657"/>
                </a:lnTo>
                <a:lnTo>
                  <a:pt x="90507" y="10097"/>
                </a:lnTo>
                <a:lnTo>
                  <a:pt x="89642" y="6732"/>
                </a:lnTo>
                <a:lnTo>
                  <a:pt x="88072" y="4488"/>
                </a:lnTo>
                <a:lnTo>
                  <a:pt x="86034" y="2991"/>
                </a:lnTo>
                <a:lnTo>
                  <a:pt x="78981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991"/>
          <p:cNvSpPr/>
          <p:nvPr/>
        </p:nvSpPr>
        <p:spPr>
          <a:xfrm>
            <a:off x="5741789" y="4948950"/>
            <a:ext cx="87870" cy="156248"/>
          </a:xfrm>
          <a:custGeom>
            <a:avLst/>
            <a:gdLst/>
            <a:ahLst/>
            <a:cxnLst/>
            <a:rect l="0" t="0" r="0" b="0"/>
            <a:pathLst>
              <a:path w="87870" h="156248">
                <a:moveTo>
                  <a:pt x="0" y="33815"/>
                </a:moveTo>
                <a:lnTo>
                  <a:pt x="4740" y="43296"/>
                </a:lnTo>
                <a:lnTo>
                  <a:pt x="6136" y="47081"/>
                </a:lnTo>
                <a:lnTo>
                  <a:pt x="7067" y="50596"/>
                </a:lnTo>
                <a:lnTo>
                  <a:pt x="7688" y="53933"/>
                </a:lnTo>
                <a:lnTo>
                  <a:pt x="9094" y="59133"/>
                </a:lnTo>
                <a:lnTo>
                  <a:pt x="13302" y="72849"/>
                </a:lnTo>
                <a:lnTo>
                  <a:pt x="16806" y="80674"/>
                </a:lnTo>
                <a:lnTo>
                  <a:pt x="21125" y="88866"/>
                </a:lnTo>
                <a:lnTo>
                  <a:pt x="25989" y="97305"/>
                </a:lnTo>
                <a:lnTo>
                  <a:pt x="29233" y="103923"/>
                </a:lnTo>
                <a:lnTo>
                  <a:pt x="31395" y="109327"/>
                </a:lnTo>
                <a:lnTo>
                  <a:pt x="32836" y="113922"/>
                </a:lnTo>
                <a:lnTo>
                  <a:pt x="35781" y="119962"/>
                </a:lnTo>
                <a:lnTo>
                  <a:pt x="39729" y="126965"/>
                </a:lnTo>
                <a:lnTo>
                  <a:pt x="44345" y="134611"/>
                </a:lnTo>
                <a:lnTo>
                  <a:pt x="47423" y="140699"/>
                </a:lnTo>
                <a:lnTo>
                  <a:pt x="49474" y="145751"/>
                </a:lnTo>
                <a:lnTo>
                  <a:pt x="50842" y="150111"/>
                </a:lnTo>
                <a:lnTo>
                  <a:pt x="52746" y="153018"/>
                </a:lnTo>
                <a:lnTo>
                  <a:pt x="55008" y="154956"/>
                </a:lnTo>
                <a:lnTo>
                  <a:pt x="57508" y="156247"/>
                </a:lnTo>
                <a:lnTo>
                  <a:pt x="59175" y="156117"/>
                </a:lnTo>
                <a:lnTo>
                  <a:pt x="60285" y="155037"/>
                </a:lnTo>
                <a:lnTo>
                  <a:pt x="61026" y="153325"/>
                </a:lnTo>
                <a:lnTo>
                  <a:pt x="61849" y="148777"/>
                </a:lnTo>
                <a:lnTo>
                  <a:pt x="62069" y="146175"/>
                </a:lnTo>
                <a:lnTo>
                  <a:pt x="61223" y="143448"/>
                </a:lnTo>
                <a:lnTo>
                  <a:pt x="59667" y="140638"/>
                </a:lnTo>
                <a:lnTo>
                  <a:pt x="57637" y="137773"/>
                </a:lnTo>
                <a:lnTo>
                  <a:pt x="55292" y="132886"/>
                </a:lnTo>
                <a:lnTo>
                  <a:pt x="52736" y="126651"/>
                </a:lnTo>
                <a:lnTo>
                  <a:pt x="50040" y="119519"/>
                </a:lnTo>
                <a:lnTo>
                  <a:pt x="47251" y="113771"/>
                </a:lnTo>
                <a:lnTo>
                  <a:pt x="44399" y="108947"/>
                </a:lnTo>
                <a:lnTo>
                  <a:pt x="41506" y="104739"/>
                </a:lnTo>
                <a:lnTo>
                  <a:pt x="38584" y="100942"/>
                </a:lnTo>
                <a:lnTo>
                  <a:pt x="35645" y="97418"/>
                </a:lnTo>
                <a:lnTo>
                  <a:pt x="32692" y="94076"/>
                </a:lnTo>
                <a:lnTo>
                  <a:pt x="30724" y="89864"/>
                </a:lnTo>
                <a:lnTo>
                  <a:pt x="29412" y="85072"/>
                </a:lnTo>
                <a:lnTo>
                  <a:pt x="28538" y="79893"/>
                </a:lnTo>
                <a:lnTo>
                  <a:pt x="25970" y="71479"/>
                </a:lnTo>
                <a:lnTo>
                  <a:pt x="22275" y="60908"/>
                </a:lnTo>
                <a:lnTo>
                  <a:pt x="17826" y="48901"/>
                </a:lnTo>
                <a:lnTo>
                  <a:pt x="14860" y="39904"/>
                </a:lnTo>
                <a:lnTo>
                  <a:pt x="12883" y="32913"/>
                </a:lnTo>
                <a:lnTo>
                  <a:pt x="11566" y="27260"/>
                </a:lnTo>
                <a:lnTo>
                  <a:pt x="10687" y="22500"/>
                </a:lnTo>
                <a:lnTo>
                  <a:pt x="10101" y="18334"/>
                </a:lnTo>
                <a:lnTo>
                  <a:pt x="9710" y="14565"/>
                </a:lnTo>
                <a:lnTo>
                  <a:pt x="10442" y="11060"/>
                </a:lnTo>
                <a:lnTo>
                  <a:pt x="11922" y="7731"/>
                </a:lnTo>
                <a:lnTo>
                  <a:pt x="13901" y="4520"/>
                </a:lnTo>
                <a:lnTo>
                  <a:pt x="16213" y="2379"/>
                </a:lnTo>
                <a:lnTo>
                  <a:pt x="18746" y="951"/>
                </a:lnTo>
                <a:lnTo>
                  <a:pt x="21427" y="0"/>
                </a:lnTo>
                <a:lnTo>
                  <a:pt x="24206" y="358"/>
                </a:lnTo>
                <a:lnTo>
                  <a:pt x="27051" y="1588"/>
                </a:lnTo>
                <a:lnTo>
                  <a:pt x="29940" y="3401"/>
                </a:lnTo>
                <a:lnTo>
                  <a:pt x="32858" y="4609"/>
                </a:lnTo>
                <a:lnTo>
                  <a:pt x="35796" y="5415"/>
                </a:lnTo>
                <a:lnTo>
                  <a:pt x="38747" y="5952"/>
                </a:lnTo>
                <a:lnTo>
                  <a:pt x="41706" y="7302"/>
                </a:lnTo>
                <a:lnTo>
                  <a:pt x="44671" y="9195"/>
                </a:lnTo>
                <a:lnTo>
                  <a:pt x="47640" y="11448"/>
                </a:lnTo>
                <a:lnTo>
                  <a:pt x="51604" y="13943"/>
                </a:lnTo>
                <a:lnTo>
                  <a:pt x="56230" y="16598"/>
                </a:lnTo>
                <a:lnTo>
                  <a:pt x="61300" y="19361"/>
                </a:lnTo>
                <a:lnTo>
                  <a:pt x="65671" y="22195"/>
                </a:lnTo>
                <a:lnTo>
                  <a:pt x="69577" y="25076"/>
                </a:lnTo>
                <a:lnTo>
                  <a:pt x="78236" y="32089"/>
                </a:lnTo>
                <a:lnTo>
                  <a:pt x="79938" y="33657"/>
                </a:lnTo>
                <a:lnTo>
                  <a:pt x="84476" y="38044"/>
                </a:lnTo>
                <a:lnTo>
                  <a:pt x="86082" y="40603"/>
                </a:lnTo>
                <a:lnTo>
                  <a:pt x="87154" y="43302"/>
                </a:lnTo>
                <a:lnTo>
                  <a:pt x="87869" y="46092"/>
                </a:lnTo>
                <a:lnTo>
                  <a:pt x="87352" y="47953"/>
                </a:lnTo>
                <a:lnTo>
                  <a:pt x="86016" y="49194"/>
                </a:lnTo>
                <a:lnTo>
                  <a:pt x="84133" y="50020"/>
                </a:lnTo>
                <a:lnTo>
                  <a:pt x="82878" y="51564"/>
                </a:lnTo>
                <a:lnTo>
                  <a:pt x="82041" y="53585"/>
                </a:lnTo>
                <a:lnTo>
                  <a:pt x="81483" y="55925"/>
                </a:lnTo>
                <a:lnTo>
                  <a:pt x="80119" y="58477"/>
                </a:lnTo>
                <a:lnTo>
                  <a:pt x="78217" y="61170"/>
                </a:lnTo>
                <a:lnTo>
                  <a:pt x="75957" y="63958"/>
                </a:lnTo>
                <a:lnTo>
                  <a:pt x="73458" y="65817"/>
                </a:lnTo>
                <a:lnTo>
                  <a:pt x="70800" y="67056"/>
                </a:lnTo>
                <a:lnTo>
                  <a:pt x="68036" y="67882"/>
                </a:lnTo>
                <a:lnTo>
                  <a:pt x="65201" y="68432"/>
                </a:lnTo>
                <a:lnTo>
                  <a:pt x="62319" y="68800"/>
                </a:lnTo>
                <a:lnTo>
                  <a:pt x="59405" y="69044"/>
                </a:lnTo>
                <a:lnTo>
                  <a:pt x="55478" y="69208"/>
                </a:lnTo>
                <a:lnTo>
                  <a:pt x="35718" y="6953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992"/>
          <p:cNvSpPr/>
          <p:nvPr/>
        </p:nvSpPr>
        <p:spPr>
          <a:xfrm>
            <a:off x="5545335" y="5304234"/>
            <a:ext cx="142876" cy="375048"/>
          </a:xfrm>
          <a:custGeom>
            <a:avLst/>
            <a:gdLst/>
            <a:ahLst/>
            <a:cxnLst/>
            <a:rect l="0" t="0" r="0" b="0"/>
            <a:pathLst>
              <a:path w="142876" h="375048">
                <a:moveTo>
                  <a:pt x="0" y="0"/>
                </a:moveTo>
                <a:lnTo>
                  <a:pt x="4741" y="9481"/>
                </a:lnTo>
                <a:lnTo>
                  <a:pt x="7129" y="13266"/>
                </a:lnTo>
                <a:lnTo>
                  <a:pt x="9714" y="16781"/>
                </a:lnTo>
                <a:lnTo>
                  <a:pt x="12429" y="20117"/>
                </a:lnTo>
                <a:lnTo>
                  <a:pt x="15446" y="26470"/>
                </a:lnTo>
                <a:lnTo>
                  <a:pt x="17145" y="35624"/>
                </a:lnTo>
                <a:lnTo>
                  <a:pt x="17383" y="38632"/>
                </a:lnTo>
                <a:lnTo>
                  <a:pt x="20294" y="49912"/>
                </a:lnTo>
                <a:lnTo>
                  <a:pt x="22459" y="57087"/>
                </a:lnTo>
                <a:lnTo>
                  <a:pt x="25887" y="64847"/>
                </a:lnTo>
                <a:lnTo>
                  <a:pt x="30157" y="72997"/>
                </a:lnTo>
                <a:lnTo>
                  <a:pt x="34987" y="81407"/>
                </a:lnTo>
                <a:lnTo>
                  <a:pt x="40192" y="92966"/>
                </a:lnTo>
                <a:lnTo>
                  <a:pt x="45647" y="106626"/>
                </a:lnTo>
                <a:lnTo>
                  <a:pt x="51267" y="121685"/>
                </a:lnTo>
                <a:lnTo>
                  <a:pt x="56999" y="135694"/>
                </a:lnTo>
                <a:lnTo>
                  <a:pt x="62804" y="149002"/>
                </a:lnTo>
                <a:lnTo>
                  <a:pt x="68658" y="161842"/>
                </a:lnTo>
                <a:lnTo>
                  <a:pt x="80455" y="189339"/>
                </a:lnTo>
                <a:lnTo>
                  <a:pt x="86379" y="203616"/>
                </a:lnTo>
                <a:lnTo>
                  <a:pt x="90329" y="214127"/>
                </a:lnTo>
                <a:lnTo>
                  <a:pt x="92961" y="222126"/>
                </a:lnTo>
                <a:lnTo>
                  <a:pt x="94716" y="228451"/>
                </a:lnTo>
                <a:lnTo>
                  <a:pt x="96879" y="234653"/>
                </a:lnTo>
                <a:lnTo>
                  <a:pt x="99313" y="240771"/>
                </a:lnTo>
                <a:lnTo>
                  <a:pt x="101927" y="246834"/>
                </a:lnTo>
                <a:lnTo>
                  <a:pt x="115088" y="279070"/>
                </a:lnTo>
                <a:lnTo>
                  <a:pt x="118397" y="290226"/>
                </a:lnTo>
                <a:lnTo>
                  <a:pt x="120604" y="300640"/>
                </a:lnTo>
                <a:lnTo>
                  <a:pt x="122074" y="310560"/>
                </a:lnTo>
                <a:lnTo>
                  <a:pt x="124047" y="318165"/>
                </a:lnTo>
                <a:lnTo>
                  <a:pt x="126355" y="324227"/>
                </a:lnTo>
                <a:lnTo>
                  <a:pt x="128885" y="329261"/>
                </a:lnTo>
                <a:lnTo>
                  <a:pt x="131564" y="336586"/>
                </a:lnTo>
                <a:lnTo>
                  <a:pt x="134343" y="345437"/>
                </a:lnTo>
                <a:lnTo>
                  <a:pt x="142875" y="37504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993"/>
          <p:cNvSpPr/>
          <p:nvPr/>
        </p:nvSpPr>
        <p:spPr>
          <a:xfrm>
            <a:off x="5589984" y="5643562"/>
            <a:ext cx="142638" cy="137903"/>
          </a:xfrm>
          <a:custGeom>
            <a:avLst/>
            <a:gdLst/>
            <a:ahLst/>
            <a:cxnLst/>
            <a:rect l="0" t="0" r="0" b="0"/>
            <a:pathLst>
              <a:path w="142638" h="137903">
                <a:moveTo>
                  <a:pt x="0" y="89297"/>
                </a:moveTo>
                <a:lnTo>
                  <a:pt x="0" y="109414"/>
                </a:lnTo>
                <a:lnTo>
                  <a:pt x="992" y="112630"/>
                </a:lnTo>
                <a:lnTo>
                  <a:pt x="2646" y="115767"/>
                </a:lnTo>
                <a:lnTo>
                  <a:pt x="4741" y="118850"/>
                </a:lnTo>
                <a:lnTo>
                  <a:pt x="7129" y="121897"/>
                </a:lnTo>
                <a:lnTo>
                  <a:pt x="9713" y="124921"/>
                </a:lnTo>
                <a:lnTo>
                  <a:pt x="12429" y="127929"/>
                </a:lnTo>
                <a:lnTo>
                  <a:pt x="14239" y="130927"/>
                </a:lnTo>
                <a:lnTo>
                  <a:pt x="15446" y="133917"/>
                </a:lnTo>
                <a:lnTo>
                  <a:pt x="16250" y="136903"/>
                </a:lnTo>
                <a:lnTo>
                  <a:pt x="16786" y="137902"/>
                </a:lnTo>
                <a:lnTo>
                  <a:pt x="17144" y="137575"/>
                </a:lnTo>
                <a:lnTo>
                  <a:pt x="17383" y="136365"/>
                </a:lnTo>
                <a:lnTo>
                  <a:pt x="16550" y="134566"/>
                </a:lnTo>
                <a:lnTo>
                  <a:pt x="15002" y="132375"/>
                </a:lnTo>
                <a:lnTo>
                  <a:pt x="12977" y="129922"/>
                </a:lnTo>
                <a:lnTo>
                  <a:pt x="11628" y="127295"/>
                </a:lnTo>
                <a:lnTo>
                  <a:pt x="10729" y="124551"/>
                </a:lnTo>
                <a:lnTo>
                  <a:pt x="10129" y="121729"/>
                </a:lnTo>
                <a:lnTo>
                  <a:pt x="9729" y="116871"/>
                </a:lnTo>
                <a:lnTo>
                  <a:pt x="9462" y="110656"/>
                </a:lnTo>
                <a:lnTo>
                  <a:pt x="9285" y="103537"/>
                </a:lnTo>
                <a:lnTo>
                  <a:pt x="8175" y="94821"/>
                </a:lnTo>
                <a:lnTo>
                  <a:pt x="6442" y="85042"/>
                </a:lnTo>
                <a:lnTo>
                  <a:pt x="4295" y="74554"/>
                </a:lnTo>
                <a:lnTo>
                  <a:pt x="2863" y="66570"/>
                </a:lnTo>
                <a:lnTo>
                  <a:pt x="1909" y="60255"/>
                </a:lnTo>
                <a:lnTo>
                  <a:pt x="1273" y="55053"/>
                </a:lnTo>
                <a:lnTo>
                  <a:pt x="1840" y="51585"/>
                </a:lnTo>
                <a:lnTo>
                  <a:pt x="3211" y="49273"/>
                </a:lnTo>
                <a:lnTo>
                  <a:pt x="5118" y="47731"/>
                </a:lnTo>
                <a:lnTo>
                  <a:pt x="9364" y="50672"/>
                </a:lnTo>
                <a:lnTo>
                  <a:pt x="15173" y="56602"/>
                </a:lnTo>
                <a:lnTo>
                  <a:pt x="22022" y="64524"/>
                </a:lnTo>
                <a:lnTo>
                  <a:pt x="29564" y="71789"/>
                </a:lnTo>
                <a:lnTo>
                  <a:pt x="37569" y="78618"/>
                </a:lnTo>
                <a:lnTo>
                  <a:pt x="45882" y="85154"/>
                </a:lnTo>
                <a:lnTo>
                  <a:pt x="52416" y="90503"/>
                </a:lnTo>
                <a:lnTo>
                  <a:pt x="57764" y="95062"/>
                </a:lnTo>
                <a:lnTo>
                  <a:pt x="62322" y="99094"/>
                </a:lnTo>
                <a:lnTo>
                  <a:pt x="67345" y="102774"/>
                </a:lnTo>
                <a:lnTo>
                  <a:pt x="72678" y="106219"/>
                </a:lnTo>
                <a:lnTo>
                  <a:pt x="78218" y="109508"/>
                </a:lnTo>
                <a:lnTo>
                  <a:pt x="84887" y="111701"/>
                </a:lnTo>
                <a:lnTo>
                  <a:pt x="92310" y="113162"/>
                </a:lnTo>
                <a:lnTo>
                  <a:pt x="100235" y="114137"/>
                </a:lnTo>
                <a:lnTo>
                  <a:pt x="106511" y="114787"/>
                </a:lnTo>
                <a:lnTo>
                  <a:pt x="111687" y="115220"/>
                </a:lnTo>
                <a:lnTo>
                  <a:pt x="122382" y="115915"/>
                </a:lnTo>
                <a:lnTo>
                  <a:pt x="129137" y="116010"/>
                </a:lnTo>
                <a:lnTo>
                  <a:pt x="133716" y="116035"/>
                </a:lnTo>
                <a:lnTo>
                  <a:pt x="136769" y="115060"/>
                </a:lnTo>
                <a:lnTo>
                  <a:pt x="138805" y="113417"/>
                </a:lnTo>
                <a:lnTo>
                  <a:pt x="140161" y="111330"/>
                </a:lnTo>
                <a:lnTo>
                  <a:pt x="141066" y="108947"/>
                </a:lnTo>
                <a:lnTo>
                  <a:pt x="141669" y="106366"/>
                </a:lnTo>
                <a:lnTo>
                  <a:pt x="142071" y="103653"/>
                </a:lnTo>
                <a:lnTo>
                  <a:pt x="142339" y="98868"/>
                </a:lnTo>
                <a:lnTo>
                  <a:pt x="142637" y="85613"/>
                </a:lnTo>
                <a:lnTo>
                  <a:pt x="141724" y="78903"/>
                </a:lnTo>
                <a:lnTo>
                  <a:pt x="140123" y="72446"/>
                </a:lnTo>
                <a:lnTo>
                  <a:pt x="130425" y="43084"/>
                </a:lnTo>
                <a:lnTo>
                  <a:pt x="127630" y="35668"/>
                </a:lnTo>
                <a:lnTo>
                  <a:pt x="124774" y="28740"/>
                </a:lnTo>
                <a:lnTo>
                  <a:pt x="117802" y="12843"/>
                </a:lnTo>
                <a:lnTo>
                  <a:pt x="115246" y="10546"/>
                </a:lnTo>
                <a:lnTo>
                  <a:pt x="111557" y="8023"/>
                </a:lnTo>
                <a:lnTo>
                  <a:pt x="98226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994"/>
          <p:cNvSpPr/>
          <p:nvPr/>
        </p:nvSpPr>
        <p:spPr>
          <a:xfrm>
            <a:off x="5549120" y="5911453"/>
            <a:ext cx="94443" cy="187524"/>
          </a:xfrm>
          <a:custGeom>
            <a:avLst/>
            <a:gdLst/>
            <a:ahLst/>
            <a:cxnLst/>
            <a:rect l="0" t="0" r="0" b="0"/>
            <a:pathLst>
              <a:path w="94443" h="187524">
                <a:moveTo>
                  <a:pt x="5145" y="0"/>
                </a:moveTo>
                <a:lnTo>
                  <a:pt x="405" y="0"/>
                </a:lnTo>
                <a:lnTo>
                  <a:pt x="0" y="992"/>
                </a:lnTo>
                <a:lnTo>
                  <a:pt x="723" y="2646"/>
                </a:lnTo>
                <a:lnTo>
                  <a:pt x="2197" y="4740"/>
                </a:lnTo>
                <a:lnTo>
                  <a:pt x="3180" y="8121"/>
                </a:lnTo>
                <a:lnTo>
                  <a:pt x="3835" y="12359"/>
                </a:lnTo>
                <a:lnTo>
                  <a:pt x="4272" y="17169"/>
                </a:lnTo>
                <a:lnTo>
                  <a:pt x="5555" y="21368"/>
                </a:lnTo>
                <a:lnTo>
                  <a:pt x="7403" y="25159"/>
                </a:lnTo>
                <a:lnTo>
                  <a:pt x="9627" y="28679"/>
                </a:lnTo>
                <a:lnTo>
                  <a:pt x="11109" y="32018"/>
                </a:lnTo>
                <a:lnTo>
                  <a:pt x="12098" y="35235"/>
                </a:lnTo>
                <a:lnTo>
                  <a:pt x="12757" y="38373"/>
                </a:lnTo>
                <a:lnTo>
                  <a:pt x="14188" y="42449"/>
                </a:lnTo>
                <a:lnTo>
                  <a:pt x="16135" y="47151"/>
                </a:lnTo>
                <a:lnTo>
                  <a:pt x="18425" y="52270"/>
                </a:lnTo>
                <a:lnTo>
                  <a:pt x="23615" y="63249"/>
                </a:lnTo>
                <a:lnTo>
                  <a:pt x="39772" y="95947"/>
                </a:lnTo>
                <a:lnTo>
                  <a:pt x="46089" y="106629"/>
                </a:lnTo>
                <a:lnTo>
                  <a:pt x="53277" y="117718"/>
                </a:lnTo>
                <a:lnTo>
                  <a:pt x="61046" y="129081"/>
                </a:lnTo>
                <a:lnTo>
                  <a:pt x="66224" y="137647"/>
                </a:lnTo>
                <a:lnTo>
                  <a:pt x="69677" y="144351"/>
                </a:lnTo>
                <a:lnTo>
                  <a:pt x="71979" y="149812"/>
                </a:lnTo>
                <a:lnTo>
                  <a:pt x="74506" y="154445"/>
                </a:lnTo>
                <a:lnTo>
                  <a:pt x="77183" y="158526"/>
                </a:lnTo>
                <a:lnTo>
                  <a:pt x="94442" y="18752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995"/>
          <p:cNvSpPr/>
          <p:nvPr/>
        </p:nvSpPr>
        <p:spPr>
          <a:xfrm>
            <a:off x="5500687" y="6116835"/>
            <a:ext cx="158972" cy="283973"/>
          </a:xfrm>
          <a:custGeom>
            <a:avLst/>
            <a:gdLst/>
            <a:ahLst/>
            <a:cxnLst/>
            <a:rect l="0" t="0" r="0" b="0"/>
            <a:pathLst>
              <a:path w="158972" h="283973">
                <a:moveTo>
                  <a:pt x="80367" y="0"/>
                </a:moveTo>
                <a:lnTo>
                  <a:pt x="85108" y="14222"/>
                </a:lnTo>
                <a:lnTo>
                  <a:pt x="87496" y="20395"/>
                </a:lnTo>
                <a:lnTo>
                  <a:pt x="90081" y="26496"/>
                </a:lnTo>
                <a:lnTo>
                  <a:pt x="95598" y="38565"/>
                </a:lnTo>
                <a:lnTo>
                  <a:pt x="107225" y="62483"/>
                </a:lnTo>
                <a:lnTo>
                  <a:pt x="110179" y="68444"/>
                </a:lnTo>
                <a:lnTo>
                  <a:pt x="113140" y="75395"/>
                </a:lnTo>
                <a:lnTo>
                  <a:pt x="116106" y="83006"/>
                </a:lnTo>
                <a:lnTo>
                  <a:pt x="119076" y="91056"/>
                </a:lnTo>
                <a:lnTo>
                  <a:pt x="122048" y="98407"/>
                </a:lnTo>
                <a:lnTo>
                  <a:pt x="125021" y="105293"/>
                </a:lnTo>
                <a:lnTo>
                  <a:pt x="127996" y="111867"/>
                </a:lnTo>
                <a:lnTo>
                  <a:pt x="130972" y="119227"/>
                </a:lnTo>
                <a:lnTo>
                  <a:pt x="136923" y="135341"/>
                </a:lnTo>
                <a:lnTo>
                  <a:pt x="139899" y="145790"/>
                </a:lnTo>
                <a:lnTo>
                  <a:pt x="142875" y="157717"/>
                </a:lnTo>
                <a:lnTo>
                  <a:pt x="145852" y="170629"/>
                </a:lnTo>
                <a:lnTo>
                  <a:pt x="148828" y="181222"/>
                </a:lnTo>
                <a:lnTo>
                  <a:pt x="151805" y="190268"/>
                </a:lnTo>
                <a:lnTo>
                  <a:pt x="154781" y="198283"/>
                </a:lnTo>
                <a:lnTo>
                  <a:pt x="156766" y="205610"/>
                </a:lnTo>
                <a:lnTo>
                  <a:pt x="158089" y="212480"/>
                </a:lnTo>
                <a:lnTo>
                  <a:pt x="158971" y="219044"/>
                </a:lnTo>
                <a:lnTo>
                  <a:pt x="158566" y="225405"/>
                </a:lnTo>
                <a:lnTo>
                  <a:pt x="157304" y="231629"/>
                </a:lnTo>
                <a:lnTo>
                  <a:pt x="155472" y="237763"/>
                </a:lnTo>
                <a:lnTo>
                  <a:pt x="154249" y="242845"/>
                </a:lnTo>
                <a:lnTo>
                  <a:pt x="152891" y="251137"/>
                </a:lnTo>
                <a:lnTo>
                  <a:pt x="151537" y="254738"/>
                </a:lnTo>
                <a:lnTo>
                  <a:pt x="147386" y="261384"/>
                </a:lnTo>
                <a:lnTo>
                  <a:pt x="144890" y="264545"/>
                </a:lnTo>
                <a:lnTo>
                  <a:pt x="142234" y="267645"/>
                </a:lnTo>
                <a:lnTo>
                  <a:pt x="139471" y="270703"/>
                </a:lnTo>
                <a:lnTo>
                  <a:pt x="135645" y="273735"/>
                </a:lnTo>
                <a:lnTo>
                  <a:pt x="131109" y="276748"/>
                </a:lnTo>
                <a:lnTo>
                  <a:pt x="126102" y="279749"/>
                </a:lnTo>
                <a:lnTo>
                  <a:pt x="121771" y="281750"/>
                </a:lnTo>
                <a:lnTo>
                  <a:pt x="117892" y="283083"/>
                </a:lnTo>
                <a:lnTo>
                  <a:pt x="114313" y="283972"/>
                </a:lnTo>
                <a:lnTo>
                  <a:pt x="107959" y="283573"/>
                </a:lnTo>
                <a:lnTo>
                  <a:pt x="99754" y="282315"/>
                </a:lnTo>
                <a:lnTo>
                  <a:pt x="90315" y="280483"/>
                </a:lnTo>
                <a:lnTo>
                  <a:pt x="82038" y="279262"/>
                </a:lnTo>
                <a:lnTo>
                  <a:pt x="74536" y="278449"/>
                </a:lnTo>
                <a:lnTo>
                  <a:pt x="67550" y="277906"/>
                </a:lnTo>
                <a:lnTo>
                  <a:pt x="58924" y="276552"/>
                </a:lnTo>
                <a:lnTo>
                  <a:pt x="49204" y="274658"/>
                </a:lnTo>
                <a:lnTo>
                  <a:pt x="38756" y="272402"/>
                </a:lnTo>
                <a:lnTo>
                  <a:pt x="30798" y="269906"/>
                </a:lnTo>
                <a:lnTo>
                  <a:pt x="24501" y="267250"/>
                </a:lnTo>
                <a:lnTo>
                  <a:pt x="0" y="25003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996"/>
          <p:cNvSpPr/>
          <p:nvPr/>
        </p:nvSpPr>
        <p:spPr>
          <a:xfrm>
            <a:off x="5500687" y="6081258"/>
            <a:ext cx="142876" cy="26649"/>
          </a:xfrm>
          <a:custGeom>
            <a:avLst/>
            <a:gdLst/>
            <a:ahLst/>
            <a:cxnLst/>
            <a:rect l="0" t="0" r="0" b="0"/>
            <a:pathLst>
              <a:path w="142876" h="26649">
                <a:moveTo>
                  <a:pt x="142875" y="17718"/>
                </a:moveTo>
                <a:lnTo>
                  <a:pt x="130446" y="5289"/>
                </a:lnTo>
                <a:lnTo>
                  <a:pt x="126652" y="3479"/>
                </a:lnTo>
                <a:lnTo>
                  <a:pt x="122138" y="2272"/>
                </a:lnTo>
                <a:lnTo>
                  <a:pt x="117144" y="1468"/>
                </a:lnTo>
                <a:lnTo>
                  <a:pt x="112822" y="931"/>
                </a:lnTo>
                <a:lnTo>
                  <a:pt x="108950" y="574"/>
                </a:lnTo>
                <a:lnTo>
                  <a:pt x="105375" y="335"/>
                </a:lnTo>
                <a:lnTo>
                  <a:pt x="101008" y="176"/>
                </a:lnTo>
                <a:lnTo>
                  <a:pt x="90864" y="0"/>
                </a:lnTo>
                <a:lnTo>
                  <a:pt x="85380" y="945"/>
                </a:lnTo>
                <a:lnTo>
                  <a:pt x="79741" y="2567"/>
                </a:lnTo>
                <a:lnTo>
                  <a:pt x="73996" y="4641"/>
                </a:lnTo>
                <a:lnTo>
                  <a:pt x="66198" y="7016"/>
                </a:lnTo>
                <a:lnTo>
                  <a:pt x="37253" y="15098"/>
                </a:lnTo>
                <a:lnTo>
                  <a:pt x="0" y="2664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997"/>
          <p:cNvSpPr/>
          <p:nvPr/>
        </p:nvSpPr>
        <p:spPr>
          <a:xfrm>
            <a:off x="5644928" y="6111691"/>
            <a:ext cx="70073" cy="65782"/>
          </a:xfrm>
          <a:custGeom>
            <a:avLst/>
            <a:gdLst/>
            <a:ahLst/>
            <a:cxnLst/>
            <a:rect l="0" t="0" r="0" b="0"/>
            <a:pathLst>
              <a:path w="70073" h="65782">
                <a:moveTo>
                  <a:pt x="43282" y="5144"/>
                </a:moveTo>
                <a:lnTo>
                  <a:pt x="33802" y="404"/>
                </a:lnTo>
                <a:lnTo>
                  <a:pt x="30017" y="0"/>
                </a:lnTo>
                <a:lnTo>
                  <a:pt x="26501" y="723"/>
                </a:lnTo>
                <a:lnTo>
                  <a:pt x="18470" y="4271"/>
                </a:lnTo>
                <a:lnTo>
                  <a:pt x="16819" y="4562"/>
                </a:lnTo>
                <a:lnTo>
                  <a:pt x="14726" y="4756"/>
                </a:lnTo>
                <a:lnTo>
                  <a:pt x="12339" y="4886"/>
                </a:lnTo>
                <a:lnTo>
                  <a:pt x="10747" y="5964"/>
                </a:lnTo>
                <a:lnTo>
                  <a:pt x="9686" y="7676"/>
                </a:lnTo>
                <a:lnTo>
                  <a:pt x="8979" y="9808"/>
                </a:lnTo>
                <a:lnTo>
                  <a:pt x="7514" y="12223"/>
                </a:lnTo>
                <a:lnTo>
                  <a:pt x="5546" y="14824"/>
                </a:lnTo>
                <a:lnTo>
                  <a:pt x="3243" y="17551"/>
                </a:lnTo>
                <a:lnTo>
                  <a:pt x="1706" y="20361"/>
                </a:lnTo>
                <a:lnTo>
                  <a:pt x="682" y="23226"/>
                </a:lnTo>
                <a:lnTo>
                  <a:pt x="0" y="26128"/>
                </a:lnTo>
                <a:lnTo>
                  <a:pt x="537" y="30048"/>
                </a:lnTo>
                <a:lnTo>
                  <a:pt x="1887" y="34646"/>
                </a:lnTo>
                <a:lnTo>
                  <a:pt x="3779" y="39694"/>
                </a:lnTo>
                <a:lnTo>
                  <a:pt x="6033" y="44053"/>
                </a:lnTo>
                <a:lnTo>
                  <a:pt x="8527" y="47951"/>
                </a:lnTo>
                <a:lnTo>
                  <a:pt x="11183" y="51541"/>
                </a:lnTo>
                <a:lnTo>
                  <a:pt x="12953" y="54927"/>
                </a:lnTo>
                <a:lnTo>
                  <a:pt x="14133" y="58177"/>
                </a:lnTo>
                <a:lnTo>
                  <a:pt x="14920" y="61336"/>
                </a:lnTo>
                <a:lnTo>
                  <a:pt x="16437" y="63441"/>
                </a:lnTo>
                <a:lnTo>
                  <a:pt x="18440" y="64845"/>
                </a:lnTo>
                <a:lnTo>
                  <a:pt x="20768" y="65781"/>
                </a:lnTo>
                <a:lnTo>
                  <a:pt x="23312" y="65412"/>
                </a:lnTo>
                <a:lnTo>
                  <a:pt x="26000" y="64175"/>
                </a:lnTo>
                <a:lnTo>
                  <a:pt x="32703" y="59800"/>
                </a:lnTo>
                <a:lnTo>
                  <a:pt x="33253" y="58449"/>
                </a:lnTo>
                <a:lnTo>
                  <a:pt x="33620" y="56556"/>
                </a:lnTo>
                <a:lnTo>
                  <a:pt x="33864" y="54301"/>
                </a:lnTo>
                <a:lnTo>
                  <a:pt x="35019" y="49822"/>
                </a:lnTo>
                <a:lnTo>
                  <a:pt x="36781" y="43859"/>
                </a:lnTo>
                <a:lnTo>
                  <a:pt x="38949" y="36907"/>
                </a:lnTo>
                <a:lnTo>
                  <a:pt x="40393" y="31280"/>
                </a:lnTo>
                <a:lnTo>
                  <a:pt x="41356" y="26537"/>
                </a:lnTo>
                <a:lnTo>
                  <a:pt x="41998" y="22383"/>
                </a:lnTo>
                <a:lnTo>
                  <a:pt x="42426" y="20606"/>
                </a:lnTo>
                <a:lnTo>
                  <a:pt x="42712" y="20413"/>
                </a:lnTo>
                <a:lnTo>
                  <a:pt x="42902" y="21277"/>
                </a:lnTo>
                <a:lnTo>
                  <a:pt x="44021" y="22845"/>
                </a:lnTo>
                <a:lnTo>
                  <a:pt x="45759" y="24882"/>
                </a:lnTo>
                <a:lnTo>
                  <a:pt x="47910" y="27233"/>
                </a:lnTo>
                <a:lnTo>
                  <a:pt x="49344" y="29791"/>
                </a:lnTo>
                <a:lnTo>
                  <a:pt x="50300" y="32490"/>
                </a:lnTo>
                <a:lnTo>
                  <a:pt x="50937" y="35281"/>
                </a:lnTo>
                <a:lnTo>
                  <a:pt x="52354" y="38134"/>
                </a:lnTo>
                <a:lnTo>
                  <a:pt x="54291" y="41028"/>
                </a:lnTo>
                <a:lnTo>
                  <a:pt x="56575" y="43950"/>
                </a:lnTo>
                <a:lnTo>
                  <a:pt x="59089" y="45898"/>
                </a:lnTo>
                <a:lnTo>
                  <a:pt x="61758" y="47196"/>
                </a:lnTo>
                <a:lnTo>
                  <a:pt x="64529" y="48062"/>
                </a:lnTo>
                <a:lnTo>
                  <a:pt x="66377" y="49631"/>
                </a:lnTo>
                <a:lnTo>
                  <a:pt x="67608" y="51670"/>
                </a:lnTo>
                <a:lnTo>
                  <a:pt x="70072" y="5872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998"/>
          <p:cNvSpPr/>
          <p:nvPr/>
        </p:nvSpPr>
        <p:spPr>
          <a:xfrm>
            <a:off x="5723929" y="6036685"/>
            <a:ext cx="151571" cy="85944"/>
          </a:xfrm>
          <a:custGeom>
            <a:avLst/>
            <a:gdLst/>
            <a:ahLst/>
            <a:cxnLst/>
            <a:rect l="0" t="0" r="0" b="0"/>
            <a:pathLst>
              <a:path w="151571" h="85944">
                <a:moveTo>
                  <a:pt x="0" y="53361"/>
                </a:moveTo>
                <a:lnTo>
                  <a:pt x="16251" y="85862"/>
                </a:lnTo>
                <a:lnTo>
                  <a:pt x="16787" y="85943"/>
                </a:lnTo>
                <a:lnTo>
                  <a:pt x="17144" y="85004"/>
                </a:lnTo>
                <a:lnTo>
                  <a:pt x="17718" y="81109"/>
                </a:lnTo>
                <a:lnTo>
                  <a:pt x="17797" y="75285"/>
                </a:lnTo>
                <a:lnTo>
                  <a:pt x="17856" y="50623"/>
                </a:lnTo>
                <a:lnTo>
                  <a:pt x="18849" y="47567"/>
                </a:lnTo>
                <a:lnTo>
                  <a:pt x="20504" y="44537"/>
                </a:lnTo>
                <a:lnTo>
                  <a:pt x="25548" y="37287"/>
                </a:lnTo>
                <a:lnTo>
                  <a:pt x="26954" y="37684"/>
                </a:lnTo>
                <a:lnTo>
                  <a:pt x="28883" y="38941"/>
                </a:lnTo>
                <a:lnTo>
                  <a:pt x="31162" y="40771"/>
                </a:lnTo>
                <a:lnTo>
                  <a:pt x="32681" y="42984"/>
                </a:lnTo>
                <a:lnTo>
                  <a:pt x="33693" y="45451"/>
                </a:lnTo>
                <a:lnTo>
                  <a:pt x="34368" y="48088"/>
                </a:lnTo>
                <a:lnTo>
                  <a:pt x="35811" y="51830"/>
                </a:lnTo>
                <a:lnTo>
                  <a:pt x="37765" y="56309"/>
                </a:lnTo>
                <a:lnTo>
                  <a:pt x="43289" y="68276"/>
                </a:lnTo>
                <a:lnTo>
                  <a:pt x="43742" y="70249"/>
                </a:lnTo>
                <a:lnTo>
                  <a:pt x="44044" y="72558"/>
                </a:lnTo>
                <a:lnTo>
                  <a:pt x="44246" y="75088"/>
                </a:lnTo>
                <a:lnTo>
                  <a:pt x="45373" y="76775"/>
                </a:lnTo>
                <a:lnTo>
                  <a:pt x="47116" y="77901"/>
                </a:lnTo>
                <a:lnTo>
                  <a:pt x="49270" y="78651"/>
                </a:lnTo>
                <a:lnTo>
                  <a:pt x="50706" y="78158"/>
                </a:lnTo>
                <a:lnTo>
                  <a:pt x="51664" y="76838"/>
                </a:lnTo>
                <a:lnTo>
                  <a:pt x="52302" y="74965"/>
                </a:lnTo>
                <a:lnTo>
                  <a:pt x="52727" y="72725"/>
                </a:lnTo>
                <a:lnTo>
                  <a:pt x="53011" y="70239"/>
                </a:lnTo>
                <a:lnTo>
                  <a:pt x="53200" y="67590"/>
                </a:lnTo>
                <a:lnTo>
                  <a:pt x="54319" y="61855"/>
                </a:lnTo>
                <a:lnTo>
                  <a:pt x="58207" y="44899"/>
                </a:lnTo>
                <a:lnTo>
                  <a:pt x="60633" y="38790"/>
                </a:lnTo>
                <a:lnTo>
                  <a:pt x="63242" y="34718"/>
                </a:lnTo>
                <a:lnTo>
                  <a:pt x="65974" y="32002"/>
                </a:lnTo>
                <a:lnTo>
                  <a:pt x="67795" y="31185"/>
                </a:lnTo>
                <a:lnTo>
                  <a:pt x="69010" y="31632"/>
                </a:lnTo>
                <a:lnTo>
                  <a:pt x="69819" y="32922"/>
                </a:lnTo>
                <a:lnTo>
                  <a:pt x="71350" y="34774"/>
                </a:lnTo>
                <a:lnTo>
                  <a:pt x="73364" y="37002"/>
                </a:lnTo>
                <a:lnTo>
                  <a:pt x="75699" y="39478"/>
                </a:lnTo>
                <a:lnTo>
                  <a:pt x="77255" y="42121"/>
                </a:lnTo>
                <a:lnTo>
                  <a:pt x="78292" y="44876"/>
                </a:lnTo>
                <a:lnTo>
                  <a:pt x="78984" y="47705"/>
                </a:lnTo>
                <a:lnTo>
                  <a:pt x="81430" y="51574"/>
                </a:lnTo>
                <a:lnTo>
                  <a:pt x="85044" y="56139"/>
                </a:lnTo>
                <a:lnTo>
                  <a:pt x="95623" y="68241"/>
                </a:lnTo>
                <a:lnTo>
                  <a:pt x="97483" y="69235"/>
                </a:lnTo>
                <a:lnTo>
                  <a:pt x="102196" y="70338"/>
                </a:lnTo>
                <a:lnTo>
                  <a:pt x="105834" y="70632"/>
                </a:lnTo>
                <a:lnTo>
                  <a:pt x="110243" y="70829"/>
                </a:lnTo>
                <a:lnTo>
                  <a:pt x="123285" y="71104"/>
                </a:lnTo>
                <a:lnTo>
                  <a:pt x="131839" y="71198"/>
                </a:lnTo>
                <a:lnTo>
                  <a:pt x="134526" y="69221"/>
                </a:lnTo>
                <a:lnTo>
                  <a:pt x="138301" y="65919"/>
                </a:lnTo>
                <a:lnTo>
                  <a:pt x="142803" y="61733"/>
                </a:lnTo>
                <a:lnTo>
                  <a:pt x="145804" y="57951"/>
                </a:lnTo>
                <a:lnTo>
                  <a:pt x="147804" y="54436"/>
                </a:lnTo>
                <a:lnTo>
                  <a:pt x="151015" y="46408"/>
                </a:lnTo>
                <a:lnTo>
                  <a:pt x="151278" y="44757"/>
                </a:lnTo>
                <a:lnTo>
                  <a:pt x="151454" y="42664"/>
                </a:lnTo>
                <a:lnTo>
                  <a:pt x="151570" y="40277"/>
                </a:lnTo>
                <a:lnTo>
                  <a:pt x="150656" y="35709"/>
                </a:lnTo>
                <a:lnTo>
                  <a:pt x="149055" y="29686"/>
                </a:lnTo>
                <a:lnTo>
                  <a:pt x="146995" y="22695"/>
                </a:lnTo>
                <a:lnTo>
                  <a:pt x="144630" y="17043"/>
                </a:lnTo>
                <a:lnTo>
                  <a:pt x="142061" y="12282"/>
                </a:lnTo>
                <a:lnTo>
                  <a:pt x="135549" y="2252"/>
                </a:lnTo>
                <a:lnTo>
                  <a:pt x="134022" y="1429"/>
                </a:lnTo>
                <a:lnTo>
                  <a:pt x="129680" y="515"/>
                </a:lnTo>
                <a:lnTo>
                  <a:pt x="126398" y="0"/>
                </a:lnTo>
                <a:lnTo>
                  <a:pt x="125937" y="920"/>
                </a:lnTo>
                <a:lnTo>
                  <a:pt x="125630" y="2525"/>
                </a:lnTo>
                <a:lnTo>
                  <a:pt x="125425" y="4588"/>
                </a:lnTo>
                <a:lnTo>
                  <a:pt x="124297" y="6955"/>
                </a:lnTo>
                <a:lnTo>
                  <a:pt x="122552" y="9526"/>
                </a:lnTo>
                <a:lnTo>
                  <a:pt x="120397" y="12231"/>
                </a:lnTo>
                <a:lnTo>
                  <a:pt x="118960" y="16019"/>
                </a:lnTo>
                <a:lnTo>
                  <a:pt x="118002" y="20529"/>
                </a:lnTo>
                <a:lnTo>
                  <a:pt x="117363" y="25520"/>
                </a:lnTo>
                <a:lnTo>
                  <a:pt x="116938" y="29840"/>
                </a:lnTo>
                <a:lnTo>
                  <a:pt x="116654" y="33711"/>
                </a:lnTo>
                <a:lnTo>
                  <a:pt x="116465" y="37285"/>
                </a:lnTo>
                <a:lnTo>
                  <a:pt x="117331" y="40659"/>
                </a:lnTo>
                <a:lnTo>
                  <a:pt x="118900" y="43901"/>
                </a:lnTo>
                <a:lnTo>
                  <a:pt x="120939" y="47055"/>
                </a:lnTo>
                <a:lnTo>
                  <a:pt x="123290" y="50149"/>
                </a:lnTo>
                <a:lnTo>
                  <a:pt x="125850" y="53204"/>
                </a:lnTo>
                <a:lnTo>
                  <a:pt x="128548" y="56233"/>
                </a:lnTo>
                <a:lnTo>
                  <a:pt x="130347" y="59245"/>
                </a:lnTo>
                <a:lnTo>
                  <a:pt x="131547" y="62245"/>
                </a:lnTo>
                <a:lnTo>
                  <a:pt x="142875" y="7122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999"/>
          <p:cNvSpPr/>
          <p:nvPr/>
        </p:nvSpPr>
        <p:spPr>
          <a:xfrm>
            <a:off x="5866804" y="6107906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1000"/>
          <p:cNvSpPr/>
          <p:nvPr/>
        </p:nvSpPr>
        <p:spPr>
          <a:xfrm>
            <a:off x="5875734" y="6018609"/>
            <a:ext cx="71438" cy="60682"/>
          </a:xfrm>
          <a:custGeom>
            <a:avLst/>
            <a:gdLst/>
            <a:ahLst/>
            <a:cxnLst/>
            <a:rect l="0" t="0" r="0" b="0"/>
            <a:pathLst>
              <a:path w="71438" h="60682">
                <a:moveTo>
                  <a:pt x="0" y="26789"/>
                </a:moveTo>
                <a:lnTo>
                  <a:pt x="4741" y="36270"/>
                </a:lnTo>
                <a:lnTo>
                  <a:pt x="7129" y="40055"/>
                </a:lnTo>
                <a:lnTo>
                  <a:pt x="9713" y="43570"/>
                </a:lnTo>
                <a:lnTo>
                  <a:pt x="12429" y="46906"/>
                </a:lnTo>
                <a:lnTo>
                  <a:pt x="14239" y="50122"/>
                </a:lnTo>
                <a:lnTo>
                  <a:pt x="15446" y="53259"/>
                </a:lnTo>
                <a:lnTo>
                  <a:pt x="16250" y="56342"/>
                </a:lnTo>
                <a:lnTo>
                  <a:pt x="17779" y="58397"/>
                </a:lnTo>
                <a:lnTo>
                  <a:pt x="19790" y="59767"/>
                </a:lnTo>
                <a:lnTo>
                  <a:pt x="22123" y="60681"/>
                </a:lnTo>
                <a:lnTo>
                  <a:pt x="23679" y="59306"/>
                </a:lnTo>
                <a:lnTo>
                  <a:pt x="24715" y="56404"/>
                </a:lnTo>
                <a:lnTo>
                  <a:pt x="25406" y="52486"/>
                </a:lnTo>
                <a:lnTo>
                  <a:pt x="26859" y="47889"/>
                </a:lnTo>
                <a:lnTo>
                  <a:pt x="28820" y="42840"/>
                </a:lnTo>
                <a:lnTo>
                  <a:pt x="31120" y="37489"/>
                </a:lnTo>
                <a:lnTo>
                  <a:pt x="33645" y="32930"/>
                </a:lnTo>
                <a:lnTo>
                  <a:pt x="36320" y="28899"/>
                </a:lnTo>
                <a:lnTo>
                  <a:pt x="39096" y="25219"/>
                </a:lnTo>
                <a:lnTo>
                  <a:pt x="42931" y="20781"/>
                </a:lnTo>
                <a:lnTo>
                  <a:pt x="47473" y="15839"/>
                </a:lnTo>
                <a:lnTo>
                  <a:pt x="52484" y="10559"/>
                </a:lnTo>
                <a:lnTo>
                  <a:pt x="56818" y="7039"/>
                </a:lnTo>
                <a:lnTo>
                  <a:pt x="60699" y="4693"/>
                </a:lnTo>
                <a:lnTo>
                  <a:pt x="7143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1001"/>
          <p:cNvSpPr/>
          <p:nvPr/>
        </p:nvSpPr>
        <p:spPr>
          <a:xfrm>
            <a:off x="5875995" y="5973960"/>
            <a:ext cx="53318" cy="178595"/>
          </a:xfrm>
          <a:custGeom>
            <a:avLst/>
            <a:gdLst/>
            <a:ahLst/>
            <a:cxnLst/>
            <a:rect l="0" t="0" r="0" b="0"/>
            <a:pathLst>
              <a:path w="53318" h="178595">
                <a:moveTo>
                  <a:pt x="53317" y="0"/>
                </a:moveTo>
                <a:lnTo>
                  <a:pt x="48577" y="4741"/>
                </a:lnTo>
                <a:lnTo>
                  <a:pt x="46188" y="6137"/>
                </a:lnTo>
                <a:lnTo>
                  <a:pt x="43604" y="7068"/>
                </a:lnTo>
                <a:lnTo>
                  <a:pt x="37066" y="8562"/>
                </a:lnTo>
                <a:lnTo>
                  <a:pt x="35538" y="9677"/>
                </a:lnTo>
                <a:lnTo>
                  <a:pt x="33527" y="11413"/>
                </a:lnTo>
                <a:lnTo>
                  <a:pt x="31194" y="13562"/>
                </a:lnTo>
                <a:lnTo>
                  <a:pt x="25956" y="18595"/>
                </a:lnTo>
                <a:lnTo>
                  <a:pt x="23170" y="21327"/>
                </a:lnTo>
                <a:lnTo>
                  <a:pt x="19328" y="24140"/>
                </a:lnTo>
                <a:lnTo>
                  <a:pt x="14783" y="27007"/>
                </a:lnTo>
                <a:lnTo>
                  <a:pt x="9768" y="29911"/>
                </a:lnTo>
                <a:lnTo>
                  <a:pt x="6425" y="32840"/>
                </a:lnTo>
                <a:lnTo>
                  <a:pt x="4197" y="35784"/>
                </a:lnTo>
                <a:lnTo>
                  <a:pt x="2711" y="38739"/>
                </a:lnTo>
                <a:lnTo>
                  <a:pt x="1720" y="41701"/>
                </a:lnTo>
                <a:lnTo>
                  <a:pt x="1059" y="44668"/>
                </a:lnTo>
                <a:lnTo>
                  <a:pt x="619" y="47638"/>
                </a:lnTo>
                <a:lnTo>
                  <a:pt x="326" y="50611"/>
                </a:lnTo>
                <a:lnTo>
                  <a:pt x="130" y="53584"/>
                </a:lnTo>
                <a:lnTo>
                  <a:pt x="0" y="56559"/>
                </a:lnTo>
                <a:lnTo>
                  <a:pt x="905" y="59534"/>
                </a:lnTo>
                <a:lnTo>
                  <a:pt x="2500" y="62510"/>
                </a:lnTo>
                <a:lnTo>
                  <a:pt x="4557" y="65486"/>
                </a:lnTo>
                <a:lnTo>
                  <a:pt x="6919" y="70447"/>
                </a:lnTo>
                <a:lnTo>
                  <a:pt x="9487" y="76730"/>
                </a:lnTo>
                <a:lnTo>
                  <a:pt x="12190" y="83896"/>
                </a:lnTo>
                <a:lnTo>
                  <a:pt x="15977" y="90657"/>
                </a:lnTo>
                <a:lnTo>
                  <a:pt x="20487" y="97150"/>
                </a:lnTo>
                <a:lnTo>
                  <a:pt x="25477" y="103462"/>
                </a:lnTo>
                <a:lnTo>
                  <a:pt x="29796" y="109655"/>
                </a:lnTo>
                <a:lnTo>
                  <a:pt x="33668" y="115767"/>
                </a:lnTo>
                <a:lnTo>
                  <a:pt x="37241" y="121827"/>
                </a:lnTo>
                <a:lnTo>
                  <a:pt x="40615" y="127851"/>
                </a:lnTo>
                <a:lnTo>
                  <a:pt x="47010" y="139836"/>
                </a:lnTo>
                <a:lnTo>
                  <a:pt x="49113" y="144818"/>
                </a:lnTo>
                <a:lnTo>
                  <a:pt x="50514" y="149131"/>
                </a:lnTo>
                <a:lnTo>
                  <a:pt x="52763" y="158443"/>
                </a:lnTo>
                <a:lnTo>
                  <a:pt x="51956" y="160199"/>
                </a:lnTo>
                <a:lnTo>
                  <a:pt x="50425" y="162362"/>
                </a:lnTo>
                <a:lnTo>
                  <a:pt x="48413" y="164796"/>
                </a:lnTo>
                <a:lnTo>
                  <a:pt x="46079" y="167412"/>
                </a:lnTo>
                <a:lnTo>
                  <a:pt x="35458" y="17859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1002"/>
          <p:cNvSpPr/>
          <p:nvPr/>
        </p:nvSpPr>
        <p:spPr>
          <a:xfrm>
            <a:off x="7206257" y="4446984"/>
            <a:ext cx="437556" cy="125017"/>
          </a:xfrm>
          <a:custGeom>
            <a:avLst/>
            <a:gdLst/>
            <a:ahLst/>
            <a:cxnLst/>
            <a:rect l="0" t="0" r="0" b="0"/>
            <a:pathLst>
              <a:path w="437556" h="125017">
                <a:moveTo>
                  <a:pt x="0" y="0"/>
                </a:moveTo>
                <a:lnTo>
                  <a:pt x="23703" y="4740"/>
                </a:lnTo>
                <a:lnTo>
                  <a:pt x="32669" y="7129"/>
                </a:lnTo>
                <a:lnTo>
                  <a:pt x="40631" y="9714"/>
                </a:lnTo>
                <a:lnTo>
                  <a:pt x="47923" y="12429"/>
                </a:lnTo>
                <a:lnTo>
                  <a:pt x="54769" y="15231"/>
                </a:lnTo>
                <a:lnTo>
                  <a:pt x="61318" y="18092"/>
                </a:lnTo>
                <a:lnTo>
                  <a:pt x="67668" y="20990"/>
                </a:lnTo>
                <a:lnTo>
                  <a:pt x="80015" y="24212"/>
                </a:lnTo>
                <a:lnTo>
                  <a:pt x="92117" y="26636"/>
                </a:lnTo>
                <a:lnTo>
                  <a:pt x="98122" y="28671"/>
                </a:lnTo>
                <a:lnTo>
                  <a:pt x="104110" y="31020"/>
                </a:lnTo>
                <a:lnTo>
                  <a:pt x="118702" y="36276"/>
                </a:lnTo>
                <a:lnTo>
                  <a:pt x="126759" y="39067"/>
                </a:lnTo>
                <a:lnTo>
                  <a:pt x="134115" y="41920"/>
                </a:lnTo>
                <a:lnTo>
                  <a:pt x="141004" y="44814"/>
                </a:lnTo>
                <a:lnTo>
                  <a:pt x="147581" y="47735"/>
                </a:lnTo>
                <a:lnTo>
                  <a:pt x="154942" y="49683"/>
                </a:lnTo>
                <a:lnTo>
                  <a:pt x="162827" y="50981"/>
                </a:lnTo>
                <a:lnTo>
                  <a:pt x="171059" y="51847"/>
                </a:lnTo>
                <a:lnTo>
                  <a:pt x="187461" y="55400"/>
                </a:lnTo>
                <a:lnTo>
                  <a:pt x="234791" y="67286"/>
                </a:lnTo>
                <a:lnTo>
                  <a:pt x="255746" y="73631"/>
                </a:lnTo>
                <a:lnTo>
                  <a:pt x="273685" y="79845"/>
                </a:lnTo>
                <a:lnTo>
                  <a:pt x="289613" y="85973"/>
                </a:lnTo>
                <a:lnTo>
                  <a:pt x="303208" y="90057"/>
                </a:lnTo>
                <a:lnTo>
                  <a:pt x="315249" y="92780"/>
                </a:lnTo>
                <a:lnTo>
                  <a:pt x="326252" y="94596"/>
                </a:lnTo>
                <a:lnTo>
                  <a:pt x="335571" y="96798"/>
                </a:lnTo>
                <a:lnTo>
                  <a:pt x="343769" y="99259"/>
                </a:lnTo>
                <a:lnTo>
                  <a:pt x="351218" y="101891"/>
                </a:lnTo>
                <a:lnTo>
                  <a:pt x="358169" y="104638"/>
                </a:lnTo>
                <a:lnTo>
                  <a:pt x="364787" y="107462"/>
                </a:lnTo>
                <a:lnTo>
                  <a:pt x="371184" y="110337"/>
                </a:lnTo>
                <a:lnTo>
                  <a:pt x="380409" y="113245"/>
                </a:lnTo>
                <a:lnTo>
                  <a:pt x="391521" y="116177"/>
                </a:lnTo>
                <a:lnTo>
                  <a:pt x="437555" y="12501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1003"/>
          <p:cNvSpPr/>
          <p:nvPr/>
        </p:nvSpPr>
        <p:spPr>
          <a:xfrm>
            <a:off x="7768828" y="4500562"/>
            <a:ext cx="26462" cy="181293"/>
          </a:xfrm>
          <a:custGeom>
            <a:avLst/>
            <a:gdLst/>
            <a:ahLst/>
            <a:cxnLst/>
            <a:rect l="0" t="0" r="0" b="0"/>
            <a:pathLst>
              <a:path w="26462" h="181293">
                <a:moveTo>
                  <a:pt x="0" y="0"/>
                </a:moveTo>
                <a:lnTo>
                  <a:pt x="4740" y="4740"/>
                </a:lnTo>
                <a:lnTo>
                  <a:pt x="6136" y="8121"/>
                </a:lnTo>
                <a:lnTo>
                  <a:pt x="7067" y="12360"/>
                </a:lnTo>
                <a:lnTo>
                  <a:pt x="8561" y="23939"/>
                </a:lnTo>
                <a:lnTo>
                  <a:pt x="8766" y="38752"/>
                </a:lnTo>
                <a:lnTo>
                  <a:pt x="8820" y="49647"/>
                </a:lnTo>
                <a:lnTo>
                  <a:pt x="9849" y="58895"/>
                </a:lnTo>
                <a:lnTo>
                  <a:pt x="11527" y="67045"/>
                </a:lnTo>
                <a:lnTo>
                  <a:pt x="13638" y="74462"/>
                </a:lnTo>
                <a:lnTo>
                  <a:pt x="15045" y="80399"/>
                </a:lnTo>
                <a:lnTo>
                  <a:pt x="15983" y="85349"/>
                </a:lnTo>
                <a:lnTo>
                  <a:pt x="16609" y="89642"/>
                </a:lnTo>
                <a:lnTo>
                  <a:pt x="17025" y="97465"/>
                </a:lnTo>
                <a:lnTo>
                  <a:pt x="17488" y="119385"/>
                </a:lnTo>
                <a:lnTo>
                  <a:pt x="18604" y="129200"/>
                </a:lnTo>
                <a:lnTo>
                  <a:pt x="20340" y="137727"/>
                </a:lnTo>
                <a:lnTo>
                  <a:pt x="22490" y="145396"/>
                </a:lnTo>
                <a:lnTo>
                  <a:pt x="23923" y="152493"/>
                </a:lnTo>
                <a:lnTo>
                  <a:pt x="24879" y="159209"/>
                </a:lnTo>
                <a:lnTo>
                  <a:pt x="25515" y="165671"/>
                </a:lnTo>
                <a:lnTo>
                  <a:pt x="25940" y="170971"/>
                </a:lnTo>
                <a:lnTo>
                  <a:pt x="26222" y="175496"/>
                </a:lnTo>
                <a:lnTo>
                  <a:pt x="26461" y="18129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1004"/>
          <p:cNvSpPr/>
          <p:nvPr/>
        </p:nvSpPr>
        <p:spPr>
          <a:xfrm>
            <a:off x="7652742" y="4598789"/>
            <a:ext cx="90232" cy="72231"/>
          </a:xfrm>
          <a:custGeom>
            <a:avLst/>
            <a:gdLst/>
            <a:ahLst/>
            <a:cxnLst/>
            <a:rect l="0" t="0" r="0" b="0"/>
            <a:pathLst>
              <a:path w="90232" h="72231">
                <a:moveTo>
                  <a:pt x="90231" y="72230"/>
                </a:moveTo>
                <a:lnTo>
                  <a:pt x="81578" y="63683"/>
                </a:lnTo>
                <a:lnTo>
                  <a:pt x="59898" y="42036"/>
                </a:lnTo>
                <a:lnTo>
                  <a:pt x="54815" y="37946"/>
                </a:lnTo>
                <a:lnTo>
                  <a:pt x="48449" y="33235"/>
                </a:lnTo>
                <a:lnTo>
                  <a:pt x="41230" y="28109"/>
                </a:lnTo>
                <a:lnTo>
                  <a:pt x="34432" y="23700"/>
                </a:lnTo>
                <a:lnTo>
                  <a:pt x="27915" y="19769"/>
                </a:lnTo>
                <a:lnTo>
                  <a:pt x="21587" y="16156"/>
                </a:lnTo>
                <a:lnTo>
                  <a:pt x="16375" y="13747"/>
                </a:lnTo>
                <a:lnTo>
                  <a:pt x="11909" y="12141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1005"/>
          <p:cNvSpPr/>
          <p:nvPr/>
        </p:nvSpPr>
        <p:spPr>
          <a:xfrm>
            <a:off x="7795617" y="4438501"/>
            <a:ext cx="97337" cy="218589"/>
          </a:xfrm>
          <a:custGeom>
            <a:avLst/>
            <a:gdLst/>
            <a:ahLst/>
            <a:cxnLst/>
            <a:rect l="0" t="0" r="0" b="0"/>
            <a:pathLst>
              <a:path w="97337" h="218589">
                <a:moveTo>
                  <a:pt x="0" y="70991"/>
                </a:moveTo>
                <a:lnTo>
                  <a:pt x="0" y="80472"/>
                </a:lnTo>
                <a:lnTo>
                  <a:pt x="992" y="84257"/>
                </a:lnTo>
                <a:lnTo>
                  <a:pt x="2646" y="87772"/>
                </a:lnTo>
                <a:lnTo>
                  <a:pt x="4740" y="91108"/>
                </a:lnTo>
                <a:lnTo>
                  <a:pt x="6137" y="96309"/>
                </a:lnTo>
                <a:lnTo>
                  <a:pt x="7067" y="102752"/>
                </a:lnTo>
                <a:lnTo>
                  <a:pt x="7688" y="110024"/>
                </a:lnTo>
                <a:lnTo>
                  <a:pt x="9094" y="116857"/>
                </a:lnTo>
                <a:lnTo>
                  <a:pt x="11024" y="123396"/>
                </a:lnTo>
                <a:lnTo>
                  <a:pt x="13302" y="129740"/>
                </a:lnTo>
                <a:lnTo>
                  <a:pt x="15813" y="135954"/>
                </a:lnTo>
                <a:lnTo>
                  <a:pt x="18480" y="142081"/>
                </a:lnTo>
                <a:lnTo>
                  <a:pt x="21250" y="148150"/>
                </a:lnTo>
                <a:lnTo>
                  <a:pt x="24088" y="156165"/>
                </a:lnTo>
                <a:lnTo>
                  <a:pt x="26973" y="165476"/>
                </a:lnTo>
                <a:lnTo>
                  <a:pt x="29889" y="175653"/>
                </a:lnTo>
                <a:lnTo>
                  <a:pt x="32824" y="183430"/>
                </a:lnTo>
                <a:lnTo>
                  <a:pt x="35773" y="189606"/>
                </a:lnTo>
                <a:lnTo>
                  <a:pt x="38731" y="194716"/>
                </a:lnTo>
                <a:lnTo>
                  <a:pt x="40703" y="199115"/>
                </a:lnTo>
                <a:lnTo>
                  <a:pt x="42018" y="203040"/>
                </a:lnTo>
                <a:lnTo>
                  <a:pt x="42896" y="206648"/>
                </a:lnTo>
                <a:lnTo>
                  <a:pt x="44471" y="209054"/>
                </a:lnTo>
                <a:lnTo>
                  <a:pt x="46515" y="210658"/>
                </a:lnTo>
                <a:lnTo>
                  <a:pt x="48870" y="211727"/>
                </a:lnTo>
                <a:lnTo>
                  <a:pt x="50439" y="213432"/>
                </a:lnTo>
                <a:lnTo>
                  <a:pt x="51485" y="215561"/>
                </a:lnTo>
                <a:lnTo>
                  <a:pt x="52183" y="217972"/>
                </a:lnTo>
                <a:lnTo>
                  <a:pt x="52648" y="218588"/>
                </a:lnTo>
                <a:lnTo>
                  <a:pt x="52958" y="218006"/>
                </a:lnTo>
                <a:lnTo>
                  <a:pt x="53524" y="211583"/>
                </a:lnTo>
                <a:lnTo>
                  <a:pt x="53568" y="196768"/>
                </a:lnTo>
                <a:lnTo>
                  <a:pt x="52579" y="192545"/>
                </a:lnTo>
                <a:lnTo>
                  <a:pt x="50928" y="188739"/>
                </a:lnTo>
                <a:lnTo>
                  <a:pt x="48835" y="185208"/>
                </a:lnTo>
                <a:lnTo>
                  <a:pt x="46446" y="180870"/>
                </a:lnTo>
                <a:lnTo>
                  <a:pt x="41148" y="170758"/>
                </a:lnTo>
                <a:lnTo>
                  <a:pt x="38346" y="164291"/>
                </a:lnTo>
                <a:lnTo>
                  <a:pt x="35486" y="157004"/>
                </a:lnTo>
                <a:lnTo>
                  <a:pt x="32587" y="149168"/>
                </a:lnTo>
                <a:lnTo>
                  <a:pt x="29662" y="141961"/>
                </a:lnTo>
                <a:lnTo>
                  <a:pt x="26720" y="135171"/>
                </a:lnTo>
                <a:lnTo>
                  <a:pt x="23766" y="128660"/>
                </a:lnTo>
                <a:lnTo>
                  <a:pt x="21798" y="122336"/>
                </a:lnTo>
                <a:lnTo>
                  <a:pt x="20484" y="116135"/>
                </a:lnTo>
                <a:lnTo>
                  <a:pt x="19609" y="110016"/>
                </a:lnTo>
                <a:lnTo>
                  <a:pt x="18034" y="102961"/>
                </a:lnTo>
                <a:lnTo>
                  <a:pt x="15991" y="95281"/>
                </a:lnTo>
                <a:lnTo>
                  <a:pt x="13638" y="87184"/>
                </a:lnTo>
                <a:lnTo>
                  <a:pt x="11076" y="80794"/>
                </a:lnTo>
                <a:lnTo>
                  <a:pt x="8376" y="75542"/>
                </a:lnTo>
                <a:lnTo>
                  <a:pt x="5584" y="71048"/>
                </a:lnTo>
                <a:lnTo>
                  <a:pt x="3723" y="66068"/>
                </a:lnTo>
                <a:lnTo>
                  <a:pt x="2482" y="60763"/>
                </a:lnTo>
                <a:lnTo>
                  <a:pt x="1655" y="55243"/>
                </a:lnTo>
                <a:lnTo>
                  <a:pt x="1103" y="50570"/>
                </a:lnTo>
                <a:lnTo>
                  <a:pt x="735" y="46463"/>
                </a:lnTo>
                <a:lnTo>
                  <a:pt x="490" y="42733"/>
                </a:lnTo>
                <a:lnTo>
                  <a:pt x="218" y="35942"/>
                </a:lnTo>
                <a:lnTo>
                  <a:pt x="97" y="28625"/>
                </a:lnTo>
                <a:lnTo>
                  <a:pt x="43" y="18758"/>
                </a:lnTo>
                <a:lnTo>
                  <a:pt x="1021" y="15333"/>
                </a:lnTo>
                <a:lnTo>
                  <a:pt x="2665" y="13050"/>
                </a:lnTo>
                <a:lnTo>
                  <a:pt x="4753" y="11527"/>
                </a:lnTo>
                <a:lnTo>
                  <a:pt x="6145" y="9520"/>
                </a:lnTo>
                <a:lnTo>
                  <a:pt x="7692" y="4644"/>
                </a:lnTo>
                <a:lnTo>
                  <a:pt x="9097" y="2948"/>
                </a:lnTo>
                <a:lnTo>
                  <a:pt x="11025" y="1816"/>
                </a:lnTo>
                <a:lnTo>
                  <a:pt x="13304" y="1062"/>
                </a:lnTo>
                <a:lnTo>
                  <a:pt x="15814" y="559"/>
                </a:lnTo>
                <a:lnTo>
                  <a:pt x="18481" y="224"/>
                </a:lnTo>
                <a:lnTo>
                  <a:pt x="21250" y="0"/>
                </a:lnTo>
                <a:lnTo>
                  <a:pt x="24088" y="843"/>
                </a:lnTo>
                <a:lnTo>
                  <a:pt x="26973" y="2398"/>
                </a:lnTo>
                <a:lnTo>
                  <a:pt x="29889" y="4426"/>
                </a:lnTo>
                <a:lnTo>
                  <a:pt x="32824" y="5778"/>
                </a:lnTo>
                <a:lnTo>
                  <a:pt x="35773" y="6680"/>
                </a:lnTo>
                <a:lnTo>
                  <a:pt x="38731" y="7281"/>
                </a:lnTo>
                <a:lnTo>
                  <a:pt x="40703" y="8674"/>
                </a:lnTo>
                <a:lnTo>
                  <a:pt x="42018" y="10595"/>
                </a:lnTo>
                <a:lnTo>
                  <a:pt x="42896" y="12867"/>
                </a:lnTo>
                <a:lnTo>
                  <a:pt x="44471" y="14383"/>
                </a:lnTo>
                <a:lnTo>
                  <a:pt x="46515" y="15393"/>
                </a:lnTo>
                <a:lnTo>
                  <a:pt x="48870" y="16066"/>
                </a:lnTo>
                <a:lnTo>
                  <a:pt x="51431" y="17507"/>
                </a:lnTo>
                <a:lnTo>
                  <a:pt x="54131" y="19460"/>
                </a:lnTo>
                <a:lnTo>
                  <a:pt x="56923" y="21754"/>
                </a:lnTo>
                <a:lnTo>
                  <a:pt x="59777" y="24276"/>
                </a:lnTo>
                <a:lnTo>
                  <a:pt x="65593" y="29723"/>
                </a:lnTo>
                <a:lnTo>
                  <a:pt x="74446" y="38368"/>
                </a:lnTo>
                <a:lnTo>
                  <a:pt x="78404" y="43289"/>
                </a:lnTo>
                <a:lnTo>
                  <a:pt x="83027" y="49547"/>
                </a:lnTo>
                <a:lnTo>
                  <a:pt x="88094" y="56695"/>
                </a:lnTo>
                <a:lnTo>
                  <a:pt x="91471" y="62452"/>
                </a:lnTo>
                <a:lnTo>
                  <a:pt x="93723" y="67283"/>
                </a:lnTo>
                <a:lnTo>
                  <a:pt x="95223" y="71495"/>
                </a:lnTo>
                <a:lnTo>
                  <a:pt x="96225" y="75296"/>
                </a:lnTo>
                <a:lnTo>
                  <a:pt x="96892" y="78822"/>
                </a:lnTo>
                <a:lnTo>
                  <a:pt x="97336" y="82164"/>
                </a:lnTo>
                <a:lnTo>
                  <a:pt x="96641" y="84393"/>
                </a:lnTo>
                <a:lnTo>
                  <a:pt x="95185" y="85879"/>
                </a:lnTo>
                <a:lnTo>
                  <a:pt x="93223" y="86869"/>
                </a:lnTo>
                <a:lnTo>
                  <a:pt x="90922" y="88522"/>
                </a:lnTo>
                <a:lnTo>
                  <a:pt x="88396" y="90616"/>
                </a:lnTo>
                <a:lnTo>
                  <a:pt x="85719" y="93004"/>
                </a:lnTo>
                <a:lnTo>
                  <a:pt x="82943" y="94596"/>
                </a:lnTo>
                <a:lnTo>
                  <a:pt x="80099" y="95657"/>
                </a:lnTo>
                <a:lnTo>
                  <a:pt x="77212" y="96365"/>
                </a:lnTo>
                <a:lnTo>
                  <a:pt x="71319" y="96836"/>
                </a:lnTo>
                <a:lnTo>
                  <a:pt x="63421" y="97151"/>
                </a:lnTo>
                <a:lnTo>
                  <a:pt x="35718" y="9778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1006"/>
          <p:cNvSpPr/>
          <p:nvPr/>
        </p:nvSpPr>
        <p:spPr>
          <a:xfrm>
            <a:off x="7000875" y="4616648"/>
            <a:ext cx="531997" cy="160735"/>
          </a:xfrm>
          <a:custGeom>
            <a:avLst/>
            <a:gdLst/>
            <a:ahLst/>
            <a:cxnLst/>
            <a:rect l="0" t="0" r="0" b="0"/>
            <a:pathLst>
              <a:path w="531997" h="160735">
                <a:moveTo>
                  <a:pt x="526851" y="0"/>
                </a:moveTo>
                <a:lnTo>
                  <a:pt x="531996" y="0"/>
                </a:lnTo>
                <a:lnTo>
                  <a:pt x="529799" y="0"/>
                </a:lnTo>
                <a:lnTo>
                  <a:pt x="528816" y="993"/>
                </a:lnTo>
                <a:lnTo>
                  <a:pt x="528161" y="2646"/>
                </a:lnTo>
                <a:lnTo>
                  <a:pt x="527725" y="4741"/>
                </a:lnTo>
                <a:lnTo>
                  <a:pt x="526441" y="6137"/>
                </a:lnTo>
                <a:lnTo>
                  <a:pt x="524594" y="7068"/>
                </a:lnTo>
                <a:lnTo>
                  <a:pt x="522369" y="7689"/>
                </a:lnTo>
                <a:lnTo>
                  <a:pt x="517252" y="11024"/>
                </a:lnTo>
                <a:lnTo>
                  <a:pt x="514498" y="13302"/>
                </a:lnTo>
                <a:lnTo>
                  <a:pt x="511671" y="14822"/>
                </a:lnTo>
                <a:lnTo>
                  <a:pt x="501958" y="17952"/>
                </a:lnTo>
                <a:lnTo>
                  <a:pt x="492307" y="22200"/>
                </a:lnTo>
                <a:lnTo>
                  <a:pt x="475715" y="30170"/>
                </a:lnTo>
                <a:lnTo>
                  <a:pt x="464106" y="33253"/>
                </a:lnTo>
                <a:lnTo>
                  <a:pt x="452332" y="35614"/>
                </a:lnTo>
                <a:lnTo>
                  <a:pt x="440484" y="39972"/>
                </a:lnTo>
                <a:lnTo>
                  <a:pt x="428604" y="42570"/>
                </a:lnTo>
                <a:lnTo>
                  <a:pt x="422657" y="43263"/>
                </a:lnTo>
                <a:lnTo>
                  <a:pt x="409764" y="45709"/>
                </a:lnTo>
                <a:lnTo>
                  <a:pt x="371625" y="53719"/>
                </a:lnTo>
                <a:lnTo>
                  <a:pt x="353914" y="58633"/>
                </a:lnTo>
                <a:lnTo>
                  <a:pt x="338138" y="63893"/>
                </a:lnTo>
                <a:lnTo>
                  <a:pt x="323652" y="69385"/>
                </a:lnTo>
                <a:lnTo>
                  <a:pt x="312010" y="73045"/>
                </a:lnTo>
                <a:lnTo>
                  <a:pt x="302264" y="75486"/>
                </a:lnTo>
                <a:lnTo>
                  <a:pt x="286144" y="79190"/>
                </a:lnTo>
                <a:lnTo>
                  <a:pt x="272365" y="84144"/>
                </a:lnTo>
                <a:lnTo>
                  <a:pt x="259626" y="87007"/>
                </a:lnTo>
                <a:lnTo>
                  <a:pt x="245366" y="89271"/>
                </a:lnTo>
                <a:lnTo>
                  <a:pt x="225799" y="93585"/>
                </a:lnTo>
                <a:lnTo>
                  <a:pt x="217009" y="96124"/>
                </a:lnTo>
                <a:lnTo>
                  <a:pt x="209165" y="98810"/>
                </a:lnTo>
                <a:lnTo>
                  <a:pt x="195157" y="103447"/>
                </a:lnTo>
                <a:lnTo>
                  <a:pt x="182317" y="105507"/>
                </a:lnTo>
                <a:lnTo>
                  <a:pt x="169995" y="109069"/>
                </a:lnTo>
                <a:lnTo>
                  <a:pt x="157905" y="112967"/>
                </a:lnTo>
                <a:lnTo>
                  <a:pt x="145917" y="114700"/>
                </a:lnTo>
                <a:lnTo>
                  <a:pt x="133974" y="118116"/>
                </a:lnTo>
                <a:lnTo>
                  <a:pt x="118740" y="122971"/>
                </a:lnTo>
                <a:lnTo>
                  <a:pt x="110320" y="125099"/>
                </a:lnTo>
                <a:lnTo>
                  <a:pt x="99963" y="129353"/>
                </a:lnTo>
                <a:lnTo>
                  <a:pt x="83282" y="134030"/>
                </a:lnTo>
                <a:lnTo>
                  <a:pt x="73063" y="138283"/>
                </a:lnTo>
                <a:lnTo>
                  <a:pt x="60894" y="141514"/>
                </a:lnTo>
                <a:lnTo>
                  <a:pt x="46901" y="143598"/>
                </a:lnTo>
                <a:lnTo>
                  <a:pt x="37051" y="147496"/>
                </a:lnTo>
                <a:lnTo>
                  <a:pt x="32638" y="149924"/>
                </a:lnTo>
                <a:lnTo>
                  <a:pt x="28704" y="152536"/>
                </a:lnTo>
                <a:lnTo>
                  <a:pt x="25089" y="155269"/>
                </a:lnTo>
                <a:lnTo>
                  <a:pt x="18426" y="158305"/>
                </a:lnTo>
                <a:lnTo>
                  <a:pt x="9097" y="160015"/>
                </a:lnTo>
                <a:lnTo>
                  <a:pt x="0" y="16073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1007"/>
          <p:cNvSpPr/>
          <p:nvPr/>
        </p:nvSpPr>
        <p:spPr>
          <a:xfrm>
            <a:off x="6581179" y="4688085"/>
            <a:ext cx="141623" cy="185792"/>
          </a:xfrm>
          <a:custGeom>
            <a:avLst/>
            <a:gdLst/>
            <a:ahLst/>
            <a:cxnLst/>
            <a:rect l="0" t="0" r="0" b="0"/>
            <a:pathLst>
              <a:path w="141623" h="185792">
                <a:moveTo>
                  <a:pt x="125016" y="0"/>
                </a:moveTo>
                <a:lnTo>
                  <a:pt x="120276" y="0"/>
                </a:lnTo>
                <a:lnTo>
                  <a:pt x="118879" y="993"/>
                </a:lnTo>
                <a:lnTo>
                  <a:pt x="117948" y="2646"/>
                </a:lnTo>
                <a:lnTo>
                  <a:pt x="117327" y="4741"/>
                </a:lnTo>
                <a:lnTo>
                  <a:pt x="116913" y="14075"/>
                </a:lnTo>
                <a:lnTo>
                  <a:pt x="116454" y="45612"/>
                </a:lnTo>
                <a:lnTo>
                  <a:pt x="117324" y="58190"/>
                </a:lnTo>
                <a:lnTo>
                  <a:pt x="118896" y="67566"/>
                </a:lnTo>
                <a:lnTo>
                  <a:pt x="120935" y="74810"/>
                </a:lnTo>
                <a:lnTo>
                  <a:pt x="123288" y="84600"/>
                </a:lnTo>
                <a:lnTo>
                  <a:pt x="128547" y="108707"/>
                </a:lnTo>
                <a:lnTo>
                  <a:pt x="130346" y="118112"/>
                </a:lnTo>
                <a:lnTo>
                  <a:pt x="131546" y="125375"/>
                </a:lnTo>
                <a:lnTo>
                  <a:pt x="132346" y="131208"/>
                </a:lnTo>
                <a:lnTo>
                  <a:pt x="132880" y="138074"/>
                </a:lnTo>
                <a:lnTo>
                  <a:pt x="133235" y="145628"/>
                </a:lnTo>
                <a:lnTo>
                  <a:pt x="133805" y="164916"/>
                </a:lnTo>
                <a:lnTo>
                  <a:pt x="134844" y="167491"/>
                </a:lnTo>
                <a:lnTo>
                  <a:pt x="138644" y="172998"/>
                </a:lnTo>
                <a:lnTo>
                  <a:pt x="140995" y="178753"/>
                </a:lnTo>
                <a:lnTo>
                  <a:pt x="141622" y="181677"/>
                </a:lnTo>
                <a:lnTo>
                  <a:pt x="141047" y="183626"/>
                </a:lnTo>
                <a:lnTo>
                  <a:pt x="139672" y="184925"/>
                </a:lnTo>
                <a:lnTo>
                  <a:pt x="137763" y="185791"/>
                </a:lnTo>
                <a:lnTo>
                  <a:pt x="135499" y="185377"/>
                </a:lnTo>
                <a:lnTo>
                  <a:pt x="132997" y="184108"/>
                </a:lnTo>
                <a:lnTo>
                  <a:pt x="126592" y="179683"/>
                </a:lnTo>
                <a:lnTo>
                  <a:pt x="123071" y="176433"/>
                </a:lnTo>
                <a:lnTo>
                  <a:pt x="109876" y="163427"/>
                </a:lnTo>
                <a:lnTo>
                  <a:pt x="104066" y="157632"/>
                </a:lnTo>
                <a:lnTo>
                  <a:pt x="101127" y="153705"/>
                </a:lnTo>
                <a:lnTo>
                  <a:pt x="98176" y="149103"/>
                </a:lnTo>
                <a:lnTo>
                  <a:pt x="95217" y="144051"/>
                </a:lnTo>
                <a:lnTo>
                  <a:pt x="92251" y="139690"/>
                </a:lnTo>
                <a:lnTo>
                  <a:pt x="89282" y="135791"/>
                </a:lnTo>
                <a:lnTo>
                  <a:pt x="86310" y="132199"/>
                </a:lnTo>
                <a:lnTo>
                  <a:pt x="81353" y="127821"/>
                </a:lnTo>
                <a:lnTo>
                  <a:pt x="75072" y="122917"/>
                </a:lnTo>
                <a:lnTo>
                  <a:pt x="67907" y="117664"/>
                </a:lnTo>
                <a:lnTo>
                  <a:pt x="61147" y="113169"/>
                </a:lnTo>
                <a:lnTo>
                  <a:pt x="54655" y="109180"/>
                </a:lnTo>
                <a:lnTo>
                  <a:pt x="48343" y="105530"/>
                </a:lnTo>
                <a:lnTo>
                  <a:pt x="43143" y="102103"/>
                </a:lnTo>
                <a:lnTo>
                  <a:pt x="38684" y="98827"/>
                </a:lnTo>
                <a:lnTo>
                  <a:pt x="34719" y="95650"/>
                </a:lnTo>
                <a:lnTo>
                  <a:pt x="31084" y="92540"/>
                </a:lnTo>
                <a:lnTo>
                  <a:pt x="27667" y="89475"/>
                </a:lnTo>
                <a:lnTo>
                  <a:pt x="24398" y="86439"/>
                </a:lnTo>
                <a:lnTo>
                  <a:pt x="20235" y="83423"/>
                </a:lnTo>
                <a:lnTo>
                  <a:pt x="15474" y="80420"/>
                </a:lnTo>
                <a:lnTo>
                  <a:pt x="0" y="7143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1008"/>
          <p:cNvSpPr/>
          <p:nvPr/>
        </p:nvSpPr>
        <p:spPr>
          <a:xfrm>
            <a:off x="6750843" y="4662806"/>
            <a:ext cx="85286" cy="180746"/>
          </a:xfrm>
          <a:custGeom>
            <a:avLst/>
            <a:gdLst/>
            <a:ahLst/>
            <a:cxnLst/>
            <a:rect l="0" t="0" r="0" b="0"/>
            <a:pathLst>
              <a:path w="85286" h="180746">
                <a:moveTo>
                  <a:pt x="0" y="43139"/>
                </a:moveTo>
                <a:lnTo>
                  <a:pt x="0" y="57360"/>
                </a:lnTo>
                <a:lnTo>
                  <a:pt x="992" y="62542"/>
                </a:lnTo>
                <a:lnTo>
                  <a:pt x="2647" y="66988"/>
                </a:lnTo>
                <a:lnTo>
                  <a:pt x="4741" y="70945"/>
                </a:lnTo>
                <a:lnTo>
                  <a:pt x="7129" y="79535"/>
                </a:lnTo>
                <a:lnTo>
                  <a:pt x="9714" y="91216"/>
                </a:lnTo>
                <a:lnTo>
                  <a:pt x="12429" y="104956"/>
                </a:lnTo>
                <a:lnTo>
                  <a:pt x="15232" y="116100"/>
                </a:lnTo>
                <a:lnTo>
                  <a:pt x="18092" y="125514"/>
                </a:lnTo>
                <a:lnTo>
                  <a:pt x="20991" y="133774"/>
                </a:lnTo>
                <a:lnTo>
                  <a:pt x="24909" y="143250"/>
                </a:lnTo>
                <a:lnTo>
                  <a:pt x="29504" y="153536"/>
                </a:lnTo>
                <a:lnTo>
                  <a:pt x="34552" y="164362"/>
                </a:lnTo>
                <a:lnTo>
                  <a:pt x="38910" y="171579"/>
                </a:lnTo>
                <a:lnTo>
                  <a:pt x="42808" y="176391"/>
                </a:lnTo>
                <a:lnTo>
                  <a:pt x="46397" y="179598"/>
                </a:lnTo>
                <a:lnTo>
                  <a:pt x="47799" y="180745"/>
                </a:lnTo>
                <a:lnTo>
                  <a:pt x="47742" y="180517"/>
                </a:lnTo>
                <a:lnTo>
                  <a:pt x="46711" y="179373"/>
                </a:lnTo>
                <a:lnTo>
                  <a:pt x="46023" y="176625"/>
                </a:lnTo>
                <a:lnTo>
                  <a:pt x="45565" y="172810"/>
                </a:lnTo>
                <a:lnTo>
                  <a:pt x="45260" y="168282"/>
                </a:lnTo>
                <a:lnTo>
                  <a:pt x="44064" y="164271"/>
                </a:lnTo>
                <a:lnTo>
                  <a:pt x="42274" y="160604"/>
                </a:lnTo>
                <a:lnTo>
                  <a:pt x="40089" y="157168"/>
                </a:lnTo>
                <a:lnTo>
                  <a:pt x="36648" y="148924"/>
                </a:lnTo>
                <a:lnTo>
                  <a:pt x="32370" y="137475"/>
                </a:lnTo>
                <a:lnTo>
                  <a:pt x="27533" y="123889"/>
                </a:lnTo>
                <a:lnTo>
                  <a:pt x="23317" y="109870"/>
                </a:lnTo>
                <a:lnTo>
                  <a:pt x="19513" y="95564"/>
                </a:lnTo>
                <a:lnTo>
                  <a:pt x="15985" y="81066"/>
                </a:lnTo>
                <a:lnTo>
                  <a:pt x="12641" y="70408"/>
                </a:lnTo>
                <a:lnTo>
                  <a:pt x="9420" y="62311"/>
                </a:lnTo>
                <a:lnTo>
                  <a:pt x="6280" y="55920"/>
                </a:lnTo>
                <a:lnTo>
                  <a:pt x="4187" y="50667"/>
                </a:lnTo>
                <a:lnTo>
                  <a:pt x="2792" y="46174"/>
                </a:lnTo>
                <a:lnTo>
                  <a:pt x="1861" y="42185"/>
                </a:lnTo>
                <a:lnTo>
                  <a:pt x="1240" y="38534"/>
                </a:lnTo>
                <a:lnTo>
                  <a:pt x="827" y="35108"/>
                </a:lnTo>
                <a:lnTo>
                  <a:pt x="552" y="31832"/>
                </a:lnTo>
                <a:lnTo>
                  <a:pt x="1360" y="27663"/>
                </a:lnTo>
                <a:lnTo>
                  <a:pt x="2891" y="22900"/>
                </a:lnTo>
                <a:lnTo>
                  <a:pt x="7738" y="10478"/>
                </a:lnTo>
                <a:lnTo>
                  <a:pt x="9128" y="8467"/>
                </a:lnTo>
                <a:lnTo>
                  <a:pt x="11046" y="6133"/>
                </a:lnTo>
                <a:lnTo>
                  <a:pt x="16514" y="0"/>
                </a:lnTo>
                <a:lnTo>
                  <a:pt x="17954" y="489"/>
                </a:lnTo>
                <a:lnTo>
                  <a:pt x="19908" y="1807"/>
                </a:lnTo>
                <a:lnTo>
                  <a:pt x="22201" y="3678"/>
                </a:lnTo>
                <a:lnTo>
                  <a:pt x="24723" y="4926"/>
                </a:lnTo>
                <a:lnTo>
                  <a:pt x="27396" y="5757"/>
                </a:lnTo>
                <a:lnTo>
                  <a:pt x="30171" y="6312"/>
                </a:lnTo>
                <a:lnTo>
                  <a:pt x="33012" y="6681"/>
                </a:lnTo>
                <a:lnTo>
                  <a:pt x="35899" y="6927"/>
                </a:lnTo>
                <a:lnTo>
                  <a:pt x="38815" y="7091"/>
                </a:lnTo>
                <a:lnTo>
                  <a:pt x="41752" y="8193"/>
                </a:lnTo>
                <a:lnTo>
                  <a:pt x="44702" y="9920"/>
                </a:lnTo>
                <a:lnTo>
                  <a:pt x="47661" y="12063"/>
                </a:lnTo>
                <a:lnTo>
                  <a:pt x="49634" y="14484"/>
                </a:lnTo>
                <a:lnTo>
                  <a:pt x="50948" y="17090"/>
                </a:lnTo>
                <a:lnTo>
                  <a:pt x="51825" y="19820"/>
                </a:lnTo>
                <a:lnTo>
                  <a:pt x="55386" y="23624"/>
                </a:lnTo>
                <a:lnTo>
                  <a:pt x="60737" y="28145"/>
                </a:lnTo>
                <a:lnTo>
                  <a:pt x="67281" y="33143"/>
                </a:lnTo>
                <a:lnTo>
                  <a:pt x="71642" y="37467"/>
                </a:lnTo>
                <a:lnTo>
                  <a:pt x="74551" y="41342"/>
                </a:lnTo>
                <a:lnTo>
                  <a:pt x="76489" y="44917"/>
                </a:lnTo>
                <a:lnTo>
                  <a:pt x="77782" y="48293"/>
                </a:lnTo>
                <a:lnTo>
                  <a:pt x="78644" y="51536"/>
                </a:lnTo>
                <a:lnTo>
                  <a:pt x="79219" y="54690"/>
                </a:lnTo>
                <a:lnTo>
                  <a:pt x="80594" y="57785"/>
                </a:lnTo>
                <a:lnTo>
                  <a:pt x="82503" y="60841"/>
                </a:lnTo>
                <a:lnTo>
                  <a:pt x="84768" y="63869"/>
                </a:lnTo>
                <a:lnTo>
                  <a:pt x="85285" y="65889"/>
                </a:lnTo>
                <a:lnTo>
                  <a:pt x="84638" y="67235"/>
                </a:lnTo>
                <a:lnTo>
                  <a:pt x="83215" y="68133"/>
                </a:lnTo>
                <a:lnTo>
                  <a:pt x="82266" y="69724"/>
                </a:lnTo>
                <a:lnTo>
                  <a:pt x="81211" y="74137"/>
                </a:lnTo>
                <a:lnTo>
                  <a:pt x="79938" y="76703"/>
                </a:lnTo>
                <a:lnTo>
                  <a:pt x="78097" y="79405"/>
                </a:lnTo>
                <a:lnTo>
                  <a:pt x="75877" y="82199"/>
                </a:lnTo>
                <a:lnTo>
                  <a:pt x="73405" y="84062"/>
                </a:lnTo>
                <a:lnTo>
                  <a:pt x="70765" y="85304"/>
                </a:lnTo>
                <a:lnTo>
                  <a:pt x="68013" y="86132"/>
                </a:lnTo>
                <a:lnTo>
                  <a:pt x="64193" y="86683"/>
                </a:lnTo>
                <a:lnTo>
                  <a:pt x="59663" y="87052"/>
                </a:lnTo>
                <a:lnTo>
                  <a:pt x="54658" y="87297"/>
                </a:lnTo>
                <a:lnTo>
                  <a:pt x="0" y="8778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1009"/>
          <p:cNvSpPr/>
          <p:nvPr/>
        </p:nvSpPr>
        <p:spPr>
          <a:xfrm>
            <a:off x="8027789" y="4572000"/>
            <a:ext cx="285751" cy="107157"/>
          </a:xfrm>
          <a:custGeom>
            <a:avLst/>
            <a:gdLst/>
            <a:ahLst/>
            <a:cxnLst/>
            <a:rect l="0" t="0" r="0" b="0"/>
            <a:pathLst>
              <a:path w="285751" h="107157">
                <a:moveTo>
                  <a:pt x="0" y="0"/>
                </a:moveTo>
                <a:lnTo>
                  <a:pt x="4740" y="0"/>
                </a:lnTo>
                <a:lnTo>
                  <a:pt x="7129" y="992"/>
                </a:lnTo>
                <a:lnTo>
                  <a:pt x="9714" y="2645"/>
                </a:lnTo>
                <a:lnTo>
                  <a:pt x="16250" y="7688"/>
                </a:lnTo>
                <a:lnTo>
                  <a:pt x="19790" y="8378"/>
                </a:lnTo>
                <a:lnTo>
                  <a:pt x="22123" y="8561"/>
                </a:lnTo>
                <a:lnTo>
                  <a:pt x="30006" y="11412"/>
                </a:lnTo>
                <a:lnTo>
                  <a:pt x="34887" y="13561"/>
                </a:lnTo>
                <a:lnTo>
                  <a:pt x="39133" y="15986"/>
                </a:lnTo>
                <a:lnTo>
                  <a:pt x="42956" y="18594"/>
                </a:lnTo>
                <a:lnTo>
                  <a:pt x="46497" y="21326"/>
                </a:lnTo>
                <a:lnTo>
                  <a:pt x="53076" y="24360"/>
                </a:lnTo>
                <a:lnTo>
                  <a:pt x="56220" y="25170"/>
                </a:lnTo>
                <a:lnTo>
                  <a:pt x="59308" y="26702"/>
                </a:lnTo>
                <a:lnTo>
                  <a:pt x="62359" y="28715"/>
                </a:lnTo>
                <a:lnTo>
                  <a:pt x="65385" y="31050"/>
                </a:lnTo>
                <a:lnTo>
                  <a:pt x="69387" y="32606"/>
                </a:lnTo>
                <a:lnTo>
                  <a:pt x="74039" y="33643"/>
                </a:lnTo>
                <a:lnTo>
                  <a:pt x="79125" y="34335"/>
                </a:lnTo>
                <a:lnTo>
                  <a:pt x="85491" y="36781"/>
                </a:lnTo>
                <a:lnTo>
                  <a:pt x="92713" y="40395"/>
                </a:lnTo>
                <a:lnTo>
                  <a:pt x="100504" y="44790"/>
                </a:lnTo>
                <a:lnTo>
                  <a:pt x="107682" y="47719"/>
                </a:lnTo>
                <a:lnTo>
                  <a:pt x="114452" y="49672"/>
                </a:lnTo>
                <a:lnTo>
                  <a:pt x="120950" y="50974"/>
                </a:lnTo>
                <a:lnTo>
                  <a:pt x="127265" y="52834"/>
                </a:lnTo>
                <a:lnTo>
                  <a:pt x="133461" y="55066"/>
                </a:lnTo>
                <a:lnTo>
                  <a:pt x="139576" y="57546"/>
                </a:lnTo>
                <a:lnTo>
                  <a:pt x="144644" y="60193"/>
                </a:lnTo>
                <a:lnTo>
                  <a:pt x="149015" y="62948"/>
                </a:lnTo>
                <a:lnTo>
                  <a:pt x="152921" y="65778"/>
                </a:lnTo>
                <a:lnTo>
                  <a:pt x="157510" y="68657"/>
                </a:lnTo>
                <a:lnTo>
                  <a:pt x="162554" y="71568"/>
                </a:lnTo>
                <a:lnTo>
                  <a:pt x="167900" y="74501"/>
                </a:lnTo>
                <a:lnTo>
                  <a:pt x="173449" y="76456"/>
                </a:lnTo>
                <a:lnTo>
                  <a:pt x="179132" y="77760"/>
                </a:lnTo>
                <a:lnTo>
                  <a:pt x="184906" y="78628"/>
                </a:lnTo>
                <a:lnTo>
                  <a:pt x="191732" y="81192"/>
                </a:lnTo>
                <a:lnTo>
                  <a:pt x="199259" y="84886"/>
                </a:lnTo>
                <a:lnTo>
                  <a:pt x="207253" y="89332"/>
                </a:lnTo>
                <a:lnTo>
                  <a:pt x="213575" y="92297"/>
                </a:lnTo>
                <a:lnTo>
                  <a:pt x="218782" y="94274"/>
                </a:lnTo>
                <a:lnTo>
                  <a:pt x="223245" y="95591"/>
                </a:lnTo>
                <a:lnTo>
                  <a:pt x="228205" y="97461"/>
                </a:lnTo>
                <a:lnTo>
                  <a:pt x="233496" y="99701"/>
                </a:lnTo>
                <a:lnTo>
                  <a:pt x="239007" y="102186"/>
                </a:lnTo>
                <a:lnTo>
                  <a:pt x="247777" y="104947"/>
                </a:lnTo>
                <a:lnTo>
                  <a:pt x="255975" y="106174"/>
                </a:lnTo>
                <a:lnTo>
                  <a:pt x="260939" y="106501"/>
                </a:lnTo>
                <a:lnTo>
                  <a:pt x="285750" y="1071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1010"/>
          <p:cNvSpPr/>
          <p:nvPr/>
        </p:nvSpPr>
        <p:spPr>
          <a:xfrm>
            <a:off x="8358187" y="4616648"/>
            <a:ext cx="135741" cy="159332"/>
          </a:xfrm>
          <a:custGeom>
            <a:avLst/>
            <a:gdLst/>
            <a:ahLst/>
            <a:cxnLst/>
            <a:rect l="0" t="0" r="0" b="0"/>
            <a:pathLst>
              <a:path w="135741" h="159332">
                <a:moveTo>
                  <a:pt x="71438" y="0"/>
                </a:moveTo>
                <a:lnTo>
                  <a:pt x="76178" y="0"/>
                </a:lnTo>
                <a:lnTo>
                  <a:pt x="77574" y="993"/>
                </a:lnTo>
                <a:lnTo>
                  <a:pt x="78505" y="2646"/>
                </a:lnTo>
                <a:lnTo>
                  <a:pt x="80000" y="7689"/>
                </a:lnTo>
                <a:lnTo>
                  <a:pt x="80204" y="11024"/>
                </a:lnTo>
                <a:lnTo>
                  <a:pt x="80258" y="13302"/>
                </a:lnTo>
                <a:lnTo>
                  <a:pt x="82279" y="19782"/>
                </a:lnTo>
                <a:lnTo>
                  <a:pt x="85610" y="29063"/>
                </a:lnTo>
                <a:lnTo>
                  <a:pt x="89815" y="40211"/>
                </a:lnTo>
                <a:lnTo>
                  <a:pt x="92619" y="48636"/>
                </a:lnTo>
                <a:lnTo>
                  <a:pt x="94488" y="55244"/>
                </a:lnTo>
                <a:lnTo>
                  <a:pt x="95734" y="60642"/>
                </a:lnTo>
                <a:lnTo>
                  <a:pt x="96565" y="66225"/>
                </a:lnTo>
                <a:lnTo>
                  <a:pt x="97119" y="71931"/>
                </a:lnTo>
                <a:lnTo>
                  <a:pt x="97488" y="77720"/>
                </a:lnTo>
                <a:lnTo>
                  <a:pt x="98727" y="82571"/>
                </a:lnTo>
                <a:lnTo>
                  <a:pt x="100544" y="86797"/>
                </a:lnTo>
                <a:lnTo>
                  <a:pt x="102748" y="90607"/>
                </a:lnTo>
                <a:lnTo>
                  <a:pt x="107843" y="100132"/>
                </a:lnTo>
                <a:lnTo>
                  <a:pt x="119198" y="122415"/>
                </a:lnTo>
                <a:lnTo>
                  <a:pt x="123122" y="129235"/>
                </a:lnTo>
                <a:lnTo>
                  <a:pt x="127722" y="136758"/>
                </a:lnTo>
                <a:lnTo>
                  <a:pt x="132773" y="144750"/>
                </a:lnTo>
                <a:lnTo>
                  <a:pt x="135148" y="150078"/>
                </a:lnTo>
                <a:lnTo>
                  <a:pt x="135740" y="153630"/>
                </a:lnTo>
                <a:lnTo>
                  <a:pt x="135141" y="155999"/>
                </a:lnTo>
                <a:lnTo>
                  <a:pt x="133751" y="157577"/>
                </a:lnTo>
                <a:lnTo>
                  <a:pt x="131831" y="158629"/>
                </a:lnTo>
                <a:lnTo>
                  <a:pt x="129560" y="159331"/>
                </a:lnTo>
                <a:lnTo>
                  <a:pt x="128045" y="158807"/>
                </a:lnTo>
                <a:lnTo>
                  <a:pt x="127035" y="157465"/>
                </a:lnTo>
                <a:lnTo>
                  <a:pt x="126362" y="155578"/>
                </a:lnTo>
                <a:lnTo>
                  <a:pt x="122968" y="150836"/>
                </a:lnTo>
                <a:lnTo>
                  <a:pt x="120674" y="148182"/>
                </a:lnTo>
                <a:lnTo>
                  <a:pt x="117160" y="145421"/>
                </a:lnTo>
                <a:lnTo>
                  <a:pt x="112833" y="142588"/>
                </a:lnTo>
                <a:lnTo>
                  <a:pt x="107965" y="139707"/>
                </a:lnTo>
                <a:lnTo>
                  <a:pt x="103726" y="136794"/>
                </a:lnTo>
                <a:lnTo>
                  <a:pt x="99909" y="133860"/>
                </a:lnTo>
                <a:lnTo>
                  <a:pt x="96372" y="130912"/>
                </a:lnTo>
                <a:lnTo>
                  <a:pt x="90045" y="126962"/>
                </a:lnTo>
                <a:lnTo>
                  <a:pt x="81858" y="122344"/>
                </a:lnTo>
                <a:lnTo>
                  <a:pt x="72431" y="117282"/>
                </a:lnTo>
                <a:lnTo>
                  <a:pt x="65154" y="112914"/>
                </a:lnTo>
                <a:lnTo>
                  <a:pt x="59311" y="109011"/>
                </a:lnTo>
                <a:lnTo>
                  <a:pt x="54424" y="105416"/>
                </a:lnTo>
                <a:lnTo>
                  <a:pt x="49181" y="102027"/>
                </a:lnTo>
                <a:lnTo>
                  <a:pt x="43701" y="98776"/>
                </a:lnTo>
                <a:lnTo>
                  <a:pt x="38064" y="95616"/>
                </a:lnTo>
                <a:lnTo>
                  <a:pt x="26509" y="89460"/>
                </a:lnTo>
                <a:lnTo>
                  <a:pt x="20649" y="86429"/>
                </a:lnTo>
                <a:lnTo>
                  <a:pt x="15751" y="84408"/>
                </a:lnTo>
                <a:lnTo>
                  <a:pt x="11493" y="83061"/>
                </a:lnTo>
                <a:lnTo>
                  <a:pt x="0" y="8036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1011"/>
          <p:cNvSpPr/>
          <p:nvPr/>
        </p:nvSpPr>
        <p:spPr>
          <a:xfrm>
            <a:off x="8484709" y="4581467"/>
            <a:ext cx="87409" cy="202900"/>
          </a:xfrm>
          <a:custGeom>
            <a:avLst/>
            <a:gdLst/>
            <a:ahLst/>
            <a:cxnLst/>
            <a:rect l="0" t="0" r="0" b="0"/>
            <a:pathLst>
              <a:path w="87409" h="202900">
                <a:moveTo>
                  <a:pt x="25283" y="53040"/>
                </a:moveTo>
                <a:lnTo>
                  <a:pt x="25283" y="82593"/>
                </a:lnTo>
                <a:lnTo>
                  <a:pt x="26275" y="86633"/>
                </a:lnTo>
                <a:lnTo>
                  <a:pt x="27929" y="91310"/>
                </a:lnTo>
                <a:lnTo>
                  <a:pt x="30023" y="96413"/>
                </a:lnTo>
                <a:lnTo>
                  <a:pt x="32412" y="104776"/>
                </a:lnTo>
                <a:lnTo>
                  <a:pt x="34997" y="115312"/>
                </a:lnTo>
                <a:lnTo>
                  <a:pt x="37711" y="127297"/>
                </a:lnTo>
                <a:lnTo>
                  <a:pt x="41506" y="137271"/>
                </a:lnTo>
                <a:lnTo>
                  <a:pt x="46020" y="145906"/>
                </a:lnTo>
                <a:lnTo>
                  <a:pt x="51014" y="153646"/>
                </a:lnTo>
                <a:lnTo>
                  <a:pt x="54343" y="160790"/>
                </a:lnTo>
                <a:lnTo>
                  <a:pt x="56563" y="167538"/>
                </a:lnTo>
                <a:lnTo>
                  <a:pt x="58043" y="174021"/>
                </a:lnTo>
                <a:lnTo>
                  <a:pt x="61013" y="179335"/>
                </a:lnTo>
                <a:lnTo>
                  <a:pt x="64978" y="183869"/>
                </a:lnTo>
                <a:lnTo>
                  <a:pt x="69606" y="187884"/>
                </a:lnTo>
                <a:lnTo>
                  <a:pt x="72691" y="191554"/>
                </a:lnTo>
                <a:lnTo>
                  <a:pt x="74748" y="194992"/>
                </a:lnTo>
                <a:lnTo>
                  <a:pt x="76119" y="198276"/>
                </a:lnTo>
                <a:lnTo>
                  <a:pt x="78024" y="200466"/>
                </a:lnTo>
                <a:lnTo>
                  <a:pt x="80288" y="201926"/>
                </a:lnTo>
                <a:lnTo>
                  <a:pt x="82788" y="202899"/>
                </a:lnTo>
                <a:lnTo>
                  <a:pt x="83464" y="202555"/>
                </a:lnTo>
                <a:lnTo>
                  <a:pt x="82922" y="201334"/>
                </a:lnTo>
                <a:lnTo>
                  <a:pt x="81568" y="199528"/>
                </a:lnTo>
                <a:lnTo>
                  <a:pt x="79673" y="194355"/>
                </a:lnTo>
                <a:lnTo>
                  <a:pt x="77418" y="186938"/>
                </a:lnTo>
                <a:lnTo>
                  <a:pt x="74922" y="178024"/>
                </a:lnTo>
                <a:lnTo>
                  <a:pt x="71274" y="170097"/>
                </a:lnTo>
                <a:lnTo>
                  <a:pt x="66858" y="162829"/>
                </a:lnTo>
                <a:lnTo>
                  <a:pt x="61929" y="155998"/>
                </a:lnTo>
                <a:lnTo>
                  <a:pt x="57651" y="149460"/>
                </a:lnTo>
                <a:lnTo>
                  <a:pt x="53807" y="143117"/>
                </a:lnTo>
                <a:lnTo>
                  <a:pt x="50252" y="136904"/>
                </a:lnTo>
                <a:lnTo>
                  <a:pt x="43657" y="124709"/>
                </a:lnTo>
                <a:lnTo>
                  <a:pt x="31337" y="100711"/>
                </a:lnTo>
                <a:lnTo>
                  <a:pt x="27335" y="90774"/>
                </a:lnTo>
                <a:lnTo>
                  <a:pt x="17596" y="63858"/>
                </a:lnTo>
                <a:lnTo>
                  <a:pt x="14205" y="53307"/>
                </a:lnTo>
                <a:lnTo>
                  <a:pt x="11944" y="45280"/>
                </a:lnTo>
                <a:lnTo>
                  <a:pt x="10437" y="38938"/>
                </a:lnTo>
                <a:lnTo>
                  <a:pt x="8440" y="33716"/>
                </a:lnTo>
                <a:lnTo>
                  <a:pt x="6117" y="29244"/>
                </a:lnTo>
                <a:lnTo>
                  <a:pt x="3576" y="25270"/>
                </a:lnTo>
                <a:lnTo>
                  <a:pt x="1882" y="21628"/>
                </a:lnTo>
                <a:lnTo>
                  <a:pt x="752" y="18208"/>
                </a:lnTo>
                <a:lnTo>
                  <a:pt x="0" y="14936"/>
                </a:lnTo>
                <a:lnTo>
                  <a:pt x="490" y="11762"/>
                </a:lnTo>
                <a:lnTo>
                  <a:pt x="1809" y="8655"/>
                </a:lnTo>
                <a:lnTo>
                  <a:pt x="3680" y="5590"/>
                </a:lnTo>
                <a:lnTo>
                  <a:pt x="5920" y="3548"/>
                </a:lnTo>
                <a:lnTo>
                  <a:pt x="8405" y="2186"/>
                </a:lnTo>
                <a:lnTo>
                  <a:pt x="11055" y="1278"/>
                </a:lnTo>
                <a:lnTo>
                  <a:pt x="13813" y="673"/>
                </a:lnTo>
                <a:lnTo>
                  <a:pt x="16644" y="270"/>
                </a:lnTo>
                <a:lnTo>
                  <a:pt x="19524" y="0"/>
                </a:lnTo>
                <a:lnTo>
                  <a:pt x="22436" y="813"/>
                </a:lnTo>
                <a:lnTo>
                  <a:pt x="25370" y="2347"/>
                </a:lnTo>
                <a:lnTo>
                  <a:pt x="28317" y="4362"/>
                </a:lnTo>
                <a:lnTo>
                  <a:pt x="32267" y="6697"/>
                </a:lnTo>
                <a:lnTo>
                  <a:pt x="36884" y="9247"/>
                </a:lnTo>
                <a:lnTo>
                  <a:pt x="41946" y="11938"/>
                </a:lnTo>
                <a:lnTo>
                  <a:pt x="46313" y="14725"/>
                </a:lnTo>
                <a:lnTo>
                  <a:pt x="50218" y="17575"/>
                </a:lnTo>
                <a:lnTo>
                  <a:pt x="53812" y="20467"/>
                </a:lnTo>
                <a:lnTo>
                  <a:pt x="59184" y="26364"/>
                </a:lnTo>
                <a:lnTo>
                  <a:pt x="65744" y="34264"/>
                </a:lnTo>
                <a:lnTo>
                  <a:pt x="73092" y="43499"/>
                </a:lnTo>
                <a:lnTo>
                  <a:pt x="77992" y="50648"/>
                </a:lnTo>
                <a:lnTo>
                  <a:pt x="81258" y="56407"/>
                </a:lnTo>
                <a:lnTo>
                  <a:pt x="83436" y="61238"/>
                </a:lnTo>
                <a:lnTo>
                  <a:pt x="84887" y="65450"/>
                </a:lnTo>
                <a:lnTo>
                  <a:pt x="85855" y="69252"/>
                </a:lnTo>
                <a:lnTo>
                  <a:pt x="86500" y="72777"/>
                </a:lnTo>
                <a:lnTo>
                  <a:pt x="86930" y="76120"/>
                </a:lnTo>
                <a:lnTo>
                  <a:pt x="87217" y="79341"/>
                </a:lnTo>
                <a:lnTo>
                  <a:pt x="87408" y="82480"/>
                </a:lnTo>
                <a:lnTo>
                  <a:pt x="86543" y="84573"/>
                </a:lnTo>
                <a:lnTo>
                  <a:pt x="84975" y="85969"/>
                </a:lnTo>
                <a:lnTo>
                  <a:pt x="80068" y="88208"/>
                </a:lnTo>
                <a:lnTo>
                  <a:pt x="77682" y="88392"/>
                </a:lnTo>
                <a:lnTo>
                  <a:pt x="74106" y="88515"/>
                </a:lnTo>
                <a:lnTo>
                  <a:pt x="52072" y="8875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1012"/>
          <p:cNvSpPr/>
          <p:nvPr/>
        </p:nvSpPr>
        <p:spPr>
          <a:xfrm>
            <a:off x="6322218" y="4911328"/>
            <a:ext cx="303611" cy="223243"/>
          </a:xfrm>
          <a:custGeom>
            <a:avLst/>
            <a:gdLst/>
            <a:ahLst/>
            <a:cxnLst/>
            <a:rect l="0" t="0" r="0" b="0"/>
            <a:pathLst>
              <a:path w="303611" h="223243">
                <a:moveTo>
                  <a:pt x="303610" y="0"/>
                </a:moveTo>
                <a:lnTo>
                  <a:pt x="270427" y="33183"/>
                </a:lnTo>
                <a:lnTo>
                  <a:pt x="245769" y="52880"/>
                </a:lnTo>
                <a:lnTo>
                  <a:pt x="214448" y="75933"/>
                </a:lnTo>
                <a:lnTo>
                  <a:pt x="0" y="22324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1013"/>
          <p:cNvSpPr/>
          <p:nvPr/>
        </p:nvSpPr>
        <p:spPr>
          <a:xfrm>
            <a:off x="6134695" y="5072062"/>
            <a:ext cx="139018" cy="185877"/>
          </a:xfrm>
          <a:custGeom>
            <a:avLst/>
            <a:gdLst/>
            <a:ahLst/>
            <a:cxnLst/>
            <a:rect l="0" t="0" r="0" b="0"/>
            <a:pathLst>
              <a:path w="139018" h="185877">
                <a:moveTo>
                  <a:pt x="125015" y="0"/>
                </a:moveTo>
                <a:lnTo>
                  <a:pt x="125015" y="49670"/>
                </a:lnTo>
                <a:lnTo>
                  <a:pt x="126008" y="54942"/>
                </a:lnTo>
                <a:lnTo>
                  <a:pt x="127661" y="59448"/>
                </a:lnTo>
                <a:lnTo>
                  <a:pt x="129756" y="63445"/>
                </a:lnTo>
                <a:lnTo>
                  <a:pt x="131152" y="70078"/>
                </a:lnTo>
                <a:lnTo>
                  <a:pt x="132083" y="78468"/>
                </a:lnTo>
                <a:lnTo>
                  <a:pt x="132704" y="88031"/>
                </a:lnTo>
                <a:lnTo>
                  <a:pt x="133394" y="103948"/>
                </a:lnTo>
                <a:lnTo>
                  <a:pt x="133577" y="110971"/>
                </a:lnTo>
                <a:lnTo>
                  <a:pt x="134692" y="119621"/>
                </a:lnTo>
                <a:lnTo>
                  <a:pt x="136428" y="129357"/>
                </a:lnTo>
                <a:lnTo>
                  <a:pt x="138577" y="139816"/>
                </a:lnTo>
                <a:lnTo>
                  <a:pt x="139017" y="149765"/>
                </a:lnTo>
                <a:lnTo>
                  <a:pt x="138319" y="159375"/>
                </a:lnTo>
                <a:lnTo>
                  <a:pt x="134201" y="185876"/>
                </a:lnTo>
                <a:lnTo>
                  <a:pt x="131413" y="181500"/>
                </a:lnTo>
                <a:lnTo>
                  <a:pt x="129281" y="177554"/>
                </a:lnTo>
                <a:lnTo>
                  <a:pt x="126867" y="173932"/>
                </a:lnTo>
                <a:lnTo>
                  <a:pt x="124265" y="170525"/>
                </a:lnTo>
                <a:lnTo>
                  <a:pt x="121539" y="167261"/>
                </a:lnTo>
                <a:lnTo>
                  <a:pt x="118729" y="164093"/>
                </a:lnTo>
                <a:lnTo>
                  <a:pt x="112961" y="157928"/>
                </a:lnTo>
                <a:lnTo>
                  <a:pt x="104136" y="148879"/>
                </a:lnTo>
                <a:lnTo>
                  <a:pt x="101174" y="144893"/>
                </a:lnTo>
                <a:lnTo>
                  <a:pt x="98207" y="140252"/>
                </a:lnTo>
                <a:lnTo>
                  <a:pt x="95237" y="135173"/>
                </a:lnTo>
                <a:lnTo>
                  <a:pt x="92265" y="130795"/>
                </a:lnTo>
                <a:lnTo>
                  <a:pt x="89291" y="126884"/>
                </a:lnTo>
                <a:lnTo>
                  <a:pt x="86317" y="123285"/>
                </a:lnTo>
                <a:lnTo>
                  <a:pt x="83341" y="119893"/>
                </a:lnTo>
                <a:lnTo>
                  <a:pt x="80365" y="116640"/>
                </a:lnTo>
                <a:lnTo>
                  <a:pt x="77390" y="113478"/>
                </a:lnTo>
                <a:lnTo>
                  <a:pt x="63499" y="96737"/>
                </a:lnTo>
                <a:lnTo>
                  <a:pt x="47074" y="76729"/>
                </a:lnTo>
                <a:lnTo>
                  <a:pt x="41304" y="70004"/>
                </a:lnTo>
                <a:lnTo>
                  <a:pt x="32248" y="59886"/>
                </a:lnTo>
                <a:lnTo>
                  <a:pt x="24916" y="52082"/>
                </a:lnTo>
                <a:lnTo>
                  <a:pt x="21571" y="49604"/>
                </a:lnTo>
                <a:lnTo>
                  <a:pt x="18350" y="47952"/>
                </a:lnTo>
                <a:lnTo>
                  <a:pt x="15209" y="46851"/>
                </a:lnTo>
                <a:lnTo>
                  <a:pt x="12124" y="45125"/>
                </a:lnTo>
                <a:lnTo>
                  <a:pt x="9075" y="42982"/>
                </a:lnTo>
                <a:lnTo>
                  <a:pt x="0" y="357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1014"/>
          <p:cNvSpPr/>
          <p:nvPr/>
        </p:nvSpPr>
        <p:spPr>
          <a:xfrm>
            <a:off x="6831210" y="4866679"/>
            <a:ext cx="294681" cy="223243"/>
          </a:xfrm>
          <a:custGeom>
            <a:avLst/>
            <a:gdLst/>
            <a:ahLst/>
            <a:cxnLst/>
            <a:rect l="0" t="0" r="0" b="0"/>
            <a:pathLst>
              <a:path w="294681" h="223243">
                <a:moveTo>
                  <a:pt x="0" y="0"/>
                </a:moveTo>
                <a:lnTo>
                  <a:pt x="23703" y="18962"/>
                </a:lnTo>
                <a:lnTo>
                  <a:pt x="124891" y="104154"/>
                </a:lnTo>
                <a:lnTo>
                  <a:pt x="151722" y="125991"/>
                </a:lnTo>
                <a:lnTo>
                  <a:pt x="200055" y="163483"/>
                </a:lnTo>
                <a:lnTo>
                  <a:pt x="294680" y="22324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1015"/>
          <p:cNvSpPr/>
          <p:nvPr/>
        </p:nvSpPr>
        <p:spPr>
          <a:xfrm>
            <a:off x="7016010" y="5018484"/>
            <a:ext cx="133167" cy="210095"/>
          </a:xfrm>
          <a:custGeom>
            <a:avLst/>
            <a:gdLst/>
            <a:ahLst/>
            <a:cxnLst/>
            <a:rect l="0" t="0" r="0" b="0"/>
            <a:pathLst>
              <a:path w="133167" h="210095">
                <a:moveTo>
                  <a:pt x="2724" y="116086"/>
                </a:moveTo>
                <a:lnTo>
                  <a:pt x="2724" y="125567"/>
                </a:lnTo>
                <a:lnTo>
                  <a:pt x="5370" y="156680"/>
                </a:lnTo>
                <a:lnTo>
                  <a:pt x="10413" y="210094"/>
                </a:lnTo>
                <a:lnTo>
                  <a:pt x="8842" y="203563"/>
                </a:lnTo>
                <a:lnTo>
                  <a:pt x="1805" y="167202"/>
                </a:lnTo>
                <a:lnTo>
                  <a:pt x="127" y="146194"/>
                </a:lnTo>
                <a:lnTo>
                  <a:pt x="0" y="125244"/>
                </a:lnTo>
                <a:lnTo>
                  <a:pt x="908" y="104332"/>
                </a:lnTo>
                <a:lnTo>
                  <a:pt x="4490" y="91383"/>
                </a:lnTo>
                <a:lnTo>
                  <a:pt x="9854" y="83742"/>
                </a:lnTo>
                <a:lnTo>
                  <a:pt x="16408" y="79640"/>
                </a:lnTo>
                <a:lnTo>
                  <a:pt x="26729" y="84844"/>
                </a:lnTo>
                <a:lnTo>
                  <a:pt x="39563" y="96250"/>
                </a:lnTo>
                <a:lnTo>
                  <a:pt x="54073" y="111792"/>
                </a:lnTo>
                <a:lnTo>
                  <a:pt x="71683" y="124137"/>
                </a:lnTo>
                <a:lnTo>
                  <a:pt x="91361" y="134352"/>
                </a:lnTo>
                <a:lnTo>
                  <a:pt x="112416" y="143146"/>
                </a:lnTo>
                <a:lnTo>
                  <a:pt x="125462" y="139087"/>
                </a:lnTo>
                <a:lnTo>
                  <a:pt x="133166" y="126459"/>
                </a:lnTo>
                <a:lnTo>
                  <a:pt x="10095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1016"/>
          <p:cNvSpPr/>
          <p:nvPr/>
        </p:nvSpPr>
        <p:spPr>
          <a:xfrm>
            <a:off x="7170539" y="4965061"/>
            <a:ext cx="86552" cy="245494"/>
          </a:xfrm>
          <a:custGeom>
            <a:avLst/>
            <a:gdLst/>
            <a:ahLst/>
            <a:cxnLst/>
            <a:rect l="0" t="0" r="0" b="0"/>
            <a:pathLst>
              <a:path w="86552" h="245494">
                <a:moveTo>
                  <a:pt x="17859" y="80212"/>
                </a:moveTo>
                <a:lnTo>
                  <a:pt x="17859" y="94433"/>
                </a:lnTo>
                <a:lnTo>
                  <a:pt x="18851" y="99615"/>
                </a:lnTo>
                <a:lnTo>
                  <a:pt x="20505" y="104061"/>
                </a:lnTo>
                <a:lnTo>
                  <a:pt x="22600" y="108018"/>
                </a:lnTo>
                <a:lnTo>
                  <a:pt x="24927" y="115060"/>
                </a:lnTo>
                <a:lnTo>
                  <a:pt x="25962" y="122489"/>
                </a:lnTo>
                <a:lnTo>
                  <a:pt x="26237" y="127248"/>
                </a:lnTo>
                <a:lnTo>
                  <a:pt x="26544" y="136836"/>
                </a:lnTo>
                <a:lnTo>
                  <a:pt x="26716" y="148804"/>
                </a:lnTo>
                <a:lnTo>
                  <a:pt x="26757" y="158984"/>
                </a:lnTo>
                <a:lnTo>
                  <a:pt x="27759" y="165468"/>
                </a:lnTo>
                <a:lnTo>
                  <a:pt x="29420" y="172769"/>
                </a:lnTo>
                <a:lnTo>
                  <a:pt x="31519" y="180612"/>
                </a:lnTo>
                <a:lnTo>
                  <a:pt x="32919" y="186833"/>
                </a:lnTo>
                <a:lnTo>
                  <a:pt x="33852" y="191972"/>
                </a:lnTo>
                <a:lnTo>
                  <a:pt x="34474" y="196391"/>
                </a:lnTo>
                <a:lnTo>
                  <a:pt x="35881" y="200328"/>
                </a:lnTo>
                <a:lnTo>
                  <a:pt x="37811" y="203945"/>
                </a:lnTo>
                <a:lnTo>
                  <a:pt x="40090" y="207350"/>
                </a:lnTo>
                <a:lnTo>
                  <a:pt x="42622" y="213777"/>
                </a:lnTo>
                <a:lnTo>
                  <a:pt x="44740" y="220934"/>
                </a:lnTo>
                <a:lnTo>
                  <a:pt x="46694" y="225620"/>
                </a:lnTo>
                <a:lnTo>
                  <a:pt x="52218" y="237919"/>
                </a:lnTo>
                <a:lnTo>
                  <a:pt x="53309" y="245493"/>
                </a:lnTo>
                <a:lnTo>
                  <a:pt x="53458" y="243629"/>
                </a:lnTo>
                <a:lnTo>
                  <a:pt x="53543" y="232260"/>
                </a:lnTo>
                <a:lnTo>
                  <a:pt x="52562" y="228210"/>
                </a:lnTo>
                <a:lnTo>
                  <a:pt x="50917" y="224518"/>
                </a:lnTo>
                <a:lnTo>
                  <a:pt x="48827" y="221064"/>
                </a:lnTo>
                <a:lnTo>
                  <a:pt x="47434" y="216778"/>
                </a:lnTo>
                <a:lnTo>
                  <a:pt x="46505" y="211936"/>
                </a:lnTo>
                <a:lnTo>
                  <a:pt x="45887" y="206723"/>
                </a:lnTo>
                <a:lnTo>
                  <a:pt x="44481" y="201263"/>
                </a:lnTo>
                <a:lnTo>
                  <a:pt x="42552" y="195639"/>
                </a:lnTo>
                <a:lnTo>
                  <a:pt x="40275" y="189906"/>
                </a:lnTo>
                <a:lnTo>
                  <a:pt x="38756" y="183107"/>
                </a:lnTo>
                <a:lnTo>
                  <a:pt x="37744" y="175598"/>
                </a:lnTo>
                <a:lnTo>
                  <a:pt x="37069" y="167615"/>
                </a:lnTo>
                <a:lnTo>
                  <a:pt x="35626" y="156340"/>
                </a:lnTo>
                <a:lnTo>
                  <a:pt x="31377" y="127938"/>
                </a:lnTo>
                <a:lnTo>
                  <a:pt x="28856" y="116990"/>
                </a:lnTo>
                <a:lnTo>
                  <a:pt x="26182" y="108699"/>
                </a:lnTo>
                <a:lnTo>
                  <a:pt x="23408" y="102180"/>
                </a:lnTo>
                <a:lnTo>
                  <a:pt x="21559" y="94857"/>
                </a:lnTo>
                <a:lnTo>
                  <a:pt x="20325" y="86999"/>
                </a:lnTo>
                <a:lnTo>
                  <a:pt x="19503" y="78784"/>
                </a:lnTo>
                <a:lnTo>
                  <a:pt x="18955" y="71323"/>
                </a:lnTo>
                <a:lnTo>
                  <a:pt x="18590" y="64364"/>
                </a:lnTo>
                <a:lnTo>
                  <a:pt x="18076" y="47735"/>
                </a:lnTo>
                <a:lnTo>
                  <a:pt x="17888" y="30037"/>
                </a:lnTo>
                <a:lnTo>
                  <a:pt x="17860" y="5815"/>
                </a:lnTo>
                <a:lnTo>
                  <a:pt x="18852" y="3824"/>
                </a:lnTo>
                <a:lnTo>
                  <a:pt x="20505" y="2498"/>
                </a:lnTo>
                <a:lnTo>
                  <a:pt x="22600" y="1614"/>
                </a:lnTo>
                <a:lnTo>
                  <a:pt x="24989" y="1024"/>
                </a:lnTo>
                <a:lnTo>
                  <a:pt x="27573" y="631"/>
                </a:lnTo>
                <a:lnTo>
                  <a:pt x="30288" y="369"/>
                </a:lnTo>
                <a:lnTo>
                  <a:pt x="33091" y="194"/>
                </a:lnTo>
                <a:lnTo>
                  <a:pt x="38850" y="0"/>
                </a:lnTo>
                <a:lnTo>
                  <a:pt x="41775" y="941"/>
                </a:lnTo>
                <a:lnTo>
                  <a:pt x="44717" y="2560"/>
                </a:lnTo>
                <a:lnTo>
                  <a:pt x="47671" y="4631"/>
                </a:lnTo>
                <a:lnTo>
                  <a:pt x="51624" y="7997"/>
                </a:lnTo>
                <a:lnTo>
                  <a:pt x="56244" y="12225"/>
                </a:lnTo>
                <a:lnTo>
                  <a:pt x="61308" y="17028"/>
                </a:lnTo>
                <a:lnTo>
                  <a:pt x="64685" y="21222"/>
                </a:lnTo>
                <a:lnTo>
                  <a:pt x="66936" y="25010"/>
                </a:lnTo>
                <a:lnTo>
                  <a:pt x="68436" y="28528"/>
                </a:lnTo>
                <a:lnTo>
                  <a:pt x="71421" y="33850"/>
                </a:lnTo>
                <a:lnTo>
                  <a:pt x="75395" y="40374"/>
                </a:lnTo>
                <a:lnTo>
                  <a:pt x="80029" y="47701"/>
                </a:lnTo>
                <a:lnTo>
                  <a:pt x="83118" y="53577"/>
                </a:lnTo>
                <a:lnTo>
                  <a:pt x="85177" y="58486"/>
                </a:lnTo>
                <a:lnTo>
                  <a:pt x="86551" y="62752"/>
                </a:lnTo>
                <a:lnTo>
                  <a:pt x="86474" y="66588"/>
                </a:lnTo>
                <a:lnTo>
                  <a:pt x="85430" y="70137"/>
                </a:lnTo>
                <a:lnTo>
                  <a:pt x="83743" y="73496"/>
                </a:lnTo>
                <a:lnTo>
                  <a:pt x="81867" y="79873"/>
                </a:lnTo>
                <a:lnTo>
                  <a:pt x="81367" y="82963"/>
                </a:lnTo>
                <a:lnTo>
                  <a:pt x="80041" y="85022"/>
                </a:lnTo>
                <a:lnTo>
                  <a:pt x="78165" y="86395"/>
                </a:lnTo>
                <a:lnTo>
                  <a:pt x="75923" y="87311"/>
                </a:lnTo>
                <a:lnTo>
                  <a:pt x="73435" y="88913"/>
                </a:lnTo>
                <a:lnTo>
                  <a:pt x="70784" y="90974"/>
                </a:lnTo>
                <a:lnTo>
                  <a:pt x="64142" y="96669"/>
                </a:lnTo>
                <a:lnTo>
                  <a:pt x="60621" y="97136"/>
                </a:lnTo>
                <a:lnTo>
                  <a:pt x="55297" y="97448"/>
                </a:lnTo>
                <a:lnTo>
                  <a:pt x="38873" y="97886"/>
                </a:lnTo>
                <a:lnTo>
                  <a:pt x="19695" y="98035"/>
                </a:lnTo>
                <a:lnTo>
                  <a:pt x="15114" y="97055"/>
                </a:lnTo>
                <a:lnTo>
                  <a:pt x="11069" y="95409"/>
                </a:lnTo>
                <a:lnTo>
                  <a:pt x="0" y="8914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1017"/>
          <p:cNvSpPr/>
          <p:nvPr/>
        </p:nvSpPr>
        <p:spPr>
          <a:xfrm>
            <a:off x="7054453" y="5241726"/>
            <a:ext cx="98227" cy="339329"/>
          </a:xfrm>
          <a:custGeom>
            <a:avLst/>
            <a:gdLst/>
            <a:ahLst/>
            <a:cxnLst/>
            <a:rect l="0" t="0" r="0" b="0"/>
            <a:pathLst>
              <a:path w="98227" h="339329">
                <a:moveTo>
                  <a:pt x="0" y="0"/>
                </a:moveTo>
                <a:lnTo>
                  <a:pt x="0" y="14221"/>
                </a:lnTo>
                <a:lnTo>
                  <a:pt x="992" y="19403"/>
                </a:lnTo>
                <a:lnTo>
                  <a:pt x="2646" y="23849"/>
                </a:lnTo>
                <a:lnTo>
                  <a:pt x="4740" y="27806"/>
                </a:lnTo>
                <a:lnTo>
                  <a:pt x="7067" y="34848"/>
                </a:lnTo>
                <a:lnTo>
                  <a:pt x="8377" y="44391"/>
                </a:lnTo>
                <a:lnTo>
                  <a:pt x="8561" y="47453"/>
                </a:lnTo>
                <a:lnTo>
                  <a:pt x="9677" y="50487"/>
                </a:lnTo>
                <a:lnTo>
                  <a:pt x="11412" y="53502"/>
                </a:lnTo>
                <a:lnTo>
                  <a:pt x="13561" y="56504"/>
                </a:lnTo>
                <a:lnTo>
                  <a:pt x="15949" y="65131"/>
                </a:lnTo>
                <a:lnTo>
                  <a:pt x="18002" y="75580"/>
                </a:lnTo>
                <a:lnTo>
                  <a:pt x="19939" y="81144"/>
                </a:lnTo>
                <a:lnTo>
                  <a:pt x="22222" y="86839"/>
                </a:lnTo>
                <a:lnTo>
                  <a:pt x="26721" y="101549"/>
                </a:lnTo>
                <a:lnTo>
                  <a:pt x="39657" y="146998"/>
                </a:lnTo>
                <a:lnTo>
                  <a:pt x="44298" y="165467"/>
                </a:lnTo>
                <a:lnTo>
                  <a:pt x="47391" y="179765"/>
                </a:lnTo>
                <a:lnTo>
                  <a:pt x="49453" y="191281"/>
                </a:lnTo>
                <a:lnTo>
                  <a:pt x="50828" y="200942"/>
                </a:lnTo>
                <a:lnTo>
                  <a:pt x="51745" y="209368"/>
                </a:lnTo>
                <a:lnTo>
                  <a:pt x="52356" y="216969"/>
                </a:lnTo>
                <a:lnTo>
                  <a:pt x="53755" y="223029"/>
                </a:lnTo>
                <a:lnTo>
                  <a:pt x="55681" y="228061"/>
                </a:lnTo>
                <a:lnTo>
                  <a:pt x="57956" y="232408"/>
                </a:lnTo>
                <a:lnTo>
                  <a:pt x="60485" y="242529"/>
                </a:lnTo>
                <a:lnTo>
                  <a:pt x="61159" y="248007"/>
                </a:lnTo>
                <a:lnTo>
                  <a:pt x="62600" y="252650"/>
                </a:lnTo>
                <a:lnTo>
                  <a:pt x="64554" y="256738"/>
                </a:lnTo>
                <a:lnTo>
                  <a:pt x="66848" y="260456"/>
                </a:lnTo>
                <a:lnTo>
                  <a:pt x="69398" y="269878"/>
                </a:lnTo>
                <a:lnTo>
                  <a:pt x="70078" y="275169"/>
                </a:lnTo>
                <a:lnTo>
                  <a:pt x="71522" y="280680"/>
                </a:lnTo>
                <a:lnTo>
                  <a:pt x="73479" y="286339"/>
                </a:lnTo>
                <a:lnTo>
                  <a:pt x="75775" y="292096"/>
                </a:lnTo>
                <a:lnTo>
                  <a:pt x="78298" y="297918"/>
                </a:lnTo>
                <a:lnTo>
                  <a:pt x="83747" y="309679"/>
                </a:lnTo>
                <a:lnTo>
                  <a:pt x="85597" y="314601"/>
                </a:lnTo>
                <a:lnTo>
                  <a:pt x="87652" y="322716"/>
                </a:lnTo>
                <a:lnTo>
                  <a:pt x="89193" y="326269"/>
                </a:lnTo>
                <a:lnTo>
                  <a:pt x="91212" y="329630"/>
                </a:lnTo>
                <a:lnTo>
                  <a:pt x="98226" y="33932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1018"/>
          <p:cNvSpPr/>
          <p:nvPr/>
        </p:nvSpPr>
        <p:spPr>
          <a:xfrm>
            <a:off x="7056215" y="5518546"/>
            <a:ext cx="212429" cy="212924"/>
          </a:xfrm>
          <a:custGeom>
            <a:avLst/>
            <a:gdLst/>
            <a:ahLst/>
            <a:cxnLst/>
            <a:rect l="0" t="0" r="0" b="0"/>
            <a:pathLst>
              <a:path w="212429" h="212924">
                <a:moveTo>
                  <a:pt x="25027" y="125016"/>
                </a:moveTo>
                <a:lnTo>
                  <a:pt x="25027" y="129757"/>
                </a:lnTo>
                <a:lnTo>
                  <a:pt x="26019" y="132145"/>
                </a:lnTo>
                <a:lnTo>
                  <a:pt x="29767" y="137445"/>
                </a:lnTo>
                <a:lnTo>
                  <a:pt x="31164" y="141239"/>
                </a:lnTo>
                <a:lnTo>
                  <a:pt x="32094" y="145753"/>
                </a:lnTo>
                <a:lnTo>
                  <a:pt x="32715" y="150747"/>
                </a:lnTo>
                <a:lnTo>
                  <a:pt x="34121" y="155069"/>
                </a:lnTo>
                <a:lnTo>
                  <a:pt x="36051" y="158941"/>
                </a:lnTo>
                <a:lnTo>
                  <a:pt x="38329" y="162516"/>
                </a:lnTo>
                <a:lnTo>
                  <a:pt x="40861" y="169133"/>
                </a:lnTo>
                <a:lnTo>
                  <a:pt x="41536" y="172286"/>
                </a:lnTo>
                <a:lnTo>
                  <a:pt x="41986" y="176374"/>
                </a:lnTo>
                <a:lnTo>
                  <a:pt x="42286" y="181083"/>
                </a:lnTo>
                <a:lnTo>
                  <a:pt x="42486" y="186206"/>
                </a:lnTo>
                <a:lnTo>
                  <a:pt x="43612" y="189622"/>
                </a:lnTo>
                <a:lnTo>
                  <a:pt x="45354" y="191899"/>
                </a:lnTo>
                <a:lnTo>
                  <a:pt x="50539" y="195554"/>
                </a:lnTo>
                <a:lnTo>
                  <a:pt x="48603" y="190762"/>
                </a:lnTo>
                <a:lnTo>
                  <a:pt x="46697" y="186706"/>
                </a:lnTo>
                <a:lnTo>
                  <a:pt x="44435" y="183010"/>
                </a:lnTo>
                <a:lnTo>
                  <a:pt x="41934" y="179554"/>
                </a:lnTo>
                <a:lnTo>
                  <a:pt x="39275" y="176257"/>
                </a:lnTo>
                <a:lnTo>
                  <a:pt x="36510" y="172076"/>
                </a:lnTo>
                <a:lnTo>
                  <a:pt x="33674" y="167303"/>
                </a:lnTo>
                <a:lnTo>
                  <a:pt x="30792" y="162137"/>
                </a:lnTo>
                <a:lnTo>
                  <a:pt x="27878" y="155717"/>
                </a:lnTo>
                <a:lnTo>
                  <a:pt x="24943" y="148460"/>
                </a:lnTo>
                <a:lnTo>
                  <a:pt x="21995" y="140645"/>
                </a:lnTo>
                <a:lnTo>
                  <a:pt x="19036" y="133452"/>
                </a:lnTo>
                <a:lnTo>
                  <a:pt x="16072" y="126671"/>
                </a:lnTo>
                <a:lnTo>
                  <a:pt x="13104" y="120166"/>
                </a:lnTo>
                <a:lnTo>
                  <a:pt x="10133" y="114837"/>
                </a:lnTo>
                <a:lnTo>
                  <a:pt x="7160" y="110293"/>
                </a:lnTo>
                <a:lnTo>
                  <a:pt x="4186" y="106271"/>
                </a:lnTo>
                <a:lnTo>
                  <a:pt x="2203" y="102598"/>
                </a:lnTo>
                <a:lnTo>
                  <a:pt x="882" y="99156"/>
                </a:lnTo>
                <a:lnTo>
                  <a:pt x="0" y="95870"/>
                </a:lnTo>
                <a:lnTo>
                  <a:pt x="405" y="93679"/>
                </a:lnTo>
                <a:lnTo>
                  <a:pt x="1667" y="92219"/>
                </a:lnTo>
                <a:lnTo>
                  <a:pt x="6081" y="89874"/>
                </a:lnTo>
                <a:lnTo>
                  <a:pt x="11586" y="89469"/>
                </a:lnTo>
                <a:lnTo>
                  <a:pt x="13089" y="90404"/>
                </a:lnTo>
                <a:lnTo>
                  <a:pt x="14092" y="92019"/>
                </a:lnTo>
                <a:lnTo>
                  <a:pt x="14761" y="94088"/>
                </a:lnTo>
                <a:lnTo>
                  <a:pt x="16199" y="95468"/>
                </a:lnTo>
                <a:lnTo>
                  <a:pt x="18149" y="96388"/>
                </a:lnTo>
                <a:lnTo>
                  <a:pt x="20442" y="97001"/>
                </a:lnTo>
                <a:lnTo>
                  <a:pt x="25635" y="100328"/>
                </a:lnTo>
                <a:lnTo>
                  <a:pt x="31250" y="105114"/>
                </a:lnTo>
                <a:lnTo>
                  <a:pt x="37053" y="110548"/>
                </a:lnTo>
                <a:lnTo>
                  <a:pt x="51831" y="125071"/>
                </a:lnTo>
                <a:lnTo>
                  <a:pt x="63725" y="136933"/>
                </a:lnTo>
                <a:lnTo>
                  <a:pt x="68685" y="140899"/>
                </a:lnTo>
                <a:lnTo>
                  <a:pt x="74969" y="145526"/>
                </a:lnTo>
                <a:lnTo>
                  <a:pt x="82134" y="150596"/>
                </a:lnTo>
                <a:lnTo>
                  <a:pt x="87903" y="154967"/>
                </a:lnTo>
                <a:lnTo>
                  <a:pt x="92741" y="158874"/>
                </a:lnTo>
                <a:lnTo>
                  <a:pt x="96959" y="162471"/>
                </a:lnTo>
                <a:lnTo>
                  <a:pt x="101755" y="166853"/>
                </a:lnTo>
                <a:lnTo>
                  <a:pt x="112376" y="177014"/>
                </a:lnTo>
                <a:lnTo>
                  <a:pt x="116994" y="180518"/>
                </a:lnTo>
                <a:lnTo>
                  <a:pt x="121064" y="182853"/>
                </a:lnTo>
                <a:lnTo>
                  <a:pt x="124771" y="184410"/>
                </a:lnTo>
                <a:lnTo>
                  <a:pt x="128234" y="186440"/>
                </a:lnTo>
                <a:lnTo>
                  <a:pt x="134727" y="191342"/>
                </a:lnTo>
                <a:lnTo>
                  <a:pt x="140920" y="196828"/>
                </a:lnTo>
                <a:lnTo>
                  <a:pt x="143961" y="199680"/>
                </a:lnTo>
                <a:lnTo>
                  <a:pt x="147973" y="201581"/>
                </a:lnTo>
                <a:lnTo>
                  <a:pt x="152631" y="202848"/>
                </a:lnTo>
                <a:lnTo>
                  <a:pt x="157722" y="203693"/>
                </a:lnTo>
                <a:lnTo>
                  <a:pt x="164091" y="205249"/>
                </a:lnTo>
                <a:lnTo>
                  <a:pt x="171315" y="207278"/>
                </a:lnTo>
                <a:lnTo>
                  <a:pt x="190073" y="212923"/>
                </a:lnTo>
                <a:lnTo>
                  <a:pt x="192605" y="212394"/>
                </a:lnTo>
                <a:lnTo>
                  <a:pt x="198063" y="209161"/>
                </a:lnTo>
                <a:lnTo>
                  <a:pt x="201974" y="206502"/>
                </a:lnTo>
                <a:lnTo>
                  <a:pt x="203515" y="203153"/>
                </a:lnTo>
                <a:lnTo>
                  <a:pt x="205534" y="197943"/>
                </a:lnTo>
                <a:lnTo>
                  <a:pt x="207873" y="191494"/>
                </a:lnTo>
                <a:lnTo>
                  <a:pt x="209432" y="186201"/>
                </a:lnTo>
                <a:lnTo>
                  <a:pt x="210471" y="181682"/>
                </a:lnTo>
                <a:lnTo>
                  <a:pt x="211164" y="177676"/>
                </a:lnTo>
                <a:lnTo>
                  <a:pt x="211626" y="174013"/>
                </a:lnTo>
                <a:lnTo>
                  <a:pt x="211934" y="170579"/>
                </a:lnTo>
                <a:lnTo>
                  <a:pt x="212140" y="167298"/>
                </a:lnTo>
                <a:lnTo>
                  <a:pt x="212367" y="158360"/>
                </a:lnTo>
                <a:lnTo>
                  <a:pt x="212428" y="153199"/>
                </a:lnTo>
                <a:lnTo>
                  <a:pt x="211477" y="146781"/>
                </a:lnTo>
                <a:lnTo>
                  <a:pt x="209850" y="139526"/>
                </a:lnTo>
                <a:lnTo>
                  <a:pt x="207774" y="131713"/>
                </a:lnTo>
                <a:lnTo>
                  <a:pt x="204405" y="121543"/>
                </a:lnTo>
                <a:lnTo>
                  <a:pt x="195371" y="97014"/>
                </a:lnTo>
                <a:lnTo>
                  <a:pt x="191175" y="86504"/>
                </a:lnTo>
                <a:lnTo>
                  <a:pt x="187387" y="77513"/>
                </a:lnTo>
                <a:lnTo>
                  <a:pt x="183867" y="69535"/>
                </a:lnTo>
                <a:lnTo>
                  <a:pt x="180530" y="63224"/>
                </a:lnTo>
                <a:lnTo>
                  <a:pt x="177314" y="58025"/>
                </a:lnTo>
                <a:lnTo>
                  <a:pt x="174176" y="53566"/>
                </a:lnTo>
                <a:lnTo>
                  <a:pt x="170100" y="46625"/>
                </a:lnTo>
                <a:lnTo>
                  <a:pt x="165399" y="38029"/>
                </a:lnTo>
                <a:lnTo>
                  <a:pt x="160280" y="28329"/>
                </a:lnTo>
                <a:lnTo>
                  <a:pt x="156867" y="20870"/>
                </a:lnTo>
                <a:lnTo>
                  <a:pt x="154592" y="14906"/>
                </a:lnTo>
                <a:lnTo>
                  <a:pt x="150042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1019"/>
          <p:cNvSpPr/>
          <p:nvPr/>
        </p:nvSpPr>
        <p:spPr>
          <a:xfrm>
            <a:off x="6250781" y="5393531"/>
            <a:ext cx="250032" cy="660798"/>
          </a:xfrm>
          <a:custGeom>
            <a:avLst/>
            <a:gdLst/>
            <a:ahLst/>
            <a:cxnLst/>
            <a:rect l="0" t="0" r="0" b="0"/>
            <a:pathLst>
              <a:path w="250032" h="660798">
                <a:moveTo>
                  <a:pt x="0" y="0"/>
                </a:moveTo>
                <a:lnTo>
                  <a:pt x="4741" y="4741"/>
                </a:lnTo>
                <a:lnTo>
                  <a:pt x="12428" y="21910"/>
                </a:lnTo>
                <a:lnTo>
                  <a:pt x="16250" y="41108"/>
                </a:lnTo>
                <a:lnTo>
                  <a:pt x="19790" y="55973"/>
                </a:lnTo>
                <a:lnTo>
                  <a:pt x="22123" y="64104"/>
                </a:lnTo>
                <a:lnTo>
                  <a:pt x="34887" y="113472"/>
                </a:lnTo>
                <a:lnTo>
                  <a:pt x="39133" y="128234"/>
                </a:lnTo>
                <a:lnTo>
                  <a:pt x="42956" y="140060"/>
                </a:lnTo>
                <a:lnTo>
                  <a:pt x="48857" y="157498"/>
                </a:lnTo>
                <a:lnTo>
                  <a:pt x="53171" y="173887"/>
                </a:lnTo>
                <a:lnTo>
                  <a:pt x="60293" y="193845"/>
                </a:lnTo>
                <a:lnTo>
                  <a:pt x="63016" y="204636"/>
                </a:lnTo>
                <a:lnTo>
                  <a:pt x="65822" y="216792"/>
                </a:lnTo>
                <a:lnTo>
                  <a:pt x="71588" y="235589"/>
                </a:lnTo>
                <a:lnTo>
                  <a:pt x="77457" y="250557"/>
                </a:lnTo>
                <a:lnTo>
                  <a:pt x="83373" y="263825"/>
                </a:lnTo>
                <a:lnTo>
                  <a:pt x="87542" y="277710"/>
                </a:lnTo>
                <a:lnTo>
                  <a:pt x="93808" y="298051"/>
                </a:lnTo>
                <a:lnTo>
                  <a:pt x="98258" y="311811"/>
                </a:lnTo>
                <a:lnTo>
                  <a:pt x="105847" y="332390"/>
                </a:lnTo>
                <a:lnTo>
                  <a:pt x="112527" y="347158"/>
                </a:lnTo>
                <a:lnTo>
                  <a:pt x="118804" y="357029"/>
                </a:lnTo>
                <a:lnTo>
                  <a:pt x="124900" y="364724"/>
                </a:lnTo>
                <a:lnTo>
                  <a:pt x="127916" y="368165"/>
                </a:lnTo>
                <a:lnTo>
                  <a:pt x="133911" y="379926"/>
                </a:lnTo>
                <a:lnTo>
                  <a:pt x="136899" y="387229"/>
                </a:lnTo>
                <a:lnTo>
                  <a:pt x="141867" y="398051"/>
                </a:lnTo>
                <a:lnTo>
                  <a:pt x="155326" y="425950"/>
                </a:lnTo>
                <a:lnTo>
                  <a:pt x="160105" y="436764"/>
                </a:lnTo>
                <a:lnTo>
                  <a:pt x="167824" y="457715"/>
                </a:lnTo>
                <a:lnTo>
                  <a:pt x="174962" y="476049"/>
                </a:lnTo>
                <a:lnTo>
                  <a:pt x="178509" y="494050"/>
                </a:lnTo>
                <a:lnTo>
                  <a:pt x="182856" y="505989"/>
                </a:lnTo>
                <a:lnTo>
                  <a:pt x="188095" y="515264"/>
                </a:lnTo>
                <a:lnTo>
                  <a:pt x="192738" y="522694"/>
                </a:lnTo>
                <a:lnTo>
                  <a:pt x="198329" y="538408"/>
                </a:lnTo>
                <a:lnTo>
                  <a:pt x="210185" y="567045"/>
                </a:lnTo>
                <a:lnTo>
                  <a:pt x="220085" y="589694"/>
                </a:lnTo>
                <a:lnTo>
                  <a:pt x="227792" y="607367"/>
                </a:lnTo>
                <a:lnTo>
                  <a:pt x="234525" y="625145"/>
                </a:lnTo>
                <a:lnTo>
                  <a:pt x="240825" y="637675"/>
                </a:lnTo>
                <a:lnTo>
                  <a:pt x="245939" y="646552"/>
                </a:lnTo>
                <a:lnTo>
                  <a:pt x="250031" y="66079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1020"/>
          <p:cNvSpPr/>
          <p:nvPr/>
        </p:nvSpPr>
        <p:spPr>
          <a:xfrm>
            <a:off x="6331148" y="6036468"/>
            <a:ext cx="107157" cy="196454"/>
          </a:xfrm>
          <a:custGeom>
            <a:avLst/>
            <a:gdLst/>
            <a:ahLst/>
            <a:cxnLst/>
            <a:rect l="0" t="0" r="0" b="0"/>
            <a:pathLst>
              <a:path w="107157" h="196454">
                <a:moveTo>
                  <a:pt x="0" y="0"/>
                </a:moveTo>
                <a:lnTo>
                  <a:pt x="4741" y="9481"/>
                </a:lnTo>
                <a:lnTo>
                  <a:pt x="6137" y="13266"/>
                </a:lnTo>
                <a:lnTo>
                  <a:pt x="7068" y="16781"/>
                </a:lnTo>
                <a:lnTo>
                  <a:pt x="7689" y="20118"/>
                </a:lnTo>
                <a:lnTo>
                  <a:pt x="9094" y="23334"/>
                </a:lnTo>
                <a:lnTo>
                  <a:pt x="11024" y="26470"/>
                </a:lnTo>
                <a:lnTo>
                  <a:pt x="13302" y="29553"/>
                </a:lnTo>
                <a:lnTo>
                  <a:pt x="15834" y="35625"/>
                </a:lnTo>
                <a:lnTo>
                  <a:pt x="16509" y="38633"/>
                </a:lnTo>
                <a:lnTo>
                  <a:pt x="17952" y="41630"/>
                </a:lnTo>
                <a:lnTo>
                  <a:pt x="19905" y="44621"/>
                </a:lnTo>
                <a:lnTo>
                  <a:pt x="22200" y="47607"/>
                </a:lnTo>
                <a:lnTo>
                  <a:pt x="24722" y="51582"/>
                </a:lnTo>
                <a:lnTo>
                  <a:pt x="27395" y="56216"/>
                </a:lnTo>
                <a:lnTo>
                  <a:pt x="30170" y="61290"/>
                </a:lnTo>
                <a:lnTo>
                  <a:pt x="51770" y="103664"/>
                </a:lnTo>
                <a:lnTo>
                  <a:pt x="65127" y="130279"/>
                </a:lnTo>
                <a:lnTo>
                  <a:pt x="70207" y="139439"/>
                </a:lnTo>
                <a:lnTo>
                  <a:pt x="83789" y="162845"/>
                </a:lnTo>
                <a:lnTo>
                  <a:pt x="89594" y="172063"/>
                </a:lnTo>
                <a:lnTo>
                  <a:pt x="94456" y="179202"/>
                </a:lnTo>
                <a:lnTo>
                  <a:pt x="107156" y="19645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1021"/>
          <p:cNvSpPr/>
          <p:nvPr/>
        </p:nvSpPr>
        <p:spPr>
          <a:xfrm>
            <a:off x="6474168" y="6145233"/>
            <a:ext cx="71138" cy="78528"/>
          </a:xfrm>
          <a:custGeom>
            <a:avLst/>
            <a:gdLst/>
            <a:ahLst/>
            <a:cxnLst/>
            <a:rect l="0" t="0" r="0" b="0"/>
            <a:pathLst>
              <a:path w="71138" h="78528">
                <a:moveTo>
                  <a:pt x="53433" y="16251"/>
                </a:moveTo>
                <a:lnTo>
                  <a:pt x="41004" y="3822"/>
                </a:lnTo>
                <a:lnTo>
                  <a:pt x="38201" y="2012"/>
                </a:lnTo>
                <a:lnTo>
                  <a:pt x="35341" y="805"/>
                </a:lnTo>
                <a:lnTo>
                  <a:pt x="32443" y="0"/>
                </a:lnTo>
                <a:lnTo>
                  <a:pt x="29517" y="456"/>
                </a:lnTo>
                <a:lnTo>
                  <a:pt x="26575" y="1753"/>
                </a:lnTo>
                <a:lnTo>
                  <a:pt x="19464" y="6221"/>
                </a:lnTo>
                <a:lnTo>
                  <a:pt x="17889" y="7580"/>
                </a:lnTo>
                <a:lnTo>
                  <a:pt x="15847" y="9478"/>
                </a:lnTo>
                <a:lnTo>
                  <a:pt x="8232" y="16890"/>
                </a:lnTo>
                <a:lnTo>
                  <a:pt x="5439" y="19653"/>
                </a:lnTo>
                <a:lnTo>
                  <a:pt x="3578" y="22488"/>
                </a:lnTo>
                <a:lnTo>
                  <a:pt x="2337" y="25370"/>
                </a:lnTo>
                <a:lnTo>
                  <a:pt x="1509" y="28283"/>
                </a:lnTo>
                <a:lnTo>
                  <a:pt x="958" y="31218"/>
                </a:lnTo>
                <a:lnTo>
                  <a:pt x="590" y="34166"/>
                </a:lnTo>
                <a:lnTo>
                  <a:pt x="346" y="37124"/>
                </a:lnTo>
                <a:lnTo>
                  <a:pt x="182" y="40089"/>
                </a:lnTo>
                <a:lnTo>
                  <a:pt x="0" y="46028"/>
                </a:lnTo>
                <a:lnTo>
                  <a:pt x="944" y="49000"/>
                </a:lnTo>
                <a:lnTo>
                  <a:pt x="2565" y="51975"/>
                </a:lnTo>
                <a:lnTo>
                  <a:pt x="7556" y="59137"/>
                </a:lnTo>
                <a:lnTo>
                  <a:pt x="9950" y="61709"/>
                </a:lnTo>
                <a:lnTo>
                  <a:pt x="17902" y="69858"/>
                </a:lnTo>
                <a:lnTo>
                  <a:pt x="21808" y="72825"/>
                </a:lnTo>
                <a:lnTo>
                  <a:pt x="25405" y="74803"/>
                </a:lnTo>
                <a:lnTo>
                  <a:pt x="28794" y="76122"/>
                </a:lnTo>
                <a:lnTo>
                  <a:pt x="32046" y="77000"/>
                </a:lnTo>
                <a:lnTo>
                  <a:pt x="35206" y="77587"/>
                </a:lnTo>
                <a:lnTo>
                  <a:pt x="38305" y="77978"/>
                </a:lnTo>
                <a:lnTo>
                  <a:pt x="41363" y="78238"/>
                </a:lnTo>
                <a:lnTo>
                  <a:pt x="44395" y="78411"/>
                </a:lnTo>
                <a:lnTo>
                  <a:pt x="47408" y="78527"/>
                </a:lnTo>
                <a:lnTo>
                  <a:pt x="50408" y="77612"/>
                </a:lnTo>
                <a:lnTo>
                  <a:pt x="53401" y="76010"/>
                </a:lnTo>
                <a:lnTo>
                  <a:pt x="56388" y="73949"/>
                </a:lnTo>
                <a:lnTo>
                  <a:pt x="59372" y="72576"/>
                </a:lnTo>
                <a:lnTo>
                  <a:pt x="62353" y="71660"/>
                </a:lnTo>
                <a:lnTo>
                  <a:pt x="65333" y="71050"/>
                </a:lnTo>
                <a:lnTo>
                  <a:pt x="67320" y="69651"/>
                </a:lnTo>
                <a:lnTo>
                  <a:pt x="68645" y="67726"/>
                </a:lnTo>
                <a:lnTo>
                  <a:pt x="70769" y="62248"/>
                </a:lnTo>
                <a:lnTo>
                  <a:pt x="70944" y="59814"/>
                </a:lnTo>
                <a:lnTo>
                  <a:pt x="71060" y="56207"/>
                </a:lnTo>
                <a:lnTo>
                  <a:pt x="71137" y="51818"/>
                </a:lnTo>
                <a:lnTo>
                  <a:pt x="70197" y="47900"/>
                </a:lnTo>
                <a:lnTo>
                  <a:pt x="68578" y="44296"/>
                </a:lnTo>
                <a:lnTo>
                  <a:pt x="63591" y="36122"/>
                </a:lnTo>
                <a:lnTo>
                  <a:pt x="61197" y="33467"/>
                </a:lnTo>
                <a:lnTo>
                  <a:pt x="44503" y="1625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1022"/>
          <p:cNvSpPr/>
          <p:nvPr/>
        </p:nvSpPr>
        <p:spPr>
          <a:xfrm>
            <a:off x="6563320" y="6116835"/>
            <a:ext cx="80215" cy="88667"/>
          </a:xfrm>
          <a:custGeom>
            <a:avLst/>
            <a:gdLst/>
            <a:ahLst/>
            <a:cxnLst/>
            <a:rect l="0" t="0" r="0" b="0"/>
            <a:pathLst>
              <a:path w="80215" h="88667">
                <a:moveTo>
                  <a:pt x="0" y="26790"/>
                </a:moveTo>
                <a:lnTo>
                  <a:pt x="4741" y="31530"/>
                </a:lnTo>
                <a:lnTo>
                  <a:pt x="6137" y="33919"/>
                </a:lnTo>
                <a:lnTo>
                  <a:pt x="7068" y="36503"/>
                </a:lnTo>
                <a:lnTo>
                  <a:pt x="7688" y="39218"/>
                </a:lnTo>
                <a:lnTo>
                  <a:pt x="9094" y="42021"/>
                </a:lnTo>
                <a:lnTo>
                  <a:pt x="11024" y="44881"/>
                </a:lnTo>
                <a:lnTo>
                  <a:pt x="13302" y="47780"/>
                </a:lnTo>
                <a:lnTo>
                  <a:pt x="15814" y="50705"/>
                </a:lnTo>
                <a:lnTo>
                  <a:pt x="18480" y="53648"/>
                </a:lnTo>
                <a:lnTo>
                  <a:pt x="21250" y="56601"/>
                </a:lnTo>
                <a:lnTo>
                  <a:pt x="26073" y="60554"/>
                </a:lnTo>
                <a:lnTo>
                  <a:pt x="32265" y="65174"/>
                </a:lnTo>
                <a:lnTo>
                  <a:pt x="39370" y="70239"/>
                </a:lnTo>
                <a:lnTo>
                  <a:pt x="44106" y="74607"/>
                </a:lnTo>
                <a:lnTo>
                  <a:pt x="47263" y="78512"/>
                </a:lnTo>
                <a:lnTo>
                  <a:pt x="49368" y="82107"/>
                </a:lnTo>
                <a:lnTo>
                  <a:pt x="51763" y="84504"/>
                </a:lnTo>
                <a:lnTo>
                  <a:pt x="54353" y="86102"/>
                </a:lnTo>
                <a:lnTo>
                  <a:pt x="57071" y="87167"/>
                </a:lnTo>
                <a:lnTo>
                  <a:pt x="59875" y="87877"/>
                </a:lnTo>
                <a:lnTo>
                  <a:pt x="62737" y="88350"/>
                </a:lnTo>
                <a:lnTo>
                  <a:pt x="65637" y="88666"/>
                </a:lnTo>
                <a:lnTo>
                  <a:pt x="68563" y="87885"/>
                </a:lnTo>
                <a:lnTo>
                  <a:pt x="71506" y="86371"/>
                </a:lnTo>
                <a:lnTo>
                  <a:pt x="78617" y="81554"/>
                </a:lnTo>
                <a:lnTo>
                  <a:pt x="79200" y="80166"/>
                </a:lnTo>
                <a:lnTo>
                  <a:pt x="79590" y="78249"/>
                </a:lnTo>
                <a:lnTo>
                  <a:pt x="79848" y="75978"/>
                </a:lnTo>
                <a:lnTo>
                  <a:pt x="80021" y="72481"/>
                </a:lnTo>
                <a:lnTo>
                  <a:pt x="80214" y="63302"/>
                </a:lnTo>
                <a:lnTo>
                  <a:pt x="79272" y="59069"/>
                </a:lnTo>
                <a:lnTo>
                  <a:pt x="77652" y="55254"/>
                </a:lnTo>
                <a:lnTo>
                  <a:pt x="75581" y="51719"/>
                </a:lnTo>
                <a:lnTo>
                  <a:pt x="74200" y="47378"/>
                </a:lnTo>
                <a:lnTo>
                  <a:pt x="73279" y="42500"/>
                </a:lnTo>
                <a:lnTo>
                  <a:pt x="72665" y="37263"/>
                </a:lnTo>
                <a:lnTo>
                  <a:pt x="71264" y="31787"/>
                </a:lnTo>
                <a:lnTo>
                  <a:pt x="69337" y="26153"/>
                </a:lnTo>
                <a:lnTo>
                  <a:pt x="67061" y="20412"/>
                </a:lnTo>
                <a:lnTo>
                  <a:pt x="64551" y="15593"/>
                </a:lnTo>
                <a:lnTo>
                  <a:pt x="61885" y="11388"/>
                </a:lnTo>
                <a:lnTo>
                  <a:pt x="5357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1023"/>
          <p:cNvSpPr/>
          <p:nvPr/>
        </p:nvSpPr>
        <p:spPr>
          <a:xfrm>
            <a:off x="6653213" y="6015169"/>
            <a:ext cx="142280" cy="181537"/>
          </a:xfrm>
          <a:custGeom>
            <a:avLst/>
            <a:gdLst/>
            <a:ahLst/>
            <a:cxnLst/>
            <a:rect l="0" t="0" r="0" b="0"/>
            <a:pathLst>
              <a:path w="142280" h="181537">
                <a:moveTo>
                  <a:pt x="35122" y="137385"/>
                </a:moveTo>
                <a:lnTo>
                  <a:pt x="39863" y="127904"/>
                </a:lnTo>
                <a:lnTo>
                  <a:pt x="41259" y="124119"/>
                </a:lnTo>
                <a:lnTo>
                  <a:pt x="42190" y="120604"/>
                </a:lnTo>
                <a:lnTo>
                  <a:pt x="42811" y="117268"/>
                </a:lnTo>
                <a:lnTo>
                  <a:pt x="43225" y="114052"/>
                </a:lnTo>
                <a:lnTo>
                  <a:pt x="43500" y="110915"/>
                </a:lnTo>
                <a:lnTo>
                  <a:pt x="43943" y="103493"/>
                </a:lnTo>
                <a:lnTo>
                  <a:pt x="41358" y="99833"/>
                </a:lnTo>
                <a:lnTo>
                  <a:pt x="36354" y="94139"/>
                </a:lnTo>
                <a:lnTo>
                  <a:pt x="34951" y="93672"/>
                </a:lnTo>
                <a:lnTo>
                  <a:pt x="30747" y="93152"/>
                </a:lnTo>
                <a:lnTo>
                  <a:pt x="27542" y="92860"/>
                </a:lnTo>
                <a:lnTo>
                  <a:pt x="17112" y="92773"/>
                </a:lnTo>
                <a:lnTo>
                  <a:pt x="13194" y="93753"/>
                </a:lnTo>
                <a:lnTo>
                  <a:pt x="9589" y="95399"/>
                </a:lnTo>
                <a:lnTo>
                  <a:pt x="6194" y="97488"/>
                </a:lnTo>
                <a:lnTo>
                  <a:pt x="3931" y="99873"/>
                </a:lnTo>
                <a:lnTo>
                  <a:pt x="2421" y="102455"/>
                </a:lnTo>
                <a:lnTo>
                  <a:pt x="1415" y="105169"/>
                </a:lnTo>
                <a:lnTo>
                  <a:pt x="745" y="108962"/>
                </a:lnTo>
                <a:lnTo>
                  <a:pt x="298" y="113475"/>
                </a:lnTo>
                <a:lnTo>
                  <a:pt x="0" y="118469"/>
                </a:lnTo>
                <a:lnTo>
                  <a:pt x="794" y="123783"/>
                </a:lnTo>
                <a:lnTo>
                  <a:pt x="2314" y="129309"/>
                </a:lnTo>
                <a:lnTo>
                  <a:pt x="4321" y="134977"/>
                </a:lnTo>
                <a:lnTo>
                  <a:pt x="6651" y="138756"/>
                </a:lnTo>
                <a:lnTo>
                  <a:pt x="9196" y="141276"/>
                </a:lnTo>
                <a:lnTo>
                  <a:pt x="11885" y="142956"/>
                </a:lnTo>
                <a:lnTo>
                  <a:pt x="14670" y="146060"/>
                </a:lnTo>
                <a:lnTo>
                  <a:pt x="17519" y="150114"/>
                </a:lnTo>
                <a:lnTo>
                  <a:pt x="20410" y="154800"/>
                </a:lnTo>
                <a:lnTo>
                  <a:pt x="23329" y="157925"/>
                </a:lnTo>
                <a:lnTo>
                  <a:pt x="26269" y="160008"/>
                </a:lnTo>
                <a:lnTo>
                  <a:pt x="29220" y="161397"/>
                </a:lnTo>
                <a:lnTo>
                  <a:pt x="32180" y="163315"/>
                </a:lnTo>
                <a:lnTo>
                  <a:pt x="35146" y="165586"/>
                </a:lnTo>
                <a:lnTo>
                  <a:pt x="38114" y="168092"/>
                </a:lnTo>
                <a:lnTo>
                  <a:pt x="41086" y="170755"/>
                </a:lnTo>
                <a:lnTo>
                  <a:pt x="47033" y="176360"/>
                </a:lnTo>
                <a:lnTo>
                  <a:pt x="50008" y="178251"/>
                </a:lnTo>
                <a:lnTo>
                  <a:pt x="52984" y="179512"/>
                </a:lnTo>
                <a:lnTo>
                  <a:pt x="55960" y="180353"/>
                </a:lnTo>
                <a:lnTo>
                  <a:pt x="59928" y="180913"/>
                </a:lnTo>
                <a:lnTo>
                  <a:pt x="64558" y="181286"/>
                </a:lnTo>
                <a:lnTo>
                  <a:pt x="69629" y="181536"/>
                </a:lnTo>
                <a:lnTo>
                  <a:pt x="74001" y="180709"/>
                </a:lnTo>
                <a:lnTo>
                  <a:pt x="77909" y="179167"/>
                </a:lnTo>
                <a:lnTo>
                  <a:pt x="81506" y="177146"/>
                </a:lnTo>
                <a:lnTo>
                  <a:pt x="84897" y="174806"/>
                </a:lnTo>
                <a:lnTo>
                  <a:pt x="88149" y="172255"/>
                </a:lnTo>
                <a:lnTo>
                  <a:pt x="91309" y="169561"/>
                </a:lnTo>
                <a:lnTo>
                  <a:pt x="94409" y="167766"/>
                </a:lnTo>
                <a:lnTo>
                  <a:pt x="97467" y="166569"/>
                </a:lnTo>
                <a:lnTo>
                  <a:pt x="100498" y="165771"/>
                </a:lnTo>
                <a:lnTo>
                  <a:pt x="102518" y="164246"/>
                </a:lnTo>
                <a:lnTo>
                  <a:pt x="103866" y="162238"/>
                </a:lnTo>
                <a:lnTo>
                  <a:pt x="104764" y="159907"/>
                </a:lnTo>
                <a:lnTo>
                  <a:pt x="105362" y="156369"/>
                </a:lnTo>
                <a:lnTo>
                  <a:pt x="105762" y="152025"/>
                </a:lnTo>
                <a:lnTo>
                  <a:pt x="106027" y="147145"/>
                </a:lnTo>
                <a:lnTo>
                  <a:pt x="105214" y="141907"/>
                </a:lnTo>
                <a:lnTo>
                  <a:pt x="103678" y="136431"/>
                </a:lnTo>
                <a:lnTo>
                  <a:pt x="101662" y="130796"/>
                </a:lnTo>
                <a:lnTo>
                  <a:pt x="99325" y="126047"/>
                </a:lnTo>
                <a:lnTo>
                  <a:pt x="96776" y="121889"/>
                </a:lnTo>
                <a:lnTo>
                  <a:pt x="94084" y="118125"/>
                </a:lnTo>
                <a:lnTo>
                  <a:pt x="91297" y="115615"/>
                </a:lnTo>
                <a:lnTo>
                  <a:pt x="88448" y="113942"/>
                </a:lnTo>
                <a:lnTo>
                  <a:pt x="85555" y="112827"/>
                </a:lnTo>
                <a:lnTo>
                  <a:pt x="82635" y="112084"/>
                </a:lnTo>
                <a:lnTo>
                  <a:pt x="79696" y="111588"/>
                </a:lnTo>
                <a:lnTo>
                  <a:pt x="72591" y="110792"/>
                </a:lnTo>
                <a:lnTo>
                  <a:pt x="68973" y="110683"/>
                </a:lnTo>
                <a:lnTo>
                  <a:pt x="66620" y="110654"/>
                </a:lnTo>
                <a:lnTo>
                  <a:pt x="65050" y="111627"/>
                </a:lnTo>
                <a:lnTo>
                  <a:pt x="64004" y="113268"/>
                </a:lnTo>
                <a:lnTo>
                  <a:pt x="63306" y="115354"/>
                </a:lnTo>
                <a:lnTo>
                  <a:pt x="61849" y="116745"/>
                </a:lnTo>
                <a:lnTo>
                  <a:pt x="59885" y="117672"/>
                </a:lnTo>
                <a:lnTo>
                  <a:pt x="57585" y="118290"/>
                </a:lnTo>
                <a:lnTo>
                  <a:pt x="56051" y="119694"/>
                </a:lnTo>
                <a:lnTo>
                  <a:pt x="55027" y="121623"/>
                </a:lnTo>
                <a:lnTo>
                  <a:pt x="53891" y="126411"/>
                </a:lnTo>
                <a:lnTo>
                  <a:pt x="53386" y="131846"/>
                </a:lnTo>
                <a:lnTo>
                  <a:pt x="53251" y="135677"/>
                </a:lnTo>
                <a:lnTo>
                  <a:pt x="53102" y="145225"/>
                </a:lnTo>
                <a:lnTo>
                  <a:pt x="54054" y="149557"/>
                </a:lnTo>
                <a:lnTo>
                  <a:pt x="55681" y="153437"/>
                </a:lnTo>
                <a:lnTo>
                  <a:pt x="57757" y="157016"/>
                </a:lnTo>
                <a:lnTo>
                  <a:pt x="60135" y="159402"/>
                </a:lnTo>
                <a:lnTo>
                  <a:pt x="62711" y="160993"/>
                </a:lnTo>
                <a:lnTo>
                  <a:pt x="65421" y="162053"/>
                </a:lnTo>
                <a:lnTo>
                  <a:pt x="68220" y="163753"/>
                </a:lnTo>
                <a:lnTo>
                  <a:pt x="71078" y="165878"/>
                </a:lnTo>
                <a:lnTo>
                  <a:pt x="73976" y="168286"/>
                </a:lnTo>
                <a:lnTo>
                  <a:pt x="76900" y="169892"/>
                </a:lnTo>
                <a:lnTo>
                  <a:pt x="79841" y="170963"/>
                </a:lnTo>
                <a:lnTo>
                  <a:pt x="82794" y="171677"/>
                </a:lnTo>
                <a:lnTo>
                  <a:pt x="85755" y="172152"/>
                </a:lnTo>
                <a:lnTo>
                  <a:pt x="88721" y="172469"/>
                </a:lnTo>
                <a:lnTo>
                  <a:pt x="91691" y="172681"/>
                </a:lnTo>
                <a:lnTo>
                  <a:pt x="93671" y="171830"/>
                </a:lnTo>
                <a:lnTo>
                  <a:pt x="94991" y="170270"/>
                </a:lnTo>
                <a:lnTo>
                  <a:pt x="95871" y="168238"/>
                </a:lnTo>
                <a:lnTo>
                  <a:pt x="99494" y="163335"/>
                </a:lnTo>
                <a:lnTo>
                  <a:pt x="101849" y="160638"/>
                </a:lnTo>
                <a:lnTo>
                  <a:pt x="103420" y="157848"/>
                </a:lnTo>
                <a:lnTo>
                  <a:pt x="104466" y="154996"/>
                </a:lnTo>
                <a:lnTo>
                  <a:pt x="105164" y="152103"/>
                </a:lnTo>
                <a:lnTo>
                  <a:pt x="106621" y="149181"/>
                </a:lnTo>
                <a:lnTo>
                  <a:pt x="108586" y="146241"/>
                </a:lnTo>
                <a:lnTo>
                  <a:pt x="110887" y="143289"/>
                </a:lnTo>
                <a:lnTo>
                  <a:pt x="112421" y="139337"/>
                </a:lnTo>
                <a:lnTo>
                  <a:pt x="113444" y="134718"/>
                </a:lnTo>
                <a:lnTo>
                  <a:pt x="114126" y="129654"/>
                </a:lnTo>
                <a:lnTo>
                  <a:pt x="114580" y="123301"/>
                </a:lnTo>
                <a:lnTo>
                  <a:pt x="114883" y="116090"/>
                </a:lnTo>
                <a:lnTo>
                  <a:pt x="115221" y="100139"/>
                </a:lnTo>
                <a:lnTo>
                  <a:pt x="115369" y="83128"/>
                </a:lnTo>
                <a:lnTo>
                  <a:pt x="114418" y="75417"/>
                </a:lnTo>
                <a:lnTo>
                  <a:pt x="112791" y="68292"/>
                </a:lnTo>
                <a:lnTo>
                  <a:pt x="110714" y="61558"/>
                </a:lnTo>
                <a:lnTo>
                  <a:pt x="109330" y="56076"/>
                </a:lnTo>
                <a:lnTo>
                  <a:pt x="108406" y="51429"/>
                </a:lnTo>
                <a:lnTo>
                  <a:pt x="107791" y="47339"/>
                </a:lnTo>
                <a:lnTo>
                  <a:pt x="106389" y="41635"/>
                </a:lnTo>
                <a:lnTo>
                  <a:pt x="104461" y="34857"/>
                </a:lnTo>
                <a:lnTo>
                  <a:pt x="102184" y="27361"/>
                </a:lnTo>
                <a:lnTo>
                  <a:pt x="100666" y="21372"/>
                </a:lnTo>
                <a:lnTo>
                  <a:pt x="99654" y="16386"/>
                </a:lnTo>
                <a:lnTo>
                  <a:pt x="98980" y="12072"/>
                </a:lnTo>
                <a:lnTo>
                  <a:pt x="97537" y="8202"/>
                </a:lnTo>
                <a:lnTo>
                  <a:pt x="95584" y="4630"/>
                </a:lnTo>
                <a:lnTo>
                  <a:pt x="93289" y="1257"/>
                </a:lnTo>
                <a:lnTo>
                  <a:pt x="91760" y="0"/>
                </a:lnTo>
                <a:lnTo>
                  <a:pt x="90740" y="154"/>
                </a:lnTo>
                <a:lnTo>
                  <a:pt x="90060" y="1250"/>
                </a:lnTo>
                <a:lnTo>
                  <a:pt x="89607" y="4957"/>
                </a:lnTo>
                <a:lnTo>
                  <a:pt x="89305" y="10404"/>
                </a:lnTo>
                <a:lnTo>
                  <a:pt x="89104" y="17013"/>
                </a:lnTo>
                <a:lnTo>
                  <a:pt x="90954" y="26379"/>
                </a:lnTo>
                <a:lnTo>
                  <a:pt x="94172" y="37584"/>
                </a:lnTo>
                <a:lnTo>
                  <a:pt x="98302" y="50015"/>
                </a:lnTo>
                <a:lnTo>
                  <a:pt x="101054" y="60287"/>
                </a:lnTo>
                <a:lnTo>
                  <a:pt x="102889" y="69119"/>
                </a:lnTo>
                <a:lnTo>
                  <a:pt x="104114" y="76992"/>
                </a:lnTo>
                <a:lnTo>
                  <a:pt x="105921" y="84224"/>
                </a:lnTo>
                <a:lnTo>
                  <a:pt x="108118" y="91031"/>
                </a:lnTo>
                <a:lnTo>
                  <a:pt x="110576" y="97553"/>
                </a:lnTo>
                <a:lnTo>
                  <a:pt x="113206" y="103885"/>
                </a:lnTo>
                <a:lnTo>
                  <a:pt x="115952" y="110091"/>
                </a:lnTo>
                <a:lnTo>
                  <a:pt x="118774" y="116212"/>
                </a:lnTo>
                <a:lnTo>
                  <a:pt x="122640" y="122278"/>
                </a:lnTo>
                <a:lnTo>
                  <a:pt x="127202" y="128306"/>
                </a:lnTo>
                <a:lnTo>
                  <a:pt x="132228" y="134309"/>
                </a:lnTo>
                <a:lnTo>
                  <a:pt x="135578" y="139303"/>
                </a:lnTo>
                <a:lnTo>
                  <a:pt x="137812" y="143625"/>
                </a:lnTo>
                <a:lnTo>
                  <a:pt x="142279" y="16417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1024"/>
          <p:cNvSpPr/>
          <p:nvPr/>
        </p:nvSpPr>
        <p:spPr>
          <a:xfrm>
            <a:off x="7108031" y="5741789"/>
            <a:ext cx="71438" cy="169665"/>
          </a:xfrm>
          <a:custGeom>
            <a:avLst/>
            <a:gdLst/>
            <a:ahLst/>
            <a:cxnLst/>
            <a:rect l="0" t="0" r="0" b="0"/>
            <a:pathLst>
              <a:path w="71438" h="169665">
                <a:moveTo>
                  <a:pt x="0" y="0"/>
                </a:moveTo>
                <a:lnTo>
                  <a:pt x="0" y="9481"/>
                </a:lnTo>
                <a:lnTo>
                  <a:pt x="992" y="12274"/>
                </a:lnTo>
                <a:lnTo>
                  <a:pt x="2646" y="14135"/>
                </a:lnTo>
                <a:lnTo>
                  <a:pt x="4741" y="15377"/>
                </a:lnTo>
                <a:lnTo>
                  <a:pt x="6137" y="18189"/>
                </a:lnTo>
                <a:lnTo>
                  <a:pt x="7068" y="22047"/>
                </a:lnTo>
                <a:lnTo>
                  <a:pt x="7688" y="26605"/>
                </a:lnTo>
                <a:lnTo>
                  <a:pt x="9094" y="32619"/>
                </a:lnTo>
                <a:lnTo>
                  <a:pt x="11024" y="39605"/>
                </a:lnTo>
                <a:lnTo>
                  <a:pt x="13302" y="47239"/>
                </a:lnTo>
                <a:lnTo>
                  <a:pt x="14821" y="53321"/>
                </a:lnTo>
                <a:lnTo>
                  <a:pt x="15834" y="58367"/>
                </a:lnTo>
                <a:lnTo>
                  <a:pt x="16509" y="62724"/>
                </a:lnTo>
                <a:lnTo>
                  <a:pt x="17951" y="66621"/>
                </a:lnTo>
                <a:lnTo>
                  <a:pt x="19906" y="70211"/>
                </a:lnTo>
                <a:lnTo>
                  <a:pt x="22200" y="73596"/>
                </a:lnTo>
                <a:lnTo>
                  <a:pt x="23729" y="77837"/>
                </a:lnTo>
                <a:lnTo>
                  <a:pt x="24749" y="82649"/>
                </a:lnTo>
                <a:lnTo>
                  <a:pt x="25429" y="87841"/>
                </a:lnTo>
                <a:lnTo>
                  <a:pt x="27867" y="94279"/>
                </a:lnTo>
                <a:lnTo>
                  <a:pt x="31476" y="101548"/>
                </a:lnTo>
                <a:lnTo>
                  <a:pt x="39786" y="116570"/>
                </a:lnTo>
                <a:lnTo>
                  <a:pt x="46787" y="129861"/>
                </a:lnTo>
                <a:lnTo>
                  <a:pt x="51035" y="137175"/>
                </a:lnTo>
                <a:lnTo>
                  <a:pt x="71437" y="16966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1025"/>
          <p:cNvSpPr/>
          <p:nvPr/>
        </p:nvSpPr>
        <p:spPr>
          <a:xfrm>
            <a:off x="7036791" y="5929800"/>
            <a:ext cx="115587" cy="195966"/>
          </a:xfrm>
          <a:custGeom>
            <a:avLst/>
            <a:gdLst/>
            <a:ahLst/>
            <a:cxnLst/>
            <a:rect l="0" t="0" r="0" b="0"/>
            <a:pathLst>
              <a:path w="115587" h="195966">
                <a:moveTo>
                  <a:pt x="98029" y="44160"/>
                </a:moveTo>
                <a:lnTo>
                  <a:pt x="90340" y="28783"/>
                </a:lnTo>
                <a:lnTo>
                  <a:pt x="90919" y="26964"/>
                </a:lnTo>
                <a:lnTo>
                  <a:pt x="94207" y="22296"/>
                </a:lnTo>
                <a:lnTo>
                  <a:pt x="94489" y="20655"/>
                </a:lnTo>
                <a:lnTo>
                  <a:pt x="93684" y="19560"/>
                </a:lnTo>
                <a:lnTo>
                  <a:pt x="92156" y="18831"/>
                </a:lnTo>
                <a:lnTo>
                  <a:pt x="90145" y="17352"/>
                </a:lnTo>
                <a:lnTo>
                  <a:pt x="87812" y="15375"/>
                </a:lnTo>
                <a:lnTo>
                  <a:pt x="85264" y="13063"/>
                </a:lnTo>
                <a:lnTo>
                  <a:pt x="79788" y="7850"/>
                </a:lnTo>
                <a:lnTo>
                  <a:pt x="76939" y="5071"/>
                </a:lnTo>
                <a:lnTo>
                  <a:pt x="73054" y="3218"/>
                </a:lnTo>
                <a:lnTo>
                  <a:pt x="68481" y="1983"/>
                </a:lnTo>
                <a:lnTo>
                  <a:pt x="63447" y="1159"/>
                </a:lnTo>
                <a:lnTo>
                  <a:pt x="59100" y="610"/>
                </a:lnTo>
                <a:lnTo>
                  <a:pt x="55209" y="244"/>
                </a:lnTo>
                <a:lnTo>
                  <a:pt x="51622" y="0"/>
                </a:lnTo>
                <a:lnTo>
                  <a:pt x="47247" y="829"/>
                </a:lnTo>
                <a:lnTo>
                  <a:pt x="42347" y="2375"/>
                </a:lnTo>
                <a:lnTo>
                  <a:pt x="37095" y="4397"/>
                </a:lnTo>
                <a:lnTo>
                  <a:pt x="31610" y="6738"/>
                </a:lnTo>
                <a:lnTo>
                  <a:pt x="20223" y="11984"/>
                </a:lnTo>
                <a:lnTo>
                  <a:pt x="15401" y="14772"/>
                </a:lnTo>
                <a:lnTo>
                  <a:pt x="11193" y="17623"/>
                </a:lnTo>
                <a:lnTo>
                  <a:pt x="2053" y="24587"/>
                </a:lnTo>
                <a:lnTo>
                  <a:pt x="1302" y="27142"/>
                </a:lnTo>
                <a:lnTo>
                  <a:pt x="802" y="30831"/>
                </a:lnTo>
                <a:lnTo>
                  <a:pt x="469" y="35274"/>
                </a:lnTo>
                <a:lnTo>
                  <a:pt x="247" y="39229"/>
                </a:lnTo>
                <a:lnTo>
                  <a:pt x="0" y="46268"/>
                </a:lnTo>
                <a:lnTo>
                  <a:pt x="926" y="49535"/>
                </a:lnTo>
                <a:lnTo>
                  <a:pt x="2536" y="52704"/>
                </a:lnTo>
                <a:lnTo>
                  <a:pt x="4601" y="55809"/>
                </a:lnTo>
                <a:lnTo>
                  <a:pt x="6896" y="61905"/>
                </a:lnTo>
                <a:lnTo>
                  <a:pt x="7508" y="64920"/>
                </a:lnTo>
                <a:lnTo>
                  <a:pt x="9901" y="68914"/>
                </a:lnTo>
                <a:lnTo>
                  <a:pt x="13480" y="73562"/>
                </a:lnTo>
                <a:lnTo>
                  <a:pt x="17850" y="78644"/>
                </a:lnTo>
                <a:lnTo>
                  <a:pt x="22748" y="83024"/>
                </a:lnTo>
                <a:lnTo>
                  <a:pt x="27998" y="86937"/>
                </a:lnTo>
                <a:lnTo>
                  <a:pt x="55422" y="105086"/>
                </a:lnTo>
                <a:lnTo>
                  <a:pt x="61687" y="110575"/>
                </a:lnTo>
                <a:lnTo>
                  <a:pt x="66856" y="116218"/>
                </a:lnTo>
                <a:lnTo>
                  <a:pt x="71294" y="121964"/>
                </a:lnTo>
                <a:lnTo>
                  <a:pt x="76236" y="127780"/>
                </a:lnTo>
                <a:lnTo>
                  <a:pt x="81516" y="133641"/>
                </a:lnTo>
                <a:lnTo>
                  <a:pt x="92674" y="145445"/>
                </a:lnTo>
                <a:lnTo>
                  <a:pt x="112440" y="165659"/>
                </a:lnTo>
                <a:lnTo>
                  <a:pt x="113589" y="167824"/>
                </a:lnTo>
                <a:lnTo>
                  <a:pt x="114867" y="172875"/>
                </a:lnTo>
                <a:lnTo>
                  <a:pt x="115434" y="178427"/>
                </a:lnTo>
                <a:lnTo>
                  <a:pt x="115586" y="181296"/>
                </a:lnTo>
                <a:lnTo>
                  <a:pt x="114694" y="184202"/>
                </a:lnTo>
                <a:lnTo>
                  <a:pt x="113108" y="187131"/>
                </a:lnTo>
                <a:lnTo>
                  <a:pt x="111058" y="190076"/>
                </a:lnTo>
                <a:lnTo>
                  <a:pt x="108699" y="192039"/>
                </a:lnTo>
                <a:lnTo>
                  <a:pt x="106135" y="193347"/>
                </a:lnTo>
                <a:lnTo>
                  <a:pt x="100431" y="195190"/>
                </a:lnTo>
                <a:lnTo>
                  <a:pt x="62310" y="19596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1026"/>
          <p:cNvSpPr/>
          <p:nvPr/>
        </p:nvSpPr>
        <p:spPr>
          <a:xfrm>
            <a:off x="7161609" y="6022805"/>
            <a:ext cx="80368" cy="67242"/>
          </a:xfrm>
          <a:custGeom>
            <a:avLst/>
            <a:gdLst/>
            <a:ahLst/>
            <a:cxnLst/>
            <a:rect l="0" t="0" r="0" b="0"/>
            <a:pathLst>
              <a:path w="80368" h="67242">
                <a:moveTo>
                  <a:pt x="0" y="13663"/>
                </a:moveTo>
                <a:lnTo>
                  <a:pt x="4741" y="23144"/>
                </a:lnTo>
                <a:lnTo>
                  <a:pt x="7129" y="26929"/>
                </a:lnTo>
                <a:lnTo>
                  <a:pt x="9713" y="30444"/>
                </a:lnTo>
                <a:lnTo>
                  <a:pt x="12429" y="33781"/>
                </a:lnTo>
                <a:lnTo>
                  <a:pt x="15232" y="36005"/>
                </a:lnTo>
                <a:lnTo>
                  <a:pt x="18092" y="37487"/>
                </a:lnTo>
                <a:lnTo>
                  <a:pt x="20991" y="38476"/>
                </a:lnTo>
                <a:lnTo>
                  <a:pt x="23915" y="39135"/>
                </a:lnTo>
                <a:lnTo>
                  <a:pt x="26858" y="39574"/>
                </a:lnTo>
                <a:lnTo>
                  <a:pt x="29812" y="39867"/>
                </a:lnTo>
                <a:lnTo>
                  <a:pt x="31780" y="39069"/>
                </a:lnTo>
                <a:lnTo>
                  <a:pt x="33093" y="37546"/>
                </a:lnTo>
                <a:lnTo>
                  <a:pt x="33968" y="35538"/>
                </a:lnTo>
                <a:lnTo>
                  <a:pt x="37587" y="28016"/>
                </a:lnTo>
                <a:lnTo>
                  <a:pt x="39940" y="23232"/>
                </a:lnTo>
                <a:lnTo>
                  <a:pt x="41510" y="19050"/>
                </a:lnTo>
                <a:lnTo>
                  <a:pt x="42556" y="15270"/>
                </a:lnTo>
                <a:lnTo>
                  <a:pt x="44235" y="6815"/>
                </a:lnTo>
                <a:lnTo>
                  <a:pt x="44372" y="5129"/>
                </a:lnTo>
                <a:lnTo>
                  <a:pt x="44465" y="3013"/>
                </a:lnTo>
                <a:lnTo>
                  <a:pt x="44526" y="610"/>
                </a:lnTo>
                <a:lnTo>
                  <a:pt x="43575" y="0"/>
                </a:lnTo>
                <a:lnTo>
                  <a:pt x="41948" y="586"/>
                </a:lnTo>
                <a:lnTo>
                  <a:pt x="39872" y="1968"/>
                </a:lnTo>
                <a:lnTo>
                  <a:pt x="39480" y="4874"/>
                </a:lnTo>
                <a:lnTo>
                  <a:pt x="40210" y="8796"/>
                </a:lnTo>
                <a:lnTo>
                  <a:pt x="41690" y="13395"/>
                </a:lnTo>
                <a:lnTo>
                  <a:pt x="43668" y="18445"/>
                </a:lnTo>
                <a:lnTo>
                  <a:pt x="45979" y="23797"/>
                </a:lnTo>
                <a:lnTo>
                  <a:pt x="48512" y="29348"/>
                </a:lnTo>
                <a:lnTo>
                  <a:pt x="50201" y="34042"/>
                </a:lnTo>
                <a:lnTo>
                  <a:pt x="51326" y="38163"/>
                </a:lnTo>
                <a:lnTo>
                  <a:pt x="52077" y="41903"/>
                </a:lnTo>
                <a:lnTo>
                  <a:pt x="53569" y="44396"/>
                </a:lnTo>
                <a:lnTo>
                  <a:pt x="55557" y="46058"/>
                </a:lnTo>
                <a:lnTo>
                  <a:pt x="57874" y="47166"/>
                </a:lnTo>
                <a:lnTo>
                  <a:pt x="60411" y="48897"/>
                </a:lnTo>
                <a:lnTo>
                  <a:pt x="63094" y="51043"/>
                </a:lnTo>
                <a:lnTo>
                  <a:pt x="69789" y="56876"/>
                </a:lnTo>
                <a:lnTo>
                  <a:pt x="73351" y="60320"/>
                </a:lnTo>
                <a:lnTo>
                  <a:pt x="80367" y="6724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1027"/>
          <p:cNvSpPr/>
          <p:nvPr/>
        </p:nvSpPr>
        <p:spPr>
          <a:xfrm>
            <a:off x="7260247" y="5957710"/>
            <a:ext cx="49369" cy="114478"/>
          </a:xfrm>
          <a:custGeom>
            <a:avLst/>
            <a:gdLst/>
            <a:ahLst/>
            <a:cxnLst/>
            <a:rect l="0" t="0" r="0" b="0"/>
            <a:pathLst>
              <a:path w="49369" h="114478">
                <a:moveTo>
                  <a:pt x="44237" y="16250"/>
                </a:moveTo>
                <a:lnTo>
                  <a:pt x="34756" y="11510"/>
                </a:lnTo>
                <a:lnTo>
                  <a:pt x="31963" y="9121"/>
                </a:lnTo>
                <a:lnTo>
                  <a:pt x="30101" y="6537"/>
                </a:lnTo>
                <a:lnTo>
                  <a:pt x="28860" y="3822"/>
                </a:lnTo>
                <a:lnTo>
                  <a:pt x="27040" y="2012"/>
                </a:lnTo>
                <a:lnTo>
                  <a:pt x="24835" y="805"/>
                </a:lnTo>
                <a:lnTo>
                  <a:pt x="22372" y="0"/>
                </a:lnTo>
                <a:lnTo>
                  <a:pt x="19739" y="456"/>
                </a:lnTo>
                <a:lnTo>
                  <a:pt x="16991" y="1752"/>
                </a:lnTo>
                <a:lnTo>
                  <a:pt x="10192" y="6221"/>
                </a:lnTo>
                <a:lnTo>
                  <a:pt x="8642" y="7580"/>
                </a:lnTo>
                <a:lnTo>
                  <a:pt x="977" y="14913"/>
                </a:lnTo>
                <a:lnTo>
                  <a:pt x="514" y="16351"/>
                </a:lnTo>
                <a:lnTo>
                  <a:pt x="205" y="18302"/>
                </a:lnTo>
                <a:lnTo>
                  <a:pt x="0" y="20594"/>
                </a:lnTo>
                <a:lnTo>
                  <a:pt x="855" y="23115"/>
                </a:lnTo>
                <a:lnTo>
                  <a:pt x="2417" y="25788"/>
                </a:lnTo>
                <a:lnTo>
                  <a:pt x="4451" y="28562"/>
                </a:lnTo>
                <a:lnTo>
                  <a:pt x="5807" y="31404"/>
                </a:lnTo>
                <a:lnTo>
                  <a:pt x="6710" y="34290"/>
                </a:lnTo>
                <a:lnTo>
                  <a:pt x="7313" y="37207"/>
                </a:lnTo>
                <a:lnTo>
                  <a:pt x="8707" y="40143"/>
                </a:lnTo>
                <a:lnTo>
                  <a:pt x="10628" y="43093"/>
                </a:lnTo>
                <a:lnTo>
                  <a:pt x="12902" y="46052"/>
                </a:lnTo>
                <a:lnTo>
                  <a:pt x="15409" y="50009"/>
                </a:lnTo>
                <a:lnTo>
                  <a:pt x="18073" y="54631"/>
                </a:lnTo>
                <a:lnTo>
                  <a:pt x="20841" y="59697"/>
                </a:lnTo>
                <a:lnTo>
                  <a:pt x="25664" y="67043"/>
                </a:lnTo>
                <a:lnTo>
                  <a:pt x="38958" y="85788"/>
                </a:lnTo>
                <a:lnTo>
                  <a:pt x="43694" y="93367"/>
                </a:lnTo>
                <a:lnTo>
                  <a:pt x="46852" y="99411"/>
                </a:lnTo>
                <a:lnTo>
                  <a:pt x="48957" y="104433"/>
                </a:lnTo>
                <a:lnTo>
                  <a:pt x="49368" y="107781"/>
                </a:lnTo>
                <a:lnTo>
                  <a:pt x="48650" y="110013"/>
                </a:lnTo>
                <a:lnTo>
                  <a:pt x="47179" y="111501"/>
                </a:lnTo>
                <a:lnTo>
                  <a:pt x="45206" y="112493"/>
                </a:lnTo>
                <a:lnTo>
                  <a:pt x="42899" y="113154"/>
                </a:lnTo>
                <a:lnTo>
                  <a:pt x="40368" y="113595"/>
                </a:lnTo>
                <a:lnTo>
                  <a:pt x="37689" y="113889"/>
                </a:lnTo>
                <a:lnTo>
                  <a:pt x="34911" y="114085"/>
                </a:lnTo>
                <a:lnTo>
                  <a:pt x="32066" y="114216"/>
                </a:lnTo>
                <a:lnTo>
                  <a:pt x="26260" y="114361"/>
                </a:lnTo>
                <a:lnTo>
                  <a:pt x="17448" y="11447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1028"/>
          <p:cNvSpPr/>
          <p:nvPr/>
        </p:nvSpPr>
        <p:spPr>
          <a:xfrm>
            <a:off x="7340217" y="6001991"/>
            <a:ext cx="80354" cy="61267"/>
          </a:xfrm>
          <a:custGeom>
            <a:avLst/>
            <a:gdLst/>
            <a:ahLst/>
            <a:cxnLst/>
            <a:rect l="0" t="0" r="0" b="0"/>
            <a:pathLst>
              <a:path w="80354" h="61267">
                <a:moveTo>
                  <a:pt x="35704" y="7688"/>
                </a:moveTo>
                <a:lnTo>
                  <a:pt x="30964" y="2948"/>
                </a:lnTo>
                <a:lnTo>
                  <a:pt x="28575" y="1551"/>
                </a:lnTo>
                <a:lnTo>
                  <a:pt x="25991" y="620"/>
                </a:lnTo>
                <a:lnTo>
                  <a:pt x="23276" y="0"/>
                </a:lnTo>
                <a:lnTo>
                  <a:pt x="20473" y="578"/>
                </a:lnTo>
                <a:lnTo>
                  <a:pt x="17612" y="1956"/>
                </a:lnTo>
                <a:lnTo>
                  <a:pt x="14714" y="3867"/>
                </a:lnTo>
                <a:lnTo>
                  <a:pt x="11789" y="5141"/>
                </a:lnTo>
                <a:lnTo>
                  <a:pt x="8846" y="5990"/>
                </a:lnTo>
                <a:lnTo>
                  <a:pt x="5893" y="6556"/>
                </a:lnTo>
                <a:lnTo>
                  <a:pt x="3924" y="7925"/>
                </a:lnTo>
                <a:lnTo>
                  <a:pt x="2611" y="9831"/>
                </a:lnTo>
                <a:lnTo>
                  <a:pt x="1736" y="12093"/>
                </a:lnTo>
                <a:lnTo>
                  <a:pt x="1152" y="14594"/>
                </a:lnTo>
                <a:lnTo>
                  <a:pt x="763" y="17253"/>
                </a:lnTo>
                <a:lnTo>
                  <a:pt x="504" y="20018"/>
                </a:lnTo>
                <a:lnTo>
                  <a:pt x="331" y="22854"/>
                </a:lnTo>
                <a:lnTo>
                  <a:pt x="31" y="32751"/>
                </a:lnTo>
                <a:lnTo>
                  <a:pt x="0" y="38706"/>
                </a:lnTo>
                <a:lnTo>
                  <a:pt x="987" y="40273"/>
                </a:lnTo>
                <a:lnTo>
                  <a:pt x="2637" y="41318"/>
                </a:lnTo>
                <a:lnTo>
                  <a:pt x="4730" y="42014"/>
                </a:lnTo>
                <a:lnTo>
                  <a:pt x="7117" y="42479"/>
                </a:lnTo>
                <a:lnTo>
                  <a:pt x="9701" y="42788"/>
                </a:lnTo>
                <a:lnTo>
                  <a:pt x="16236" y="43284"/>
                </a:lnTo>
                <a:lnTo>
                  <a:pt x="17765" y="42333"/>
                </a:lnTo>
                <a:lnTo>
                  <a:pt x="19776" y="40707"/>
                </a:lnTo>
                <a:lnTo>
                  <a:pt x="25393" y="35708"/>
                </a:lnTo>
                <a:lnTo>
                  <a:pt x="34342" y="26897"/>
                </a:lnTo>
                <a:lnTo>
                  <a:pt x="48014" y="13237"/>
                </a:lnTo>
                <a:lnTo>
                  <a:pt x="49863" y="12380"/>
                </a:lnTo>
                <a:lnTo>
                  <a:pt x="51097" y="12801"/>
                </a:lnTo>
                <a:lnTo>
                  <a:pt x="51920" y="14073"/>
                </a:lnTo>
                <a:lnTo>
                  <a:pt x="52468" y="15913"/>
                </a:lnTo>
                <a:lnTo>
                  <a:pt x="52833" y="18133"/>
                </a:lnTo>
                <a:lnTo>
                  <a:pt x="53076" y="20604"/>
                </a:lnTo>
                <a:lnTo>
                  <a:pt x="53239" y="23244"/>
                </a:lnTo>
                <a:lnTo>
                  <a:pt x="53420" y="28824"/>
                </a:lnTo>
                <a:lnTo>
                  <a:pt x="54460" y="30708"/>
                </a:lnTo>
                <a:lnTo>
                  <a:pt x="56146" y="31965"/>
                </a:lnTo>
                <a:lnTo>
                  <a:pt x="58261" y="32802"/>
                </a:lnTo>
                <a:lnTo>
                  <a:pt x="59673" y="34352"/>
                </a:lnTo>
                <a:lnTo>
                  <a:pt x="60613" y="36379"/>
                </a:lnTo>
                <a:lnTo>
                  <a:pt x="61240" y="38721"/>
                </a:lnTo>
                <a:lnTo>
                  <a:pt x="62650" y="41275"/>
                </a:lnTo>
                <a:lnTo>
                  <a:pt x="64582" y="43970"/>
                </a:lnTo>
                <a:lnTo>
                  <a:pt x="66862" y="46759"/>
                </a:lnTo>
                <a:lnTo>
                  <a:pt x="69375" y="48619"/>
                </a:lnTo>
                <a:lnTo>
                  <a:pt x="72042" y="49858"/>
                </a:lnTo>
                <a:lnTo>
                  <a:pt x="80353" y="6126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1029"/>
          <p:cNvSpPr/>
          <p:nvPr/>
        </p:nvSpPr>
        <p:spPr>
          <a:xfrm>
            <a:off x="7411640" y="5947171"/>
            <a:ext cx="107157" cy="53580"/>
          </a:xfrm>
          <a:custGeom>
            <a:avLst/>
            <a:gdLst/>
            <a:ahLst/>
            <a:cxnLst/>
            <a:rect l="0" t="0" r="0" b="0"/>
            <a:pathLst>
              <a:path w="107157" h="53580">
                <a:moveTo>
                  <a:pt x="0" y="0"/>
                </a:moveTo>
                <a:lnTo>
                  <a:pt x="12429" y="24859"/>
                </a:lnTo>
                <a:lnTo>
                  <a:pt x="14240" y="29471"/>
                </a:lnTo>
                <a:lnTo>
                  <a:pt x="15446" y="33538"/>
                </a:lnTo>
                <a:lnTo>
                  <a:pt x="17383" y="42454"/>
                </a:lnTo>
                <a:lnTo>
                  <a:pt x="18534" y="44178"/>
                </a:lnTo>
                <a:lnTo>
                  <a:pt x="20293" y="46319"/>
                </a:lnTo>
                <a:lnTo>
                  <a:pt x="26409" y="53154"/>
                </a:lnTo>
                <a:lnTo>
                  <a:pt x="26536" y="52303"/>
                </a:lnTo>
                <a:lnTo>
                  <a:pt x="26620" y="50744"/>
                </a:lnTo>
                <a:lnTo>
                  <a:pt x="26676" y="48712"/>
                </a:lnTo>
                <a:lnTo>
                  <a:pt x="27706" y="46366"/>
                </a:lnTo>
                <a:lnTo>
                  <a:pt x="29385" y="43809"/>
                </a:lnTo>
                <a:lnTo>
                  <a:pt x="34468" y="37317"/>
                </a:lnTo>
                <a:lnTo>
                  <a:pt x="35877" y="35792"/>
                </a:lnTo>
                <a:lnTo>
                  <a:pt x="43297" y="28171"/>
                </a:lnTo>
                <a:lnTo>
                  <a:pt x="45732" y="26719"/>
                </a:lnTo>
                <a:lnTo>
                  <a:pt x="49340" y="24758"/>
                </a:lnTo>
                <a:lnTo>
                  <a:pt x="53729" y="22458"/>
                </a:lnTo>
                <a:lnTo>
                  <a:pt x="57648" y="20925"/>
                </a:lnTo>
                <a:lnTo>
                  <a:pt x="61252" y="19903"/>
                </a:lnTo>
                <a:lnTo>
                  <a:pt x="69426" y="18264"/>
                </a:lnTo>
                <a:lnTo>
                  <a:pt x="71089" y="19121"/>
                </a:lnTo>
                <a:lnTo>
                  <a:pt x="73189" y="20685"/>
                </a:lnTo>
                <a:lnTo>
                  <a:pt x="78950" y="25584"/>
                </a:lnTo>
                <a:lnTo>
                  <a:pt x="82383" y="28900"/>
                </a:lnTo>
                <a:lnTo>
                  <a:pt x="92672" y="39112"/>
                </a:lnTo>
                <a:lnTo>
                  <a:pt x="94523" y="41950"/>
                </a:lnTo>
                <a:lnTo>
                  <a:pt x="95758" y="44834"/>
                </a:lnTo>
                <a:lnTo>
                  <a:pt x="96581" y="47749"/>
                </a:lnTo>
                <a:lnTo>
                  <a:pt x="98121" y="49692"/>
                </a:lnTo>
                <a:lnTo>
                  <a:pt x="100141" y="50988"/>
                </a:lnTo>
                <a:lnTo>
                  <a:pt x="107156" y="5357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1030"/>
          <p:cNvSpPr/>
          <p:nvPr/>
        </p:nvSpPr>
        <p:spPr>
          <a:xfrm>
            <a:off x="7748680" y="5231886"/>
            <a:ext cx="100516" cy="670638"/>
          </a:xfrm>
          <a:custGeom>
            <a:avLst/>
            <a:gdLst/>
            <a:ahLst/>
            <a:cxnLst/>
            <a:rect l="0" t="0" r="0" b="0"/>
            <a:pathLst>
              <a:path w="100516" h="670638">
                <a:moveTo>
                  <a:pt x="0" y="0"/>
                </a:moveTo>
                <a:lnTo>
                  <a:pt x="372" y="1694"/>
                </a:lnTo>
                <a:lnTo>
                  <a:pt x="4366" y="21648"/>
                </a:lnTo>
                <a:lnTo>
                  <a:pt x="9165" y="36916"/>
                </a:lnTo>
                <a:lnTo>
                  <a:pt x="11834" y="43766"/>
                </a:lnTo>
                <a:lnTo>
                  <a:pt x="16453" y="55676"/>
                </a:lnTo>
                <a:lnTo>
                  <a:pt x="18505" y="64277"/>
                </a:lnTo>
                <a:lnTo>
                  <a:pt x="19661" y="84178"/>
                </a:lnTo>
                <a:lnTo>
                  <a:pt x="22578" y="103072"/>
                </a:lnTo>
                <a:lnTo>
                  <a:pt x="27181" y="121722"/>
                </a:lnTo>
                <a:lnTo>
                  <a:pt x="29797" y="128084"/>
                </a:lnTo>
                <a:lnTo>
                  <a:pt x="32534" y="133318"/>
                </a:lnTo>
                <a:lnTo>
                  <a:pt x="35351" y="143753"/>
                </a:lnTo>
                <a:lnTo>
                  <a:pt x="38221" y="157654"/>
                </a:lnTo>
                <a:lnTo>
                  <a:pt x="41125" y="173868"/>
                </a:lnTo>
                <a:lnTo>
                  <a:pt x="44355" y="194528"/>
                </a:lnTo>
                <a:lnTo>
                  <a:pt x="46172" y="217029"/>
                </a:lnTo>
                <a:lnTo>
                  <a:pt x="47589" y="232893"/>
                </a:lnTo>
                <a:lnTo>
                  <a:pt x="51526" y="246558"/>
                </a:lnTo>
                <a:lnTo>
                  <a:pt x="53938" y="269830"/>
                </a:lnTo>
                <a:lnTo>
                  <a:pt x="55294" y="303171"/>
                </a:lnTo>
                <a:lnTo>
                  <a:pt x="55753" y="328066"/>
                </a:lnTo>
                <a:lnTo>
                  <a:pt x="56783" y="333116"/>
                </a:lnTo>
                <a:lnTo>
                  <a:pt x="61981" y="345955"/>
                </a:lnTo>
                <a:lnTo>
                  <a:pt x="64240" y="367569"/>
                </a:lnTo>
                <a:lnTo>
                  <a:pt x="64723" y="390728"/>
                </a:lnTo>
                <a:lnTo>
                  <a:pt x="64764" y="401043"/>
                </a:lnTo>
                <a:lnTo>
                  <a:pt x="69527" y="422747"/>
                </a:lnTo>
                <a:lnTo>
                  <a:pt x="72482" y="443288"/>
                </a:lnTo>
                <a:lnTo>
                  <a:pt x="73358" y="461943"/>
                </a:lnTo>
                <a:lnTo>
                  <a:pt x="73677" y="499067"/>
                </a:lnTo>
                <a:lnTo>
                  <a:pt x="73716" y="519668"/>
                </a:lnTo>
                <a:lnTo>
                  <a:pt x="76367" y="529456"/>
                </a:lnTo>
                <a:lnTo>
                  <a:pt x="80853" y="542406"/>
                </a:lnTo>
                <a:lnTo>
                  <a:pt x="86154" y="561390"/>
                </a:lnTo>
                <a:lnTo>
                  <a:pt x="89171" y="580411"/>
                </a:lnTo>
                <a:lnTo>
                  <a:pt x="90870" y="605208"/>
                </a:lnTo>
                <a:lnTo>
                  <a:pt x="91444" y="626624"/>
                </a:lnTo>
                <a:lnTo>
                  <a:pt x="92484" y="630381"/>
                </a:lnTo>
                <a:lnTo>
                  <a:pt x="97694" y="640409"/>
                </a:lnTo>
                <a:lnTo>
                  <a:pt x="99261" y="646619"/>
                </a:lnTo>
                <a:lnTo>
                  <a:pt x="100515" y="67063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1031"/>
          <p:cNvSpPr/>
          <p:nvPr/>
        </p:nvSpPr>
        <p:spPr>
          <a:xfrm>
            <a:off x="7527805" y="4840049"/>
            <a:ext cx="267813" cy="329605"/>
          </a:xfrm>
          <a:custGeom>
            <a:avLst/>
            <a:gdLst/>
            <a:ahLst/>
            <a:cxnLst/>
            <a:rect l="0" t="0" r="0" b="0"/>
            <a:pathLst>
              <a:path w="267813" h="329605">
                <a:moveTo>
                  <a:pt x="169585" y="53419"/>
                </a:moveTo>
                <a:lnTo>
                  <a:pt x="164845" y="39198"/>
                </a:lnTo>
                <a:lnTo>
                  <a:pt x="162517" y="29570"/>
                </a:lnTo>
                <a:lnTo>
                  <a:pt x="161896" y="25614"/>
                </a:lnTo>
                <a:lnTo>
                  <a:pt x="158562" y="18571"/>
                </a:lnTo>
                <a:lnTo>
                  <a:pt x="156283" y="15305"/>
                </a:lnTo>
                <a:lnTo>
                  <a:pt x="151787" y="12135"/>
                </a:lnTo>
                <a:lnTo>
                  <a:pt x="145814" y="9029"/>
                </a:lnTo>
                <a:lnTo>
                  <a:pt x="138855" y="5967"/>
                </a:lnTo>
                <a:lnTo>
                  <a:pt x="133223" y="3925"/>
                </a:lnTo>
                <a:lnTo>
                  <a:pt x="128477" y="2563"/>
                </a:lnTo>
                <a:lnTo>
                  <a:pt x="120557" y="1051"/>
                </a:lnTo>
                <a:lnTo>
                  <a:pt x="113730" y="379"/>
                </a:lnTo>
                <a:lnTo>
                  <a:pt x="109528" y="200"/>
                </a:lnTo>
                <a:lnTo>
                  <a:pt x="99568" y="0"/>
                </a:lnTo>
                <a:lnTo>
                  <a:pt x="94133" y="940"/>
                </a:lnTo>
                <a:lnTo>
                  <a:pt x="88527" y="2558"/>
                </a:lnTo>
                <a:lnTo>
                  <a:pt x="82804" y="4628"/>
                </a:lnTo>
                <a:lnTo>
                  <a:pt x="77996" y="6009"/>
                </a:lnTo>
                <a:lnTo>
                  <a:pt x="70009" y="7543"/>
                </a:lnTo>
                <a:lnTo>
                  <a:pt x="66491" y="9937"/>
                </a:lnTo>
                <a:lnTo>
                  <a:pt x="59934" y="17888"/>
                </a:lnTo>
                <a:lnTo>
                  <a:pt x="55805" y="21794"/>
                </a:lnTo>
                <a:lnTo>
                  <a:pt x="51068" y="25391"/>
                </a:lnTo>
                <a:lnTo>
                  <a:pt x="45925" y="28781"/>
                </a:lnTo>
                <a:lnTo>
                  <a:pt x="37565" y="35192"/>
                </a:lnTo>
                <a:lnTo>
                  <a:pt x="33947" y="38291"/>
                </a:lnTo>
                <a:lnTo>
                  <a:pt x="27281" y="47027"/>
                </a:lnTo>
                <a:lnTo>
                  <a:pt x="24114" y="52134"/>
                </a:lnTo>
                <a:lnTo>
                  <a:pt x="20018" y="59508"/>
                </a:lnTo>
                <a:lnTo>
                  <a:pt x="10176" y="78284"/>
                </a:lnTo>
                <a:lnTo>
                  <a:pt x="6758" y="86863"/>
                </a:lnTo>
                <a:lnTo>
                  <a:pt x="4479" y="94566"/>
                </a:lnTo>
                <a:lnTo>
                  <a:pt x="2960" y="101687"/>
                </a:lnTo>
                <a:lnTo>
                  <a:pt x="1947" y="110402"/>
                </a:lnTo>
                <a:lnTo>
                  <a:pt x="1271" y="120181"/>
                </a:lnTo>
                <a:lnTo>
                  <a:pt x="522" y="139646"/>
                </a:lnTo>
                <a:lnTo>
                  <a:pt x="99" y="162753"/>
                </a:lnTo>
                <a:lnTo>
                  <a:pt x="0" y="179402"/>
                </a:lnTo>
                <a:lnTo>
                  <a:pt x="966" y="187017"/>
                </a:lnTo>
                <a:lnTo>
                  <a:pt x="2602" y="194079"/>
                </a:lnTo>
                <a:lnTo>
                  <a:pt x="4685" y="200770"/>
                </a:lnTo>
                <a:lnTo>
                  <a:pt x="9050" y="209200"/>
                </a:lnTo>
                <a:lnTo>
                  <a:pt x="14937" y="218789"/>
                </a:lnTo>
                <a:lnTo>
                  <a:pt x="21838" y="229150"/>
                </a:lnTo>
                <a:lnTo>
                  <a:pt x="27431" y="238042"/>
                </a:lnTo>
                <a:lnTo>
                  <a:pt x="32152" y="245954"/>
                </a:lnTo>
                <a:lnTo>
                  <a:pt x="36291" y="253213"/>
                </a:lnTo>
                <a:lnTo>
                  <a:pt x="41035" y="260037"/>
                </a:lnTo>
                <a:lnTo>
                  <a:pt x="46182" y="266571"/>
                </a:lnTo>
                <a:lnTo>
                  <a:pt x="51598" y="272911"/>
                </a:lnTo>
                <a:lnTo>
                  <a:pt x="57192" y="278130"/>
                </a:lnTo>
                <a:lnTo>
                  <a:pt x="62907" y="282602"/>
                </a:lnTo>
                <a:lnTo>
                  <a:pt x="68701" y="286575"/>
                </a:lnTo>
                <a:lnTo>
                  <a:pt x="74548" y="290216"/>
                </a:lnTo>
                <a:lnTo>
                  <a:pt x="80430" y="293635"/>
                </a:lnTo>
                <a:lnTo>
                  <a:pt x="86336" y="296907"/>
                </a:lnTo>
                <a:lnTo>
                  <a:pt x="95234" y="301073"/>
                </a:lnTo>
                <a:lnTo>
                  <a:pt x="118350" y="310993"/>
                </a:lnTo>
                <a:lnTo>
                  <a:pt x="131460" y="315424"/>
                </a:lnTo>
                <a:lnTo>
                  <a:pt x="145160" y="319370"/>
                </a:lnTo>
                <a:lnTo>
                  <a:pt x="159256" y="322993"/>
                </a:lnTo>
                <a:lnTo>
                  <a:pt x="170636" y="325409"/>
                </a:lnTo>
                <a:lnTo>
                  <a:pt x="180208" y="327019"/>
                </a:lnTo>
                <a:lnTo>
                  <a:pt x="188573" y="328093"/>
                </a:lnTo>
                <a:lnTo>
                  <a:pt x="198119" y="328808"/>
                </a:lnTo>
                <a:lnTo>
                  <a:pt x="208452" y="329285"/>
                </a:lnTo>
                <a:lnTo>
                  <a:pt x="219309" y="329604"/>
                </a:lnTo>
                <a:lnTo>
                  <a:pt x="227539" y="328824"/>
                </a:lnTo>
                <a:lnTo>
                  <a:pt x="234018" y="327311"/>
                </a:lnTo>
                <a:lnTo>
                  <a:pt x="239329" y="325311"/>
                </a:lnTo>
                <a:lnTo>
                  <a:pt x="244855" y="322985"/>
                </a:lnTo>
                <a:lnTo>
                  <a:pt x="250523" y="320442"/>
                </a:lnTo>
                <a:lnTo>
                  <a:pt x="267812" y="31238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1032"/>
          <p:cNvSpPr/>
          <p:nvPr/>
        </p:nvSpPr>
        <p:spPr>
          <a:xfrm>
            <a:off x="7752362" y="5036343"/>
            <a:ext cx="87904" cy="116087"/>
          </a:xfrm>
          <a:custGeom>
            <a:avLst/>
            <a:gdLst/>
            <a:ahLst/>
            <a:cxnLst/>
            <a:rect l="0" t="0" r="0" b="0"/>
            <a:pathLst>
              <a:path w="87904" h="116087">
                <a:moveTo>
                  <a:pt x="70044" y="0"/>
                </a:moveTo>
                <a:lnTo>
                  <a:pt x="36670" y="0"/>
                </a:lnTo>
                <a:lnTo>
                  <a:pt x="34896" y="993"/>
                </a:lnTo>
                <a:lnTo>
                  <a:pt x="32721" y="2646"/>
                </a:lnTo>
                <a:lnTo>
                  <a:pt x="30280" y="4741"/>
                </a:lnTo>
                <a:lnTo>
                  <a:pt x="27660" y="6137"/>
                </a:lnTo>
                <a:lnTo>
                  <a:pt x="24920" y="7068"/>
                </a:lnTo>
                <a:lnTo>
                  <a:pt x="22102" y="7689"/>
                </a:lnTo>
                <a:lnTo>
                  <a:pt x="19231" y="9095"/>
                </a:lnTo>
                <a:lnTo>
                  <a:pt x="16325" y="11024"/>
                </a:lnTo>
                <a:lnTo>
                  <a:pt x="13395" y="13303"/>
                </a:lnTo>
                <a:lnTo>
                  <a:pt x="11442" y="15814"/>
                </a:lnTo>
                <a:lnTo>
                  <a:pt x="10140" y="18481"/>
                </a:lnTo>
                <a:lnTo>
                  <a:pt x="9271" y="21250"/>
                </a:lnTo>
                <a:lnTo>
                  <a:pt x="7701" y="24089"/>
                </a:lnTo>
                <a:lnTo>
                  <a:pt x="5662" y="26973"/>
                </a:lnTo>
                <a:lnTo>
                  <a:pt x="3310" y="29889"/>
                </a:lnTo>
                <a:lnTo>
                  <a:pt x="1742" y="33816"/>
                </a:lnTo>
                <a:lnTo>
                  <a:pt x="697" y="38420"/>
                </a:lnTo>
                <a:lnTo>
                  <a:pt x="0" y="43472"/>
                </a:lnTo>
                <a:lnTo>
                  <a:pt x="528" y="48825"/>
                </a:lnTo>
                <a:lnTo>
                  <a:pt x="1871" y="54378"/>
                </a:lnTo>
                <a:lnTo>
                  <a:pt x="3760" y="60065"/>
                </a:lnTo>
                <a:lnTo>
                  <a:pt x="6010" y="64848"/>
                </a:lnTo>
                <a:lnTo>
                  <a:pt x="8503" y="69029"/>
                </a:lnTo>
                <a:lnTo>
                  <a:pt x="11157" y="72809"/>
                </a:lnTo>
                <a:lnTo>
                  <a:pt x="13919" y="76320"/>
                </a:lnTo>
                <a:lnTo>
                  <a:pt x="16752" y="79654"/>
                </a:lnTo>
                <a:lnTo>
                  <a:pt x="19634" y="82868"/>
                </a:lnTo>
                <a:lnTo>
                  <a:pt x="23538" y="86004"/>
                </a:lnTo>
                <a:lnTo>
                  <a:pt x="28126" y="89086"/>
                </a:lnTo>
                <a:lnTo>
                  <a:pt x="33169" y="92133"/>
                </a:lnTo>
                <a:lnTo>
                  <a:pt x="38515" y="95156"/>
                </a:lnTo>
                <a:lnTo>
                  <a:pt x="49747" y="101162"/>
                </a:lnTo>
                <a:lnTo>
                  <a:pt x="67227" y="110121"/>
                </a:lnTo>
                <a:lnTo>
                  <a:pt x="72135" y="112109"/>
                </a:lnTo>
                <a:lnTo>
                  <a:pt x="76398" y="113435"/>
                </a:lnTo>
                <a:lnTo>
                  <a:pt x="87903" y="11608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1033"/>
          <p:cNvSpPr/>
          <p:nvPr/>
        </p:nvSpPr>
        <p:spPr>
          <a:xfrm>
            <a:off x="7849606" y="5009554"/>
            <a:ext cx="70873" cy="114550"/>
          </a:xfrm>
          <a:custGeom>
            <a:avLst/>
            <a:gdLst/>
            <a:ahLst/>
            <a:cxnLst/>
            <a:rect l="0" t="0" r="0" b="0"/>
            <a:pathLst>
              <a:path w="70873" h="114550">
                <a:moveTo>
                  <a:pt x="44237" y="62508"/>
                </a:moveTo>
                <a:lnTo>
                  <a:pt x="28861" y="47131"/>
                </a:lnTo>
                <a:lnTo>
                  <a:pt x="27041" y="46304"/>
                </a:lnTo>
                <a:lnTo>
                  <a:pt x="24835" y="45752"/>
                </a:lnTo>
                <a:lnTo>
                  <a:pt x="22373" y="45384"/>
                </a:lnTo>
                <a:lnTo>
                  <a:pt x="19740" y="45139"/>
                </a:lnTo>
                <a:lnTo>
                  <a:pt x="16992" y="44976"/>
                </a:lnTo>
                <a:lnTo>
                  <a:pt x="14167" y="44866"/>
                </a:lnTo>
                <a:lnTo>
                  <a:pt x="12284" y="45786"/>
                </a:lnTo>
                <a:lnTo>
                  <a:pt x="11029" y="47391"/>
                </a:lnTo>
                <a:lnTo>
                  <a:pt x="10192" y="49454"/>
                </a:lnTo>
                <a:lnTo>
                  <a:pt x="8643" y="51821"/>
                </a:lnTo>
                <a:lnTo>
                  <a:pt x="6617" y="54391"/>
                </a:lnTo>
                <a:lnTo>
                  <a:pt x="4274" y="57096"/>
                </a:lnTo>
                <a:lnTo>
                  <a:pt x="2713" y="59892"/>
                </a:lnTo>
                <a:lnTo>
                  <a:pt x="1672" y="62749"/>
                </a:lnTo>
                <a:lnTo>
                  <a:pt x="977" y="65645"/>
                </a:lnTo>
                <a:lnTo>
                  <a:pt x="514" y="69561"/>
                </a:lnTo>
                <a:lnTo>
                  <a:pt x="206" y="74155"/>
                </a:lnTo>
                <a:lnTo>
                  <a:pt x="0" y="79203"/>
                </a:lnTo>
                <a:lnTo>
                  <a:pt x="855" y="84552"/>
                </a:lnTo>
                <a:lnTo>
                  <a:pt x="2417" y="90102"/>
                </a:lnTo>
                <a:lnTo>
                  <a:pt x="4451" y="95787"/>
                </a:lnTo>
                <a:lnTo>
                  <a:pt x="6799" y="99577"/>
                </a:lnTo>
                <a:lnTo>
                  <a:pt x="9356" y="102104"/>
                </a:lnTo>
                <a:lnTo>
                  <a:pt x="12054" y="103788"/>
                </a:lnTo>
                <a:lnTo>
                  <a:pt x="15837" y="105903"/>
                </a:lnTo>
                <a:lnTo>
                  <a:pt x="32352" y="114549"/>
                </a:lnTo>
                <a:lnTo>
                  <a:pt x="34329" y="114070"/>
                </a:lnTo>
                <a:lnTo>
                  <a:pt x="36639" y="112757"/>
                </a:lnTo>
                <a:lnTo>
                  <a:pt x="39172" y="110890"/>
                </a:lnTo>
                <a:lnTo>
                  <a:pt x="41853" y="109645"/>
                </a:lnTo>
                <a:lnTo>
                  <a:pt x="44632" y="108816"/>
                </a:lnTo>
                <a:lnTo>
                  <a:pt x="47477" y="108263"/>
                </a:lnTo>
                <a:lnTo>
                  <a:pt x="50366" y="107894"/>
                </a:lnTo>
                <a:lnTo>
                  <a:pt x="53284" y="107648"/>
                </a:lnTo>
                <a:lnTo>
                  <a:pt x="56222" y="107485"/>
                </a:lnTo>
                <a:lnTo>
                  <a:pt x="59172" y="105391"/>
                </a:lnTo>
                <a:lnTo>
                  <a:pt x="62132" y="102010"/>
                </a:lnTo>
                <a:lnTo>
                  <a:pt x="65096" y="97773"/>
                </a:lnTo>
                <a:lnTo>
                  <a:pt x="67073" y="93955"/>
                </a:lnTo>
                <a:lnTo>
                  <a:pt x="68391" y="90418"/>
                </a:lnTo>
                <a:lnTo>
                  <a:pt x="69269" y="87068"/>
                </a:lnTo>
                <a:lnTo>
                  <a:pt x="69855" y="83842"/>
                </a:lnTo>
                <a:lnTo>
                  <a:pt x="70245" y="80700"/>
                </a:lnTo>
                <a:lnTo>
                  <a:pt x="70506" y="77612"/>
                </a:lnTo>
                <a:lnTo>
                  <a:pt x="70679" y="74562"/>
                </a:lnTo>
                <a:lnTo>
                  <a:pt x="70872" y="68527"/>
                </a:lnTo>
                <a:lnTo>
                  <a:pt x="69931" y="65528"/>
                </a:lnTo>
                <a:lnTo>
                  <a:pt x="68312" y="62537"/>
                </a:lnTo>
                <a:lnTo>
                  <a:pt x="66240" y="59551"/>
                </a:lnTo>
                <a:lnTo>
                  <a:pt x="63867" y="54583"/>
                </a:lnTo>
                <a:lnTo>
                  <a:pt x="61293" y="48295"/>
                </a:lnTo>
                <a:lnTo>
                  <a:pt x="58584" y="41127"/>
                </a:lnTo>
                <a:lnTo>
                  <a:pt x="54794" y="34363"/>
                </a:lnTo>
                <a:lnTo>
                  <a:pt x="50283" y="27870"/>
                </a:lnTo>
                <a:lnTo>
                  <a:pt x="45291" y="21557"/>
                </a:lnTo>
                <a:lnTo>
                  <a:pt x="40971" y="16355"/>
                </a:lnTo>
                <a:lnTo>
                  <a:pt x="37099" y="11896"/>
                </a:lnTo>
                <a:lnTo>
                  <a:pt x="2637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1034"/>
          <p:cNvSpPr/>
          <p:nvPr/>
        </p:nvSpPr>
        <p:spPr>
          <a:xfrm>
            <a:off x="7736894" y="4713515"/>
            <a:ext cx="31935" cy="162095"/>
          </a:xfrm>
          <a:custGeom>
            <a:avLst/>
            <a:gdLst/>
            <a:ahLst/>
            <a:cxnLst/>
            <a:rect l="0" t="0" r="0" b="0"/>
            <a:pathLst>
              <a:path w="31935" h="162095">
                <a:moveTo>
                  <a:pt x="5145" y="10289"/>
                </a:moveTo>
                <a:lnTo>
                  <a:pt x="0" y="0"/>
                </a:lnTo>
                <a:lnTo>
                  <a:pt x="2197" y="4393"/>
                </a:lnTo>
                <a:lnTo>
                  <a:pt x="3180" y="10327"/>
                </a:lnTo>
                <a:lnTo>
                  <a:pt x="3835" y="18252"/>
                </a:lnTo>
                <a:lnTo>
                  <a:pt x="4272" y="27504"/>
                </a:lnTo>
                <a:lnTo>
                  <a:pt x="5555" y="39625"/>
                </a:lnTo>
                <a:lnTo>
                  <a:pt x="11109" y="80166"/>
                </a:lnTo>
                <a:lnTo>
                  <a:pt x="12098" y="88624"/>
                </a:lnTo>
                <a:lnTo>
                  <a:pt x="12757" y="95255"/>
                </a:lnTo>
                <a:lnTo>
                  <a:pt x="14188" y="101659"/>
                </a:lnTo>
                <a:lnTo>
                  <a:pt x="16135" y="107913"/>
                </a:lnTo>
                <a:lnTo>
                  <a:pt x="18424" y="114067"/>
                </a:lnTo>
                <a:lnTo>
                  <a:pt x="19951" y="119162"/>
                </a:lnTo>
                <a:lnTo>
                  <a:pt x="20969" y="123551"/>
                </a:lnTo>
                <a:lnTo>
                  <a:pt x="21647" y="127469"/>
                </a:lnTo>
                <a:lnTo>
                  <a:pt x="23092" y="131073"/>
                </a:lnTo>
                <a:lnTo>
                  <a:pt x="25046" y="134468"/>
                </a:lnTo>
                <a:lnTo>
                  <a:pt x="27342" y="137724"/>
                </a:lnTo>
                <a:lnTo>
                  <a:pt x="28873" y="140886"/>
                </a:lnTo>
                <a:lnTo>
                  <a:pt x="29893" y="143986"/>
                </a:lnTo>
                <a:lnTo>
                  <a:pt x="30573" y="147046"/>
                </a:lnTo>
                <a:lnTo>
                  <a:pt x="31027" y="150077"/>
                </a:lnTo>
                <a:lnTo>
                  <a:pt x="31329" y="153091"/>
                </a:lnTo>
                <a:lnTo>
                  <a:pt x="31934" y="16209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1035"/>
          <p:cNvSpPr/>
          <p:nvPr/>
        </p:nvSpPr>
        <p:spPr>
          <a:xfrm>
            <a:off x="7661671" y="5875734"/>
            <a:ext cx="124971" cy="196454"/>
          </a:xfrm>
          <a:custGeom>
            <a:avLst/>
            <a:gdLst/>
            <a:ahLst/>
            <a:cxnLst/>
            <a:rect l="0" t="0" r="0" b="0"/>
            <a:pathLst>
              <a:path w="124971" h="196454">
                <a:moveTo>
                  <a:pt x="0" y="0"/>
                </a:moveTo>
                <a:lnTo>
                  <a:pt x="12429" y="37287"/>
                </a:lnTo>
                <a:lnTo>
                  <a:pt x="15232" y="46686"/>
                </a:lnTo>
                <a:lnTo>
                  <a:pt x="20991" y="67713"/>
                </a:lnTo>
                <a:lnTo>
                  <a:pt x="22924" y="75900"/>
                </a:lnTo>
                <a:lnTo>
                  <a:pt x="24213" y="82350"/>
                </a:lnTo>
                <a:lnTo>
                  <a:pt x="25072" y="87642"/>
                </a:lnTo>
                <a:lnTo>
                  <a:pt x="28620" y="99108"/>
                </a:lnTo>
                <a:lnTo>
                  <a:pt x="44861" y="146223"/>
                </a:lnTo>
                <a:lnTo>
                  <a:pt x="47767" y="156021"/>
                </a:lnTo>
                <a:lnTo>
                  <a:pt x="49704" y="163545"/>
                </a:lnTo>
                <a:lnTo>
                  <a:pt x="50996" y="169553"/>
                </a:lnTo>
                <a:lnTo>
                  <a:pt x="51857" y="174551"/>
                </a:lnTo>
                <a:lnTo>
                  <a:pt x="53238" y="184961"/>
                </a:lnTo>
                <a:lnTo>
                  <a:pt x="53352" y="184823"/>
                </a:lnTo>
                <a:lnTo>
                  <a:pt x="53549" y="179610"/>
                </a:lnTo>
                <a:lnTo>
                  <a:pt x="53570" y="164674"/>
                </a:lnTo>
                <a:lnTo>
                  <a:pt x="54565" y="156416"/>
                </a:lnTo>
                <a:lnTo>
                  <a:pt x="56221" y="146941"/>
                </a:lnTo>
                <a:lnTo>
                  <a:pt x="58316" y="136656"/>
                </a:lnTo>
                <a:lnTo>
                  <a:pt x="60706" y="128807"/>
                </a:lnTo>
                <a:lnTo>
                  <a:pt x="63291" y="122582"/>
                </a:lnTo>
                <a:lnTo>
                  <a:pt x="66006" y="117440"/>
                </a:lnTo>
                <a:lnTo>
                  <a:pt x="68809" y="113020"/>
                </a:lnTo>
                <a:lnTo>
                  <a:pt x="71670" y="109081"/>
                </a:lnTo>
                <a:lnTo>
                  <a:pt x="78650" y="100370"/>
                </a:lnTo>
                <a:lnTo>
                  <a:pt x="82250" y="96534"/>
                </a:lnTo>
                <a:lnTo>
                  <a:pt x="84599" y="94121"/>
                </a:lnTo>
                <a:lnTo>
                  <a:pt x="87158" y="93505"/>
                </a:lnTo>
                <a:lnTo>
                  <a:pt x="89855" y="94087"/>
                </a:lnTo>
                <a:lnTo>
                  <a:pt x="92646" y="95467"/>
                </a:lnTo>
                <a:lnTo>
                  <a:pt x="95498" y="96386"/>
                </a:lnTo>
                <a:lnTo>
                  <a:pt x="98392" y="97000"/>
                </a:lnTo>
                <a:lnTo>
                  <a:pt x="101314" y="97409"/>
                </a:lnTo>
                <a:lnTo>
                  <a:pt x="104253" y="98673"/>
                </a:lnTo>
                <a:lnTo>
                  <a:pt x="107205" y="100509"/>
                </a:lnTo>
                <a:lnTo>
                  <a:pt x="110166" y="102725"/>
                </a:lnTo>
                <a:lnTo>
                  <a:pt x="113131" y="105194"/>
                </a:lnTo>
                <a:lnTo>
                  <a:pt x="116101" y="107832"/>
                </a:lnTo>
                <a:lnTo>
                  <a:pt x="119072" y="110584"/>
                </a:lnTo>
                <a:lnTo>
                  <a:pt x="121053" y="113410"/>
                </a:lnTo>
                <a:lnTo>
                  <a:pt x="123255" y="119196"/>
                </a:lnTo>
                <a:lnTo>
                  <a:pt x="124233" y="125075"/>
                </a:lnTo>
                <a:lnTo>
                  <a:pt x="124668" y="130995"/>
                </a:lnTo>
                <a:lnTo>
                  <a:pt x="124862" y="136933"/>
                </a:lnTo>
                <a:lnTo>
                  <a:pt x="124970" y="150595"/>
                </a:lnTo>
                <a:lnTo>
                  <a:pt x="123994" y="154967"/>
                </a:lnTo>
                <a:lnTo>
                  <a:pt x="122349" y="158874"/>
                </a:lnTo>
                <a:lnTo>
                  <a:pt x="120262" y="162471"/>
                </a:lnTo>
                <a:lnTo>
                  <a:pt x="118871" y="165861"/>
                </a:lnTo>
                <a:lnTo>
                  <a:pt x="117942" y="169113"/>
                </a:lnTo>
                <a:lnTo>
                  <a:pt x="117323" y="172273"/>
                </a:lnTo>
                <a:lnTo>
                  <a:pt x="115919" y="175372"/>
                </a:lnTo>
                <a:lnTo>
                  <a:pt x="113990" y="178430"/>
                </a:lnTo>
                <a:lnTo>
                  <a:pt x="111712" y="181462"/>
                </a:lnTo>
                <a:lnTo>
                  <a:pt x="107218" y="184474"/>
                </a:lnTo>
                <a:lnTo>
                  <a:pt x="101244" y="187475"/>
                </a:lnTo>
                <a:lnTo>
                  <a:pt x="94285" y="190468"/>
                </a:lnTo>
                <a:lnTo>
                  <a:pt x="88654" y="192463"/>
                </a:lnTo>
                <a:lnTo>
                  <a:pt x="83908" y="193793"/>
                </a:lnTo>
                <a:lnTo>
                  <a:pt x="79751" y="194679"/>
                </a:lnTo>
                <a:lnTo>
                  <a:pt x="74004" y="195271"/>
                </a:lnTo>
                <a:lnTo>
                  <a:pt x="67195" y="195665"/>
                </a:lnTo>
                <a:lnTo>
                  <a:pt x="44649" y="19645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1036"/>
          <p:cNvSpPr/>
          <p:nvPr/>
        </p:nvSpPr>
        <p:spPr>
          <a:xfrm>
            <a:off x="7799402" y="5969164"/>
            <a:ext cx="94442" cy="67305"/>
          </a:xfrm>
          <a:custGeom>
            <a:avLst/>
            <a:gdLst/>
            <a:ahLst/>
            <a:cxnLst/>
            <a:rect l="0" t="0" r="0" b="0"/>
            <a:pathLst>
              <a:path w="94442" h="67305">
                <a:moveTo>
                  <a:pt x="5144" y="13726"/>
                </a:moveTo>
                <a:lnTo>
                  <a:pt x="404" y="23207"/>
                </a:lnTo>
                <a:lnTo>
                  <a:pt x="0" y="26992"/>
                </a:lnTo>
                <a:lnTo>
                  <a:pt x="723" y="30507"/>
                </a:lnTo>
                <a:lnTo>
                  <a:pt x="4272" y="38539"/>
                </a:lnTo>
                <a:lnTo>
                  <a:pt x="5554" y="40189"/>
                </a:lnTo>
                <a:lnTo>
                  <a:pt x="7402" y="42283"/>
                </a:lnTo>
                <a:lnTo>
                  <a:pt x="9626" y="44670"/>
                </a:lnTo>
                <a:lnTo>
                  <a:pt x="13093" y="47254"/>
                </a:lnTo>
                <a:lnTo>
                  <a:pt x="17389" y="49968"/>
                </a:lnTo>
                <a:lnTo>
                  <a:pt x="22237" y="52771"/>
                </a:lnTo>
                <a:lnTo>
                  <a:pt x="25469" y="53647"/>
                </a:lnTo>
                <a:lnTo>
                  <a:pt x="27624" y="53238"/>
                </a:lnTo>
                <a:lnTo>
                  <a:pt x="29061" y="51974"/>
                </a:lnTo>
                <a:lnTo>
                  <a:pt x="32002" y="50139"/>
                </a:lnTo>
                <a:lnTo>
                  <a:pt x="35949" y="47923"/>
                </a:lnTo>
                <a:lnTo>
                  <a:pt x="40563" y="45454"/>
                </a:lnTo>
                <a:lnTo>
                  <a:pt x="43640" y="42816"/>
                </a:lnTo>
                <a:lnTo>
                  <a:pt x="45691" y="40064"/>
                </a:lnTo>
                <a:lnTo>
                  <a:pt x="47058" y="37238"/>
                </a:lnTo>
                <a:lnTo>
                  <a:pt x="48962" y="34362"/>
                </a:lnTo>
                <a:lnTo>
                  <a:pt x="51224" y="31452"/>
                </a:lnTo>
                <a:lnTo>
                  <a:pt x="53723" y="28520"/>
                </a:lnTo>
                <a:lnTo>
                  <a:pt x="55389" y="25573"/>
                </a:lnTo>
                <a:lnTo>
                  <a:pt x="56500" y="22616"/>
                </a:lnTo>
                <a:lnTo>
                  <a:pt x="57241" y="19653"/>
                </a:lnTo>
                <a:lnTo>
                  <a:pt x="57735" y="16685"/>
                </a:lnTo>
                <a:lnTo>
                  <a:pt x="58064" y="13714"/>
                </a:lnTo>
                <a:lnTo>
                  <a:pt x="58592" y="6558"/>
                </a:lnTo>
                <a:lnTo>
                  <a:pt x="58664" y="2933"/>
                </a:lnTo>
                <a:lnTo>
                  <a:pt x="58697" y="0"/>
                </a:lnTo>
                <a:lnTo>
                  <a:pt x="58711" y="2003"/>
                </a:lnTo>
                <a:lnTo>
                  <a:pt x="59708" y="3927"/>
                </a:lnTo>
                <a:lnTo>
                  <a:pt x="61363" y="6201"/>
                </a:lnTo>
                <a:lnTo>
                  <a:pt x="63460" y="8709"/>
                </a:lnTo>
                <a:lnTo>
                  <a:pt x="64857" y="11374"/>
                </a:lnTo>
                <a:lnTo>
                  <a:pt x="65789" y="14142"/>
                </a:lnTo>
                <a:lnTo>
                  <a:pt x="66410" y="16980"/>
                </a:lnTo>
                <a:lnTo>
                  <a:pt x="66824" y="19864"/>
                </a:lnTo>
                <a:lnTo>
                  <a:pt x="67100" y="22779"/>
                </a:lnTo>
                <a:lnTo>
                  <a:pt x="67284" y="25715"/>
                </a:lnTo>
                <a:lnTo>
                  <a:pt x="67489" y="31622"/>
                </a:lnTo>
                <a:lnTo>
                  <a:pt x="67543" y="34586"/>
                </a:lnTo>
                <a:lnTo>
                  <a:pt x="69564" y="38547"/>
                </a:lnTo>
                <a:lnTo>
                  <a:pt x="72895" y="43172"/>
                </a:lnTo>
                <a:lnTo>
                  <a:pt x="77100" y="48240"/>
                </a:lnTo>
                <a:lnTo>
                  <a:pt x="80897" y="52610"/>
                </a:lnTo>
                <a:lnTo>
                  <a:pt x="84419" y="56516"/>
                </a:lnTo>
                <a:lnTo>
                  <a:pt x="94441" y="6730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1037"/>
          <p:cNvSpPr/>
          <p:nvPr/>
        </p:nvSpPr>
        <p:spPr>
          <a:xfrm>
            <a:off x="7893843" y="5866804"/>
            <a:ext cx="53579" cy="196454"/>
          </a:xfrm>
          <a:custGeom>
            <a:avLst/>
            <a:gdLst/>
            <a:ahLst/>
            <a:cxnLst/>
            <a:rect l="0" t="0" r="0" b="0"/>
            <a:pathLst>
              <a:path w="53579" h="196454">
                <a:moveTo>
                  <a:pt x="0" y="0"/>
                </a:moveTo>
                <a:lnTo>
                  <a:pt x="4741" y="4741"/>
                </a:lnTo>
                <a:lnTo>
                  <a:pt x="7129" y="12090"/>
                </a:lnTo>
                <a:lnTo>
                  <a:pt x="9714" y="22943"/>
                </a:lnTo>
                <a:lnTo>
                  <a:pt x="12429" y="36132"/>
                </a:lnTo>
                <a:lnTo>
                  <a:pt x="30472" y="111578"/>
                </a:lnTo>
                <a:lnTo>
                  <a:pt x="40994" y="151786"/>
                </a:lnTo>
                <a:lnTo>
                  <a:pt x="53578" y="19645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1038"/>
          <p:cNvSpPr/>
          <p:nvPr/>
        </p:nvSpPr>
        <p:spPr>
          <a:xfrm>
            <a:off x="7938492" y="5893593"/>
            <a:ext cx="62509" cy="8931"/>
          </a:xfrm>
          <a:custGeom>
            <a:avLst/>
            <a:gdLst/>
            <a:ahLst/>
            <a:cxnLst/>
            <a:rect l="0" t="0" r="0" b="0"/>
            <a:pathLst>
              <a:path w="62509" h="8931">
                <a:moveTo>
                  <a:pt x="62508" y="8930"/>
                </a:moveTo>
                <a:lnTo>
                  <a:pt x="48286" y="8930"/>
                </a:lnTo>
                <a:lnTo>
                  <a:pt x="41120" y="7938"/>
                </a:lnTo>
                <a:lnTo>
                  <a:pt x="33367" y="6284"/>
                </a:lnTo>
                <a:lnTo>
                  <a:pt x="25221" y="4190"/>
                </a:lnTo>
                <a:lnTo>
                  <a:pt x="18798" y="2793"/>
                </a:lnTo>
                <a:lnTo>
                  <a:pt x="13524" y="1862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SMARTPenAnnotation1039"/>
          <p:cNvSpPr/>
          <p:nvPr/>
        </p:nvSpPr>
        <p:spPr>
          <a:xfrm>
            <a:off x="8134945" y="4857750"/>
            <a:ext cx="285751" cy="80368"/>
          </a:xfrm>
          <a:custGeom>
            <a:avLst/>
            <a:gdLst/>
            <a:ahLst/>
            <a:cxnLst/>
            <a:rect l="0" t="0" r="0" b="0"/>
            <a:pathLst>
              <a:path w="285751" h="80368">
                <a:moveTo>
                  <a:pt x="285750" y="0"/>
                </a:moveTo>
                <a:lnTo>
                  <a:pt x="276269" y="4740"/>
                </a:lnTo>
                <a:lnTo>
                  <a:pt x="260578" y="10105"/>
                </a:lnTo>
                <a:lnTo>
                  <a:pt x="208748" y="26649"/>
                </a:lnTo>
                <a:lnTo>
                  <a:pt x="176868" y="35626"/>
                </a:lnTo>
                <a:lnTo>
                  <a:pt x="0" y="8036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4" name="SMARTPenAnnotation1040"/>
          <p:cNvSpPr/>
          <p:nvPr/>
        </p:nvSpPr>
        <p:spPr>
          <a:xfrm>
            <a:off x="8072437" y="4991695"/>
            <a:ext cx="133220" cy="161546"/>
          </a:xfrm>
          <a:custGeom>
            <a:avLst/>
            <a:gdLst/>
            <a:ahLst/>
            <a:cxnLst/>
            <a:rect l="0" t="0" r="0" b="0"/>
            <a:pathLst>
              <a:path w="133220" h="161546">
                <a:moveTo>
                  <a:pt x="125016" y="0"/>
                </a:moveTo>
                <a:lnTo>
                  <a:pt x="125016" y="15377"/>
                </a:lnTo>
                <a:lnTo>
                  <a:pt x="124023" y="18189"/>
                </a:lnTo>
                <a:lnTo>
                  <a:pt x="122370" y="22048"/>
                </a:lnTo>
                <a:lnTo>
                  <a:pt x="120275" y="26605"/>
                </a:lnTo>
                <a:lnTo>
                  <a:pt x="118879" y="30634"/>
                </a:lnTo>
                <a:lnTo>
                  <a:pt x="117948" y="34314"/>
                </a:lnTo>
                <a:lnTo>
                  <a:pt x="117328" y="37759"/>
                </a:lnTo>
                <a:lnTo>
                  <a:pt x="116914" y="46008"/>
                </a:lnTo>
                <a:lnTo>
                  <a:pt x="116454" y="71049"/>
                </a:lnTo>
                <a:lnTo>
                  <a:pt x="118315" y="88046"/>
                </a:lnTo>
                <a:lnTo>
                  <a:pt x="121541" y="107315"/>
                </a:lnTo>
                <a:lnTo>
                  <a:pt x="131495" y="157348"/>
                </a:lnTo>
                <a:lnTo>
                  <a:pt x="132312" y="160461"/>
                </a:lnTo>
                <a:lnTo>
                  <a:pt x="132856" y="161545"/>
                </a:lnTo>
                <a:lnTo>
                  <a:pt x="133219" y="161274"/>
                </a:lnTo>
                <a:lnTo>
                  <a:pt x="132469" y="161095"/>
                </a:lnTo>
                <a:lnTo>
                  <a:pt x="128989" y="160894"/>
                </a:lnTo>
                <a:lnTo>
                  <a:pt x="127665" y="159849"/>
                </a:lnTo>
                <a:lnTo>
                  <a:pt x="126782" y="158160"/>
                </a:lnTo>
                <a:lnTo>
                  <a:pt x="126193" y="156041"/>
                </a:lnTo>
                <a:lnTo>
                  <a:pt x="123816" y="154629"/>
                </a:lnTo>
                <a:lnTo>
                  <a:pt x="120247" y="153688"/>
                </a:lnTo>
                <a:lnTo>
                  <a:pt x="115884" y="153060"/>
                </a:lnTo>
                <a:lnTo>
                  <a:pt x="111982" y="151649"/>
                </a:lnTo>
                <a:lnTo>
                  <a:pt x="108390" y="149717"/>
                </a:lnTo>
                <a:lnTo>
                  <a:pt x="105002" y="147436"/>
                </a:lnTo>
                <a:lnTo>
                  <a:pt x="102744" y="144924"/>
                </a:lnTo>
                <a:lnTo>
                  <a:pt x="101238" y="142256"/>
                </a:lnTo>
                <a:lnTo>
                  <a:pt x="100234" y="139486"/>
                </a:lnTo>
                <a:lnTo>
                  <a:pt x="97581" y="136647"/>
                </a:lnTo>
                <a:lnTo>
                  <a:pt x="93827" y="133762"/>
                </a:lnTo>
                <a:lnTo>
                  <a:pt x="89341" y="130846"/>
                </a:lnTo>
                <a:lnTo>
                  <a:pt x="85358" y="127911"/>
                </a:lnTo>
                <a:lnTo>
                  <a:pt x="81710" y="124962"/>
                </a:lnTo>
                <a:lnTo>
                  <a:pt x="78286" y="122002"/>
                </a:lnTo>
                <a:lnTo>
                  <a:pt x="75011" y="119038"/>
                </a:lnTo>
                <a:lnTo>
                  <a:pt x="68727" y="113098"/>
                </a:lnTo>
                <a:lnTo>
                  <a:pt x="64670" y="110125"/>
                </a:lnTo>
                <a:lnTo>
                  <a:pt x="59980" y="107151"/>
                </a:lnTo>
                <a:lnTo>
                  <a:pt x="54870" y="104176"/>
                </a:lnTo>
                <a:lnTo>
                  <a:pt x="50471" y="101201"/>
                </a:lnTo>
                <a:lnTo>
                  <a:pt x="46545" y="98225"/>
                </a:lnTo>
                <a:lnTo>
                  <a:pt x="42936" y="95249"/>
                </a:lnTo>
                <a:lnTo>
                  <a:pt x="38546" y="92272"/>
                </a:lnTo>
                <a:lnTo>
                  <a:pt x="33635" y="89296"/>
                </a:lnTo>
                <a:lnTo>
                  <a:pt x="28377" y="86320"/>
                </a:lnTo>
                <a:lnTo>
                  <a:pt x="23878" y="84335"/>
                </a:lnTo>
                <a:lnTo>
                  <a:pt x="19888" y="83013"/>
                </a:lnTo>
                <a:lnTo>
                  <a:pt x="16235" y="82131"/>
                </a:lnTo>
                <a:lnTo>
                  <a:pt x="13800" y="80551"/>
                </a:lnTo>
                <a:lnTo>
                  <a:pt x="12177" y="78505"/>
                </a:lnTo>
                <a:lnTo>
                  <a:pt x="11095" y="76149"/>
                </a:lnTo>
                <a:lnTo>
                  <a:pt x="9380" y="74579"/>
                </a:lnTo>
                <a:lnTo>
                  <a:pt x="7246" y="73532"/>
                </a:lnTo>
                <a:lnTo>
                  <a:pt x="0" y="7143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SMARTPenAnnotation1041"/>
          <p:cNvSpPr/>
          <p:nvPr/>
        </p:nvSpPr>
        <p:spPr>
          <a:xfrm>
            <a:off x="8608218" y="4813101"/>
            <a:ext cx="187525" cy="178595"/>
          </a:xfrm>
          <a:custGeom>
            <a:avLst/>
            <a:gdLst/>
            <a:ahLst/>
            <a:cxnLst/>
            <a:rect l="0" t="0" r="0" b="0"/>
            <a:pathLst>
              <a:path w="187525" h="178595">
                <a:moveTo>
                  <a:pt x="0" y="0"/>
                </a:moveTo>
                <a:lnTo>
                  <a:pt x="0" y="9481"/>
                </a:lnTo>
                <a:lnTo>
                  <a:pt x="992" y="13266"/>
                </a:lnTo>
                <a:lnTo>
                  <a:pt x="2647" y="16781"/>
                </a:lnTo>
                <a:lnTo>
                  <a:pt x="4741" y="20117"/>
                </a:lnTo>
                <a:lnTo>
                  <a:pt x="7130" y="22341"/>
                </a:lnTo>
                <a:lnTo>
                  <a:pt x="9714" y="23824"/>
                </a:lnTo>
                <a:lnTo>
                  <a:pt x="12429" y="24813"/>
                </a:lnTo>
                <a:lnTo>
                  <a:pt x="14240" y="26463"/>
                </a:lnTo>
                <a:lnTo>
                  <a:pt x="15447" y="28556"/>
                </a:lnTo>
                <a:lnTo>
                  <a:pt x="16250" y="30944"/>
                </a:lnTo>
                <a:lnTo>
                  <a:pt x="19791" y="36242"/>
                </a:lnTo>
                <a:lnTo>
                  <a:pt x="22124" y="39045"/>
                </a:lnTo>
                <a:lnTo>
                  <a:pt x="24672" y="40912"/>
                </a:lnTo>
                <a:lnTo>
                  <a:pt x="30148" y="42989"/>
                </a:lnTo>
                <a:lnTo>
                  <a:pt x="35889" y="46557"/>
                </a:lnTo>
                <a:lnTo>
                  <a:pt x="41747" y="51449"/>
                </a:lnTo>
                <a:lnTo>
                  <a:pt x="44699" y="54143"/>
                </a:lnTo>
                <a:lnTo>
                  <a:pt x="47659" y="56932"/>
                </a:lnTo>
                <a:lnTo>
                  <a:pt x="82977" y="91916"/>
                </a:lnTo>
                <a:lnTo>
                  <a:pt x="87068" y="95012"/>
                </a:lnTo>
                <a:lnTo>
                  <a:pt x="91780" y="98067"/>
                </a:lnTo>
                <a:lnTo>
                  <a:pt x="96905" y="101097"/>
                </a:lnTo>
                <a:lnTo>
                  <a:pt x="101314" y="104109"/>
                </a:lnTo>
                <a:lnTo>
                  <a:pt x="105247" y="107109"/>
                </a:lnTo>
                <a:lnTo>
                  <a:pt x="108859" y="110101"/>
                </a:lnTo>
                <a:lnTo>
                  <a:pt x="112261" y="113089"/>
                </a:lnTo>
                <a:lnTo>
                  <a:pt x="115520" y="116072"/>
                </a:lnTo>
                <a:lnTo>
                  <a:pt x="121787" y="122033"/>
                </a:lnTo>
                <a:lnTo>
                  <a:pt x="141630" y="141662"/>
                </a:lnTo>
                <a:lnTo>
                  <a:pt x="146014" y="145043"/>
                </a:lnTo>
                <a:lnTo>
                  <a:pt x="149928" y="147297"/>
                </a:lnTo>
                <a:lnTo>
                  <a:pt x="153530" y="148800"/>
                </a:lnTo>
                <a:lnTo>
                  <a:pt x="156924" y="150793"/>
                </a:lnTo>
                <a:lnTo>
                  <a:pt x="160179" y="153115"/>
                </a:lnTo>
                <a:lnTo>
                  <a:pt x="167791" y="159229"/>
                </a:lnTo>
                <a:lnTo>
                  <a:pt x="171477" y="162711"/>
                </a:lnTo>
                <a:lnTo>
                  <a:pt x="173849" y="165029"/>
                </a:lnTo>
                <a:lnTo>
                  <a:pt x="175431" y="167566"/>
                </a:lnTo>
                <a:lnTo>
                  <a:pt x="177189" y="173031"/>
                </a:lnTo>
                <a:lnTo>
                  <a:pt x="178178" y="176946"/>
                </a:lnTo>
                <a:lnTo>
                  <a:pt x="179309" y="177495"/>
                </a:lnTo>
                <a:lnTo>
                  <a:pt x="181055" y="177861"/>
                </a:lnTo>
                <a:lnTo>
                  <a:pt x="187524" y="17859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6" name="SMARTPenAnnotation1042"/>
          <p:cNvSpPr/>
          <p:nvPr/>
        </p:nvSpPr>
        <p:spPr>
          <a:xfrm>
            <a:off x="8706445" y="5018484"/>
            <a:ext cx="159413" cy="160093"/>
          </a:xfrm>
          <a:custGeom>
            <a:avLst/>
            <a:gdLst/>
            <a:ahLst/>
            <a:cxnLst/>
            <a:rect l="0" t="0" r="0" b="0"/>
            <a:pathLst>
              <a:path w="159413" h="160093">
                <a:moveTo>
                  <a:pt x="0" y="35719"/>
                </a:moveTo>
                <a:lnTo>
                  <a:pt x="4741" y="40459"/>
                </a:lnTo>
                <a:lnTo>
                  <a:pt x="6137" y="42848"/>
                </a:lnTo>
                <a:lnTo>
                  <a:pt x="7068" y="45432"/>
                </a:lnTo>
                <a:lnTo>
                  <a:pt x="7688" y="48147"/>
                </a:lnTo>
                <a:lnTo>
                  <a:pt x="8102" y="50950"/>
                </a:lnTo>
                <a:lnTo>
                  <a:pt x="8378" y="53810"/>
                </a:lnTo>
                <a:lnTo>
                  <a:pt x="8562" y="56709"/>
                </a:lnTo>
                <a:lnTo>
                  <a:pt x="9677" y="59634"/>
                </a:lnTo>
                <a:lnTo>
                  <a:pt x="11412" y="62576"/>
                </a:lnTo>
                <a:lnTo>
                  <a:pt x="13561" y="65530"/>
                </a:lnTo>
                <a:lnTo>
                  <a:pt x="15986" y="72461"/>
                </a:lnTo>
                <a:lnTo>
                  <a:pt x="18595" y="82041"/>
                </a:lnTo>
                <a:lnTo>
                  <a:pt x="21326" y="93390"/>
                </a:lnTo>
                <a:lnTo>
                  <a:pt x="24139" y="101947"/>
                </a:lnTo>
                <a:lnTo>
                  <a:pt x="27007" y="108644"/>
                </a:lnTo>
                <a:lnTo>
                  <a:pt x="29911" y="114101"/>
                </a:lnTo>
                <a:lnTo>
                  <a:pt x="31847" y="118732"/>
                </a:lnTo>
                <a:lnTo>
                  <a:pt x="33137" y="122811"/>
                </a:lnTo>
                <a:lnTo>
                  <a:pt x="33998" y="126522"/>
                </a:lnTo>
                <a:lnTo>
                  <a:pt x="35564" y="130981"/>
                </a:lnTo>
                <a:lnTo>
                  <a:pt x="37599" y="135938"/>
                </a:lnTo>
                <a:lnTo>
                  <a:pt x="39949" y="141227"/>
                </a:lnTo>
                <a:lnTo>
                  <a:pt x="41515" y="145745"/>
                </a:lnTo>
                <a:lnTo>
                  <a:pt x="42560" y="149749"/>
                </a:lnTo>
                <a:lnTo>
                  <a:pt x="44526" y="160092"/>
                </a:lnTo>
                <a:lnTo>
                  <a:pt x="44594" y="155157"/>
                </a:lnTo>
                <a:lnTo>
                  <a:pt x="44613" y="151063"/>
                </a:lnTo>
                <a:lnTo>
                  <a:pt x="42640" y="143373"/>
                </a:lnTo>
                <a:lnTo>
                  <a:pt x="39341" y="133285"/>
                </a:lnTo>
                <a:lnTo>
                  <a:pt x="35157" y="121599"/>
                </a:lnTo>
                <a:lnTo>
                  <a:pt x="32367" y="112815"/>
                </a:lnTo>
                <a:lnTo>
                  <a:pt x="30508" y="105969"/>
                </a:lnTo>
                <a:lnTo>
                  <a:pt x="29269" y="100411"/>
                </a:lnTo>
                <a:lnTo>
                  <a:pt x="28442" y="94722"/>
                </a:lnTo>
                <a:lnTo>
                  <a:pt x="27891" y="88945"/>
                </a:lnTo>
                <a:lnTo>
                  <a:pt x="27524" y="83109"/>
                </a:lnTo>
                <a:lnTo>
                  <a:pt x="26287" y="78226"/>
                </a:lnTo>
                <a:lnTo>
                  <a:pt x="24470" y="73979"/>
                </a:lnTo>
                <a:lnTo>
                  <a:pt x="22266" y="70155"/>
                </a:lnTo>
                <a:lnTo>
                  <a:pt x="20797" y="64630"/>
                </a:lnTo>
                <a:lnTo>
                  <a:pt x="19818" y="57969"/>
                </a:lnTo>
                <a:lnTo>
                  <a:pt x="18246" y="40114"/>
                </a:lnTo>
                <a:lnTo>
                  <a:pt x="18117" y="37657"/>
                </a:lnTo>
                <a:lnTo>
                  <a:pt x="17936" y="31443"/>
                </a:lnTo>
                <a:lnTo>
                  <a:pt x="17893" y="33156"/>
                </a:lnTo>
                <a:lnTo>
                  <a:pt x="18874" y="35002"/>
                </a:lnTo>
                <a:lnTo>
                  <a:pt x="22609" y="39700"/>
                </a:lnTo>
                <a:lnTo>
                  <a:pt x="25987" y="43334"/>
                </a:lnTo>
                <a:lnTo>
                  <a:pt x="43020" y="60778"/>
                </a:lnTo>
                <a:lnTo>
                  <a:pt x="46539" y="64331"/>
                </a:lnTo>
                <a:lnTo>
                  <a:pt x="49877" y="68684"/>
                </a:lnTo>
                <a:lnTo>
                  <a:pt x="53096" y="73571"/>
                </a:lnTo>
                <a:lnTo>
                  <a:pt x="56233" y="78813"/>
                </a:lnTo>
                <a:lnTo>
                  <a:pt x="61301" y="86276"/>
                </a:lnTo>
                <a:lnTo>
                  <a:pt x="74870" y="105153"/>
                </a:lnTo>
                <a:lnTo>
                  <a:pt x="80671" y="112765"/>
                </a:lnTo>
                <a:lnTo>
                  <a:pt x="85530" y="118833"/>
                </a:lnTo>
                <a:lnTo>
                  <a:pt x="89763" y="123870"/>
                </a:lnTo>
                <a:lnTo>
                  <a:pt x="93576" y="128221"/>
                </a:lnTo>
                <a:lnTo>
                  <a:pt x="100459" y="135701"/>
                </a:lnTo>
                <a:lnTo>
                  <a:pt x="104676" y="139084"/>
                </a:lnTo>
                <a:lnTo>
                  <a:pt x="109471" y="142332"/>
                </a:lnTo>
                <a:lnTo>
                  <a:pt x="114653" y="145490"/>
                </a:lnTo>
                <a:lnTo>
                  <a:pt x="119100" y="147595"/>
                </a:lnTo>
                <a:lnTo>
                  <a:pt x="123056" y="148998"/>
                </a:lnTo>
                <a:lnTo>
                  <a:pt x="126685" y="149933"/>
                </a:lnTo>
                <a:lnTo>
                  <a:pt x="131089" y="150557"/>
                </a:lnTo>
                <a:lnTo>
                  <a:pt x="136010" y="150973"/>
                </a:lnTo>
                <a:lnTo>
                  <a:pt x="148685" y="151641"/>
                </a:lnTo>
                <a:lnTo>
                  <a:pt x="149725" y="150703"/>
                </a:lnTo>
                <a:lnTo>
                  <a:pt x="150418" y="149086"/>
                </a:lnTo>
                <a:lnTo>
                  <a:pt x="150881" y="147015"/>
                </a:lnTo>
                <a:lnTo>
                  <a:pt x="154040" y="142069"/>
                </a:lnTo>
                <a:lnTo>
                  <a:pt x="156272" y="139361"/>
                </a:lnTo>
                <a:lnTo>
                  <a:pt x="157759" y="135571"/>
                </a:lnTo>
                <a:lnTo>
                  <a:pt x="158751" y="131061"/>
                </a:lnTo>
                <a:lnTo>
                  <a:pt x="159412" y="126069"/>
                </a:lnTo>
                <a:lnTo>
                  <a:pt x="158861" y="117780"/>
                </a:lnTo>
                <a:lnTo>
                  <a:pt x="157500" y="107293"/>
                </a:lnTo>
                <a:lnTo>
                  <a:pt x="155602" y="95342"/>
                </a:lnTo>
                <a:lnTo>
                  <a:pt x="153344" y="86381"/>
                </a:lnTo>
                <a:lnTo>
                  <a:pt x="150846" y="79416"/>
                </a:lnTo>
                <a:lnTo>
                  <a:pt x="148189" y="73780"/>
                </a:lnTo>
                <a:lnTo>
                  <a:pt x="146417" y="68038"/>
                </a:lnTo>
                <a:lnTo>
                  <a:pt x="145237" y="62226"/>
                </a:lnTo>
                <a:lnTo>
                  <a:pt x="144450" y="56367"/>
                </a:lnTo>
                <a:lnTo>
                  <a:pt x="142933" y="51468"/>
                </a:lnTo>
                <a:lnTo>
                  <a:pt x="140929" y="47211"/>
                </a:lnTo>
                <a:lnTo>
                  <a:pt x="138601" y="43380"/>
                </a:lnTo>
                <a:lnTo>
                  <a:pt x="136057" y="39834"/>
                </a:lnTo>
                <a:lnTo>
                  <a:pt x="133369" y="36478"/>
                </a:lnTo>
                <a:lnTo>
                  <a:pt x="130585" y="33248"/>
                </a:lnTo>
                <a:lnTo>
                  <a:pt x="127735" y="30103"/>
                </a:lnTo>
                <a:lnTo>
                  <a:pt x="121925" y="23962"/>
                </a:lnTo>
                <a:lnTo>
                  <a:pt x="98226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7" name="SMARTPenAnnotation1043"/>
          <p:cNvSpPr/>
          <p:nvPr/>
        </p:nvSpPr>
        <p:spPr>
          <a:xfrm>
            <a:off x="8840390" y="4922286"/>
            <a:ext cx="87685" cy="236840"/>
          </a:xfrm>
          <a:custGeom>
            <a:avLst/>
            <a:gdLst/>
            <a:ahLst/>
            <a:cxnLst/>
            <a:rect l="0" t="0" r="0" b="0"/>
            <a:pathLst>
              <a:path w="87685" h="236840">
                <a:moveTo>
                  <a:pt x="17860" y="69409"/>
                </a:moveTo>
                <a:lnTo>
                  <a:pt x="17860" y="64669"/>
                </a:lnTo>
                <a:lnTo>
                  <a:pt x="17860" y="145379"/>
                </a:lnTo>
                <a:lnTo>
                  <a:pt x="18852" y="150814"/>
                </a:lnTo>
                <a:lnTo>
                  <a:pt x="20506" y="155429"/>
                </a:lnTo>
                <a:lnTo>
                  <a:pt x="22600" y="159497"/>
                </a:lnTo>
                <a:lnTo>
                  <a:pt x="24989" y="166179"/>
                </a:lnTo>
                <a:lnTo>
                  <a:pt x="27574" y="174602"/>
                </a:lnTo>
                <a:lnTo>
                  <a:pt x="30288" y="184186"/>
                </a:lnTo>
                <a:lnTo>
                  <a:pt x="32099" y="191567"/>
                </a:lnTo>
                <a:lnTo>
                  <a:pt x="33306" y="197481"/>
                </a:lnTo>
                <a:lnTo>
                  <a:pt x="34110" y="202415"/>
                </a:lnTo>
                <a:lnTo>
                  <a:pt x="35638" y="207689"/>
                </a:lnTo>
                <a:lnTo>
                  <a:pt x="37650" y="213190"/>
                </a:lnTo>
                <a:lnTo>
                  <a:pt x="39983" y="218840"/>
                </a:lnTo>
                <a:lnTo>
                  <a:pt x="41538" y="223600"/>
                </a:lnTo>
                <a:lnTo>
                  <a:pt x="42575" y="227766"/>
                </a:lnTo>
                <a:lnTo>
                  <a:pt x="43266" y="231535"/>
                </a:lnTo>
                <a:lnTo>
                  <a:pt x="44719" y="234048"/>
                </a:lnTo>
                <a:lnTo>
                  <a:pt x="46680" y="235723"/>
                </a:lnTo>
                <a:lnTo>
                  <a:pt x="48980" y="236839"/>
                </a:lnTo>
                <a:lnTo>
                  <a:pt x="50513" y="236592"/>
                </a:lnTo>
                <a:lnTo>
                  <a:pt x="51534" y="235434"/>
                </a:lnTo>
                <a:lnTo>
                  <a:pt x="52216" y="233670"/>
                </a:lnTo>
                <a:lnTo>
                  <a:pt x="52973" y="226419"/>
                </a:lnTo>
                <a:lnTo>
                  <a:pt x="53174" y="221708"/>
                </a:lnTo>
                <a:lnTo>
                  <a:pt x="52317" y="216582"/>
                </a:lnTo>
                <a:lnTo>
                  <a:pt x="50754" y="211181"/>
                </a:lnTo>
                <a:lnTo>
                  <a:pt x="48718" y="205595"/>
                </a:lnTo>
                <a:lnTo>
                  <a:pt x="47362" y="197903"/>
                </a:lnTo>
                <a:lnTo>
                  <a:pt x="46458" y="188806"/>
                </a:lnTo>
                <a:lnTo>
                  <a:pt x="45855" y="178772"/>
                </a:lnTo>
                <a:lnTo>
                  <a:pt x="44460" y="170100"/>
                </a:lnTo>
                <a:lnTo>
                  <a:pt x="42539" y="162333"/>
                </a:lnTo>
                <a:lnTo>
                  <a:pt x="40266" y="155171"/>
                </a:lnTo>
                <a:lnTo>
                  <a:pt x="38750" y="148412"/>
                </a:lnTo>
                <a:lnTo>
                  <a:pt x="37740" y="141921"/>
                </a:lnTo>
                <a:lnTo>
                  <a:pt x="37066" y="135610"/>
                </a:lnTo>
                <a:lnTo>
                  <a:pt x="35625" y="128426"/>
                </a:lnTo>
                <a:lnTo>
                  <a:pt x="33672" y="120660"/>
                </a:lnTo>
                <a:lnTo>
                  <a:pt x="31377" y="112505"/>
                </a:lnTo>
                <a:lnTo>
                  <a:pt x="29848" y="105086"/>
                </a:lnTo>
                <a:lnTo>
                  <a:pt x="28829" y="98154"/>
                </a:lnTo>
                <a:lnTo>
                  <a:pt x="28149" y="91549"/>
                </a:lnTo>
                <a:lnTo>
                  <a:pt x="27695" y="85161"/>
                </a:lnTo>
                <a:lnTo>
                  <a:pt x="27394" y="78918"/>
                </a:lnTo>
                <a:lnTo>
                  <a:pt x="27058" y="66690"/>
                </a:lnTo>
                <a:lnTo>
                  <a:pt x="26909" y="54641"/>
                </a:lnTo>
                <a:lnTo>
                  <a:pt x="25877" y="47657"/>
                </a:lnTo>
                <a:lnTo>
                  <a:pt x="24196" y="40025"/>
                </a:lnTo>
                <a:lnTo>
                  <a:pt x="22084" y="31960"/>
                </a:lnTo>
                <a:lnTo>
                  <a:pt x="19683" y="25592"/>
                </a:lnTo>
                <a:lnTo>
                  <a:pt x="17091" y="20354"/>
                </a:lnTo>
                <a:lnTo>
                  <a:pt x="14371" y="15869"/>
                </a:lnTo>
                <a:lnTo>
                  <a:pt x="13550" y="11888"/>
                </a:lnTo>
                <a:lnTo>
                  <a:pt x="13994" y="8241"/>
                </a:lnTo>
                <a:lnTo>
                  <a:pt x="17096" y="0"/>
                </a:lnTo>
                <a:lnTo>
                  <a:pt x="18343" y="316"/>
                </a:lnTo>
                <a:lnTo>
                  <a:pt x="20166" y="1519"/>
                </a:lnTo>
                <a:lnTo>
                  <a:pt x="22374" y="3312"/>
                </a:lnTo>
                <a:lnTo>
                  <a:pt x="24838" y="5501"/>
                </a:lnTo>
                <a:lnTo>
                  <a:pt x="30222" y="10578"/>
                </a:lnTo>
                <a:lnTo>
                  <a:pt x="38830" y="19015"/>
                </a:lnTo>
                <a:lnTo>
                  <a:pt x="41762" y="22914"/>
                </a:lnTo>
                <a:lnTo>
                  <a:pt x="44708" y="27499"/>
                </a:lnTo>
                <a:lnTo>
                  <a:pt x="47665" y="32539"/>
                </a:lnTo>
                <a:lnTo>
                  <a:pt x="52613" y="39868"/>
                </a:lnTo>
                <a:lnTo>
                  <a:pt x="66048" y="58594"/>
                </a:lnTo>
                <a:lnTo>
                  <a:pt x="70821" y="66168"/>
                </a:lnTo>
                <a:lnTo>
                  <a:pt x="74003" y="72209"/>
                </a:lnTo>
                <a:lnTo>
                  <a:pt x="76125" y="77229"/>
                </a:lnTo>
                <a:lnTo>
                  <a:pt x="78531" y="82560"/>
                </a:lnTo>
                <a:lnTo>
                  <a:pt x="87684" y="101764"/>
                </a:lnTo>
                <a:lnTo>
                  <a:pt x="87229" y="103877"/>
                </a:lnTo>
                <a:lnTo>
                  <a:pt x="85934" y="106279"/>
                </a:lnTo>
                <a:lnTo>
                  <a:pt x="84079" y="108872"/>
                </a:lnTo>
                <a:lnTo>
                  <a:pt x="81849" y="110600"/>
                </a:lnTo>
                <a:lnTo>
                  <a:pt x="79371" y="111752"/>
                </a:lnTo>
                <a:lnTo>
                  <a:pt x="76726" y="112521"/>
                </a:lnTo>
                <a:lnTo>
                  <a:pt x="72979" y="113033"/>
                </a:lnTo>
                <a:lnTo>
                  <a:pt x="68497" y="113374"/>
                </a:lnTo>
                <a:lnTo>
                  <a:pt x="63524" y="113602"/>
                </a:lnTo>
                <a:lnTo>
                  <a:pt x="50061" y="113855"/>
                </a:lnTo>
                <a:lnTo>
                  <a:pt x="42304" y="113922"/>
                </a:lnTo>
                <a:lnTo>
                  <a:pt x="34155" y="112975"/>
                </a:lnTo>
                <a:lnTo>
                  <a:pt x="25747" y="111352"/>
                </a:lnTo>
                <a:lnTo>
                  <a:pt x="0" y="10512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SMARTPenAnnotation1044"/>
          <p:cNvSpPr/>
          <p:nvPr/>
        </p:nvSpPr>
        <p:spPr>
          <a:xfrm>
            <a:off x="8786812" y="5223867"/>
            <a:ext cx="80368" cy="250032"/>
          </a:xfrm>
          <a:custGeom>
            <a:avLst/>
            <a:gdLst/>
            <a:ahLst/>
            <a:cxnLst/>
            <a:rect l="0" t="0" r="0" b="0"/>
            <a:pathLst>
              <a:path w="80368" h="250032">
                <a:moveTo>
                  <a:pt x="0" y="0"/>
                </a:moveTo>
                <a:lnTo>
                  <a:pt x="0" y="9481"/>
                </a:lnTo>
                <a:lnTo>
                  <a:pt x="1984" y="19219"/>
                </a:lnTo>
                <a:lnTo>
                  <a:pt x="5292" y="32657"/>
                </a:lnTo>
                <a:lnTo>
                  <a:pt x="9481" y="48560"/>
                </a:lnTo>
                <a:lnTo>
                  <a:pt x="14258" y="65115"/>
                </a:lnTo>
                <a:lnTo>
                  <a:pt x="24857" y="99385"/>
                </a:lnTo>
                <a:lnTo>
                  <a:pt x="28478" y="112890"/>
                </a:lnTo>
                <a:lnTo>
                  <a:pt x="30891" y="123877"/>
                </a:lnTo>
                <a:lnTo>
                  <a:pt x="32501" y="133186"/>
                </a:lnTo>
                <a:lnTo>
                  <a:pt x="34565" y="141376"/>
                </a:lnTo>
                <a:lnTo>
                  <a:pt x="36934" y="148822"/>
                </a:lnTo>
                <a:lnTo>
                  <a:pt x="39506" y="155769"/>
                </a:lnTo>
                <a:lnTo>
                  <a:pt x="42212" y="162385"/>
                </a:lnTo>
                <a:lnTo>
                  <a:pt x="45009" y="168780"/>
                </a:lnTo>
                <a:lnTo>
                  <a:pt x="47865" y="175027"/>
                </a:lnTo>
                <a:lnTo>
                  <a:pt x="61367" y="202783"/>
                </a:lnTo>
                <a:lnTo>
                  <a:pt x="64723" y="210595"/>
                </a:lnTo>
                <a:lnTo>
                  <a:pt x="66962" y="216795"/>
                </a:lnTo>
                <a:lnTo>
                  <a:pt x="68454" y="221920"/>
                </a:lnTo>
                <a:lnTo>
                  <a:pt x="70441" y="226329"/>
                </a:lnTo>
                <a:lnTo>
                  <a:pt x="72758" y="230261"/>
                </a:lnTo>
                <a:lnTo>
                  <a:pt x="80367" y="25003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9" name="SMARTPenAnnotation1045"/>
          <p:cNvSpPr/>
          <p:nvPr/>
        </p:nvSpPr>
        <p:spPr>
          <a:xfrm>
            <a:off x="8772893" y="5464968"/>
            <a:ext cx="147732" cy="203840"/>
          </a:xfrm>
          <a:custGeom>
            <a:avLst/>
            <a:gdLst/>
            <a:ahLst/>
            <a:cxnLst/>
            <a:rect l="0" t="0" r="0" b="0"/>
            <a:pathLst>
              <a:path w="147732" h="203840">
                <a:moveTo>
                  <a:pt x="22849" y="133946"/>
                </a:moveTo>
                <a:lnTo>
                  <a:pt x="18108" y="143427"/>
                </a:lnTo>
                <a:lnTo>
                  <a:pt x="17704" y="147211"/>
                </a:lnTo>
                <a:lnTo>
                  <a:pt x="18427" y="150727"/>
                </a:lnTo>
                <a:lnTo>
                  <a:pt x="19901" y="154063"/>
                </a:lnTo>
                <a:lnTo>
                  <a:pt x="21875" y="160256"/>
                </a:lnTo>
                <a:lnTo>
                  <a:pt x="30278" y="190903"/>
                </a:lnTo>
                <a:lnTo>
                  <a:pt x="33758" y="196632"/>
                </a:lnTo>
                <a:lnTo>
                  <a:pt x="39336" y="203655"/>
                </a:lnTo>
                <a:lnTo>
                  <a:pt x="37808" y="200262"/>
                </a:lnTo>
                <a:lnTo>
                  <a:pt x="30820" y="185909"/>
                </a:lnTo>
                <a:lnTo>
                  <a:pt x="25187" y="170572"/>
                </a:lnTo>
                <a:lnTo>
                  <a:pt x="10990" y="127074"/>
                </a:lnTo>
                <a:lnTo>
                  <a:pt x="6013" y="110513"/>
                </a:lnTo>
                <a:lnTo>
                  <a:pt x="2696" y="98480"/>
                </a:lnTo>
                <a:lnTo>
                  <a:pt x="483" y="89466"/>
                </a:lnTo>
                <a:lnTo>
                  <a:pt x="0" y="82464"/>
                </a:lnTo>
                <a:lnTo>
                  <a:pt x="672" y="76804"/>
                </a:lnTo>
                <a:lnTo>
                  <a:pt x="2111" y="72039"/>
                </a:lnTo>
                <a:lnTo>
                  <a:pt x="3070" y="69854"/>
                </a:lnTo>
                <a:lnTo>
                  <a:pt x="3710" y="69390"/>
                </a:lnTo>
                <a:lnTo>
                  <a:pt x="4137" y="70072"/>
                </a:lnTo>
                <a:lnTo>
                  <a:pt x="5413" y="70528"/>
                </a:lnTo>
                <a:lnTo>
                  <a:pt x="9477" y="71034"/>
                </a:lnTo>
                <a:lnTo>
                  <a:pt x="10958" y="72161"/>
                </a:lnTo>
                <a:lnTo>
                  <a:pt x="11945" y="73904"/>
                </a:lnTo>
                <a:lnTo>
                  <a:pt x="12604" y="76058"/>
                </a:lnTo>
                <a:lnTo>
                  <a:pt x="15980" y="81098"/>
                </a:lnTo>
                <a:lnTo>
                  <a:pt x="18269" y="83831"/>
                </a:lnTo>
                <a:lnTo>
                  <a:pt x="21781" y="87638"/>
                </a:lnTo>
                <a:lnTo>
                  <a:pt x="30973" y="97159"/>
                </a:lnTo>
                <a:lnTo>
                  <a:pt x="35211" y="102475"/>
                </a:lnTo>
                <a:lnTo>
                  <a:pt x="39028" y="108005"/>
                </a:lnTo>
                <a:lnTo>
                  <a:pt x="46906" y="120432"/>
                </a:lnTo>
                <a:lnTo>
                  <a:pt x="57023" y="135877"/>
                </a:lnTo>
                <a:lnTo>
                  <a:pt x="62499" y="142179"/>
                </a:lnTo>
                <a:lnTo>
                  <a:pt x="68134" y="147372"/>
                </a:lnTo>
                <a:lnTo>
                  <a:pt x="73874" y="151826"/>
                </a:lnTo>
                <a:lnTo>
                  <a:pt x="78694" y="156780"/>
                </a:lnTo>
                <a:lnTo>
                  <a:pt x="82899" y="162067"/>
                </a:lnTo>
                <a:lnTo>
                  <a:pt x="86695" y="167576"/>
                </a:lnTo>
                <a:lnTo>
                  <a:pt x="91210" y="173233"/>
                </a:lnTo>
                <a:lnTo>
                  <a:pt x="96204" y="178989"/>
                </a:lnTo>
                <a:lnTo>
                  <a:pt x="101518" y="184811"/>
                </a:lnTo>
                <a:lnTo>
                  <a:pt x="106053" y="188691"/>
                </a:lnTo>
                <a:lnTo>
                  <a:pt x="110068" y="191279"/>
                </a:lnTo>
                <a:lnTo>
                  <a:pt x="118168" y="195146"/>
                </a:lnTo>
                <a:lnTo>
                  <a:pt x="135808" y="203839"/>
                </a:lnTo>
                <a:lnTo>
                  <a:pt x="137842" y="203361"/>
                </a:lnTo>
                <a:lnTo>
                  <a:pt x="140191" y="202051"/>
                </a:lnTo>
                <a:lnTo>
                  <a:pt x="142748" y="200185"/>
                </a:lnTo>
                <a:lnTo>
                  <a:pt x="144454" y="197949"/>
                </a:lnTo>
                <a:lnTo>
                  <a:pt x="145591" y="195466"/>
                </a:lnTo>
                <a:lnTo>
                  <a:pt x="146348" y="192819"/>
                </a:lnTo>
                <a:lnTo>
                  <a:pt x="146854" y="188077"/>
                </a:lnTo>
                <a:lnTo>
                  <a:pt x="147191" y="181940"/>
                </a:lnTo>
                <a:lnTo>
                  <a:pt x="147565" y="168175"/>
                </a:lnTo>
                <a:lnTo>
                  <a:pt x="147731" y="155442"/>
                </a:lnTo>
                <a:lnTo>
                  <a:pt x="146784" y="147285"/>
                </a:lnTo>
                <a:lnTo>
                  <a:pt x="145159" y="137877"/>
                </a:lnTo>
                <a:lnTo>
                  <a:pt x="135424" y="89523"/>
                </a:lnTo>
                <a:lnTo>
                  <a:pt x="133617" y="78533"/>
                </a:lnTo>
                <a:lnTo>
                  <a:pt x="132413" y="69223"/>
                </a:lnTo>
                <a:lnTo>
                  <a:pt x="131610" y="61031"/>
                </a:lnTo>
                <a:lnTo>
                  <a:pt x="129091" y="53586"/>
                </a:lnTo>
                <a:lnTo>
                  <a:pt x="125427" y="46638"/>
                </a:lnTo>
                <a:lnTo>
                  <a:pt x="120999" y="40022"/>
                </a:lnTo>
                <a:lnTo>
                  <a:pt x="118048" y="34619"/>
                </a:lnTo>
                <a:lnTo>
                  <a:pt x="116081" y="30025"/>
                </a:lnTo>
                <a:lnTo>
                  <a:pt x="114769" y="25970"/>
                </a:lnTo>
                <a:lnTo>
                  <a:pt x="112902" y="22274"/>
                </a:lnTo>
                <a:lnTo>
                  <a:pt x="110666" y="18818"/>
                </a:lnTo>
                <a:lnTo>
                  <a:pt x="108183" y="15522"/>
                </a:lnTo>
                <a:lnTo>
                  <a:pt x="105423" y="9214"/>
                </a:lnTo>
                <a:lnTo>
                  <a:pt x="94286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0" name="SMARTPenAnnotation1046"/>
          <p:cNvSpPr/>
          <p:nvPr/>
        </p:nvSpPr>
        <p:spPr>
          <a:xfrm>
            <a:off x="8126015" y="5268515"/>
            <a:ext cx="125017" cy="366118"/>
          </a:xfrm>
          <a:custGeom>
            <a:avLst/>
            <a:gdLst/>
            <a:ahLst/>
            <a:cxnLst/>
            <a:rect l="0" t="0" r="0" b="0"/>
            <a:pathLst>
              <a:path w="125017" h="366118">
                <a:moveTo>
                  <a:pt x="0" y="0"/>
                </a:moveTo>
                <a:lnTo>
                  <a:pt x="4741" y="9481"/>
                </a:lnTo>
                <a:lnTo>
                  <a:pt x="7130" y="13266"/>
                </a:lnTo>
                <a:lnTo>
                  <a:pt x="9714" y="16781"/>
                </a:lnTo>
                <a:lnTo>
                  <a:pt x="12429" y="20118"/>
                </a:lnTo>
                <a:lnTo>
                  <a:pt x="15446" y="26470"/>
                </a:lnTo>
                <a:lnTo>
                  <a:pt x="17779" y="34585"/>
                </a:lnTo>
                <a:lnTo>
                  <a:pt x="22124" y="48113"/>
                </a:lnTo>
                <a:lnTo>
                  <a:pt x="23679" y="54896"/>
                </a:lnTo>
                <a:lnTo>
                  <a:pt x="24716" y="61402"/>
                </a:lnTo>
                <a:lnTo>
                  <a:pt x="25407" y="67724"/>
                </a:lnTo>
                <a:lnTo>
                  <a:pt x="26860" y="73922"/>
                </a:lnTo>
                <a:lnTo>
                  <a:pt x="28821" y="80040"/>
                </a:lnTo>
                <a:lnTo>
                  <a:pt x="31121" y="86102"/>
                </a:lnTo>
                <a:lnTo>
                  <a:pt x="32653" y="92128"/>
                </a:lnTo>
                <a:lnTo>
                  <a:pt x="33675" y="98130"/>
                </a:lnTo>
                <a:lnTo>
                  <a:pt x="34357" y="104115"/>
                </a:lnTo>
                <a:lnTo>
                  <a:pt x="36796" y="116043"/>
                </a:lnTo>
                <a:lnTo>
                  <a:pt x="44797" y="150463"/>
                </a:lnTo>
                <a:lnTo>
                  <a:pt x="48716" y="164801"/>
                </a:lnTo>
                <a:lnTo>
                  <a:pt x="52322" y="176344"/>
                </a:lnTo>
                <a:lnTo>
                  <a:pt x="55717" y="186024"/>
                </a:lnTo>
                <a:lnTo>
                  <a:pt x="64781" y="215300"/>
                </a:lnTo>
                <a:lnTo>
                  <a:pt x="69976" y="232830"/>
                </a:lnTo>
                <a:lnTo>
                  <a:pt x="74433" y="246501"/>
                </a:lnTo>
                <a:lnTo>
                  <a:pt x="78395" y="257600"/>
                </a:lnTo>
                <a:lnTo>
                  <a:pt x="82030" y="266983"/>
                </a:lnTo>
                <a:lnTo>
                  <a:pt x="88713" y="285347"/>
                </a:lnTo>
                <a:lnTo>
                  <a:pt x="91884" y="294410"/>
                </a:lnTo>
                <a:lnTo>
                  <a:pt x="94990" y="302438"/>
                </a:lnTo>
                <a:lnTo>
                  <a:pt x="98054" y="309774"/>
                </a:lnTo>
                <a:lnTo>
                  <a:pt x="101088" y="316649"/>
                </a:lnTo>
                <a:lnTo>
                  <a:pt x="103111" y="323216"/>
                </a:lnTo>
                <a:lnTo>
                  <a:pt x="104459" y="329579"/>
                </a:lnTo>
                <a:lnTo>
                  <a:pt x="105358" y="335806"/>
                </a:lnTo>
                <a:lnTo>
                  <a:pt x="109003" y="345369"/>
                </a:lnTo>
                <a:lnTo>
                  <a:pt x="113988" y="353686"/>
                </a:lnTo>
                <a:lnTo>
                  <a:pt x="125016" y="36611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SMARTPenAnnotation1047"/>
          <p:cNvSpPr/>
          <p:nvPr/>
        </p:nvSpPr>
        <p:spPr>
          <a:xfrm>
            <a:off x="8134945" y="5831085"/>
            <a:ext cx="178595" cy="133947"/>
          </a:xfrm>
          <a:custGeom>
            <a:avLst/>
            <a:gdLst/>
            <a:ahLst/>
            <a:cxnLst/>
            <a:rect l="0" t="0" r="0" b="0"/>
            <a:pathLst>
              <a:path w="178595" h="133947">
                <a:moveTo>
                  <a:pt x="0" y="0"/>
                </a:moveTo>
                <a:lnTo>
                  <a:pt x="4741" y="14222"/>
                </a:lnTo>
                <a:lnTo>
                  <a:pt x="9113" y="25357"/>
                </a:lnTo>
                <a:lnTo>
                  <a:pt x="21910" y="56249"/>
                </a:lnTo>
                <a:lnTo>
                  <a:pt x="26513" y="68257"/>
                </a:lnTo>
                <a:lnTo>
                  <a:pt x="29582" y="77255"/>
                </a:lnTo>
                <a:lnTo>
                  <a:pt x="31627" y="84245"/>
                </a:lnTo>
                <a:lnTo>
                  <a:pt x="33983" y="89898"/>
                </a:lnTo>
                <a:lnTo>
                  <a:pt x="36546" y="94659"/>
                </a:lnTo>
                <a:lnTo>
                  <a:pt x="39247" y="98825"/>
                </a:lnTo>
                <a:lnTo>
                  <a:pt x="42040" y="103587"/>
                </a:lnTo>
                <a:lnTo>
                  <a:pt x="44893" y="108745"/>
                </a:lnTo>
                <a:lnTo>
                  <a:pt x="51863" y="121802"/>
                </a:lnTo>
                <a:lnTo>
                  <a:pt x="53427" y="123865"/>
                </a:lnTo>
                <a:lnTo>
                  <a:pt x="55462" y="126234"/>
                </a:lnTo>
                <a:lnTo>
                  <a:pt x="58384" y="129526"/>
                </a:lnTo>
                <a:lnTo>
                  <a:pt x="56375" y="127682"/>
                </a:lnTo>
                <a:lnTo>
                  <a:pt x="55443" y="125801"/>
                </a:lnTo>
                <a:lnTo>
                  <a:pt x="54822" y="123555"/>
                </a:lnTo>
                <a:lnTo>
                  <a:pt x="54407" y="121065"/>
                </a:lnTo>
                <a:lnTo>
                  <a:pt x="54131" y="117421"/>
                </a:lnTo>
                <a:lnTo>
                  <a:pt x="53946" y="113007"/>
                </a:lnTo>
                <a:lnTo>
                  <a:pt x="53823" y="108081"/>
                </a:lnTo>
                <a:lnTo>
                  <a:pt x="52749" y="102812"/>
                </a:lnTo>
                <a:lnTo>
                  <a:pt x="51042" y="97315"/>
                </a:lnTo>
                <a:lnTo>
                  <a:pt x="48910" y="91666"/>
                </a:lnTo>
                <a:lnTo>
                  <a:pt x="47489" y="85915"/>
                </a:lnTo>
                <a:lnTo>
                  <a:pt x="46543" y="80097"/>
                </a:lnTo>
                <a:lnTo>
                  <a:pt x="45911" y="74234"/>
                </a:lnTo>
                <a:lnTo>
                  <a:pt x="45490" y="69333"/>
                </a:lnTo>
                <a:lnTo>
                  <a:pt x="45209" y="65074"/>
                </a:lnTo>
                <a:lnTo>
                  <a:pt x="44898" y="57696"/>
                </a:lnTo>
                <a:lnTo>
                  <a:pt x="44759" y="51109"/>
                </a:lnTo>
                <a:lnTo>
                  <a:pt x="44649" y="13755"/>
                </a:lnTo>
                <a:lnTo>
                  <a:pt x="45641" y="12147"/>
                </a:lnTo>
                <a:lnTo>
                  <a:pt x="47295" y="11074"/>
                </a:lnTo>
                <a:lnTo>
                  <a:pt x="49389" y="10360"/>
                </a:lnTo>
                <a:lnTo>
                  <a:pt x="50785" y="8891"/>
                </a:lnTo>
                <a:lnTo>
                  <a:pt x="51716" y="6919"/>
                </a:lnTo>
                <a:lnTo>
                  <a:pt x="52337" y="4613"/>
                </a:lnTo>
                <a:lnTo>
                  <a:pt x="53743" y="4068"/>
                </a:lnTo>
                <a:lnTo>
                  <a:pt x="55672" y="4696"/>
                </a:lnTo>
                <a:lnTo>
                  <a:pt x="57951" y="6107"/>
                </a:lnTo>
                <a:lnTo>
                  <a:pt x="61454" y="8041"/>
                </a:lnTo>
                <a:lnTo>
                  <a:pt x="70638" y="12834"/>
                </a:lnTo>
                <a:lnTo>
                  <a:pt x="74874" y="15501"/>
                </a:lnTo>
                <a:lnTo>
                  <a:pt x="78689" y="18273"/>
                </a:lnTo>
                <a:lnTo>
                  <a:pt x="82225" y="21112"/>
                </a:lnTo>
                <a:lnTo>
                  <a:pt x="84582" y="24988"/>
                </a:lnTo>
                <a:lnTo>
                  <a:pt x="86153" y="29558"/>
                </a:lnTo>
                <a:lnTo>
                  <a:pt x="87201" y="34588"/>
                </a:lnTo>
                <a:lnTo>
                  <a:pt x="88892" y="38934"/>
                </a:lnTo>
                <a:lnTo>
                  <a:pt x="91011" y="42823"/>
                </a:lnTo>
                <a:lnTo>
                  <a:pt x="93417" y="46409"/>
                </a:lnTo>
                <a:lnTo>
                  <a:pt x="95020" y="50783"/>
                </a:lnTo>
                <a:lnTo>
                  <a:pt x="96089" y="55683"/>
                </a:lnTo>
                <a:lnTo>
                  <a:pt x="96802" y="60935"/>
                </a:lnTo>
                <a:lnTo>
                  <a:pt x="98269" y="66420"/>
                </a:lnTo>
                <a:lnTo>
                  <a:pt x="100239" y="72062"/>
                </a:lnTo>
                <a:lnTo>
                  <a:pt x="102545" y="77807"/>
                </a:lnTo>
                <a:lnTo>
                  <a:pt x="105074" y="82629"/>
                </a:lnTo>
                <a:lnTo>
                  <a:pt x="107752" y="86837"/>
                </a:lnTo>
                <a:lnTo>
                  <a:pt x="110530" y="90633"/>
                </a:lnTo>
                <a:lnTo>
                  <a:pt x="112382" y="94157"/>
                </a:lnTo>
                <a:lnTo>
                  <a:pt x="113617" y="97498"/>
                </a:lnTo>
                <a:lnTo>
                  <a:pt x="114440" y="100718"/>
                </a:lnTo>
                <a:lnTo>
                  <a:pt x="114989" y="103856"/>
                </a:lnTo>
                <a:lnTo>
                  <a:pt x="115354" y="106941"/>
                </a:lnTo>
                <a:lnTo>
                  <a:pt x="115942" y="114280"/>
                </a:lnTo>
                <a:lnTo>
                  <a:pt x="114997" y="114883"/>
                </a:lnTo>
                <a:lnTo>
                  <a:pt x="109920" y="115729"/>
                </a:lnTo>
                <a:lnTo>
                  <a:pt x="108385" y="115928"/>
                </a:lnTo>
                <a:lnTo>
                  <a:pt x="107975" y="114989"/>
                </a:lnTo>
                <a:lnTo>
                  <a:pt x="107520" y="111299"/>
                </a:lnTo>
                <a:lnTo>
                  <a:pt x="106406" y="108926"/>
                </a:lnTo>
                <a:lnTo>
                  <a:pt x="104672" y="106352"/>
                </a:lnTo>
                <a:lnTo>
                  <a:pt x="102524" y="103643"/>
                </a:lnTo>
                <a:lnTo>
                  <a:pt x="101091" y="99854"/>
                </a:lnTo>
                <a:lnTo>
                  <a:pt x="100136" y="95343"/>
                </a:lnTo>
                <a:lnTo>
                  <a:pt x="99499" y="90352"/>
                </a:lnTo>
                <a:lnTo>
                  <a:pt x="99075" y="85039"/>
                </a:lnTo>
                <a:lnTo>
                  <a:pt x="98792" y="79513"/>
                </a:lnTo>
                <a:lnTo>
                  <a:pt x="98604" y="73845"/>
                </a:lnTo>
                <a:lnTo>
                  <a:pt x="99470" y="67089"/>
                </a:lnTo>
                <a:lnTo>
                  <a:pt x="101040" y="59609"/>
                </a:lnTo>
                <a:lnTo>
                  <a:pt x="103079" y="51646"/>
                </a:lnTo>
                <a:lnTo>
                  <a:pt x="104438" y="45345"/>
                </a:lnTo>
                <a:lnTo>
                  <a:pt x="105344" y="40152"/>
                </a:lnTo>
                <a:lnTo>
                  <a:pt x="105948" y="35698"/>
                </a:lnTo>
                <a:lnTo>
                  <a:pt x="106351" y="31736"/>
                </a:lnTo>
                <a:lnTo>
                  <a:pt x="106619" y="28103"/>
                </a:lnTo>
                <a:lnTo>
                  <a:pt x="106799" y="24688"/>
                </a:lnTo>
                <a:lnTo>
                  <a:pt x="107910" y="21420"/>
                </a:lnTo>
                <a:lnTo>
                  <a:pt x="109643" y="18249"/>
                </a:lnTo>
                <a:lnTo>
                  <a:pt x="111791" y="15143"/>
                </a:lnTo>
                <a:lnTo>
                  <a:pt x="114215" y="14064"/>
                </a:lnTo>
                <a:lnTo>
                  <a:pt x="116823" y="14337"/>
                </a:lnTo>
                <a:lnTo>
                  <a:pt x="119554" y="15511"/>
                </a:lnTo>
                <a:lnTo>
                  <a:pt x="121375" y="17287"/>
                </a:lnTo>
                <a:lnTo>
                  <a:pt x="122588" y="19462"/>
                </a:lnTo>
                <a:lnTo>
                  <a:pt x="123397" y="21905"/>
                </a:lnTo>
                <a:lnTo>
                  <a:pt x="124929" y="24525"/>
                </a:lnTo>
                <a:lnTo>
                  <a:pt x="126942" y="27264"/>
                </a:lnTo>
                <a:lnTo>
                  <a:pt x="129277" y="30083"/>
                </a:lnTo>
                <a:lnTo>
                  <a:pt x="131825" y="33946"/>
                </a:lnTo>
                <a:lnTo>
                  <a:pt x="134516" y="38506"/>
                </a:lnTo>
                <a:lnTo>
                  <a:pt x="137302" y="43530"/>
                </a:lnTo>
                <a:lnTo>
                  <a:pt x="139160" y="48864"/>
                </a:lnTo>
                <a:lnTo>
                  <a:pt x="140398" y="54404"/>
                </a:lnTo>
                <a:lnTo>
                  <a:pt x="141224" y="60082"/>
                </a:lnTo>
                <a:lnTo>
                  <a:pt x="143758" y="67836"/>
                </a:lnTo>
                <a:lnTo>
                  <a:pt x="147433" y="76974"/>
                </a:lnTo>
                <a:lnTo>
                  <a:pt x="151867" y="87035"/>
                </a:lnTo>
                <a:lnTo>
                  <a:pt x="155815" y="94735"/>
                </a:lnTo>
                <a:lnTo>
                  <a:pt x="159439" y="100859"/>
                </a:lnTo>
                <a:lnTo>
                  <a:pt x="162847" y="105935"/>
                </a:lnTo>
                <a:lnTo>
                  <a:pt x="165119" y="110311"/>
                </a:lnTo>
                <a:lnTo>
                  <a:pt x="166634" y="114221"/>
                </a:lnTo>
                <a:lnTo>
                  <a:pt x="167644" y="117819"/>
                </a:lnTo>
                <a:lnTo>
                  <a:pt x="169310" y="120218"/>
                </a:lnTo>
                <a:lnTo>
                  <a:pt x="171413" y="121817"/>
                </a:lnTo>
                <a:lnTo>
                  <a:pt x="178594" y="13394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" name="SMARTPenAnnotation1048"/>
          <p:cNvSpPr/>
          <p:nvPr/>
        </p:nvSpPr>
        <p:spPr>
          <a:xfrm>
            <a:off x="8295809" y="5822331"/>
            <a:ext cx="62379" cy="80153"/>
          </a:xfrm>
          <a:custGeom>
            <a:avLst/>
            <a:gdLst/>
            <a:ahLst/>
            <a:cxnLst/>
            <a:rect l="0" t="0" r="0" b="0"/>
            <a:pathLst>
              <a:path w="62379" h="80153">
                <a:moveTo>
                  <a:pt x="53448" y="62333"/>
                </a:moveTo>
                <a:lnTo>
                  <a:pt x="53448" y="52852"/>
                </a:lnTo>
                <a:lnTo>
                  <a:pt x="52456" y="47082"/>
                </a:lnTo>
                <a:lnTo>
                  <a:pt x="50803" y="40259"/>
                </a:lnTo>
                <a:lnTo>
                  <a:pt x="48708" y="32734"/>
                </a:lnTo>
                <a:lnTo>
                  <a:pt x="46319" y="26725"/>
                </a:lnTo>
                <a:lnTo>
                  <a:pt x="43735" y="21727"/>
                </a:lnTo>
                <a:lnTo>
                  <a:pt x="41020" y="17404"/>
                </a:lnTo>
                <a:lnTo>
                  <a:pt x="38217" y="13528"/>
                </a:lnTo>
                <a:lnTo>
                  <a:pt x="35356" y="9952"/>
                </a:lnTo>
                <a:lnTo>
                  <a:pt x="28378" y="1825"/>
                </a:lnTo>
                <a:lnTo>
                  <a:pt x="25821" y="1158"/>
                </a:lnTo>
                <a:lnTo>
                  <a:pt x="22131" y="714"/>
                </a:lnTo>
                <a:lnTo>
                  <a:pt x="11434" y="0"/>
                </a:lnTo>
                <a:lnTo>
                  <a:pt x="9563" y="934"/>
                </a:lnTo>
                <a:lnTo>
                  <a:pt x="7325" y="2549"/>
                </a:lnTo>
                <a:lnTo>
                  <a:pt x="4840" y="4618"/>
                </a:lnTo>
                <a:lnTo>
                  <a:pt x="3183" y="7981"/>
                </a:lnTo>
                <a:lnTo>
                  <a:pt x="2079" y="12208"/>
                </a:lnTo>
                <a:lnTo>
                  <a:pt x="1342" y="17009"/>
                </a:lnTo>
                <a:lnTo>
                  <a:pt x="852" y="21203"/>
                </a:lnTo>
                <a:lnTo>
                  <a:pt x="524" y="24991"/>
                </a:lnTo>
                <a:lnTo>
                  <a:pt x="306" y="28508"/>
                </a:lnTo>
                <a:lnTo>
                  <a:pt x="64" y="37708"/>
                </a:lnTo>
                <a:lnTo>
                  <a:pt x="0" y="42940"/>
                </a:lnTo>
                <a:lnTo>
                  <a:pt x="1941" y="48412"/>
                </a:lnTo>
                <a:lnTo>
                  <a:pt x="5219" y="54044"/>
                </a:lnTo>
                <a:lnTo>
                  <a:pt x="9390" y="59783"/>
                </a:lnTo>
                <a:lnTo>
                  <a:pt x="13162" y="63610"/>
                </a:lnTo>
                <a:lnTo>
                  <a:pt x="16669" y="66161"/>
                </a:lnTo>
                <a:lnTo>
                  <a:pt x="19999" y="67861"/>
                </a:lnTo>
                <a:lnTo>
                  <a:pt x="23211" y="69988"/>
                </a:lnTo>
                <a:lnTo>
                  <a:pt x="26345" y="72396"/>
                </a:lnTo>
                <a:lnTo>
                  <a:pt x="29427" y="74995"/>
                </a:lnTo>
                <a:lnTo>
                  <a:pt x="32473" y="76727"/>
                </a:lnTo>
                <a:lnTo>
                  <a:pt x="35496" y="77882"/>
                </a:lnTo>
                <a:lnTo>
                  <a:pt x="38503" y="78652"/>
                </a:lnTo>
                <a:lnTo>
                  <a:pt x="41501" y="79165"/>
                </a:lnTo>
                <a:lnTo>
                  <a:pt x="44491" y="79507"/>
                </a:lnTo>
                <a:lnTo>
                  <a:pt x="51679" y="80057"/>
                </a:lnTo>
                <a:lnTo>
                  <a:pt x="55308" y="80132"/>
                </a:lnTo>
                <a:lnTo>
                  <a:pt x="57664" y="80152"/>
                </a:lnTo>
                <a:lnTo>
                  <a:pt x="59236" y="79173"/>
                </a:lnTo>
                <a:lnTo>
                  <a:pt x="60284" y="77529"/>
                </a:lnTo>
                <a:lnTo>
                  <a:pt x="61757" y="73119"/>
                </a:lnTo>
                <a:lnTo>
                  <a:pt x="62378" y="5340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" name="SMARTPenAnnotation1049"/>
          <p:cNvSpPr/>
          <p:nvPr/>
        </p:nvSpPr>
        <p:spPr>
          <a:xfrm>
            <a:off x="8358187" y="5804296"/>
            <a:ext cx="35720" cy="79548"/>
          </a:xfrm>
          <a:custGeom>
            <a:avLst/>
            <a:gdLst/>
            <a:ahLst/>
            <a:cxnLst/>
            <a:rect l="0" t="0" r="0" b="0"/>
            <a:pathLst>
              <a:path w="35720" h="79548">
                <a:moveTo>
                  <a:pt x="0" y="0"/>
                </a:moveTo>
                <a:lnTo>
                  <a:pt x="0" y="4741"/>
                </a:lnTo>
                <a:lnTo>
                  <a:pt x="992" y="8122"/>
                </a:lnTo>
                <a:lnTo>
                  <a:pt x="2646" y="12360"/>
                </a:lnTo>
                <a:lnTo>
                  <a:pt x="4741" y="17170"/>
                </a:lnTo>
                <a:lnTo>
                  <a:pt x="6137" y="21368"/>
                </a:lnTo>
                <a:lnTo>
                  <a:pt x="7068" y="25160"/>
                </a:lnTo>
                <a:lnTo>
                  <a:pt x="7689" y="28680"/>
                </a:lnTo>
                <a:lnTo>
                  <a:pt x="10087" y="34003"/>
                </a:lnTo>
                <a:lnTo>
                  <a:pt x="13670" y="40528"/>
                </a:lnTo>
                <a:lnTo>
                  <a:pt x="18043" y="47855"/>
                </a:lnTo>
                <a:lnTo>
                  <a:pt x="21951" y="55716"/>
                </a:lnTo>
                <a:lnTo>
                  <a:pt x="25548" y="63933"/>
                </a:lnTo>
                <a:lnTo>
                  <a:pt x="28938" y="72388"/>
                </a:lnTo>
                <a:lnTo>
                  <a:pt x="31198" y="77032"/>
                </a:lnTo>
                <a:lnTo>
                  <a:pt x="32705" y="79136"/>
                </a:lnTo>
                <a:lnTo>
                  <a:pt x="33710" y="79547"/>
                </a:lnTo>
                <a:lnTo>
                  <a:pt x="34379" y="76844"/>
                </a:lnTo>
                <a:lnTo>
                  <a:pt x="34826" y="72065"/>
                </a:lnTo>
                <a:lnTo>
                  <a:pt x="35719" y="5357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" name="SMARTPenAnnotation1050"/>
          <p:cNvSpPr/>
          <p:nvPr/>
        </p:nvSpPr>
        <p:spPr>
          <a:xfrm>
            <a:off x="8411765" y="5786437"/>
            <a:ext cx="26790" cy="44649"/>
          </a:xfrm>
          <a:custGeom>
            <a:avLst/>
            <a:gdLst/>
            <a:ahLst/>
            <a:cxnLst/>
            <a:rect l="0" t="0" r="0" b="0"/>
            <a:pathLst>
              <a:path w="26790" h="44649">
                <a:moveTo>
                  <a:pt x="0" y="44648"/>
                </a:moveTo>
                <a:lnTo>
                  <a:pt x="4741" y="35168"/>
                </a:lnTo>
                <a:lnTo>
                  <a:pt x="7130" y="32374"/>
                </a:lnTo>
                <a:lnTo>
                  <a:pt x="9714" y="30513"/>
                </a:lnTo>
                <a:lnTo>
                  <a:pt x="12429" y="29271"/>
                </a:lnTo>
                <a:lnTo>
                  <a:pt x="15232" y="25467"/>
                </a:lnTo>
                <a:lnTo>
                  <a:pt x="18092" y="19955"/>
                </a:lnTo>
                <a:lnTo>
                  <a:pt x="26789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5" name="SMARTPenAnnotation1051"/>
          <p:cNvSpPr/>
          <p:nvPr/>
        </p:nvSpPr>
        <p:spPr>
          <a:xfrm>
            <a:off x="8438554" y="5804296"/>
            <a:ext cx="44650" cy="8931"/>
          </a:xfrm>
          <a:custGeom>
            <a:avLst/>
            <a:gdLst/>
            <a:ahLst/>
            <a:cxnLst/>
            <a:rect l="0" t="0" r="0" b="0"/>
            <a:pathLst>
              <a:path w="44650" h="8931">
                <a:moveTo>
                  <a:pt x="0" y="8930"/>
                </a:moveTo>
                <a:lnTo>
                  <a:pt x="4741" y="4190"/>
                </a:lnTo>
                <a:lnTo>
                  <a:pt x="7130" y="2793"/>
                </a:lnTo>
                <a:lnTo>
                  <a:pt x="9714" y="1862"/>
                </a:lnTo>
                <a:lnTo>
                  <a:pt x="12429" y="1241"/>
                </a:lnTo>
                <a:lnTo>
                  <a:pt x="15232" y="828"/>
                </a:lnTo>
                <a:lnTo>
                  <a:pt x="18092" y="552"/>
                </a:lnTo>
                <a:lnTo>
                  <a:pt x="20991" y="368"/>
                </a:lnTo>
                <a:lnTo>
                  <a:pt x="26858" y="164"/>
                </a:lnTo>
                <a:lnTo>
                  <a:pt x="44649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6" name="SMARTPenAnnotation1052"/>
          <p:cNvSpPr/>
          <p:nvPr/>
        </p:nvSpPr>
        <p:spPr>
          <a:xfrm>
            <a:off x="8447484" y="5688210"/>
            <a:ext cx="8931" cy="8931"/>
          </a:xfrm>
          <a:custGeom>
            <a:avLst/>
            <a:gdLst/>
            <a:ahLst/>
            <a:cxnLst/>
            <a:rect l="0" t="0" r="0" b="0"/>
            <a:pathLst>
              <a:path w="8931" h="8931">
                <a:moveTo>
                  <a:pt x="0" y="0"/>
                </a:moveTo>
                <a:lnTo>
                  <a:pt x="8930" y="893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7" name="SMARTPenAnnotation1053"/>
          <p:cNvSpPr/>
          <p:nvPr/>
        </p:nvSpPr>
        <p:spPr>
          <a:xfrm>
            <a:off x="8438554" y="5732859"/>
            <a:ext cx="26790" cy="98227"/>
          </a:xfrm>
          <a:custGeom>
            <a:avLst/>
            <a:gdLst/>
            <a:ahLst/>
            <a:cxnLst/>
            <a:rect l="0" t="0" r="0" b="0"/>
            <a:pathLst>
              <a:path w="26790" h="98227">
                <a:moveTo>
                  <a:pt x="0" y="0"/>
                </a:moveTo>
                <a:lnTo>
                  <a:pt x="4741" y="9481"/>
                </a:lnTo>
                <a:lnTo>
                  <a:pt x="7130" y="13266"/>
                </a:lnTo>
                <a:lnTo>
                  <a:pt x="9714" y="16781"/>
                </a:lnTo>
                <a:lnTo>
                  <a:pt x="12429" y="20117"/>
                </a:lnTo>
                <a:lnTo>
                  <a:pt x="14240" y="24326"/>
                </a:lnTo>
                <a:lnTo>
                  <a:pt x="15447" y="29116"/>
                </a:lnTo>
                <a:lnTo>
                  <a:pt x="16250" y="34293"/>
                </a:lnTo>
                <a:lnTo>
                  <a:pt x="17779" y="39729"/>
                </a:lnTo>
                <a:lnTo>
                  <a:pt x="19790" y="45338"/>
                </a:lnTo>
                <a:lnTo>
                  <a:pt x="22124" y="51061"/>
                </a:lnTo>
                <a:lnTo>
                  <a:pt x="23679" y="55869"/>
                </a:lnTo>
                <a:lnTo>
                  <a:pt x="24716" y="60066"/>
                </a:lnTo>
                <a:lnTo>
                  <a:pt x="25407" y="63856"/>
                </a:lnTo>
                <a:lnTo>
                  <a:pt x="25868" y="67376"/>
                </a:lnTo>
                <a:lnTo>
                  <a:pt x="26175" y="70714"/>
                </a:lnTo>
                <a:lnTo>
                  <a:pt x="26668" y="78460"/>
                </a:lnTo>
                <a:lnTo>
                  <a:pt x="26735" y="82166"/>
                </a:lnTo>
                <a:lnTo>
                  <a:pt x="26789" y="9822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8" name="SMARTPenAnnotation1054"/>
          <p:cNvSpPr/>
          <p:nvPr/>
        </p:nvSpPr>
        <p:spPr>
          <a:xfrm>
            <a:off x="8492252" y="5531788"/>
            <a:ext cx="80249" cy="288939"/>
          </a:xfrm>
          <a:custGeom>
            <a:avLst/>
            <a:gdLst/>
            <a:ahLst/>
            <a:cxnLst/>
            <a:rect l="0" t="0" r="0" b="0"/>
            <a:pathLst>
              <a:path w="80249" h="288939">
                <a:moveTo>
                  <a:pt x="17740" y="201071"/>
                </a:moveTo>
                <a:lnTo>
                  <a:pt x="25428" y="208760"/>
                </a:lnTo>
                <a:lnTo>
                  <a:pt x="26834" y="208181"/>
                </a:lnTo>
                <a:lnTo>
                  <a:pt x="28764" y="206803"/>
                </a:lnTo>
                <a:lnTo>
                  <a:pt x="34249" y="202203"/>
                </a:lnTo>
                <a:lnTo>
                  <a:pt x="35691" y="201826"/>
                </a:lnTo>
                <a:lnTo>
                  <a:pt x="37645" y="201574"/>
                </a:lnTo>
                <a:lnTo>
                  <a:pt x="39939" y="201407"/>
                </a:lnTo>
                <a:lnTo>
                  <a:pt x="41469" y="200302"/>
                </a:lnTo>
                <a:lnTo>
                  <a:pt x="42489" y="198574"/>
                </a:lnTo>
                <a:lnTo>
                  <a:pt x="43169" y="196430"/>
                </a:lnTo>
                <a:lnTo>
                  <a:pt x="42630" y="194009"/>
                </a:lnTo>
                <a:lnTo>
                  <a:pt x="41279" y="191402"/>
                </a:lnTo>
                <a:lnTo>
                  <a:pt x="36721" y="184829"/>
                </a:lnTo>
                <a:lnTo>
                  <a:pt x="36097" y="181285"/>
                </a:lnTo>
                <a:lnTo>
                  <a:pt x="35932" y="178951"/>
                </a:lnTo>
                <a:lnTo>
                  <a:pt x="33836" y="178386"/>
                </a:lnTo>
                <a:lnTo>
                  <a:pt x="30455" y="179003"/>
                </a:lnTo>
                <a:lnTo>
                  <a:pt x="20251" y="182380"/>
                </a:lnTo>
                <a:lnTo>
                  <a:pt x="18422" y="183650"/>
                </a:lnTo>
                <a:lnTo>
                  <a:pt x="16210" y="185488"/>
                </a:lnTo>
                <a:lnTo>
                  <a:pt x="13743" y="187706"/>
                </a:lnTo>
                <a:lnTo>
                  <a:pt x="12099" y="190176"/>
                </a:lnTo>
                <a:lnTo>
                  <a:pt x="10272" y="195567"/>
                </a:lnTo>
                <a:lnTo>
                  <a:pt x="8793" y="199386"/>
                </a:lnTo>
                <a:lnTo>
                  <a:pt x="6814" y="203916"/>
                </a:lnTo>
                <a:lnTo>
                  <a:pt x="4503" y="208922"/>
                </a:lnTo>
                <a:lnTo>
                  <a:pt x="2962" y="214242"/>
                </a:lnTo>
                <a:lnTo>
                  <a:pt x="1935" y="219773"/>
                </a:lnTo>
                <a:lnTo>
                  <a:pt x="1250" y="225445"/>
                </a:lnTo>
                <a:lnTo>
                  <a:pt x="489" y="234394"/>
                </a:lnTo>
                <a:lnTo>
                  <a:pt x="151" y="241678"/>
                </a:lnTo>
                <a:lnTo>
                  <a:pt x="0" y="248223"/>
                </a:lnTo>
                <a:lnTo>
                  <a:pt x="953" y="252349"/>
                </a:lnTo>
                <a:lnTo>
                  <a:pt x="2580" y="257085"/>
                </a:lnTo>
                <a:lnTo>
                  <a:pt x="4656" y="262226"/>
                </a:lnTo>
                <a:lnTo>
                  <a:pt x="7033" y="266646"/>
                </a:lnTo>
                <a:lnTo>
                  <a:pt x="9610" y="270584"/>
                </a:lnTo>
                <a:lnTo>
                  <a:pt x="12320" y="274202"/>
                </a:lnTo>
                <a:lnTo>
                  <a:pt x="15119" y="276614"/>
                </a:lnTo>
                <a:lnTo>
                  <a:pt x="17977" y="278222"/>
                </a:lnTo>
                <a:lnTo>
                  <a:pt x="20874" y="279294"/>
                </a:lnTo>
                <a:lnTo>
                  <a:pt x="23798" y="281001"/>
                </a:lnTo>
                <a:lnTo>
                  <a:pt x="26740" y="283131"/>
                </a:lnTo>
                <a:lnTo>
                  <a:pt x="29693" y="285544"/>
                </a:lnTo>
                <a:lnTo>
                  <a:pt x="33646" y="287152"/>
                </a:lnTo>
                <a:lnTo>
                  <a:pt x="38266" y="288224"/>
                </a:lnTo>
                <a:lnTo>
                  <a:pt x="43330" y="288938"/>
                </a:lnTo>
                <a:lnTo>
                  <a:pt x="48691" y="288423"/>
                </a:lnTo>
                <a:lnTo>
                  <a:pt x="54249" y="287087"/>
                </a:lnTo>
                <a:lnTo>
                  <a:pt x="59938" y="285204"/>
                </a:lnTo>
                <a:lnTo>
                  <a:pt x="64724" y="280972"/>
                </a:lnTo>
                <a:lnTo>
                  <a:pt x="68906" y="275174"/>
                </a:lnTo>
                <a:lnTo>
                  <a:pt x="72687" y="268332"/>
                </a:lnTo>
                <a:lnTo>
                  <a:pt x="75207" y="260795"/>
                </a:lnTo>
                <a:lnTo>
                  <a:pt x="76887" y="252793"/>
                </a:lnTo>
                <a:lnTo>
                  <a:pt x="78007" y="244482"/>
                </a:lnTo>
                <a:lnTo>
                  <a:pt x="78754" y="237949"/>
                </a:lnTo>
                <a:lnTo>
                  <a:pt x="79251" y="232602"/>
                </a:lnTo>
                <a:lnTo>
                  <a:pt x="79584" y="228045"/>
                </a:lnTo>
                <a:lnTo>
                  <a:pt x="78813" y="222030"/>
                </a:lnTo>
                <a:lnTo>
                  <a:pt x="77307" y="215044"/>
                </a:lnTo>
                <a:lnTo>
                  <a:pt x="75311" y="207410"/>
                </a:lnTo>
                <a:lnTo>
                  <a:pt x="72987" y="201328"/>
                </a:lnTo>
                <a:lnTo>
                  <a:pt x="70447" y="196281"/>
                </a:lnTo>
                <a:lnTo>
                  <a:pt x="67761" y="191925"/>
                </a:lnTo>
                <a:lnTo>
                  <a:pt x="65970" y="188028"/>
                </a:lnTo>
                <a:lnTo>
                  <a:pt x="63980" y="181053"/>
                </a:lnTo>
                <a:lnTo>
                  <a:pt x="62457" y="178796"/>
                </a:lnTo>
                <a:lnTo>
                  <a:pt x="60450" y="177291"/>
                </a:lnTo>
                <a:lnTo>
                  <a:pt x="58119" y="176288"/>
                </a:lnTo>
                <a:lnTo>
                  <a:pt x="55573" y="174628"/>
                </a:lnTo>
                <a:lnTo>
                  <a:pt x="52884" y="172528"/>
                </a:lnTo>
                <a:lnTo>
                  <a:pt x="50099" y="170136"/>
                </a:lnTo>
                <a:lnTo>
                  <a:pt x="47250" y="168541"/>
                </a:lnTo>
                <a:lnTo>
                  <a:pt x="44359" y="167478"/>
                </a:lnTo>
                <a:lnTo>
                  <a:pt x="41438" y="166770"/>
                </a:lnTo>
                <a:lnTo>
                  <a:pt x="38500" y="167289"/>
                </a:lnTo>
                <a:lnTo>
                  <a:pt x="35549" y="168628"/>
                </a:lnTo>
                <a:lnTo>
                  <a:pt x="28424" y="173165"/>
                </a:lnTo>
                <a:lnTo>
                  <a:pt x="27838" y="174529"/>
                </a:lnTo>
                <a:lnTo>
                  <a:pt x="27189" y="178692"/>
                </a:lnTo>
                <a:lnTo>
                  <a:pt x="26900" y="186494"/>
                </a:lnTo>
                <a:lnTo>
                  <a:pt x="26824" y="191353"/>
                </a:lnTo>
                <a:lnTo>
                  <a:pt x="25780" y="195585"/>
                </a:lnTo>
                <a:lnTo>
                  <a:pt x="24093" y="199398"/>
                </a:lnTo>
                <a:lnTo>
                  <a:pt x="21974" y="202932"/>
                </a:lnTo>
                <a:lnTo>
                  <a:pt x="21556" y="206280"/>
                </a:lnTo>
                <a:lnTo>
                  <a:pt x="22268" y="209504"/>
                </a:lnTo>
                <a:lnTo>
                  <a:pt x="24713" y="215734"/>
                </a:lnTo>
                <a:lnTo>
                  <a:pt x="25800" y="221809"/>
                </a:lnTo>
                <a:lnTo>
                  <a:pt x="27082" y="223826"/>
                </a:lnTo>
                <a:lnTo>
                  <a:pt x="28929" y="225171"/>
                </a:lnTo>
                <a:lnTo>
                  <a:pt x="31152" y="226067"/>
                </a:lnTo>
                <a:lnTo>
                  <a:pt x="32635" y="227657"/>
                </a:lnTo>
                <a:lnTo>
                  <a:pt x="33622" y="229709"/>
                </a:lnTo>
                <a:lnTo>
                  <a:pt x="34281" y="232069"/>
                </a:lnTo>
                <a:lnTo>
                  <a:pt x="35713" y="233643"/>
                </a:lnTo>
                <a:lnTo>
                  <a:pt x="37659" y="234692"/>
                </a:lnTo>
                <a:lnTo>
                  <a:pt x="39949" y="235391"/>
                </a:lnTo>
                <a:lnTo>
                  <a:pt x="42468" y="234865"/>
                </a:lnTo>
                <a:lnTo>
                  <a:pt x="45140" y="233522"/>
                </a:lnTo>
                <a:lnTo>
                  <a:pt x="47912" y="231635"/>
                </a:lnTo>
                <a:lnTo>
                  <a:pt x="50753" y="229384"/>
                </a:lnTo>
                <a:lnTo>
                  <a:pt x="53639" y="226892"/>
                </a:lnTo>
                <a:lnTo>
                  <a:pt x="56556" y="224238"/>
                </a:lnTo>
                <a:lnTo>
                  <a:pt x="58500" y="221477"/>
                </a:lnTo>
                <a:lnTo>
                  <a:pt x="60660" y="215763"/>
                </a:lnTo>
                <a:lnTo>
                  <a:pt x="61876" y="206967"/>
                </a:lnTo>
                <a:lnTo>
                  <a:pt x="63039" y="203018"/>
                </a:lnTo>
                <a:lnTo>
                  <a:pt x="64807" y="198400"/>
                </a:lnTo>
                <a:lnTo>
                  <a:pt x="66977" y="193337"/>
                </a:lnTo>
                <a:lnTo>
                  <a:pt x="72035" y="182420"/>
                </a:lnTo>
                <a:lnTo>
                  <a:pt x="74772" y="176731"/>
                </a:lnTo>
                <a:lnTo>
                  <a:pt x="76597" y="170954"/>
                </a:lnTo>
                <a:lnTo>
                  <a:pt x="77814" y="165118"/>
                </a:lnTo>
                <a:lnTo>
                  <a:pt x="78626" y="159243"/>
                </a:lnTo>
                <a:lnTo>
                  <a:pt x="79166" y="149373"/>
                </a:lnTo>
                <a:lnTo>
                  <a:pt x="79767" y="122532"/>
                </a:lnTo>
                <a:lnTo>
                  <a:pt x="80206" y="71569"/>
                </a:lnTo>
                <a:lnTo>
                  <a:pt x="79227" y="65127"/>
                </a:lnTo>
                <a:lnTo>
                  <a:pt x="77583" y="58848"/>
                </a:lnTo>
                <a:lnTo>
                  <a:pt x="67815" y="29772"/>
                </a:lnTo>
                <a:lnTo>
                  <a:pt x="65014" y="23372"/>
                </a:lnTo>
                <a:lnTo>
                  <a:pt x="62154" y="18113"/>
                </a:lnTo>
                <a:lnTo>
                  <a:pt x="55176" y="7283"/>
                </a:lnTo>
                <a:lnTo>
                  <a:pt x="53612" y="5403"/>
                </a:lnTo>
                <a:lnTo>
                  <a:pt x="51576" y="3157"/>
                </a:lnTo>
                <a:lnTo>
                  <a:pt x="49227" y="667"/>
                </a:lnTo>
                <a:lnTo>
                  <a:pt x="47661" y="0"/>
                </a:lnTo>
                <a:lnTo>
                  <a:pt x="46617" y="547"/>
                </a:lnTo>
                <a:lnTo>
                  <a:pt x="45921" y="1904"/>
                </a:lnTo>
                <a:lnTo>
                  <a:pt x="44464" y="2808"/>
                </a:lnTo>
                <a:lnTo>
                  <a:pt x="42502" y="3412"/>
                </a:lnTo>
                <a:lnTo>
                  <a:pt x="40200" y="3814"/>
                </a:lnTo>
                <a:lnTo>
                  <a:pt x="38667" y="5074"/>
                </a:lnTo>
                <a:lnTo>
                  <a:pt x="37645" y="6906"/>
                </a:lnTo>
                <a:lnTo>
                  <a:pt x="36508" y="11588"/>
                </a:lnTo>
                <a:lnTo>
                  <a:pt x="36004" y="16976"/>
                </a:lnTo>
                <a:lnTo>
                  <a:pt x="35719" y="54030"/>
                </a:lnTo>
                <a:lnTo>
                  <a:pt x="36672" y="70302"/>
                </a:lnTo>
                <a:lnTo>
                  <a:pt x="38299" y="87102"/>
                </a:lnTo>
                <a:lnTo>
                  <a:pt x="40375" y="104256"/>
                </a:lnTo>
                <a:lnTo>
                  <a:pt x="42752" y="117676"/>
                </a:lnTo>
                <a:lnTo>
                  <a:pt x="45329" y="128607"/>
                </a:lnTo>
                <a:lnTo>
                  <a:pt x="48039" y="137879"/>
                </a:lnTo>
                <a:lnTo>
                  <a:pt x="50838" y="146045"/>
                </a:lnTo>
                <a:lnTo>
                  <a:pt x="53696" y="153473"/>
                </a:lnTo>
                <a:lnTo>
                  <a:pt x="56593" y="160409"/>
                </a:lnTo>
                <a:lnTo>
                  <a:pt x="58525" y="167018"/>
                </a:lnTo>
                <a:lnTo>
                  <a:pt x="59813" y="173407"/>
                </a:lnTo>
                <a:lnTo>
                  <a:pt x="60671" y="179652"/>
                </a:lnTo>
                <a:lnTo>
                  <a:pt x="62235" y="185800"/>
                </a:lnTo>
                <a:lnTo>
                  <a:pt x="64271" y="191882"/>
                </a:lnTo>
                <a:lnTo>
                  <a:pt x="66620" y="197922"/>
                </a:lnTo>
                <a:lnTo>
                  <a:pt x="69178" y="205917"/>
                </a:lnTo>
                <a:lnTo>
                  <a:pt x="71876" y="215216"/>
                </a:lnTo>
                <a:lnTo>
                  <a:pt x="80248" y="2457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9" name="SMARTPenAnnotation1055"/>
          <p:cNvSpPr/>
          <p:nvPr/>
        </p:nvSpPr>
        <p:spPr>
          <a:xfrm>
            <a:off x="8635007" y="5822742"/>
            <a:ext cx="89165" cy="160149"/>
          </a:xfrm>
          <a:custGeom>
            <a:avLst/>
            <a:gdLst/>
            <a:ahLst/>
            <a:cxnLst/>
            <a:rect l="0" t="0" r="0" b="0"/>
            <a:pathLst>
              <a:path w="89165" h="160149">
                <a:moveTo>
                  <a:pt x="71438" y="26203"/>
                </a:moveTo>
                <a:lnTo>
                  <a:pt x="66697" y="16722"/>
                </a:lnTo>
                <a:lnTo>
                  <a:pt x="64309" y="12937"/>
                </a:lnTo>
                <a:lnTo>
                  <a:pt x="61724" y="9422"/>
                </a:lnTo>
                <a:lnTo>
                  <a:pt x="59009" y="6085"/>
                </a:lnTo>
                <a:lnTo>
                  <a:pt x="56206" y="3862"/>
                </a:lnTo>
                <a:lnTo>
                  <a:pt x="53346" y="2379"/>
                </a:lnTo>
                <a:lnTo>
                  <a:pt x="50447" y="1390"/>
                </a:lnTo>
                <a:lnTo>
                  <a:pt x="46529" y="731"/>
                </a:lnTo>
                <a:lnTo>
                  <a:pt x="41934" y="292"/>
                </a:lnTo>
                <a:lnTo>
                  <a:pt x="36886" y="0"/>
                </a:lnTo>
                <a:lnTo>
                  <a:pt x="32528" y="797"/>
                </a:lnTo>
                <a:lnTo>
                  <a:pt x="28631" y="2320"/>
                </a:lnTo>
                <a:lnTo>
                  <a:pt x="19987" y="7154"/>
                </a:lnTo>
                <a:lnTo>
                  <a:pt x="19278" y="8542"/>
                </a:lnTo>
                <a:lnTo>
                  <a:pt x="18491" y="12732"/>
                </a:lnTo>
                <a:lnTo>
                  <a:pt x="18280" y="15238"/>
                </a:lnTo>
                <a:lnTo>
                  <a:pt x="18140" y="17901"/>
                </a:lnTo>
                <a:lnTo>
                  <a:pt x="17984" y="23505"/>
                </a:lnTo>
                <a:lnTo>
                  <a:pt x="17915" y="29303"/>
                </a:lnTo>
                <a:lnTo>
                  <a:pt x="18889" y="33231"/>
                </a:lnTo>
                <a:lnTo>
                  <a:pt x="20530" y="37833"/>
                </a:lnTo>
                <a:lnTo>
                  <a:pt x="22617" y="42886"/>
                </a:lnTo>
                <a:lnTo>
                  <a:pt x="24007" y="47247"/>
                </a:lnTo>
                <a:lnTo>
                  <a:pt x="24934" y="51146"/>
                </a:lnTo>
                <a:lnTo>
                  <a:pt x="25553" y="54738"/>
                </a:lnTo>
                <a:lnTo>
                  <a:pt x="26958" y="58125"/>
                </a:lnTo>
                <a:lnTo>
                  <a:pt x="28886" y="61375"/>
                </a:lnTo>
                <a:lnTo>
                  <a:pt x="31164" y="64533"/>
                </a:lnTo>
                <a:lnTo>
                  <a:pt x="34666" y="67632"/>
                </a:lnTo>
                <a:lnTo>
                  <a:pt x="38986" y="70689"/>
                </a:lnTo>
                <a:lnTo>
                  <a:pt x="43850" y="73720"/>
                </a:lnTo>
                <a:lnTo>
                  <a:pt x="48085" y="77724"/>
                </a:lnTo>
                <a:lnTo>
                  <a:pt x="51901" y="82379"/>
                </a:lnTo>
                <a:lnTo>
                  <a:pt x="55437" y="87466"/>
                </a:lnTo>
                <a:lnTo>
                  <a:pt x="59779" y="92842"/>
                </a:lnTo>
                <a:lnTo>
                  <a:pt x="64657" y="98410"/>
                </a:lnTo>
                <a:lnTo>
                  <a:pt x="69894" y="104107"/>
                </a:lnTo>
                <a:lnTo>
                  <a:pt x="73385" y="108897"/>
                </a:lnTo>
                <a:lnTo>
                  <a:pt x="75713" y="113082"/>
                </a:lnTo>
                <a:lnTo>
                  <a:pt x="77264" y="116864"/>
                </a:lnTo>
                <a:lnTo>
                  <a:pt x="79291" y="120378"/>
                </a:lnTo>
                <a:lnTo>
                  <a:pt x="81634" y="123713"/>
                </a:lnTo>
                <a:lnTo>
                  <a:pt x="84188" y="126929"/>
                </a:lnTo>
                <a:lnTo>
                  <a:pt x="85891" y="130064"/>
                </a:lnTo>
                <a:lnTo>
                  <a:pt x="87027" y="133147"/>
                </a:lnTo>
                <a:lnTo>
                  <a:pt x="88849" y="140483"/>
                </a:lnTo>
                <a:lnTo>
                  <a:pt x="89098" y="144132"/>
                </a:lnTo>
                <a:lnTo>
                  <a:pt x="89164" y="146494"/>
                </a:lnTo>
                <a:lnTo>
                  <a:pt x="88217" y="148069"/>
                </a:lnTo>
                <a:lnTo>
                  <a:pt x="86592" y="149119"/>
                </a:lnTo>
                <a:lnTo>
                  <a:pt x="81597" y="150804"/>
                </a:lnTo>
                <a:lnTo>
                  <a:pt x="75623" y="153680"/>
                </a:lnTo>
                <a:lnTo>
                  <a:pt x="71252" y="155836"/>
                </a:lnTo>
                <a:lnTo>
                  <a:pt x="65360" y="157273"/>
                </a:lnTo>
                <a:lnTo>
                  <a:pt x="58456" y="158232"/>
                </a:lnTo>
                <a:lnTo>
                  <a:pt x="0" y="16014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0" name="SMARTPenAnnotation1056"/>
          <p:cNvSpPr/>
          <p:nvPr/>
        </p:nvSpPr>
        <p:spPr>
          <a:xfrm>
            <a:off x="8679778" y="5885096"/>
            <a:ext cx="80246" cy="44217"/>
          </a:xfrm>
          <a:custGeom>
            <a:avLst/>
            <a:gdLst/>
            <a:ahLst/>
            <a:cxnLst/>
            <a:rect l="0" t="0" r="0" b="0"/>
            <a:pathLst>
              <a:path w="80246" h="44217">
                <a:moveTo>
                  <a:pt x="71315" y="26357"/>
                </a:moveTo>
                <a:lnTo>
                  <a:pt x="66574" y="16876"/>
                </a:lnTo>
                <a:lnTo>
                  <a:pt x="64186" y="14083"/>
                </a:lnTo>
                <a:lnTo>
                  <a:pt x="61602" y="12221"/>
                </a:lnTo>
                <a:lnTo>
                  <a:pt x="58887" y="10980"/>
                </a:lnTo>
                <a:lnTo>
                  <a:pt x="56084" y="9160"/>
                </a:lnTo>
                <a:lnTo>
                  <a:pt x="53223" y="6955"/>
                </a:lnTo>
                <a:lnTo>
                  <a:pt x="50324" y="4492"/>
                </a:lnTo>
                <a:lnTo>
                  <a:pt x="47400" y="2851"/>
                </a:lnTo>
                <a:lnTo>
                  <a:pt x="44457" y="1757"/>
                </a:lnTo>
                <a:lnTo>
                  <a:pt x="41504" y="1027"/>
                </a:lnTo>
                <a:lnTo>
                  <a:pt x="38542" y="540"/>
                </a:lnTo>
                <a:lnTo>
                  <a:pt x="35576" y="216"/>
                </a:lnTo>
                <a:lnTo>
                  <a:pt x="32607" y="0"/>
                </a:lnTo>
                <a:lnTo>
                  <a:pt x="29635" y="848"/>
                </a:lnTo>
                <a:lnTo>
                  <a:pt x="26661" y="2405"/>
                </a:lnTo>
                <a:lnTo>
                  <a:pt x="23686" y="4436"/>
                </a:lnTo>
                <a:lnTo>
                  <a:pt x="20711" y="5790"/>
                </a:lnTo>
                <a:lnTo>
                  <a:pt x="17736" y="6692"/>
                </a:lnTo>
                <a:lnTo>
                  <a:pt x="14759" y="7294"/>
                </a:lnTo>
                <a:lnTo>
                  <a:pt x="12775" y="8688"/>
                </a:lnTo>
                <a:lnTo>
                  <a:pt x="11453" y="10608"/>
                </a:lnTo>
                <a:lnTo>
                  <a:pt x="10571" y="12881"/>
                </a:lnTo>
                <a:lnTo>
                  <a:pt x="8991" y="14397"/>
                </a:lnTo>
                <a:lnTo>
                  <a:pt x="6946" y="15407"/>
                </a:lnTo>
                <a:lnTo>
                  <a:pt x="4590" y="16080"/>
                </a:lnTo>
                <a:lnTo>
                  <a:pt x="3019" y="17521"/>
                </a:lnTo>
                <a:lnTo>
                  <a:pt x="1971" y="19474"/>
                </a:lnTo>
                <a:lnTo>
                  <a:pt x="292" y="24997"/>
                </a:lnTo>
                <a:lnTo>
                  <a:pt x="154" y="26443"/>
                </a:lnTo>
                <a:lnTo>
                  <a:pt x="61" y="28398"/>
                </a:lnTo>
                <a:lnTo>
                  <a:pt x="0" y="30694"/>
                </a:lnTo>
                <a:lnTo>
                  <a:pt x="952" y="32225"/>
                </a:lnTo>
                <a:lnTo>
                  <a:pt x="2578" y="33246"/>
                </a:lnTo>
                <a:lnTo>
                  <a:pt x="4655" y="33926"/>
                </a:lnTo>
                <a:lnTo>
                  <a:pt x="7032" y="34379"/>
                </a:lnTo>
                <a:lnTo>
                  <a:pt x="9607" y="34682"/>
                </a:lnTo>
                <a:lnTo>
                  <a:pt x="12317" y="34884"/>
                </a:lnTo>
                <a:lnTo>
                  <a:pt x="15116" y="35018"/>
                </a:lnTo>
                <a:lnTo>
                  <a:pt x="24950" y="35251"/>
                </a:lnTo>
                <a:lnTo>
                  <a:pt x="26514" y="34270"/>
                </a:lnTo>
                <a:lnTo>
                  <a:pt x="28550" y="32625"/>
                </a:lnTo>
                <a:lnTo>
                  <a:pt x="30898" y="30535"/>
                </a:lnTo>
                <a:lnTo>
                  <a:pt x="33457" y="29142"/>
                </a:lnTo>
                <a:lnTo>
                  <a:pt x="36155" y="28214"/>
                </a:lnTo>
                <a:lnTo>
                  <a:pt x="38945" y="27595"/>
                </a:lnTo>
                <a:lnTo>
                  <a:pt x="40805" y="26190"/>
                </a:lnTo>
                <a:lnTo>
                  <a:pt x="42046" y="24261"/>
                </a:lnTo>
                <a:lnTo>
                  <a:pt x="42873" y="21983"/>
                </a:lnTo>
                <a:lnTo>
                  <a:pt x="44416" y="18480"/>
                </a:lnTo>
                <a:lnTo>
                  <a:pt x="48777" y="9296"/>
                </a:lnTo>
                <a:lnTo>
                  <a:pt x="49344" y="6053"/>
                </a:lnTo>
                <a:lnTo>
                  <a:pt x="48731" y="3891"/>
                </a:lnTo>
                <a:lnTo>
                  <a:pt x="45357" y="422"/>
                </a:lnTo>
                <a:lnTo>
                  <a:pt x="45080" y="1129"/>
                </a:lnTo>
                <a:lnTo>
                  <a:pt x="44896" y="2593"/>
                </a:lnTo>
                <a:lnTo>
                  <a:pt x="44773" y="4561"/>
                </a:lnTo>
                <a:lnTo>
                  <a:pt x="45683" y="5873"/>
                </a:lnTo>
                <a:lnTo>
                  <a:pt x="47281" y="6748"/>
                </a:lnTo>
                <a:lnTo>
                  <a:pt x="49340" y="7331"/>
                </a:lnTo>
                <a:lnTo>
                  <a:pt x="50712" y="9704"/>
                </a:lnTo>
                <a:lnTo>
                  <a:pt x="51627" y="13271"/>
                </a:lnTo>
                <a:lnTo>
                  <a:pt x="52236" y="17633"/>
                </a:lnTo>
                <a:lnTo>
                  <a:pt x="54627" y="22525"/>
                </a:lnTo>
                <a:lnTo>
                  <a:pt x="58206" y="27771"/>
                </a:lnTo>
                <a:lnTo>
                  <a:pt x="68725" y="40968"/>
                </a:lnTo>
                <a:lnTo>
                  <a:pt x="70581" y="42051"/>
                </a:lnTo>
                <a:lnTo>
                  <a:pt x="72811" y="42772"/>
                </a:lnTo>
                <a:lnTo>
                  <a:pt x="80245" y="4421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1" name="SMARTPenAnnotation1057"/>
          <p:cNvSpPr/>
          <p:nvPr/>
        </p:nvSpPr>
        <p:spPr>
          <a:xfrm>
            <a:off x="8742164" y="5786596"/>
            <a:ext cx="89297" cy="84964"/>
          </a:xfrm>
          <a:custGeom>
            <a:avLst/>
            <a:gdLst/>
            <a:ahLst/>
            <a:cxnLst/>
            <a:rect l="0" t="0" r="0" b="0"/>
            <a:pathLst>
              <a:path w="89297" h="84964">
                <a:moveTo>
                  <a:pt x="0" y="53419"/>
                </a:moveTo>
                <a:lnTo>
                  <a:pt x="4740" y="62900"/>
                </a:lnTo>
                <a:lnTo>
                  <a:pt x="7129" y="66685"/>
                </a:lnTo>
                <a:lnTo>
                  <a:pt x="9714" y="70200"/>
                </a:lnTo>
                <a:lnTo>
                  <a:pt x="16250" y="78232"/>
                </a:lnTo>
                <a:lnTo>
                  <a:pt x="16786" y="79882"/>
                </a:lnTo>
                <a:lnTo>
                  <a:pt x="17144" y="81976"/>
                </a:lnTo>
                <a:lnTo>
                  <a:pt x="17382" y="84363"/>
                </a:lnTo>
                <a:lnTo>
                  <a:pt x="17541" y="84963"/>
                </a:lnTo>
                <a:lnTo>
                  <a:pt x="17718" y="82982"/>
                </a:lnTo>
                <a:lnTo>
                  <a:pt x="17796" y="78795"/>
                </a:lnTo>
                <a:lnTo>
                  <a:pt x="17847" y="68023"/>
                </a:lnTo>
                <a:lnTo>
                  <a:pt x="16859" y="64148"/>
                </a:lnTo>
                <a:lnTo>
                  <a:pt x="15208" y="59579"/>
                </a:lnTo>
                <a:lnTo>
                  <a:pt x="13115" y="54550"/>
                </a:lnTo>
                <a:lnTo>
                  <a:pt x="11720" y="49212"/>
                </a:lnTo>
                <a:lnTo>
                  <a:pt x="10790" y="43669"/>
                </a:lnTo>
                <a:lnTo>
                  <a:pt x="10169" y="37989"/>
                </a:lnTo>
                <a:lnTo>
                  <a:pt x="9756" y="33211"/>
                </a:lnTo>
                <a:lnTo>
                  <a:pt x="9481" y="29033"/>
                </a:lnTo>
                <a:lnTo>
                  <a:pt x="9297" y="25255"/>
                </a:lnTo>
                <a:lnTo>
                  <a:pt x="10166" y="21745"/>
                </a:lnTo>
                <a:lnTo>
                  <a:pt x="11738" y="18412"/>
                </a:lnTo>
                <a:lnTo>
                  <a:pt x="13779" y="15198"/>
                </a:lnTo>
                <a:lnTo>
                  <a:pt x="16130" y="12064"/>
                </a:lnTo>
                <a:lnTo>
                  <a:pt x="18691" y="8982"/>
                </a:lnTo>
                <a:lnTo>
                  <a:pt x="25189" y="1647"/>
                </a:lnTo>
                <a:lnTo>
                  <a:pt x="26714" y="1044"/>
                </a:lnTo>
                <a:lnTo>
                  <a:pt x="28724" y="643"/>
                </a:lnTo>
                <a:lnTo>
                  <a:pt x="31055" y="376"/>
                </a:lnTo>
                <a:lnTo>
                  <a:pt x="33602" y="198"/>
                </a:lnTo>
                <a:lnTo>
                  <a:pt x="36292" y="79"/>
                </a:lnTo>
                <a:lnTo>
                  <a:pt x="39077" y="0"/>
                </a:lnTo>
                <a:lnTo>
                  <a:pt x="41926" y="939"/>
                </a:lnTo>
                <a:lnTo>
                  <a:pt x="44818" y="2558"/>
                </a:lnTo>
                <a:lnTo>
                  <a:pt x="47738" y="4628"/>
                </a:lnTo>
                <a:lnTo>
                  <a:pt x="51669" y="6009"/>
                </a:lnTo>
                <a:lnTo>
                  <a:pt x="56274" y="6930"/>
                </a:lnTo>
                <a:lnTo>
                  <a:pt x="61328" y="7543"/>
                </a:lnTo>
                <a:lnTo>
                  <a:pt x="65690" y="8945"/>
                </a:lnTo>
                <a:lnTo>
                  <a:pt x="69591" y="10871"/>
                </a:lnTo>
                <a:lnTo>
                  <a:pt x="73182" y="13147"/>
                </a:lnTo>
                <a:lnTo>
                  <a:pt x="74585" y="13673"/>
                </a:lnTo>
                <a:lnTo>
                  <a:pt x="74528" y="13031"/>
                </a:lnTo>
                <a:lnTo>
                  <a:pt x="72048" y="9612"/>
                </a:lnTo>
                <a:lnTo>
                  <a:pt x="70852" y="9332"/>
                </a:lnTo>
                <a:lnTo>
                  <a:pt x="69063" y="9145"/>
                </a:lnTo>
                <a:lnTo>
                  <a:pt x="66878" y="9020"/>
                </a:lnTo>
                <a:lnTo>
                  <a:pt x="59158" y="8881"/>
                </a:lnTo>
                <a:lnTo>
                  <a:pt x="42774" y="8792"/>
                </a:lnTo>
                <a:lnTo>
                  <a:pt x="39430" y="9777"/>
                </a:lnTo>
                <a:lnTo>
                  <a:pt x="36208" y="11427"/>
                </a:lnTo>
                <a:lnTo>
                  <a:pt x="33068" y="13518"/>
                </a:lnTo>
                <a:lnTo>
                  <a:pt x="29983" y="15904"/>
                </a:lnTo>
                <a:lnTo>
                  <a:pt x="26934" y="18488"/>
                </a:lnTo>
                <a:lnTo>
                  <a:pt x="19652" y="25022"/>
                </a:lnTo>
                <a:lnTo>
                  <a:pt x="20046" y="26550"/>
                </a:lnTo>
                <a:lnTo>
                  <a:pt x="21301" y="28561"/>
                </a:lnTo>
                <a:lnTo>
                  <a:pt x="23131" y="30894"/>
                </a:lnTo>
                <a:lnTo>
                  <a:pt x="25342" y="33441"/>
                </a:lnTo>
                <a:lnTo>
                  <a:pt x="27809" y="36132"/>
                </a:lnTo>
                <a:lnTo>
                  <a:pt x="30445" y="38918"/>
                </a:lnTo>
                <a:lnTo>
                  <a:pt x="32203" y="39783"/>
                </a:lnTo>
                <a:lnTo>
                  <a:pt x="33375" y="39367"/>
                </a:lnTo>
                <a:lnTo>
                  <a:pt x="34156" y="38098"/>
                </a:lnTo>
                <a:lnTo>
                  <a:pt x="37670" y="31396"/>
                </a:lnTo>
                <a:lnTo>
                  <a:pt x="39996" y="26831"/>
                </a:lnTo>
                <a:lnTo>
                  <a:pt x="42539" y="22795"/>
                </a:lnTo>
                <a:lnTo>
                  <a:pt x="45226" y="19113"/>
                </a:lnTo>
                <a:lnTo>
                  <a:pt x="51928" y="10814"/>
                </a:lnTo>
                <a:lnTo>
                  <a:pt x="52478" y="11125"/>
                </a:lnTo>
                <a:lnTo>
                  <a:pt x="52844" y="12325"/>
                </a:lnTo>
                <a:lnTo>
                  <a:pt x="53089" y="14116"/>
                </a:lnTo>
                <a:lnTo>
                  <a:pt x="55237" y="19280"/>
                </a:lnTo>
                <a:lnTo>
                  <a:pt x="58653" y="26691"/>
                </a:lnTo>
                <a:lnTo>
                  <a:pt x="62914" y="35600"/>
                </a:lnTo>
                <a:lnTo>
                  <a:pt x="66747" y="42532"/>
                </a:lnTo>
                <a:lnTo>
                  <a:pt x="70294" y="48145"/>
                </a:lnTo>
                <a:lnTo>
                  <a:pt x="78378" y="59543"/>
                </a:lnTo>
                <a:lnTo>
                  <a:pt x="80033" y="61471"/>
                </a:lnTo>
                <a:lnTo>
                  <a:pt x="82128" y="63748"/>
                </a:lnTo>
                <a:lnTo>
                  <a:pt x="89296" y="7127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2" name="SMARTPenAnnotation1058"/>
          <p:cNvSpPr/>
          <p:nvPr/>
        </p:nvSpPr>
        <p:spPr>
          <a:xfrm>
            <a:off x="8813601" y="5661421"/>
            <a:ext cx="133946" cy="205384"/>
          </a:xfrm>
          <a:custGeom>
            <a:avLst/>
            <a:gdLst/>
            <a:ahLst/>
            <a:cxnLst/>
            <a:rect l="0" t="0" r="0" b="0"/>
            <a:pathLst>
              <a:path w="133946" h="205384">
                <a:moveTo>
                  <a:pt x="0" y="0"/>
                </a:moveTo>
                <a:lnTo>
                  <a:pt x="0" y="14222"/>
                </a:lnTo>
                <a:lnTo>
                  <a:pt x="992" y="20395"/>
                </a:lnTo>
                <a:lnTo>
                  <a:pt x="2646" y="26496"/>
                </a:lnTo>
                <a:lnTo>
                  <a:pt x="4741" y="32546"/>
                </a:lnTo>
                <a:lnTo>
                  <a:pt x="6137" y="39557"/>
                </a:lnTo>
                <a:lnTo>
                  <a:pt x="7068" y="47208"/>
                </a:lnTo>
                <a:lnTo>
                  <a:pt x="7689" y="55285"/>
                </a:lnTo>
                <a:lnTo>
                  <a:pt x="8103" y="62653"/>
                </a:lnTo>
                <a:lnTo>
                  <a:pt x="8562" y="76133"/>
                </a:lnTo>
                <a:lnTo>
                  <a:pt x="9677" y="82505"/>
                </a:lnTo>
                <a:lnTo>
                  <a:pt x="11413" y="88738"/>
                </a:lnTo>
                <a:lnTo>
                  <a:pt x="13561" y="94878"/>
                </a:lnTo>
                <a:lnTo>
                  <a:pt x="14994" y="101947"/>
                </a:lnTo>
                <a:lnTo>
                  <a:pt x="15949" y="109637"/>
                </a:lnTo>
                <a:lnTo>
                  <a:pt x="17011" y="124134"/>
                </a:lnTo>
                <a:lnTo>
                  <a:pt x="17482" y="133884"/>
                </a:lnTo>
                <a:lnTo>
                  <a:pt x="18600" y="140850"/>
                </a:lnTo>
                <a:lnTo>
                  <a:pt x="20338" y="149463"/>
                </a:lnTo>
                <a:lnTo>
                  <a:pt x="22489" y="159173"/>
                </a:lnTo>
                <a:lnTo>
                  <a:pt x="23922" y="166639"/>
                </a:lnTo>
                <a:lnTo>
                  <a:pt x="24878" y="172609"/>
                </a:lnTo>
                <a:lnTo>
                  <a:pt x="26412" y="184577"/>
                </a:lnTo>
                <a:lnTo>
                  <a:pt x="27529" y="184567"/>
                </a:lnTo>
                <a:lnTo>
                  <a:pt x="31418" y="181911"/>
                </a:lnTo>
                <a:lnTo>
                  <a:pt x="32852" y="179813"/>
                </a:lnTo>
                <a:lnTo>
                  <a:pt x="34444" y="174836"/>
                </a:lnTo>
                <a:lnTo>
                  <a:pt x="36854" y="170136"/>
                </a:lnTo>
                <a:lnTo>
                  <a:pt x="40444" y="164026"/>
                </a:lnTo>
                <a:lnTo>
                  <a:pt x="44822" y="156976"/>
                </a:lnTo>
                <a:lnTo>
                  <a:pt x="48733" y="151283"/>
                </a:lnTo>
                <a:lnTo>
                  <a:pt x="52333" y="146496"/>
                </a:lnTo>
                <a:lnTo>
                  <a:pt x="55724" y="142313"/>
                </a:lnTo>
                <a:lnTo>
                  <a:pt x="57985" y="138531"/>
                </a:lnTo>
                <a:lnTo>
                  <a:pt x="59493" y="135019"/>
                </a:lnTo>
                <a:lnTo>
                  <a:pt x="60498" y="131684"/>
                </a:lnTo>
                <a:lnTo>
                  <a:pt x="63152" y="129462"/>
                </a:lnTo>
                <a:lnTo>
                  <a:pt x="66906" y="127980"/>
                </a:lnTo>
                <a:lnTo>
                  <a:pt x="77708" y="125601"/>
                </a:lnTo>
                <a:lnTo>
                  <a:pt x="81832" y="125276"/>
                </a:lnTo>
                <a:lnTo>
                  <a:pt x="86971" y="125131"/>
                </a:lnTo>
                <a:lnTo>
                  <a:pt x="92563" y="125067"/>
                </a:lnTo>
                <a:lnTo>
                  <a:pt x="94451" y="126042"/>
                </a:lnTo>
                <a:lnTo>
                  <a:pt x="95710" y="127685"/>
                </a:lnTo>
                <a:lnTo>
                  <a:pt x="98100" y="133148"/>
                </a:lnTo>
                <a:lnTo>
                  <a:pt x="102471" y="142190"/>
                </a:lnTo>
                <a:lnTo>
                  <a:pt x="106017" y="147379"/>
                </a:lnTo>
                <a:lnTo>
                  <a:pt x="110365" y="152824"/>
                </a:lnTo>
                <a:lnTo>
                  <a:pt x="115249" y="158437"/>
                </a:lnTo>
                <a:lnTo>
                  <a:pt x="118504" y="163171"/>
                </a:lnTo>
                <a:lnTo>
                  <a:pt x="120675" y="167320"/>
                </a:lnTo>
                <a:lnTo>
                  <a:pt x="122121" y="171078"/>
                </a:lnTo>
                <a:lnTo>
                  <a:pt x="126375" y="183192"/>
                </a:lnTo>
                <a:lnTo>
                  <a:pt x="133945" y="20538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3" name="SMARTPenAnnotation1059"/>
          <p:cNvSpPr/>
          <p:nvPr/>
        </p:nvSpPr>
        <p:spPr>
          <a:xfrm>
            <a:off x="6072864" y="4210557"/>
            <a:ext cx="2873828" cy="1160916"/>
          </a:xfrm>
          <a:custGeom>
            <a:avLst/>
            <a:gdLst/>
            <a:ahLst/>
            <a:cxnLst/>
            <a:rect l="0" t="0" r="0" b="0"/>
            <a:pathLst>
              <a:path w="2873828" h="1160916">
                <a:moveTo>
                  <a:pt x="2535354" y="191778"/>
                </a:moveTo>
                <a:lnTo>
                  <a:pt x="2525873" y="187038"/>
                </a:lnTo>
                <a:lnTo>
                  <a:pt x="2523081" y="184649"/>
                </a:lnTo>
                <a:lnTo>
                  <a:pt x="2521219" y="182065"/>
                </a:lnTo>
                <a:lnTo>
                  <a:pt x="2519978" y="179350"/>
                </a:lnTo>
                <a:lnTo>
                  <a:pt x="2518158" y="177539"/>
                </a:lnTo>
                <a:lnTo>
                  <a:pt x="2515952" y="176333"/>
                </a:lnTo>
                <a:lnTo>
                  <a:pt x="2513490" y="175528"/>
                </a:lnTo>
                <a:lnTo>
                  <a:pt x="2490135" y="160971"/>
                </a:lnTo>
                <a:lnTo>
                  <a:pt x="2465838" y="144408"/>
                </a:lnTo>
                <a:lnTo>
                  <a:pt x="2443864" y="133290"/>
                </a:lnTo>
                <a:lnTo>
                  <a:pt x="2420977" y="125060"/>
                </a:lnTo>
                <a:lnTo>
                  <a:pt x="2394103" y="108327"/>
                </a:lnTo>
                <a:lnTo>
                  <a:pt x="2382948" y="105079"/>
                </a:lnTo>
                <a:lnTo>
                  <a:pt x="2377196" y="104213"/>
                </a:lnTo>
                <a:lnTo>
                  <a:pt x="2368158" y="100606"/>
                </a:lnTo>
                <a:lnTo>
                  <a:pt x="2364358" y="98254"/>
                </a:lnTo>
                <a:lnTo>
                  <a:pt x="2267099" y="64995"/>
                </a:lnTo>
                <a:lnTo>
                  <a:pt x="2203080" y="51045"/>
                </a:lnTo>
                <a:lnTo>
                  <a:pt x="2159252" y="46209"/>
                </a:lnTo>
                <a:lnTo>
                  <a:pt x="2070369" y="25876"/>
                </a:lnTo>
                <a:lnTo>
                  <a:pt x="1988476" y="17704"/>
                </a:lnTo>
                <a:lnTo>
                  <a:pt x="1884896" y="7941"/>
                </a:lnTo>
                <a:lnTo>
                  <a:pt x="1809099" y="0"/>
                </a:lnTo>
                <a:lnTo>
                  <a:pt x="1729155" y="1451"/>
                </a:lnTo>
                <a:lnTo>
                  <a:pt x="1641894" y="4009"/>
                </a:lnTo>
                <a:lnTo>
                  <a:pt x="1572787" y="8923"/>
                </a:lnTo>
                <a:lnTo>
                  <a:pt x="1486385" y="21403"/>
                </a:lnTo>
                <a:lnTo>
                  <a:pt x="1369504" y="42408"/>
                </a:lnTo>
                <a:lnTo>
                  <a:pt x="1300696" y="58003"/>
                </a:lnTo>
                <a:lnTo>
                  <a:pt x="1186048" y="82391"/>
                </a:lnTo>
                <a:lnTo>
                  <a:pt x="1102885" y="102285"/>
                </a:lnTo>
                <a:lnTo>
                  <a:pt x="1044555" y="117678"/>
                </a:lnTo>
                <a:lnTo>
                  <a:pt x="1027432" y="120149"/>
                </a:lnTo>
                <a:lnTo>
                  <a:pt x="932481" y="149824"/>
                </a:lnTo>
                <a:lnTo>
                  <a:pt x="850387" y="173371"/>
                </a:lnTo>
                <a:lnTo>
                  <a:pt x="831004" y="178637"/>
                </a:lnTo>
                <a:lnTo>
                  <a:pt x="767347" y="192316"/>
                </a:lnTo>
                <a:lnTo>
                  <a:pt x="678727" y="224527"/>
                </a:lnTo>
                <a:lnTo>
                  <a:pt x="580854" y="262224"/>
                </a:lnTo>
                <a:lnTo>
                  <a:pt x="511767" y="291573"/>
                </a:lnTo>
                <a:lnTo>
                  <a:pt x="425986" y="332033"/>
                </a:lnTo>
                <a:lnTo>
                  <a:pt x="378301" y="363645"/>
                </a:lnTo>
                <a:lnTo>
                  <a:pt x="339737" y="388218"/>
                </a:lnTo>
                <a:lnTo>
                  <a:pt x="297462" y="415015"/>
                </a:lnTo>
                <a:lnTo>
                  <a:pt x="258537" y="444234"/>
                </a:lnTo>
                <a:lnTo>
                  <a:pt x="214042" y="480010"/>
                </a:lnTo>
                <a:lnTo>
                  <a:pt x="173477" y="511385"/>
                </a:lnTo>
                <a:lnTo>
                  <a:pt x="141321" y="541433"/>
                </a:lnTo>
                <a:lnTo>
                  <a:pt x="116012" y="571745"/>
                </a:lnTo>
                <a:lnTo>
                  <a:pt x="60737" y="641661"/>
                </a:lnTo>
                <a:lnTo>
                  <a:pt x="37915" y="673885"/>
                </a:lnTo>
                <a:lnTo>
                  <a:pt x="26066" y="697090"/>
                </a:lnTo>
                <a:lnTo>
                  <a:pt x="15178" y="722947"/>
                </a:lnTo>
                <a:lnTo>
                  <a:pt x="4461" y="758825"/>
                </a:lnTo>
                <a:lnTo>
                  <a:pt x="846" y="790733"/>
                </a:lnTo>
                <a:lnTo>
                  <a:pt x="0" y="816821"/>
                </a:lnTo>
                <a:lnTo>
                  <a:pt x="2269" y="837015"/>
                </a:lnTo>
                <a:lnTo>
                  <a:pt x="6586" y="851613"/>
                </a:lnTo>
                <a:lnTo>
                  <a:pt x="13602" y="866402"/>
                </a:lnTo>
                <a:lnTo>
                  <a:pt x="19121" y="888673"/>
                </a:lnTo>
                <a:lnTo>
                  <a:pt x="23997" y="899377"/>
                </a:lnTo>
                <a:lnTo>
                  <a:pt x="35212" y="914333"/>
                </a:lnTo>
                <a:lnTo>
                  <a:pt x="41071" y="921695"/>
                </a:lnTo>
                <a:lnTo>
                  <a:pt x="55888" y="943564"/>
                </a:lnTo>
                <a:lnTo>
                  <a:pt x="67786" y="957493"/>
                </a:lnTo>
                <a:lnTo>
                  <a:pt x="73738" y="967336"/>
                </a:lnTo>
                <a:lnTo>
                  <a:pt x="82336" y="975679"/>
                </a:lnTo>
                <a:lnTo>
                  <a:pt x="120933" y="997928"/>
                </a:lnTo>
                <a:lnTo>
                  <a:pt x="228499" y="1051996"/>
                </a:lnTo>
                <a:lnTo>
                  <a:pt x="243062" y="1055308"/>
                </a:lnTo>
                <a:lnTo>
                  <a:pt x="300367" y="1066916"/>
                </a:lnTo>
                <a:lnTo>
                  <a:pt x="355683" y="1081713"/>
                </a:lnTo>
                <a:lnTo>
                  <a:pt x="442036" y="1092258"/>
                </a:lnTo>
                <a:lnTo>
                  <a:pt x="489959" y="1096136"/>
                </a:lnTo>
                <a:lnTo>
                  <a:pt x="557741" y="1108491"/>
                </a:lnTo>
                <a:lnTo>
                  <a:pt x="721777" y="1118398"/>
                </a:lnTo>
                <a:lnTo>
                  <a:pt x="803735" y="1126688"/>
                </a:lnTo>
                <a:lnTo>
                  <a:pt x="906402" y="1134436"/>
                </a:lnTo>
                <a:lnTo>
                  <a:pt x="987022" y="1140203"/>
                </a:lnTo>
                <a:lnTo>
                  <a:pt x="1072850" y="1146326"/>
                </a:lnTo>
                <a:lnTo>
                  <a:pt x="1159949" y="1149847"/>
                </a:lnTo>
                <a:lnTo>
                  <a:pt x="1207762" y="1154933"/>
                </a:lnTo>
                <a:lnTo>
                  <a:pt x="1276695" y="1155814"/>
                </a:lnTo>
                <a:lnTo>
                  <a:pt x="1436403" y="1156152"/>
                </a:lnTo>
                <a:lnTo>
                  <a:pt x="1556770" y="1160915"/>
                </a:lnTo>
                <a:lnTo>
                  <a:pt x="1642263" y="1159130"/>
                </a:lnTo>
                <a:lnTo>
                  <a:pt x="1719992" y="1156573"/>
                </a:lnTo>
                <a:lnTo>
                  <a:pt x="1805935" y="1156208"/>
                </a:lnTo>
                <a:lnTo>
                  <a:pt x="1894576" y="1148084"/>
                </a:lnTo>
                <a:lnTo>
                  <a:pt x="1968806" y="1147364"/>
                </a:lnTo>
                <a:lnTo>
                  <a:pt x="2042129" y="1144624"/>
                </a:lnTo>
                <a:lnTo>
                  <a:pt x="2124495" y="1133953"/>
                </a:lnTo>
                <a:lnTo>
                  <a:pt x="2205266" y="1117367"/>
                </a:lnTo>
                <a:lnTo>
                  <a:pt x="2274852" y="1107308"/>
                </a:lnTo>
                <a:lnTo>
                  <a:pt x="2372231" y="1078556"/>
                </a:lnTo>
                <a:lnTo>
                  <a:pt x="2459302" y="1049624"/>
                </a:lnTo>
                <a:lnTo>
                  <a:pt x="2544359" y="1019273"/>
                </a:lnTo>
                <a:lnTo>
                  <a:pt x="2632480" y="987073"/>
                </a:lnTo>
                <a:lnTo>
                  <a:pt x="2649959" y="979821"/>
                </a:lnTo>
                <a:lnTo>
                  <a:pt x="2679994" y="961642"/>
                </a:lnTo>
                <a:lnTo>
                  <a:pt x="2695881" y="953635"/>
                </a:lnTo>
                <a:lnTo>
                  <a:pt x="2737892" y="921838"/>
                </a:lnTo>
                <a:lnTo>
                  <a:pt x="2781637" y="887413"/>
                </a:lnTo>
                <a:lnTo>
                  <a:pt x="2800040" y="872268"/>
                </a:lnTo>
                <a:lnTo>
                  <a:pt x="2809427" y="858351"/>
                </a:lnTo>
                <a:lnTo>
                  <a:pt x="2823538" y="829904"/>
                </a:lnTo>
                <a:lnTo>
                  <a:pt x="2842331" y="797021"/>
                </a:lnTo>
                <a:lnTo>
                  <a:pt x="2850382" y="775298"/>
                </a:lnTo>
                <a:lnTo>
                  <a:pt x="2857560" y="748980"/>
                </a:lnTo>
                <a:lnTo>
                  <a:pt x="2862112" y="734103"/>
                </a:lnTo>
                <a:lnTo>
                  <a:pt x="2865034" y="700299"/>
                </a:lnTo>
                <a:lnTo>
                  <a:pt x="2868186" y="665904"/>
                </a:lnTo>
                <a:lnTo>
                  <a:pt x="2871795" y="637650"/>
                </a:lnTo>
                <a:lnTo>
                  <a:pt x="2873827" y="605008"/>
                </a:lnTo>
                <a:lnTo>
                  <a:pt x="2873437" y="576485"/>
                </a:lnTo>
                <a:lnTo>
                  <a:pt x="2867565" y="540181"/>
                </a:lnTo>
                <a:lnTo>
                  <a:pt x="2863644" y="513290"/>
                </a:lnTo>
                <a:lnTo>
                  <a:pt x="2853429" y="477537"/>
                </a:lnTo>
                <a:lnTo>
                  <a:pt x="2827047" y="397162"/>
                </a:lnTo>
                <a:lnTo>
                  <a:pt x="2813162" y="366073"/>
                </a:lnTo>
                <a:lnTo>
                  <a:pt x="2803903" y="346670"/>
                </a:lnTo>
                <a:lnTo>
                  <a:pt x="2785679" y="311882"/>
                </a:lnTo>
                <a:lnTo>
                  <a:pt x="2768649" y="281869"/>
                </a:lnTo>
                <a:lnTo>
                  <a:pt x="2747905" y="249230"/>
                </a:lnTo>
                <a:lnTo>
                  <a:pt x="2723118" y="217275"/>
                </a:lnTo>
                <a:lnTo>
                  <a:pt x="2708102" y="199142"/>
                </a:lnTo>
                <a:lnTo>
                  <a:pt x="2649964" y="145114"/>
                </a:lnTo>
                <a:lnTo>
                  <a:pt x="2615721" y="11141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4" name="SMARTPenAnnotation1060"/>
          <p:cNvSpPr/>
          <p:nvPr/>
        </p:nvSpPr>
        <p:spPr>
          <a:xfrm>
            <a:off x="7420985" y="4564904"/>
            <a:ext cx="533458" cy="711033"/>
          </a:xfrm>
          <a:custGeom>
            <a:avLst/>
            <a:gdLst/>
            <a:ahLst/>
            <a:cxnLst/>
            <a:rect l="0" t="0" r="0" b="0"/>
            <a:pathLst>
              <a:path w="533458" h="711033">
                <a:moveTo>
                  <a:pt x="312124" y="69603"/>
                </a:moveTo>
                <a:lnTo>
                  <a:pt x="267195" y="24674"/>
                </a:lnTo>
                <a:lnTo>
                  <a:pt x="254452" y="17223"/>
                </a:lnTo>
                <a:lnTo>
                  <a:pt x="239859" y="10604"/>
                </a:lnTo>
                <a:lnTo>
                  <a:pt x="226759" y="4356"/>
                </a:lnTo>
                <a:lnTo>
                  <a:pt x="216968" y="917"/>
                </a:lnTo>
                <a:lnTo>
                  <a:pt x="212968" y="0"/>
                </a:lnTo>
                <a:lnTo>
                  <a:pt x="208317" y="381"/>
                </a:lnTo>
                <a:lnTo>
                  <a:pt x="192290" y="4665"/>
                </a:lnTo>
                <a:lnTo>
                  <a:pt x="180813" y="6015"/>
                </a:lnTo>
                <a:lnTo>
                  <a:pt x="169097" y="9261"/>
                </a:lnTo>
                <a:lnTo>
                  <a:pt x="157274" y="14011"/>
                </a:lnTo>
                <a:lnTo>
                  <a:pt x="145406" y="19430"/>
                </a:lnTo>
                <a:lnTo>
                  <a:pt x="130871" y="27791"/>
                </a:lnTo>
                <a:lnTo>
                  <a:pt x="115481" y="38122"/>
                </a:lnTo>
                <a:lnTo>
                  <a:pt x="102027" y="49328"/>
                </a:lnTo>
                <a:lnTo>
                  <a:pt x="88036" y="66793"/>
                </a:lnTo>
                <a:lnTo>
                  <a:pt x="72866" y="84535"/>
                </a:lnTo>
                <a:lnTo>
                  <a:pt x="64235" y="99060"/>
                </a:lnTo>
                <a:lnTo>
                  <a:pt x="56099" y="114445"/>
                </a:lnTo>
                <a:lnTo>
                  <a:pt x="41355" y="135256"/>
                </a:lnTo>
                <a:lnTo>
                  <a:pt x="33694" y="151368"/>
                </a:lnTo>
                <a:lnTo>
                  <a:pt x="26982" y="171097"/>
                </a:lnTo>
                <a:lnTo>
                  <a:pt x="20691" y="192102"/>
                </a:lnTo>
                <a:lnTo>
                  <a:pt x="14588" y="211360"/>
                </a:lnTo>
                <a:lnTo>
                  <a:pt x="11214" y="229841"/>
                </a:lnTo>
                <a:lnTo>
                  <a:pt x="8722" y="247976"/>
                </a:lnTo>
                <a:lnTo>
                  <a:pt x="4308" y="265958"/>
                </a:lnTo>
                <a:lnTo>
                  <a:pt x="1684" y="283872"/>
                </a:lnTo>
                <a:lnTo>
                  <a:pt x="518" y="302748"/>
                </a:lnTo>
                <a:lnTo>
                  <a:pt x="0" y="324366"/>
                </a:lnTo>
                <a:lnTo>
                  <a:pt x="854" y="335688"/>
                </a:lnTo>
                <a:lnTo>
                  <a:pt x="2415" y="347204"/>
                </a:lnTo>
                <a:lnTo>
                  <a:pt x="4448" y="358850"/>
                </a:lnTo>
                <a:lnTo>
                  <a:pt x="9353" y="379728"/>
                </a:lnTo>
                <a:lnTo>
                  <a:pt x="13848" y="399921"/>
                </a:lnTo>
                <a:lnTo>
                  <a:pt x="15846" y="422125"/>
                </a:lnTo>
                <a:lnTo>
                  <a:pt x="19381" y="442576"/>
                </a:lnTo>
                <a:lnTo>
                  <a:pt x="26242" y="464564"/>
                </a:lnTo>
                <a:lnTo>
                  <a:pt x="32239" y="478762"/>
                </a:lnTo>
                <a:lnTo>
                  <a:pt x="39213" y="494181"/>
                </a:lnTo>
                <a:lnTo>
                  <a:pt x="44856" y="507436"/>
                </a:lnTo>
                <a:lnTo>
                  <a:pt x="49610" y="519250"/>
                </a:lnTo>
                <a:lnTo>
                  <a:pt x="53770" y="530102"/>
                </a:lnTo>
                <a:lnTo>
                  <a:pt x="60513" y="542298"/>
                </a:lnTo>
                <a:lnTo>
                  <a:pt x="68977" y="555390"/>
                </a:lnTo>
                <a:lnTo>
                  <a:pt x="78589" y="569078"/>
                </a:lnTo>
                <a:lnTo>
                  <a:pt x="94560" y="589579"/>
                </a:lnTo>
                <a:lnTo>
                  <a:pt x="108273" y="605305"/>
                </a:lnTo>
                <a:lnTo>
                  <a:pt x="120981" y="618909"/>
                </a:lnTo>
                <a:lnTo>
                  <a:pt x="145310" y="643812"/>
                </a:lnTo>
                <a:lnTo>
                  <a:pt x="157287" y="655867"/>
                </a:lnTo>
                <a:lnTo>
                  <a:pt x="169224" y="665193"/>
                </a:lnTo>
                <a:lnTo>
                  <a:pt x="182136" y="672646"/>
                </a:lnTo>
                <a:lnTo>
                  <a:pt x="207133" y="683412"/>
                </a:lnTo>
                <a:lnTo>
                  <a:pt x="228089" y="693311"/>
                </a:lnTo>
                <a:lnTo>
                  <a:pt x="238241" y="696744"/>
                </a:lnTo>
                <a:lnTo>
                  <a:pt x="247986" y="699033"/>
                </a:lnTo>
                <a:lnTo>
                  <a:pt x="257459" y="700559"/>
                </a:lnTo>
                <a:lnTo>
                  <a:pt x="273276" y="704901"/>
                </a:lnTo>
                <a:lnTo>
                  <a:pt x="287913" y="709145"/>
                </a:lnTo>
                <a:lnTo>
                  <a:pt x="304341" y="711032"/>
                </a:lnTo>
                <a:lnTo>
                  <a:pt x="318917" y="709224"/>
                </a:lnTo>
                <a:lnTo>
                  <a:pt x="332010" y="706106"/>
                </a:lnTo>
                <a:lnTo>
                  <a:pt x="344444" y="704720"/>
                </a:lnTo>
                <a:lnTo>
                  <a:pt x="359231" y="701458"/>
                </a:lnTo>
                <a:lnTo>
                  <a:pt x="374732" y="696701"/>
                </a:lnTo>
                <a:lnTo>
                  <a:pt x="388236" y="691279"/>
                </a:lnTo>
                <a:lnTo>
                  <a:pt x="400853" y="685563"/>
                </a:lnTo>
                <a:lnTo>
                  <a:pt x="413074" y="678723"/>
                </a:lnTo>
                <a:lnTo>
                  <a:pt x="425121" y="669068"/>
                </a:lnTo>
                <a:lnTo>
                  <a:pt x="437090" y="658162"/>
                </a:lnTo>
                <a:lnTo>
                  <a:pt x="449024" y="647693"/>
                </a:lnTo>
                <a:lnTo>
                  <a:pt x="460943" y="639732"/>
                </a:lnTo>
                <a:lnTo>
                  <a:pt x="465907" y="634237"/>
                </a:lnTo>
                <a:lnTo>
                  <a:pt x="478625" y="613272"/>
                </a:lnTo>
                <a:lnTo>
                  <a:pt x="494521" y="591075"/>
                </a:lnTo>
                <a:lnTo>
                  <a:pt x="500199" y="579970"/>
                </a:lnTo>
                <a:lnTo>
                  <a:pt x="505968" y="567605"/>
                </a:lnTo>
                <a:lnTo>
                  <a:pt x="510806" y="555394"/>
                </a:lnTo>
                <a:lnTo>
                  <a:pt x="515024" y="543284"/>
                </a:lnTo>
                <a:lnTo>
                  <a:pt x="518828" y="531242"/>
                </a:lnTo>
                <a:lnTo>
                  <a:pt x="522356" y="516269"/>
                </a:lnTo>
                <a:lnTo>
                  <a:pt x="525701" y="499341"/>
                </a:lnTo>
                <a:lnTo>
                  <a:pt x="528923" y="481111"/>
                </a:lnTo>
                <a:lnTo>
                  <a:pt x="531071" y="461020"/>
                </a:lnTo>
                <a:lnTo>
                  <a:pt x="532503" y="439688"/>
                </a:lnTo>
                <a:lnTo>
                  <a:pt x="533457" y="417530"/>
                </a:lnTo>
                <a:lnTo>
                  <a:pt x="533101" y="398789"/>
                </a:lnTo>
                <a:lnTo>
                  <a:pt x="531872" y="382326"/>
                </a:lnTo>
                <a:lnTo>
                  <a:pt x="530059" y="367382"/>
                </a:lnTo>
                <a:lnTo>
                  <a:pt x="527860" y="352458"/>
                </a:lnTo>
                <a:lnTo>
                  <a:pt x="522769" y="322648"/>
                </a:lnTo>
                <a:lnTo>
                  <a:pt x="519031" y="307752"/>
                </a:lnTo>
                <a:lnTo>
                  <a:pt x="514554" y="292862"/>
                </a:lnTo>
                <a:lnTo>
                  <a:pt x="499647" y="24819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Other Conjoined Phrases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535531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We can have coordinate noun phrases and coordinate verb phrases. Can any other phrases be linked by conjunctions? Consider the following sentence: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2060"/>
                </a:solidFill>
              </a:rPr>
              <a:t>Stephanie stepped of the pier and into the lake. </a:t>
            </a:r>
          </a:p>
          <a:p>
            <a:endParaRPr lang="en-US" dirty="0"/>
          </a:p>
          <a:p>
            <a:r>
              <a:rPr lang="en-US" dirty="0" smtClean="0"/>
              <a:t>Here the coordinating conjunction and connects two prepositional phrases </a:t>
            </a:r>
            <a:r>
              <a:rPr lang="en-US" dirty="0" smtClean="0">
                <a:solidFill>
                  <a:srgbClr val="002060"/>
                </a:solidFill>
              </a:rPr>
              <a:t>(off the pier and into the lake).</a:t>
            </a:r>
            <a:r>
              <a:rPr lang="en-US" dirty="0" smtClean="0"/>
              <a:t> Let us add the following rule to our grammar:</a:t>
            </a:r>
          </a:p>
          <a:p>
            <a:endParaRPr lang="en-US" dirty="0"/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PP -----&gt; PP  </a:t>
            </a:r>
            <a:r>
              <a:rPr lang="en-US" dirty="0" err="1" smtClean="0">
                <a:solidFill>
                  <a:srgbClr val="FF0000"/>
                </a:solidFill>
              </a:rPr>
              <a:t>C</a:t>
            </a:r>
            <a:r>
              <a:rPr lang="en-US" sz="1400" dirty="0" err="1" smtClean="0">
                <a:solidFill>
                  <a:srgbClr val="FF0000"/>
                </a:solidFill>
              </a:rPr>
              <a:t>co</a:t>
            </a:r>
            <a:r>
              <a:rPr lang="en-US" dirty="0" smtClean="0">
                <a:solidFill>
                  <a:srgbClr val="FF0000"/>
                </a:solidFill>
              </a:rPr>
              <a:t> PP</a:t>
            </a:r>
            <a:endParaRPr lang="ar-SA" dirty="0" smtClean="0">
              <a:solidFill>
                <a:srgbClr val="FF0000"/>
              </a:solidFill>
            </a:endParaRPr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840"/>
          <p:cNvSpPr/>
          <p:nvPr/>
        </p:nvSpPr>
        <p:spPr>
          <a:xfrm>
            <a:off x="401835" y="3098601"/>
            <a:ext cx="687587" cy="8931"/>
          </a:xfrm>
          <a:custGeom>
            <a:avLst/>
            <a:gdLst/>
            <a:ahLst/>
            <a:cxnLst/>
            <a:rect l="0" t="0" r="0" b="0"/>
            <a:pathLst>
              <a:path w="687587" h="8931">
                <a:moveTo>
                  <a:pt x="0" y="8930"/>
                </a:moveTo>
                <a:lnTo>
                  <a:pt x="18962" y="4189"/>
                </a:lnTo>
                <a:lnTo>
                  <a:pt x="26532" y="2793"/>
                </a:lnTo>
                <a:lnTo>
                  <a:pt x="33563" y="1862"/>
                </a:lnTo>
                <a:lnTo>
                  <a:pt x="40235" y="1241"/>
                </a:lnTo>
                <a:lnTo>
                  <a:pt x="50636" y="828"/>
                </a:lnTo>
                <a:lnTo>
                  <a:pt x="90741" y="245"/>
                </a:lnTo>
                <a:lnTo>
                  <a:pt x="506289" y="0"/>
                </a:lnTo>
                <a:lnTo>
                  <a:pt x="533979" y="992"/>
                </a:lnTo>
                <a:lnTo>
                  <a:pt x="558393" y="2646"/>
                </a:lnTo>
                <a:lnTo>
                  <a:pt x="580621" y="4741"/>
                </a:lnTo>
                <a:lnTo>
                  <a:pt x="598417" y="6137"/>
                </a:lnTo>
                <a:lnTo>
                  <a:pt x="613257" y="7068"/>
                </a:lnTo>
                <a:lnTo>
                  <a:pt x="626127" y="7689"/>
                </a:lnTo>
                <a:lnTo>
                  <a:pt x="651011" y="8378"/>
                </a:lnTo>
                <a:lnTo>
                  <a:pt x="687586" y="89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841"/>
          <p:cNvSpPr/>
          <p:nvPr/>
        </p:nvSpPr>
        <p:spPr>
          <a:xfrm>
            <a:off x="5098851" y="2778952"/>
            <a:ext cx="1687712" cy="24970"/>
          </a:xfrm>
          <a:custGeom>
            <a:avLst/>
            <a:gdLst/>
            <a:ahLst/>
            <a:cxnLst/>
            <a:rect l="0" t="0" r="0" b="0"/>
            <a:pathLst>
              <a:path w="1687712" h="24970">
                <a:moveTo>
                  <a:pt x="0" y="7110"/>
                </a:moveTo>
                <a:lnTo>
                  <a:pt x="18962" y="7110"/>
                </a:lnTo>
                <a:lnTo>
                  <a:pt x="28516" y="6118"/>
                </a:lnTo>
                <a:lnTo>
                  <a:pt x="38855" y="4464"/>
                </a:lnTo>
                <a:lnTo>
                  <a:pt x="49716" y="2370"/>
                </a:lnTo>
                <a:lnTo>
                  <a:pt x="65886" y="973"/>
                </a:lnTo>
                <a:lnTo>
                  <a:pt x="85596" y="42"/>
                </a:lnTo>
                <a:lnTo>
                  <a:pt x="130316" y="0"/>
                </a:lnTo>
                <a:lnTo>
                  <a:pt x="153354" y="1378"/>
                </a:lnTo>
                <a:lnTo>
                  <a:pt x="176650" y="3289"/>
                </a:lnTo>
                <a:lnTo>
                  <a:pt x="196150" y="4562"/>
                </a:lnTo>
                <a:lnTo>
                  <a:pt x="228399" y="5978"/>
                </a:lnTo>
                <a:lnTo>
                  <a:pt x="319254" y="6887"/>
                </a:lnTo>
                <a:lnTo>
                  <a:pt x="1460739" y="7110"/>
                </a:lnTo>
                <a:lnTo>
                  <a:pt x="1489763" y="8102"/>
                </a:lnTo>
                <a:lnTo>
                  <a:pt x="1513082" y="9756"/>
                </a:lnTo>
                <a:lnTo>
                  <a:pt x="1532596" y="11851"/>
                </a:lnTo>
                <a:lnTo>
                  <a:pt x="1551559" y="13247"/>
                </a:lnTo>
                <a:lnTo>
                  <a:pt x="1570154" y="14178"/>
                </a:lnTo>
                <a:lnTo>
                  <a:pt x="1616830" y="15488"/>
                </a:lnTo>
                <a:lnTo>
                  <a:pt x="1628551" y="15672"/>
                </a:lnTo>
                <a:lnTo>
                  <a:pt x="1640333" y="16787"/>
                </a:lnTo>
                <a:lnTo>
                  <a:pt x="1652157" y="18522"/>
                </a:lnTo>
                <a:lnTo>
                  <a:pt x="1687711" y="2496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842"/>
          <p:cNvSpPr/>
          <p:nvPr/>
        </p:nvSpPr>
        <p:spPr>
          <a:xfrm>
            <a:off x="2223492" y="3321843"/>
            <a:ext cx="228388" cy="98228"/>
          </a:xfrm>
          <a:custGeom>
            <a:avLst/>
            <a:gdLst/>
            <a:ahLst/>
            <a:cxnLst/>
            <a:rect l="0" t="0" r="0" b="0"/>
            <a:pathLst>
              <a:path w="228388" h="98228">
                <a:moveTo>
                  <a:pt x="223242" y="0"/>
                </a:moveTo>
                <a:lnTo>
                  <a:pt x="228387" y="0"/>
                </a:lnTo>
                <a:lnTo>
                  <a:pt x="219375" y="0"/>
                </a:lnTo>
                <a:lnTo>
                  <a:pt x="216695" y="992"/>
                </a:lnTo>
                <a:lnTo>
                  <a:pt x="213916" y="2646"/>
                </a:lnTo>
                <a:lnTo>
                  <a:pt x="211072" y="4741"/>
                </a:lnTo>
                <a:lnTo>
                  <a:pt x="207191" y="6137"/>
                </a:lnTo>
                <a:lnTo>
                  <a:pt x="202619" y="7068"/>
                </a:lnTo>
                <a:lnTo>
                  <a:pt x="197587" y="7689"/>
                </a:lnTo>
                <a:lnTo>
                  <a:pt x="193240" y="9095"/>
                </a:lnTo>
                <a:lnTo>
                  <a:pt x="189350" y="11024"/>
                </a:lnTo>
                <a:lnTo>
                  <a:pt x="185765" y="13303"/>
                </a:lnTo>
                <a:lnTo>
                  <a:pt x="181390" y="15814"/>
                </a:lnTo>
                <a:lnTo>
                  <a:pt x="171237" y="21250"/>
                </a:lnTo>
                <a:lnTo>
                  <a:pt x="144884" y="34629"/>
                </a:lnTo>
                <a:lnTo>
                  <a:pt x="136277" y="37969"/>
                </a:lnTo>
                <a:lnTo>
                  <a:pt x="128554" y="40195"/>
                </a:lnTo>
                <a:lnTo>
                  <a:pt x="121422" y="41680"/>
                </a:lnTo>
                <a:lnTo>
                  <a:pt x="114682" y="43662"/>
                </a:lnTo>
                <a:lnTo>
                  <a:pt x="108205" y="45975"/>
                </a:lnTo>
                <a:lnTo>
                  <a:pt x="101902" y="48510"/>
                </a:lnTo>
                <a:lnTo>
                  <a:pt x="92739" y="53176"/>
                </a:lnTo>
                <a:lnTo>
                  <a:pt x="81670" y="59263"/>
                </a:lnTo>
                <a:lnTo>
                  <a:pt x="69329" y="66298"/>
                </a:lnTo>
                <a:lnTo>
                  <a:pt x="58126" y="71980"/>
                </a:lnTo>
                <a:lnTo>
                  <a:pt x="47680" y="76760"/>
                </a:lnTo>
                <a:lnTo>
                  <a:pt x="37740" y="80939"/>
                </a:lnTo>
                <a:lnTo>
                  <a:pt x="21403" y="88228"/>
                </a:lnTo>
                <a:lnTo>
                  <a:pt x="0" y="9822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843"/>
          <p:cNvSpPr/>
          <p:nvPr/>
        </p:nvSpPr>
        <p:spPr>
          <a:xfrm>
            <a:off x="2241351" y="3402210"/>
            <a:ext cx="205384" cy="53580"/>
          </a:xfrm>
          <a:custGeom>
            <a:avLst/>
            <a:gdLst/>
            <a:ahLst/>
            <a:cxnLst/>
            <a:rect l="0" t="0" r="0" b="0"/>
            <a:pathLst>
              <a:path w="205384" h="53580">
                <a:moveTo>
                  <a:pt x="205383" y="0"/>
                </a:moveTo>
                <a:lnTo>
                  <a:pt x="195902" y="0"/>
                </a:lnTo>
                <a:lnTo>
                  <a:pt x="192117" y="993"/>
                </a:lnTo>
                <a:lnTo>
                  <a:pt x="188602" y="2646"/>
                </a:lnTo>
                <a:lnTo>
                  <a:pt x="185265" y="4741"/>
                </a:lnTo>
                <a:lnTo>
                  <a:pt x="182050" y="7129"/>
                </a:lnTo>
                <a:lnTo>
                  <a:pt x="178913" y="9714"/>
                </a:lnTo>
                <a:lnTo>
                  <a:pt x="175830" y="12430"/>
                </a:lnTo>
                <a:lnTo>
                  <a:pt x="171791" y="14239"/>
                </a:lnTo>
                <a:lnTo>
                  <a:pt x="167113" y="15446"/>
                </a:lnTo>
                <a:lnTo>
                  <a:pt x="162010" y="16251"/>
                </a:lnTo>
                <a:lnTo>
                  <a:pt x="154640" y="17780"/>
                </a:lnTo>
                <a:lnTo>
                  <a:pt x="135867" y="22124"/>
                </a:lnTo>
                <a:lnTo>
                  <a:pt x="126297" y="24671"/>
                </a:lnTo>
                <a:lnTo>
                  <a:pt x="97614" y="32997"/>
                </a:lnTo>
                <a:lnTo>
                  <a:pt x="75796" y="38809"/>
                </a:lnTo>
                <a:lnTo>
                  <a:pt x="66405" y="41748"/>
                </a:lnTo>
                <a:lnTo>
                  <a:pt x="58161" y="44699"/>
                </a:lnTo>
                <a:lnTo>
                  <a:pt x="50680" y="47659"/>
                </a:lnTo>
                <a:lnTo>
                  <a:pt x="42716" y="49632"/>
                </a:lnTo>
                <a:lnTo>
                  <a:pt x="34431" y="50948"/>
                </a:lnTo>
                <a:lnTo>
                  <a:pt x="16486" y="52799"/>
                </a:lnTo>
                <a:lnTo>
                  <a:pt x="0" y="5357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844"/>
          <p:cNvSpPr/>
          <p:nvPr/>
        </p:nvSpPr>
        <p:spPr>
          <a:xfrm>
            <a:off x="2286000" y="3325628"/>
            <a:ext cx="160735" cy="27026"/>
          </a:xfrm>
          <a:custGeom>
            <a:avLst/>
            <a:gdLst/>
            <a:ahLst/>
            <a:cxnLst/>
            <a:rect l="0" t="0" r="0" b="0"/>
            <a:pathLst>
              <a:path w="160735" h="27026">
                <a:moveTo>
                  <a:pt x="160734" y="5145"/>
                </a:moveTo>
                <a:lnTo>
                  <a:pt x="146512" y="405"/>
                </a:lnTo>
                <a:lnTo>
                  <a:pt x="140339" y="0"/>
                </a:lnTo>
                <a:lnTo>
                  <a:pt x="134239" y="723"/>
                </a:lnTo>
                <a:lnTo>
                  <a:pt x="128188" y="2197"/>
                </a:lnTo>
                <a:lnTo>
                  <a:pt x="121177" y="4172"/>
                </a:lnTo>
                <a:lnTo>
                  <a:pt x="105450" y="9012"/>
                </a:lnTo>
                <a:lnTo>
                  <a:pt x="94112" y="11692"/>
                </a:lnTo>
                <a:lnTo>
                  <a:pt x="80601" y="14470"/>
                </a:lnTo>
                <a:lnTo>
                  <a:pt x="65640" y="17315"/>
                </a:lnTo>
                <a:lnTo>
                  <a:pt x="38434" y="23122"/>
                </a:lnTo>
                <a:lnTo>
                  <a:pt x="25622" y="26059"/>
                </a:lnTo>
                <a:lnTo>
                  <a:pt x="17081" y="27025"/>
                </a:lnTo>
                <a:lnTo>
                  <a:pt x="11387" y="26677"/>
                </a:lnTo>
                <a:lnTo>
                  <a:pt x="0" y="2300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845"/>
          <p:cNvSpPr/>
          <p:nvPr/>
        </p:nvSpPr>
        <p:spPr>
          <a:xfrm>
            <a:off x="2143391" y="3020016"/>
            <a:ext cx="122835" cy="123179"/>
          </a:xfrm>
          <a:custGeom>
            <a:avLst/>
            <a:gdLst/>
            <a:ahLst/>
            <a:cxnLst/>
            <a:rect l="0" t="0" r="0" b="0"/>
            <a:pathLst>
              <a:path w="122835" h="123179">
                <a:moveTo>
                  <a:pt x="89030" y="25007"/>
                </a:moveTo>
                <a:lnTo>
                  <a:pt x="79550" y="20267"/>
                </a:lnTo>
                <a:lnTo>
                  <a:pt x="75765" y="18870"/>
                </a:lnTo>
                <a:lnTo>
                  <a:pt x="72249" y="17939"/>
                </a:lnTo>
                <a:lnTo>
                  <a:pt x="64218" y="16445"/>
                </a:lnTo>
                <a:lnTo>
                  <a:pt x="60474" y="16241"/>
                </a:lnTo>
                <a:lnTo>
                  <a:pt x="58087" y="16186"/>
                </a:lnTo>
                <a:lnTo>
                  <a:pt x="54511" y="18134"/>
                </a:lnTo>
                <a:lnTo>
                  <a:pt x="50142" y="21417"/>
                </a:lnTo>
                <a:lnTo>
                  <a:pt x="45245" y="25590"/>
                </a:lnTo>
                <a:lnTo>
                  <a:pt x="40989" y="28372"/>
                </a:lnTo>
                <a:lnTo>
                  <a:pt x="37159" y="30227"/>
                </a:lnTo>
                <a:lnTo>
                  <a:pt x="33614" y="31464"/>
                </a:lnTo>
                <a:lnTo>
                  <a:pt x="30258" y="33280"/>
                </a:lnTo>
                <a:lnTo>
                  <a:pt x="27028" y="35483"/>
                </a:lnTo>
                <a:lnTo>
                  <a:pt x="23883" y="37945"/>
                </a:lnTo>
                <a:lnTo>
                  <a:pt x="19802" y="41569"/>
                </a:lnTo>
                <a:lnTo>
                  <a:pt x="9976" y="50889"/>
                </a:lnTo>
                <a:lnTo>
                  <a:pt x="6562" y="55160"/>
                </a:lnTo>
                <a:lnTo>
                  <a:pt x="4286" y="59000"/>
                </a:lnTo>
                <a:lnTo>
                  <a:pt x="2768" y="62552"/>
                </a:lnTo>
                <a:lnTo>
                  <a:pt x="1757" y="65912"/>
                </a:lnTo>
                <a:lnTo>
                  <a:pt x="1082" y="69144"/>
                </a:lnTo>
                <a:lnTo>
                  <a:pt x="633" y="72291"/>
                </a:lnTo>
                <a:lnTo>
                  <a:pt x="333" y="75381"/>
                </a:lnTo>
                <a:lnTo>
                  <a:pt x="133" y="78434"/>
                </a:lnTo>
                <a:lnTo>
                  <a:pt x="0" y="81461"/>
                </a:lnTo>
                <a:lnTo>
                  <a:pt x="903" y="84471"/>
                </a:lnTo>
                <a:lnTo>
                  <a:pt x="2498" y="87470"/>
                </a:lnTo>
                <a:lnTo>
                  <a:pt x="4553" y="90461"/>
                </a:lnTo>
                <a:lnTo>
                  <a:pt x="7907" y="94440"/>
                </a:lnTo>
                <a:lnTo>
                  <a:pt x="12128" y="99077"/>
                </a:lnTo>
                <a:lnTo>
                  <a:pt x="24903" y="112438"/>
                </a:lnTo>
                <a:lnTo>
                  <a:pt x="28420" y="116037"/>
                </a:lnTo>
                <a:lnTo>
                  <a:pt x="31756" y="118436"/>
                </a:lnTo>
                <a:lnTo>
                  <a:pt x="34972" y="120035"/>
                </a:lnTo>
                <a:lnTo>
                  <a:pt x="38109" y="121101"/>
                </a:lnTo>
                <a:lnTo>
                  <a:pt x="41192" y="121812"/>
                </a:lnTo>
                <a:lnTo>
                  <a:pt x="44240" y="122286"/>
                </a:lnTo>
                <a:lnTo>
                  <a:pt x="47264" y="122602"/>
                </a:lnTo>
                <a:lnTo>
                  <a:pt x="51264" y="122812"/>
                </a:lnTo>
                <a:lnTo>
                  <a:pt x="61000" y="123046"/>
                </a:lnTo>
                <a:lnTo>
                  <a:pt x="77639" y="123178"/>
                </a:lnTo>
                <a:lnTo>
                  <a:pt x="83420" y="122204"/>
                </a:lnTo>
                <a:lnTo>
                  <a:pt x="89259" y="120563"/>
                </a:lnTo>
                <a:lnTo>
                  <a:pt x="95136" y="118477"/>
                </a:lnTo>
                <a:lnTo>
                  <a:pt x="100046" y="116094"/>
                </a:lnTo>
                <a:lnTo>
                  <a:pt x="104312" y="113513"/>
                </a:lnTo>
                <a:lnTo>
                  <a:pt x="108148" y="110800"/>
                </a:lnTo>
                <a:lnTo>
                  <a:pt x="111697" y="107999"/>
                </a:lnTo>
                <a:lnTo>
                  <a:pt x="115056" y="105140"/>
                </a:lnTo>
                <a:lnTo>
                  <a:pt x="118287" y="102241"/>
                </a:lnTo>
                <a:lnTo>
                  <a:pt x="120441" y="99317"/>
                </a:lnTo>
                <a:lnTo>
                  <a:pt x="121877" y="96375"/>
                </a:lnTo>
                <a:lnTo>
                  <a:pt x="122834" y="93421"/>
                </a:lnTo>
                <a:lnTo>
                  <a:pt x="122480" y="87484"/>
                </a:lnTo>
                <a:lnTo>
                  <a:pt x="121252" y="79557"/>
                </a:lnTo>
                <a:lnTo>
                  <a:pt x="119441" y="70303"/>
                </a:lnTo>
                <a:lnTo>
                  <a:pt x="118234" y="62150"/>
                </a:lnTo>
                <a:lnTo>
                  <a:pt x="117429" y="54730"/>
                </a:lnTo>
                <a:lnTo>
                  <a:pt x="116893" y="47799"/>
                </a:lnTo>
                <a:lnTo>
                  <a:pt x="115543" y="42186"/>
                </a:lnTo>
                <a:lnTo>
                  <a:pt x="113651" y="37452"/>
                </a:lnTo>
                <a:lnTo>
                  <a:pt x="111397" y="33304"/>
                </a:lnTo>
                <a:lnTo>
                  <a:pt x="108902" y="29546"/>
                </a:lnTo>
                <a:lnTo>
                  <a:pt x="106247" y="26049"/>
                </a:lnTo>
                <a:lnTo>
                  <a:pt x="103485" y="22725"/>
                </a:lnTo>
                <a:lnTo>
                  <a:pt x="99659" y="19517"/>
                </a:lnTo>
                <a:lnTo>
                  <a:pt x="95124" y="16386"/>
                </a:lnTo>
                <a:lnTo>
                  <a:pt x="90116" y="13306"/>
                </a:lnTo>
                <a:lnTo>
                  <a:pt x="85785" y="10261"/>
                </a:lnTo>
                <a:lnTo>
                  <a:pt x="81906" y="7239"/>
                </a:lnTo>
                <a:lnTo>
                  <a:pt x="78328" y="4232"/>
                </a:lnTo>
                <a:lnTo>
                  <a:pt x="73958" y="2227"/>
                </a:lnTo>
                <a:lnTo>
                  <a:pt x="69060" y="891"/>
                </a:lnTo>
                <a:lnTo>
                  <a:pt x="63811" y="0"/>
                </a:lnTo>
                <a:lnTo>
                  <a:pt x="60311" y="398"/>
                </a:lnTo>
                <a:lnTo>
                  <a:pt x="57978" y="1656"/>
                </a:lnTo>
                <a:lnTo>
                  <a:pt x="56422" y="3486"/>
                </a:lnTo>
                <a:lnTo>
                  <a:pt x="54393" y="4707"/>
                </a:lnTo>
                <a:lnTo>
                  <a:pt x="52048" y="5520"/>
                </a:lnTo>
                <a:lnTo>
                  <a:pt x="44382" y="714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846"/>
          <p:cNvSpPr/>
          <p:nvPr/>
        </p:nvSpPr>
        <p:spPr>
          <a:xfrm>
            <a:off x="2313286" y="2928973"/>
            <a:ext cx="115590" cy="330363"/>
          </a:xfrm>
          <a:custGeom>
            <a:avLst/>
            <a:gdLst/>
            <a:ahLst/>
            <a:cxnLst/>
            <a:rect l="0" t="0" r="0" b="0"/>
            <a:pathLst>
              <a:path w="115590" h="330363">
                <a:moveTo>
                  <a:pt x="88799" y="35683"/>
                </a:moveTo>
                <a:lnTo>
                  <a:pt x="88799" y="20306"/>
                </a:lnTo>
                <a:lnTo>
                  <a:pt x="86154" y="16281"/>
                </a:lnTo>
                <a:lnTo>
                  <a:pt x="81111" y="10353"/>
                </a:lnTo>
                <a:lnTo>
                  <a:pt x="77775" y="6897"/>
                </a:lnTo>
                <a:lnTo>
                  <a:pt x="75497" y="4586"/>
                </a:lnTo>
                <a:lnTo>
                  <a:pt x="72986" y="3045"/>
                </a:lnTo>
                <a:lnTo>
                  <a:pt x="70320" y="2018"/>
                </a:lnTo>
                <a:lnTo>
                  <a:pt x="67550" y="1333"/>
                </a:lnTo>
                <a:lnTo>
                  <a:pt x="64711" y="877"/>
                </a:lnTo>
                <a:lnTo>
                  <a:pt x="61827" y="573"/>
                </a:lnTo>
                <a:lnTo>
                  <a:pt x="58911" y="370"/>
                </a:lnTo>
                <a:lnTo>
                  <a:pt x="54983" y="235"/>
                </a:lnTo>
                <a:lnTo>
                  <a:pt x="38216" y="0"/>
                </a:lnTo>
                <a:lnTo>
                  <a:pt x="35233" y="1972"/>
                </a:lnTo>
                <a:lnTo>
                  <a:pt x="31261" y="5271"/>
                </a:lnTo>
                <a:lnTo>
                  <a:pt x="26628" y="9456"/>
                </a:lnTo>
                <a:lnTo>
                  <a:pt x="23539" y="13237"/>
                </a:lnTo>
                <a:lnTo>
                  <a:pt x="20108" y="20085"/>
                </a:lnTo>
                <a:lnTo>
                  <a:pt x="15936" y="31727"/>
                </a:lnTo>
                <a:lnTo>
                  <a:pt x="5174" y="63454"/>
                </a:lnTo>
                <a:lnTo>
                  <a:pt x="3284" y="71064"/>
                </a:lnTo>
                <a:lnTo>
                  <a:pt x="2023" y="78122"/>
                </a:lnTo>
                <a:lnTo>
                  <a:pt x="1183" y="84812"/>
                </a:lnTo>
                <a:lnTo>
                  <a:pt x="623" y="91256"/>
                </a:lnTo>
                <a:lnTo>
                  <a:pt x="250" y="97536"/>
                </a:lnTo>
                <a:lnTo>
                  <a:pt x="0" y="103707"/>
                </a:lnTo>
                <a:lnTo>
                  <a:pt x="827" y="111790"/>
                </a:lnTo>
                <a:lnTo>
                  <a:pt x="2370" y="121148"/>
                </a:lnTo>
                <a:lnTo>
                  <a:pt x="4391" y="131355"/>
                </a:lnTo>
                <a:lnTo>
                  <a:pt x="6730" y="140144"/>
                </a:lnTo>
                <a:lnTo>
                  <a:pt x="9282" y="147988"/>
                </a:lnTo>
                <a:lnTo>
                  <a:pt x="11975" y="155201"/>
                </a:lnTo>
                <a:lnTo>
                  <a:pt x="14763" y="163979"/>
                </a:lnTo>
                <a:lnTo>
                  <a:pt x="20506" y="184315"/>
                </a:lnTo>
                <a:lnTo>
                  <a:pt x="23427" y="193310"/>
                </a:lnTo>
                <a:lnTo>
                  <a:pt x="26366" y="201291"/>
                </a:lnTo>
                <a:lnTo>
                  <a:pt x="29318" y="208596"/>
                </a:lnTo>
                <a:lnTo>
                  <a:pt x="32278" y="215450"/>
                </a:lnTo>
                <a:lnTo>
                  <a:pt x="38213" y="228358"/>
                </a:lnTo>
                <a:lnTo>
                  <a:pt x="41184" y="233586"/>
                </a:lnTo>
                <a:lnTo>
                  <a:pt x="44158" y="238064"/>
                </a:lnTo>
                <a:lnTo>
                  <a:pt x="47132" y="242041"/>
                </a:lnTo>
                <a:lnTo>
                  <a:pt x="77445" y="286237"/>
                </a:lnTo>
                <a:lnTo>
                  <a:pt x="83214" y="294001"/>
                </a:lnTo>
                <a:lnTo>
                  <a:pt x="88052" y="300168"/>
                </a:lnTo>
                <a:lnTo>
                  <a:pt x="92270" y="305272"/>
                </a:lnTo>
                <a:lnTo>
                  <a:pt x="96074" y="309667"/>
                </a:lnTo>
                <a:lnTo>
                  <a:pt x="99602" y="313589"/>
                </a:lnTo>
                <a:lnTo>
                  <a:pt x="106169" y="320592"/>
                </a:lnTo>
                <a:lnTo>
                  <a:pt x="115589" y="33036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847"/>
          <p:cNvSpPr/>
          <p:nvPr/>
        </p:nvSpPr>
        <p:spPr>
          <a:xfrm>
            <a:off x="2455786" y="2965148"/>
            <a:ext cx="107035" cy="267399"/>
          </a:xfrm>
          <a:custGeom>
            <a:avLst/>
            <a:gdLst/>
            <a:ahLst/>
            <a:cxnLst/>
            <a:rect l="0" t="0" r="0" b="0"/>
            <a:pathLst>
              <a:path w="107035" h="267399">
                <a:moveTo>
                  <a:pt x="71315" y="44156"/>
                </a:moveTo>
                <a:lnTo>
                  <a:pt x="71315" y="34676"/>
                </a:lnTo>
                <a:lnTo>
                  <a:pt x="70323" y="30890"/>
                </a:lnTo>
                <a:lnTo>
                  <a:pt x="68669" y="27375"/>
                </a:lnTo>
                <a:lnTo>
                  <a:pt x="63627" y="19344"/>
                </a:lnTo>
                <a:lnTo>
                  <a:pt x="60291" y="15600"/>
                </a:lnTo>
                <a:lnTo>
                  <a:pt x="55501" y="10628"/>
                </a:lnTo>
                <a:lnTo>
                  <a:pt x="50066" y="5112"/>
                </a:lnTo>
                <a:lnTo>
                  <a:pt x="47227" y="3244"/>
                </a:lnTo>
                <a:lnTo>
                  <a:pt x="44342" y="1998"/>
                </a:lnTo>
                <a:lnTo>
                  <a:pt x="41427" y="1168"/>
                </a:lnTo>
                <a:lnTo>
                  <a:pt x="38491" y="615"/>
                </a:lnTo>
                <a:lnTo>
                  <a:pt x="35542" y="246"/>
                </a:lnTo>
                <a:lnTo>
                  <a:pt x="32583" y="0"/>
                </a:lnTo>
                <a:lnTo>
                  <a:pt x="29619" y="828"/>
                </a:lnTo>
                <a:lnTo>
                  <a:pt x="26651" y="2372"/>
                </a:lnTo>
                <a:lnTo>
                  <a:pt x="23679" y="4394"/>
                </a:lnTo>
                <a:lnTo>
                  <a:pt x="20706" y="5742"/>
                </a:lnTo>
                <a:lnTo>
                  <a:pt x="17732" y="6640"/>
                </a:lnTo>
                <a:lnTo>
                  <a:pt x="14757" y="7239"/>
                </a:lnTo>
                <a:lnTo>
                  <a:pt x="12774" y="8631"/>
                </a:lnTo>
                <a:lnTo>
                  <a:pt x="11452" y="10551"/>
                </a:lnTo>
                <a:lnTo>
                  <a:pt x="8990" y="16322"/>
                </a:lnTo>
                <a:lnTo>
                  <a:pt x="4589" y="25502"/>
                </a:lnTo>
                <a:lnTo>
                  <a:pt x="3018" y="31720"/>
                </a:lnTo>
                <a:lnTo>
                  <a:pt x="1972" y="38842"/>
                </a:lnTo>
                <a:lnTo>
                  <a:pt x="1274" y="46567"/>
                </a:lnTo>
                <a:lnTo>
                  <a:pt x="808" y="58662"/>
                </a:lnTo>
                <a:lnTo>
                  <a:pt x="0" y="123959"/>
                </a:lnTo>
                <a:lnTo>
                  <a:pt x="952" y="131093"/>
                </a:lnTo>
                <a:lnTo>
                  <a:pt x="2578" y="136840"/>
                </a:lnTo>
                <a:lnTo>
                  <a:pt x="4654" y="141664"/>
                </a:lnTo>
                <a:lnTo>
                  <a:pt x="6039" y="146865"/>
                </a:lnTo>
                <a:lnTo>
                  <a:pt x="6961" y="152316"/>
                </a:lnTo>
                <a:lnTo>
                  <a:pt x="7577" y="157935"/>
                </a:lnTo>
                <a:lnTo>
                  <a:pt x="9972" y="164657"/>
                </a:lnTo>
                <a:lnTo>
                  <a:pt x="13552" y="172115"/>
                </a:lnTo>
                <a:lnTo>
                  <a:pt x="17924" y="180064"/>
                </a:lnTo>
                <a:lnTo>
                  <a:pt x="21830" y="186355"/>
                </a:lnTo>
                <a:lnTo>
                  <a:pt x="25427" y="191541"/>
                </a:lnTo>
                <a:lnTo>
                  <a:pt x="28816" y="195991"/>
                </a:lnTo>
                <a:lnTo>
                  <a:pt x="32069" y="199950"/>
                </a:lnTo>
                <a:lnTo>
                  <a:pt x="35229" y="203581"/>
                </a:lnTo>
                <a:lnTo>
                  <a:pt x="38328" y="206994"/>
                </a:lnTo>
                <a:lnTo>
                  <a:pt x="44417" y="213432"/>
                </a:lnTo>
                <a:lnTo>
                  <a:pt x="56411" y="225650"/>
                </a:lnTo>
                <a:lnTo>
                  <a:pt x="62371" y="230636"/>
                </a:lnTo>
                <a:lnTo>
                  <a:pt x="92615" y="254216"/>
                </a:lnTo>
                <a:lnTo>
                  <a:pt x="95437" y="256625"/>
                </a:lnTo>
                <a:lnTo>
                  <a:pt x="98310" y="259224"/>
                </a:lnTo>
                <a:lnTo>
                  <a:pt x="107034" y="26739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848"/>
          <p:cNvSpPr/>
          <p:nvPr/>
        </p:nvSpPr>
        <p:spPr>
          <a:xfrm>
            <a:off x="2294929" y="3134320"/>
            <a:ext cx="312540" cy="26790"/>
          </a:xfrm>
          <a:custGeom>
            <a:avLst/>
            <a:gdLst/>
            <a:ahLst/>
            <a:cxnLst/>
            <a:rect l="0" t="0" r="0" b="0"/>
            <a:pathLst>
              <a:path w="312540" h="26790">
                <a:moveTo>
                  <a:pt x="312539" y="0"/>
                </a:moveTo>
                <a:lnTo>
                  <a:pt x="257222" y="0"/>
                </a:lnTo>
                <a:lnTo>
                  <a:pt x="251849" y="992"/>
                </a:lnTo>
                <a:lnTo>
                  <a:pt x="245290" y="2646"/>
                </a:lnTo>
                <a:lnTo>
                  <a:pt x="237941" y="4740"/>
                </a:lnTo>
                <a:lnTo>
                  <a:pt x="231057" y="6137"/>
                </a:lnTo>
                <a:lnTo>
                  <a:pt x="224483" y="7068"/>
                </a:lnTo>
                <a:lnTo>
                  <a:pt x="218117" y="7688"/>
                </a:lnTo>
                <a:lnTo>
                  <a:pt x="210895" y="9094"/>
                </a:lnTo>
                <a:lnTo>
                  <a:pt x="203105" y="11024"/>
                </a:lnTo>
                <a:lnTo>
                  <a:pt x="194935" y="13302"/>
                </a:lnTo>
                <a:lnTo>
                  <a:pt x="179566" y="15813"/>
                </a:lnTo>
                <a:lnTo>
                  <a:pt x="136031" y="21249"/>
                </a:lnTo>
                <a:lnTo>
                  <a:pt x="116484" y="23096"/>
                </a:lnTo>
                <a:lnTo>
                  <a:pt x="99484" y="24327"/>
                </a:lnTo>
                <a:lnTo>
                  <a:pt x="71004" y="25695"/>
                </a:lnTo>
                <a:lnTo>
                  <a:pt x="59243" y="26059"/>
                </a:lnTo>
                <a:lnTo>
                  <a:pt x="0" y="2678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849"/>
          <p:cNvSpPr/>
          <p:nvPr/>
        </p:nvSpPr>
        <p:spPr>
          <a:xfrm>
            <a:off x="2303859" y="3537509"/>
            <a:ext cx="830462" cy="25405"/>
          </a:xfrm>
          <a:custGeom>
            <a:avLst/>
            <a:gdLst/>
            <a:ahLst/>
            <a:cxnLst/>
            <a:rect l="0" t="0" r="0" b="0"/>
            <a:pathLst>
              <a:path w="830462" h="25405">
                <a:moveTo>
                  <a:pt x="0" y="16506"/>
                </a:moveTo>
                <a:lnTo>
                  <a:pt x="110494" y="16506"/>
                </a:lnTo>
                <a:lnTo>
                  <a:pt x="117319" y="17498"/>
                </a:lnTo>
                <a:lnTo>
                  <a:pt x="123853" y="19152"/>
                </a:lnTo>
                <a:lnTo>
                  <a:pt x="130194" y="21247"/>
                </a:lnTo>
                <a:lnTo>
                  <a:pt x="135413" y="22643"/>
                </a:lnTo>
                <a:lnTo>
                  <a:pt x="139885" y="23574"/>
                </a:lnTo>
                <a:lnTo>
                  <a:pt x="143858" y="24194"/>
                </a:lnTo>
                <a:lnTo>
                  <a:pt x="166794" y="24884"/>
                </a:lnTo>
                <a:lnTo>
                  <a:pt x="279053" y="25404"/>
                </a:lnTo>
                <a:lnTo>
                  <a:pt x="297160" y="24422"/>
                </a:lnTo>
                <a:lnTo>
                  <a:pt x="310224" y="22776"/>
                </a:lnTo>
                <a:lnTo>
                  <a:pt x="319925" y="20686"/>
                </a:lnTo>
                <a:lnTo>
                  <a:pt x="331354" y="19292"/>
                </a:lnTo>
                <a:lnTo>
                  <a:pt x="343934" y="18364"/>
                </a:lnTo>
                <a:lnTo>
                  <a:pt x="368164" y="17332"/>
                </a:lnTo>
                <a:lnTo>
                  <a:pt x="385548" y="16873"/>
                </a:lnTo>
                <a:lnTo>
                  <a:pt x="397922" y="15758"/>
                </a:lnTo>
                <a:lnTo>
                  <a:pt x="430193" y="11875"/>
                </a:lnTo>
                <a:lnTo>
                  <a:pt x="447530" y="10442"/>
                </a:lnTo>
                <a:lnTo>
                  <a:pt x="465041" y="9487"/>
                </a:lnTo>
                <a:lnTo>
                  <a:pt x="482668" y="8850"/>
                </a:lnTo>
                <a:lnTo>
                  <a:pt x="501364" y="7433"/>
                </a:lnTo>
                <a:lnTo>
                  <a:pt x="520774" y="5497"/>
                </a:lnTo>
                <a:lnTo>
                  <a:pt x="540659" y="3213"/>
                </a:lnTo>
                <a:lnTo>
                  <a:pt x="565822" y="1691"/>
                </a:lnTo>
                <a:lnTo>
                  <a:pt x="625531" y="0"/>
                </a:lnTo>
                <a:lnTo>
                  <a:pt x="655146" y="541"/>
                </a:lnTo>
                <a:lnTo>
                  <a:pt x="683819" y="1894"/>
                </a:lnTo>
                <a:lnTo>
                  <a:pt x="756074" y="6454"/>
                </a:lnTo>
                <a:lnTo>
                  <a:pt x="775458" y="7244"/>
                </a:lnTo>
                <a:lnTo>
                  <a:pt x="797972" y="7568"/>
                </a:lnTo>
                <a:lnTo>
                  <a:pt x="802849" y="8563"/>
                </a:lnTo>
                <a:lnTo>
                  <a:pt x="809076" y="10219"/>
                </a:lnTo>
                <a:lnTo>
                  <a:pt x="830461" y="1650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850"/>
          <p:cNvSpPr/>
          <p:nvPr/>
        </p:nvSpPr>
        <p:spPr>
          <a:xfrm>
            <a:off x="3812976" y="3545095"/>
            <a:ext cx="1223368" cy="26781"/>
          </a:xfrm>
          <a:custGeom>
            <a:avLst/>
            <a:gdLst/>
            <a:ahLst/>
            <a:cxnLst/>
            <a:rect l="0" t="0" r="0" b="0"/>
            <a:pathLst>
              <a:path w="1223368" h="26781">
                <a:moveTo>
                  <a:pt x="0" y="17850"/>
                </a:moveTo>
                <a:lnTo>
                  <a:pt x="87642" y="17850"/>
                </a:lnTo>
                <a:lnTo>
                  <a:pt x="97124" y="16858"/>
                </a:lnTo>
                <a:lnTo>
                  <a:pt x="123533" y="13109"/>
                </a:lnTo>
                <a:lnTo>
                  <a:pt x="139902" y="11713"/>
                </a:lnTo>
                <a:lnTo>
                  <a:pt x="157761" y="10782"/>
                </a:lnTo>
                <a:lnTo>
                  <a:pt x="205494" y="9472"/>
                </a:lnTo>
                <a:lnTo>
                  <a:pt x="217363" y="9288"/>
                </a:lnTo>
                <a:lnTo>
                  <a:pt x="234206" y="8173"/>
                </a:lnTo>
                <a:lnTo>
                  <a:pt x="276732" y="4289"/>
                </a:lnTo>
                <a:lnTo>
                  <a:pt x="306527" y="2856"/>
                </a:lnTo>
                <a:lnTo>
                  <a:pt x="407662" y="840"/>
                </a:lnTo>
                <a:lnTo>
                  <a:pt x="589520" y="0"/>
                </a:lnTo>
                <a:lnTo>
                  <a:pt x="605341" y="989"/>
                </a:lnTo>
                <a:lnTo>
                  <a:pt x="622834" y="2641"/>
                </a:lnTo>
                <a:lnTo>
                  <a:pt x="641442" y="4734"/>
                </a:lnTo>
                <a:lnTo>
                  <a:pt x="657815" y="6129"/>
                </a:lnTo>
                <a:lnTo>
                  <a:pt x="672700" y="7060"/>
                </a:lnTo>
                <a:lnTo>
                  <a:pt x="698829" y="8093"/>
                </a:lnTo>
                <a:lnTo>
                  <a:pt x="731266" y="8675"/>
                </a:lnTo>
                <a:lnTo>
                  <a:pt x="803275" y="8888"/>
                </a:lnTo>
                <a:lnTo>
                  <a:pt x="823251" y="9891"/>
                </a:lnTo>
                <a:lnTo>
                  <a:pt x="844506" y="11552"/>
                </a:lnTo>
                <a:lnTo>
                  <a:pt x="866613" y="13651"/>
                </a:lnTo>
                <a:lnTo>
                  <a:pt x="894250" y="15051"/>
                </a:lnTo>
                <a:lnTo>
                  <a:pt x="959354" y="16606"/>
                </a:lnTo>
                <a:lnTo>
                  <a:pt x="1207120" y="17846"/>
                </a:lnTo>
                <a:lnTo>
                  <a:pt x="1223367" y="2678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851"/>
          <p:cNvSpPr/>
          <p:nvPr/>
        </p:nvSpPr>
        <p:spPr>
          <a:xfrm>
            <a:off x="4688085" y="2928959"/>
            <a:ext cx="124859" cy="257337"/>
          </a:xfrm>
          <a:custGeom>
            <a:avLst/>
            <a:gdLst/>
            <a:ahLst/>
            <a:cxnLst/>
            <a:rect l="0" t="0" r="0" b="0"/>
            <a:pathLst>
              <a:path w="124859" h="257337">
                <a:moveTo>
                  <a:pt x="0" y="35697"/>
                </a:moveTo>
                <a:lnTo>
                  <a:pt x="0" y="52866"/>
                </a:lnTo>
                <a:lnTo>
                  <a:pt x="993" y="57065"/>
                </a:lnTo>
                <a:lnTo>
                  <a:pt x="4741" y="64376"/>
                </a:lnTo>
                <a:lnTo>
                  <a:pt x="6137" y="68707"/>
                </a:lnTo>
                <a:lnTo>
                  <a:pt x="7068" y="73578"/>
                </a:lnTo>
                <a:lnTo>
                  <a:pt x="7689" y="78811"/>
                </a:lnTo>
                <a:lnTo>
                  <a:pt x="9095" y="84283"/>
                </a:lnTo>
                <a:lnTo>
                  <a:pt x="11024" y="89916"/>
                </a:lnTo>
                <a:lnTo>
                  <a:pt x="13303" y="95655"/>
                </a:lnTo>
                <a:lnTo>
                  <a:pt x="16806" y="108411"/>
                </a:lnTo>
                <a:lnTo>
                  <a:pt x="25990" y="146397"/>
                </a:lnTo>
                <a:lnTo>
                  <a:pt x="30225" y="162083"/>
                </a:lnTo>
                <a:lnTo>
                  <a:pt x="34041" y="174525"/>
                </a:lnTo>
                <a:lnTo>
                  <a:pt x="47294" y="213491"/>
                </a:lnTo>
                <a:lnTo>
                  <a:pt x="49389" y="221695"/>
                </a:lnTo>
                <a:lnTo>
                  <a:pt x="50785" y="229149"/>
                </a:lnTo>
                <a:lnTo>
                  <a:pt x="51717" y="236102"/>
                </a:lnTo>
                <a:lnTo>
                  <a:pt x="53329" y="240738"/>
                </a:lnTo>
                <a:lnTo>
                  <a:pt x="55397" y="243828"/>
                </a:lnTo>
                <a:lnTo>
                  <a:pt x="57767" y="245889"/>
                </a:lnTo>
                <a:lnTo>
                  <a:pt x="59348" y="248255"/>
                </a:lnTo>
                <a:lnTo>
                  <a:pt x="61104" y="253529"/>
                </a:lnTo>
                <a:lnTo>
                  <a:pt x="62564" y="255332"/>
                </a:lnTo>
                <a:lnTo>
                  <a:pt x="64530" y="256535"/>
                </a:lnTo>
                <a:lnTo>
                  <a:pt x="66832" y="257336"/>
                </a:lnTo>
                <a:lnTo>
                  <a:pt x="68368" y="256878"/>
                </a:lnTo>
                <a:lnTo>
                  <a:pt x="69392" y="255581"/>
                </a:lnTo>
                <a:lnTo>
                  <a:pt x="70073" y="253724"/>
                </a:lnTo>
                <a:lnTo>
                  <a:pt x="70831" y="246368"/>
                </a:lnTo>
                <a:lnTo>
                  <a:pt x="71034" y="241629"/>
                </a:lnTo>
                <a:lnTo>
                  <a:pt x="70176" y="235493"/>
                </a:lnTo>
                <a:lnTo>
                  <a:pt x="68613" y="228425"/>
                </a:lnTo>
                <a:lnTo>
                  <a:pt x="66578" y="220737"/>
                </a:lnTo>
                <a:lnTo>
                  <a:pt x="65221" y="213628"/>
                </a:lnTo>
                <a:lnTo>
                  <a:pt x="64317" y="206903"/>
                </a:lnTo>
                <a:lnTo>
                  <a:pt x="63714" y="200436"/>
                </a:lnTo>
                <a:lnTo>
                  <a:pt x="62320" y="195132"/>
                </a:lnTo>
                <a:lnTo>
                  <a:pt x="60398" y="190604"/>
                </a:lnTo>
                <a:lnTo>
                  <a:pt x="58125" y="186593"/>
                </a:lnTo>
                <a:lnTo>
                  <a:pt x="55618" y="179951"/>
                </a:lnTo>
                <a:lnTo>
                  <a:pt x="52953" y="171554"/>
                </a:lnTo>
                <a:lnTo>
                  <a:pt x="50185" y="161987"/>
                </a:lnTo>
                <a:lnTo>
                  <a:pt x="36809" y="120079"/>
                </a:lnTo>
                <a:lnTo>
                  <a:pt x="25018" y="84181"/>
                </a:lnTo>
                <a:lnTo>
                  <a:pt x="22632" y="75957"/>
                </a:lnTo>
                <a:lnTo>
                  <a:pt x="21041" y="69482"/>
                </a:lnTo>
                <a:lnTo>
                  <a:pt x="19981" y="64174"/>
                </a:lnTo>
                <a:lnTo>
                  <a:pt x="19274" y="59642"/>
                </a:lnTo>
                <a:lnTo>
                  <a:pt x="18488" y="51962"/>
                </a:lnTo>
                <a:lnTo>
                  <a:pt x="18279" y="45548"/>
                </a:lnTo>
                <a:lnTo>
                  <a:pt x="17915" y="9776"/>
                </a:lnTo>
                <a:lnTo>
                  <a:pt x="18889" y="6510"/>
                </a:lnTo>
                <a:lnTo>
                  <a:pt x="20531" y="4333"/>
                </a:lnTo>
                <a:lnTo>
                  <a:pt x="22617" y="2881"/>
                </a:lnTo>
                <a:lnTo>
                  <a:pt x="25000" y="1913"/>
                </a:lnTo>
                <a:lnTo>
                  <a:pt x="27581" y="1268"/>
                </a:lnTo>
                <a:lnTo>
                  <a:pt x="34112" y="233"/>
                </a:lnTo>
                <a:lnTo>
                  <a:pt x="37651" y="91"/>
                </a:lnTo>
                <a:lnTo>
                  <a:pt x="48007" y="0"/>
                </a:lnTo>
                <a:lnTo>
                  <a:pt x="50856" y="985"/>
                </a:lnTo>
                <a:lnTo>
                  <a:pt x="53748" y="2634"/>
                </a:lnTo>
                <a:lnTo>
                  <a:pt x="56668" y="4725"/>
                </a:lnTo>
                <a:lnTo>
                  <a:pt x="60599" y="7111"/>
                </a:lnTo>
                <a:lnTo>
                  <a:pt x="65205" y="9695"/>
                </a:lnTo>
                <a:lnTo>
                  <a:pt x="70259" y="12409"/>
                </a:lnTo>
                <a:lnTo>
                  <a:pt x="75613" y="17195"/>
                </a:lnTo>
                <a:lnTo>
                  <a:pt x="81167" y="23362"/>
                </a:lnTo>
                <a:lnTo>
                  <a:pt x="86853" y="30450"/>
                </a:lnTo>
                <a:lnTo>
                  <a:pt x="91637" y="36168"/>
                </a:lnTo>
                <a:lnTo>
                  <a:pt x="95818" y="40972"/>
                </a:lnTo>
                <a:lnTo>
                  <a:pt x="99597" y="45167"/>
                </a:lnTo>
                <a:lnTo>
                  <a:pt x="103109" y="49947"/>
                </a:lnTo>
                <a:lnTo>
                  <a:pt x="106443" y="55119"/>
                </a:lnTo>
                <a:lnTo>
                  <a:pt x="109658" y="60551"/>
                </a:lnTo>
                <a:lnTo>
                  <a:pt x="112793" y="65165"/>
                </a:lnTo>
                <a:lnTo>
                  <a:pt x="115875" y="69233"/>
                </a:lnTo>
                <a:lnTo>
                  <a:pt x="118922" y="72937"/>
                </a:lnTo>
                <a:lnTo>
                  <a:pt x="122308" y="79699"/>
                </a:lnTo>
                <a:lnTo>
                  <a:pt x="123813" y="86011"/>
                </a:lnTo>
                <a:lnTo>
                  <a:pt x="124481" y="92124"/>
                </a:lnTo>
                <a:lnTo>
                  <a:pt x="124659" y="96135"/>
                </a:lnTo>
                <a:lnTo>
                  <a:pt x="124858" y="105884"/>
                </a:lnTo>
                <a:lnTo>
                  <a:pt x="123918" y="110269"/>
                </a:lnTo>
                <a:lnTo>
                  <a:pt x="120229" y="117788"/>
                </a:lnTo>
                <a:lnTo>
                  <a:pt x="116863" y="121182"/>
                </a:lnTo>
                <a:lnTo>
                  <a:pt x="112636" y="124437"/>
                </a:lnTo>
                <a:lnTo>
                  <a:pt x="107833" y="127599"/>
                </a:lnTo>
                <a:lnTo>
                  <a:pt x="103639" y="129707"/>
                </a:lnTo>
                <a:lnTo>
                  <a:pt x="99851" y="131113"/>
                </a:lnTo>
                <a:lnTo>
                  <a:pt x="96333" y="132050"/>
                </a:lnTo>
                <a:lnTo>
                  <a:pt x="92003" y="133666"/>
                </a:lnTo>
                <a:lnTo>
                  <a:pt x="87132" y="135736"/>
                </a:lnTo>
                <a:lnTo>
                  <a:pt x="81901" y="138109"/>
                </a:lnTo>
                <a:lnTo>
                  <a:pt x="74445" y="139690"/>
                </a:lnTo>
                <a:lnTo>
                  <a:pt x="65505" y="140744"/>
                </a:lnTo>
                <a:lnTo>
                  <a:pt x="8930" y="15178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852"/>
          <p:cNvSpPr/>
          <p:nvPr/>
        </p:nvSpPr>
        <p:spPr>
          <a:xfrm>
            <a:off x="4884539" y="2931126"/>
            <a:ext cx="123710" cy="226951"/>
          </a:xfrm>
          <a:custGeom>
            <a:avLst/>
            <a:gdLst/>
            <a:ahLst/>
            <a:cxnLst/>
            <a:rect l="0" t="0" r="0" b="0"/>
            <a:pathLst>
              <a:path w="123710" h="226951">
                <a:moveTo>
                  <a:pt x="0" y="60319"/>
                </a:moveTo>
                <a:lnTo>
                  <a:pt x="0" y="69800"/>
                </a:lnTo>
                <a:lnTo>
                  <a:pt x="992" y="73585"/>
                </a:lnTo>
                <a:lnTo>
                  <a:pt x="4740" y="80436"/>
                </a:lnTo>
                <a:lnTo>
                  <a:pt x="7067" y="86789"/>
                </a:lnTo>
                <a:lnTo>
                  <a:pt x="7688" y="89872"/>
                </a:lnTo>
                <a:lnTo>
                  <a:pt x="8102" y="93911"/>
                </a:lnTo>
                <a:lnTo>
                  <a:pt x="8378" y="98589"/>
                </a:lnTo>
                <a:lnTo>
                  <a:pt x="8684" y="109078"/>
                </a:lnTo>
                <a:lnTo>
                  <a:pt x="8820" y="120354"/>
                </a:lnTo>
                <a:lnTo>
                  <a:pt x="9849" y="126139"/>
                </a:lnTo>
                <a:lnTo>
                  <a:pt x="11527" y="131980"/>
                </a:lnTo>
                <a:lnTo>
                  <a:pt x="13638" y="137859"/>
                </a:lnTo>
                <a:lnTo>
                  <a:pt x="15045" y="144754"/>
                </a:lnTo>
                <a:lnTo>
                  <a:pt x="15983" y="152328"/>
                </a:lnTo>
                <a:lnTo>
                  <a:pt x="16608" y="160353"/>
                </a:lnTo>
                <a:lnTo>
                  <a:pt x="18017" y="167688"/>
                </a:lnTo>
                <a:lnTo>
                  <a:pt x="19949" y="174563"/>
                </a:lnTo>
                <a:lnTo>
                  <a:pt x="22229" y="181130"/>
                </a:lnTo>
                <a:lnTo>
                  <a:pt x="24741" y="186500"/>
                </a:lnTo>
                <a:lnTo>
                  <a:pt x="27408" y="191072"/>
                </a:lnTo>
                <a:lnTo>
                  <a:pt x="30178" y="195113"/>
                </a:lnTo>
                <a:lnTo>
                  <a:pt x="32025" y="198799"/>
                </a:lnTo>
                <a:lnTo>
                  <a:pt x="35616" y="209719"/>
                </a:lnTo>
                <a:lnTo>
                  <a:pt x="37634" y="214489"/>
                </a:lnTo>
                <a:lnTo>
                  <a:pt x="43262" y="226922"/>
                </a:lnTo>
                <a:lnTo>
                  <a:pt x="43725" y="226950"/>
                </a:lnTo>
                <a:lnTo>
                  <a:pt x="44033" y="225977"/>
                </a:lnTo>
                <a:lnTo>
                  <a:pt x="44465" y="219866"/>
                </a:lnTo>
                <a:lnTo>
                  <a:pt x="44594" y="211772"/>
                </a:lnTo>
                <a:lnTo>
                  <a:pt x="44612" y="208912"/>
                </a:lnTo>
                <a:lnTo>
                  <a:pt x="43631" y="205022"/>
                </a:lnTo>
                <a:lnTo>
                  <a:pt x="41986" y="200444"/>
                </a:lnTo>
                <a:lnTo>
                  <a:pt x="39897" y="195407"/>
                </a:lnTo>
                <a:lnTo>
                  <a:pt x="37512" y="185104"/>
                </a:lnTo>
                <a:lnTo>
                  <a:pt x="34930" y="171291"/>
                </a:lnTo>
                <a:lnTo>
                  <a:pt x="32216" y="155136"/>
                </a:lnTo>
                <a:lnTo>
                  <a:pt x="28423" y="138413"/>
                </a:lnTo>
                <a:lnTo>
                  <a:pt x="23909" y="121311"/>
                </a:lnTo>
                <a:lnTo>
                  <a:pt x="18916" y="103957"/>
                </a:lnTo>
                <a:lnTo>
                  <a:pt x="15587" y="90403"/>
                </a:lnTo>
                <a:lnTo>
                  <a:pt x="13368" y="79383"/>
                </a:lnTo>
                <a:lnTo>
                  <a:pt x="11888" y="70052"/>
                </a:lnTo>
                <a:lnTo>
                  <a:pt x="9910" y="59862"/>
                </a:lnTo>
                <a:lnTo>
                  <a:pt x="5066" y="37957"/>
                </a:lnTo>
                <a:lnTo>
                  <a:pt x="4369" y="29536"/>
                </a:lnTo>
                <a:lnTo>
                  <a:pt x="4897" y="22930"/>
                </a:lnTo>
                <a:lnTo>
                  <a:pt x="6241" y="17533"/>
                </a:lnTo>
                <a:lnTo>
                  <a:pt x="8129" y="12944"/>
                </a:lnTo>
                <a:lnTo>
                  <a:pt x="10381" y="8892"/>
                </a:lnTo>
                <a:lnTo>
                  <a:pt x="12873" y="5198"/>
                </a:lnTo>
                <a:lnTo>
                  <a:pt x="15527" y="2736"/>
                </a:lnTo>
                <a:lnTo>
                  <a:pt x="18289" y="1094"/>
                </a:lnTo>
                <a:lnTo>
                  <a:pt x="21122" y="0"/>
                </a:lnTo>
                <a:lnTo>
                  <a:pt x="24003" y="263"/>
                </a:lnTo>
                <a:lnTo>
                  <a:pt x="26916" y="1430"/>
                </a:lnTo>
                <a:lnTo>
                  <a:pt x="29850" y="3200"/>
                </a:lnTo>
                <a:lnTo>
                  <a:pt x="32799" y="4380"/>
                </a:lnTo>
                <a:lnTo>
                  <a:pt x="35756" y="5167"/>
                </a:lnTo>
                <a:lnTo>
                  <a:pt x="38720" y="5692"/>
                </a:lnTo>
                <a:lnTo>
                  <a:pt x="42680" y="7034"/>
                </a:lnTo>
                <a:lnTo>
                  <a:pt x="47305" y="8920"/>
                </a:lnTo>
                <a:lnTo>
                  <a:pt x="52373" y="11170"/>
                </a:lnTo>
                <a:lnTo>
                  <a:pt x="56743" y="12670"/>
                </a:lnTo>
                <a:lnTo>
                  <a:pt x="60649" y="13670"/>
                </a:lnTo>
                <a:lnTo>
                  <a:pt x="64245" y="14337"/>
                </a:lnTo>
                <a:lnTo>
                  <a:pt x="67635" y="15774"/>
                </a:lnTo>
                <a:lnTo>
                  <a:pt x="70887" y="17724"/>
                </a:lnTo>
                <a:lnTo>
                  <a:pt x="74047" y="20016"/>
                </a:lnTo>
                <a:lnTo>
                  <a:pt x="92715" y="32723"/>
                </a:lnTo>
                <a:lnTo>
                  <a:pt x="98521" y="37953"/>
                </a:lnTo>
                <a:lnTo>
                  <a:pt x="103384" y="43424"/>
                </a:lnTo>
                <a:lnTo>
                  <a:pt x="107617" y="49056"/>
                </a:lnTo>
                <a:lnTo>
                  <a:pt x="110440" y="53802"/>
                </a:lnTo>
                <a:lnTo>
                  <a:pt x="112322" y="57959"/>
                </a:lnTo>
                <a:lnTo>
                  <a:pt x="115342" y="67019"/>
                </a:lnTo>
                <a:lnTo>
                  <a:pt x="118401" y="70903"/>
                </a:lnTo>
                <a:lnTo>
                  <a:pt x="120605" y="73328"/>
                </a:lnTo>
                <a:lnTo>
                  <a:pt x="122075" y="75937"/>
                </a:lnTo>
                <a:lnTo>
                  <a:pt x="123709" y="81482"/>
                </a:lnTo>
                <a:lnTo>
                  <a:pt x="123152" y="83357"/>
                </a:lnTo>
                <a:lnTo>
                  <a:pt x="121789" y="84607"/>
                </a:lnTo>
                <a:lnTo>
                  <a:pt x="119888" y="85441"/>
                </a:lnTo>
                <a:lnTo>
                  <a:pt x="118620" y="86989"/>
                </a:lnTo>
                <a:lnTo>
                  <a:pt x="117776" y="89013"/>
                </a:lnTo>
                <a:lnTo>
                  <a:pt x="117212" y="91355"/>
                </a:lnTo>
                <a:lnTo>
                  <a:pt x="115844" y="92915"/>
                </a:lnTo>
                <a:lnTo>
                  <a:pt x="113940" y="93956"/>
                </a:lnTo>
                <a:lnTo>
                  <a:pt x="111679" y="94650"/>
                </a:lnTo>
                <a:lnTo>
                  <a:pt x="110172" y="96105"/>
                </a:lnTo>
                <a:lnTo>
                  <a:pt x="109166" y="98067"/>
                </a:lnTo>
                <a:lnTo>
                  <a:pt x="108496" y="100367"/>
                </a:lnTo>
                <a:lnTo>
                  <a:pt x="106065" y="101900"/>
                </a:lnTo>
                <a:lnTo>
                  <a:pt x="102460" y="102923"/>
                </a:lnTo>
                <a:lnTo>
                  <a:pt x="98072" y="103604"/>
                </a:lnTo>
                <a:lnTo>
                  <a:pt x="94155" y="105051"/>
                </a:lnTo>
                <a:lnTo>
                  <a:pt x="90551" y="107007"/>
                </a:lnTo>
                <a:lnTo>
                  <a:pt x="87156" y="109304"/>
                </a:lnTo>
                <a:lnTo>
                  <a:pt x="83901" y="110835"/>
                </a:lnTo>
                <a:lnTo>
                  <a:pt x="80738" y="111856"/>
                </a:lnTo>
                <a:lnTo>
                  <a:pt x="77638" y="112536"/>
                </a:lnTo>
                <a:lnTo>
                  <a:pt x="74579" y="112990"/>
                </a:lnTo>
                <a:lnTo>
                  <a:pt x="71547" y="113292"/>
                </a:lnTo>
                <a:lnTo>
                  <a:pt x="68534" y="113494"/>
                </a:lnTo>
                <a:lnTo>
                  <a:pt x="54602" y="113718"/>
                </a:lnTo>
                <a:lnTo>
                  <a:pt x="32384" y="113844"/>
                </a:lnTo>
                <a:lnTo>
                  <a:pt x="8929" y="12282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853"/>
          <p:cNvSpPr/>
          <p:nvPr/>
        </p:nvSpPr>
        <p:spPr>
          <a:xfrm>
            <a:off x="2911078" y="2946814"/>
            <a:ext cx="150031" cy="211110"/>
          </a:xfrm>
          <a:custGeom>
            <a:avLst/>
            <a:gdLst/>
            <a:ahLst/>
            <a:cxnLst/>
            <a:rect l="0" t="0" r="0" b="0"/>
            <a:pathLst>
              <a:path w="150031" h="211110">
                <a:moveTo>
                  <a:pt x="0" y="35701"/>
                </a:moveTo>
                <a:lnTo>
                  <a:pt x="0" y="48130"/>
                </a:lnTo>
                <a:lnTo>
                  <a:pt x="992" y="51925"/>
                </a:lnTo>
                <a:lnTo>
                  <a:pt x="2645" y="56439"/>
                </a:lnTo>
                <a:lnTo>
                  <a:pt x="4740" y="61433"/>
                </a:lnTo>
                <a:lnTo>
                  <a:pt x="8121" y="67738"/>
                </a:lnTo>
                <a:lnTo>
                  <a:pt x="12359" y="74919"/>
                </a:lnTo>
                <a:lnTo>
                  <a:pt x="17169" y="82682"/>
                </a:lnTo>
                <a:lnTo>
                  <a:pt x="25336" y="97780"/>
                </a:lnTo>
                <a:lnTo>
                  <a:pt x="69127" y="183211"/>
                </a:lnTo>
                <a:lnTo>
                  <a:pt x="73865" y="191588"/>
                </a:lnTo>
                <a:lnTo>
                  <a:pt x="78017" y="198165"/>
                </a:lnTo>
                <a:lnTo>
                  <a:pt x="87068" y="211109"/>
                </a:lnTo>
                <a:lnTo>
                  <a:pt x="79155" y="199130"/>
                </a:lnTo>
                <a:lnTo>
                  <a:pt x="75591" y="192278"/>
                </a:lnTo>
                <a:lnTo>
                  <a:pt x="72222" y="184734"/>
                </a:lnTo>
                <a:lnTo>
                  <a:pt x="68984" y="176729"/>
                </a:lnTo>
                <a:lnTo>
                  <a:pt x="62856" y="163454"/>
                </a:lnTo>
                <a:lnTo>
                  <a:pt x="45464" y="127538"/>
                </a:lnTo>
                <a:lnTo>
                  <a:pt x="39239" y="112800"/>
                </a:lnTo>
                <a:lnTo>
                  <a:pt x="35089" y="100991"/>
                </a:lnTo>
                <a:lnTo>
                  <a:pt x="32322" y="91134"/>
                </a:lnTo>
                <a:lnTo>
                  <a:pt x="29485" y="83571"/>
                </a:lnTo>
                <a:lnTo>
                  <a:pt x="26602" y="77536"/>
                </a:lnTo>
                <a:lnTo>
                  <a:pt x="23688" y="72521"/>
                </a:lnTo>
                <a:lnTo>
                  <a:pt x="21745" y="67193"/>
                </a:lnTo>
                <a:lnTo>
                  <a:pt x="20450" y="61657"/>
                </a:lnTo>
                <a:lnTo>
                  <a:pt x="19586" y="55981"/>
                </a:lnTo>
                <a:lnTo>
                  <a:pt x="19010" y="50213"/>
                </a:lnTo>
                <a:lnTo>
                  <a:pt x="18627" y="44384"/>
                </a:lnTo>
                <a:lnTo>
                  <a:pt x="18371" y="38513"/>
                </a:lnTo>
                <a:lnTo>
                  <a:pt x="18087" y="26698"/>
                </a:lnTo>
                <a:lnTo>
                  <a:pt x="17904" y="7685"/>
                </a:lnTo>
                <a:lnTo>
                  <a:pt x="18881" y="5117"/>
                </a:lnTo>
                <a:lnTo>
                  <a:pt x="20525" y="3406"/>
                </a:lnTo>
                <a:lnTo>
                  <a:pt x="22613" y="2265"/>
                </a:lnTo>
                <a:lnTo>
                  <a:pt x="24997" y="1504"/>
                </a:lnTo>
                <a:lnTo>
                  <a:pt x="27579" y="997"/>
                </a:lnTo>
                <a:lnTo>
                  <a:pt x="30292" y="659"/>
                </a:lnTo>
                <a:lnTo>
                  <a:pt x="33093" y="433"/>
                </a:lnTo>
                <a:lnTo>
                  <a:pt x="35952" y="283"/>
                </a:lnTo>
                <a:lnTo>
                  <a:pt x="38851" y="183"/>
                </a:lnTo>
                <a:lnTo>
                  <a:pt x="60666" y="9"/>
                </a:lnTo>
                <a:lnTo>
                  <a:pt x="64256" y="0"/>
                </a:lnTo>
                <a:lnTo>
                  <a:pt x="68634" y="986"/>
                </a:lnTo>
                <a:lnTo>
                  <a:pt x="73537" y="2636"/>
                </a:lnTo>
                <a:lnTo>
                  <a:pt x="78791" y="4728"/>
                </a:lnTo>
                <a:lnTo>
                  <a:pt x="83285" y="7115"/>
                </a:lnTo>
                <a:lnTo>
                  <a:pt x="87273" y="9698"/>
                </a:lnTo>
                <a:lnTo>
                  <a:pt x="90924" y="12413"/>
                </a:lnTo>
                <a:lnTo>
                  <a:pt x="95342" y="14223"/>
                </a:lnTo>
                <a:lnTo>
                  <a:pt x="100273" y="15429"/>
                </a:lnTo>
                <a:lnTo>
                  <a:pt x="105544" y="16233"/>
                </a:lnTo>
                <a:lnTo>
                  <a:pt x="110050" y="17762"/>
                </a:lnTo>
                <a:lnTo>
                  <a:pt x="114046" y="19773"/>
                </a:lnTo>
                <a:lnTo>
                  <a:pt x="117703" y="22105"/>
                </a:lnTo>
                <a:lnTo>
                  <a:pt x="121132" y="24653"/>
                </a:lnTo>
                <a:lnTo>
                  <a:pt x="124411" y="27344"/>
                </a:lnTo>
                <a:lnTo>
                  <a:pt x="127589" y="30129"/>
                </a:lnTo>
                <a:lnTo>
                  <a:pt x="130700" y="33971"/>
                </a:lnTo>
                <a:lnTo>
                  <a:pt x="133766" y="38516"/>
                </a:lnTo>
                <a:lnTo>
                  <a:pt x="136802" y="43531"/>
                </a:lnTo>
                <a:lnTo>
                  <a:pt x="139818" y="47867"/>
                </a:lnTo>
                <a:lnTo>
                  <a:pt x="142822" y="51749"/>
                </a:lnTo>
                <a:lnTo>
                  <a:pt x="145816" y="55329"/>
                </a:lnTo>
                <a:lnTo>
                  <a:pt x="147812" y="58708"/>
                </a:lnTo>
                <a:lnTo>
                  <a:pt x="150030" y="65109"/>
                </a:lnTo>
                <a:lnTo>
                  <a:pt x="149629" y="67213"/>
                </a:lnTo>
                <a:lnTo>
                  <a:pt x="148370" y="68615"/>
                </a:lnTo>
                <a:lnTo>
                  <a:pt x="146538" y="69550"/>
                </a:lnTo>
                <a:lnTo>
                  <a:pt x="145317" y="71166"/>
                </a:lnTo>
                <a:lnTo>
                  <a:pt x="144503" y="73235"/>
                </a:lnTo>
                <a:lnTo>
                  <a:pt x="143960" y="75606"/>
                </a:lnTo>
                <a:lnTo>
                  <a:pt x="140711" y="80887"/>
                </a:lnTo>
                <a:lnTo>
                  <a:pt x="138456" y="83685"/>
                </a:lnTo>
                <a:lnTo>
                  <a:pt x="134968" y="86542"/>
                </a:lnTo>
                <a:lnTo>
                  <a:pt x="130658" y="89439"/>
                </a:lnTo>
                <a:lnTo>
                  <a:pt x="125801" y="92362"/>
                </a:lnTo>
                <a:lnTo>
                  <a:pt x="121570" y="95303"/>
                </a:lnTo>
                <a:lnTo>
                  <a:pt x="117757" y="98256"/>
                </a:lnTo>
                <a:lnTo>
                  <a:pt x="114223" y="101217"/>
                </a:lnTo>
                <a:lnTo>
                  <a:pt x="109883" y="103191"/>
                </a:lnTo>
                <a:lnTo>
                  <a:pt x="105005" y="104507"/>
                </a:lnTo>
                <a:lnTo>
                  <a:pt x="99769" y="105384"/>
                </a:lnTo>
                <a:lnTo>
                  <a:pt x="91317" y="108945"/>
                </a:lnTo>
                <a:lnTo>
                  <a:pt x="80722" y="114297"/>
                </a:lnTo>
                <a:lnTo>
                  <a:pt x="44648" y="13392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854"/>
          <p:cNvSpPr/>
          <p:nvPr/>
        </p:nvSpPr>
        <p:spPr>
          <a:xfrm>
            <a:off x="3116460" y="2929353"/>
            <a:ext cx="115817" cy="204067"/>
          </a:xfrm>
          <a:custGeom>
            <a:avLst/>
            <a:gdLst/>
            <a:ahLst/>
            <a:cxnLst/>
            <a:rect l="0" t="0" r="0" b="0"/>
            <a:pathLst>
              <a:path w="115817" h="204067">
                <a:moveTo>
                  <a:pt x="8930" y="62092"/>
                </a:moveTo>
                <a:lnTo>
                  <a:pt x="8930" y="71573"/>
                </a:lnTo>
                <a:lnTo>
                  <a:pt x="9922" y="77342"/>
                </a:lnTo>
                <a:lnTo>
                  <a:pt x="11576" y="84165"/>
                </a:lnTo>
                <a:lnTo>
                  <a:pt x="13671" y="91690"/>
                </a:lnTo>
                <a:lnTo>
                  <a:pt x="16059" y="97699"/>
                </a:lnTo>
                <a:lnTo>
                  <a:pt x="18644" y="102697"/>
                </a:lnTo>
                <a:lnTo>
                  <a:pt x="21359" y="107021"/>
                </a:lnTo>
                <a:lnTo>
                  <a:pt x="24161" y="111889"/>
                </a:lnTo>
                <a:lnTo>
                  <a:pt x="29921" y="122588"/>
                </a:lnTo>
                <a:lnTo>
                  <a:pt x="31854" y="127227"/>
                </a:lnTo>
                <a:lnTo>
                  <a:pt x="33142" y="131312"/>
                </a:lnTo>
                <a:lnTo>
                  <a:pt x="34001" y="135028"/>
                </a:lnTo>
                <a:lnTo>
                  <a:pt x="35566" y="138497"/>
                </a:lnTo>
                <a:lnTo>
                  <a:pt x="37601" y="141802"/>
                </a:lnTo>
                <a:lnTo>
                  <a:pt x="39951" y="144998"/>
                </a:lnTo>
                <a:lnTo>
                  <a:pt x="42509" y="149112"/>
                </a:lnTo>
                <a:lnTo>
                  <a:pt x="45207" y="153840"/>
                </a:lnTo>
                <a:lnTo>
                  <a:pt x="47997" y="158976"/>
                </a:lnTo>
                <a:lnTo>
                  <a:pt x="49858" y="163392"/>
                </a:lnTo>
                <a:lnTo>
                  <a:pt x="51098" y="167328"/>
                </a:lnTo>
                <a:lnTo>
                  <a:pt x="51925" y="170945"/>
                </a:lnTo>
                <a:lnTo>
                  <a:pt x="53468" y="174348"/>
                </a:lnTo>
                <a:lnTo>
                  <a:pt x="55489" y="177609"/>
                </a:lnTo>
                <a:lnTo>
                  <a:pt x="57829" y="180775"/>
                </a:lnTo>
                <a:lnTo>
                  <a:pt x="60381" y="184870"/>
                </a:lnTo>
                <a:lnTo>
                  <a:pt x="63074" y="189585"/>
                </a:lnTo>
                <a:lnTo>
                  <a:pt x="70948" y="204066"/>
                </a:lnTo>
                <a:lnTo>
                  <a:pt x="68575" y="201921"/>
                </a:lnTo>
                <a:lnTo>
                  <a:pt x="66552" y="199960"/>
                </a:lnTo>
                <a:lnTo>
                  <a:pt x="65204" y="197660"/>
                </a:lnTo>
                <a:lnTo>
                  <a:pt x="63706" y="192459"/>
                </a:lnTo>
                <a:lnTo>
                  <a:pt x="63041" y="186840"/>
                </a:lnTo>
                <a:lnTo>
                  <a:pt x="62863" y="183953"/>
                </a:lnTo>
                <a:lnTo>
                  <a:pt x="61753" y="180043"/>
                </a:lnTo>
                <a:lnTo>
                  <a:pt x="60020" y="175453"/>
                </a:lnTo>
                <a:lnTo>
                  <a:pt x="57873" y="170408"/>
                </a:lnTo>
                <a:lnTo>
                  <a:pt x="53465" y="162084"/>
                </a:lnTo>
                <a:lnTo>
                  <a:pt x="40630" y="139606"/>
                </a:lnTo>
                <a:lnTo>
                  <a:pt x="36016" y="129643"/>
                </a:lnTo>
                <a:lnTo>
                  <a:pt x="32941" y="121016"/>
                </a:lnTo>
                <a:lnTo>
                  <a:pt x="30890" y="113281"/>
                </a:lnTo>
                <a:lnTo>
                  <a:pt x="28531" y="107132"/>
                </a:lnTo>
                <a:lnTo>
                  <a:pt x="25966" y="102041"/>
                </a:lnTo>
                <a:lnTo>
                  <a:pt x="23264" y="97654"/>
                </a:lnTo>
                <a:lnTo>
                  <a:pt x="20471" y="91753"/>
                </a:lnTo>
                <a:lnTo>
                  <a:pt x="17616" y="84843"/>
                </a:lnTo>
                <a:lnTo>
                  <a:pt x="14721" y="77259"/>
                </a:lnTo>
                <a:lnTo>
                  <a:pt x="8858" y="60895"/>
                </a:lnTo>
                <a:lnTo>
                  <a:pt x="5906" y="52364"/>
                </a:lnTo>
                <a:lnTo>
                  <a:pt x="3937" y="45685"/>
                </a:lnTo>
                <a:lnTo>
                  <a:pt x="2625" y="40240"/>
                </a:lnTo>
                <a:lnTo>
                  <a:pt x="1750" y="35618"/>
                </a:lnTo>
                <a:lnTo>
                  <a:pt x="1167" y="31544"/>
                </a:lnTo>
                <a:lnTo>
                  <a:pt x="778" y="27836"/>
                </a:lnTo>
                <a:lnTo>
                  <a:pt x="519" y="24372"/>
                </a:lnTo>
                <a:lnTo>
                  <a:pt x="1338" y="21070"/>
                </a:lnTo>
                <a:lnTo>
                  <a:pt x="4895" y="14756"/>
                </a:lnTo>
                <a:lnTo>
                  <a:pt x="7232" y="12675"/>
                </a:lnTo>
                <a:lnTo>
                  <a:pt x="9782" y="11288"/>
                </a:lnTo>
                <a:lnTo>
                  <a:pt x="12475" y="10363"/>
                </a:lnTo>
                <a:lnTo>
                  <a:pt x="15262" y="8755"/>
                </a:lnTo>
                <a:lnTo>
                  <a:pt x="18113" y="6690"/>
                </a:lnTo>
                <a:lnTo>
                  <a:pt x="21005" y="4321"/>
                </a:lnTo>
                <a:lnTo>
                  <a:pt x="23925" y="2742"/>
                </a:lnTo>
                <a:lnTo>
                  <a:pt x="26864" y="1689"/>
                </a:lnTo>
                <a:lnTo>
                  <a:pt x="29816" y="988"/>
                </a:lnTo>
                <a:lnTo>
                  <a:pt x="33768" y="520"/>
                </a:lnTo>
                <a:lnTo>
                  <a:pt x="38387" y="208"/>
                </a:lnTo>
                <a:lnTo>
                  <a:pt x="43451" y="0"/>
                </a:lnTo>
                <a:lnTo>
                  <a:pt x="49803" y="853"/>
                </a:lnTo>
                <a:lnTo>
                  <a:pt x="57015" y="2415"/>
                </a:lnTo>
                <a:lnTo>
                  <a:pt x="64799" y="4448"/>
                </a:lnTo>
                <a:lnTo>
                  <a:pt x="70981" y="6795"/>
                </a:lnTo>
                <a:lnTo>
                  <a:pt x="76094" y="9352"/>
                </a:lnTo>
                <a:lnTo>
                  <a:pt x="80495" y="12050"/>
                </a:lnTo>
                <a:lnTo>
                  <a:pt x="84421" y="13848"/>
                </a:lnTo>
                <a:lnTo>
                  <a:pt x="88031" y="15046"/>
                </a:lnTo>
                <a:lnTo>
                  <a:pt x="91430" y="15845"/>
                </a:lnTo>
                <a:lnTo>
                  <a:pt x="95680" y="18362"/>
                </a:lnTo>
                <a:lnTo>
                  <a:pt x="100498" y="22025"/>
                </a:lnTo>
                <a:lnTo>
                  <a:pt x="105694" y="26451"/>
                </a:lnTo>
                <a:lnTo>
                  <a:pt x="109158" y="30394"/>
                </a:lnTo>
                <a:lnTo>
                  <a:pt x="111467" y="34014"/>
                </a:lnTo>
                <a:lnTo>
                  <a:pt x="115174" y="42214"/>
                </a:lnTo>
                <a:lnTo>
                  <a:pt x="115816" y="48375"/>
                </a:lnTo>
                <a:lnTo>
                  <a:pt x="114914" y="50963"/>
                </a:lnTo>
                <a:lnTo>
                  <a:pt x="113320" y="53680"/>
                </a:lnTo>
                <a:lnTo>
                  <a:pt x="111266" y="56484"/>
                </a:lnTo>
                <a:lnTo>
                  <a:pt x="106920" y="60338"/>
                </a:lnTo>
                <a:lnTo>
                  <a:pt x="101046" y="64891"/>
                </a:lnTo>
                <a:lnTo>
                  <a:pt x="94153" y="69911"/>
                </a:lnTo>
                <a:lnTo>
                  <a:pt x="85589" y="75242"/>
                </a:lnTo>
                <a:lnTo>
                  <a:pt x="75911" y="80781"/>
                </a:lnTo>
                <a:lnTo>
                  <a:pt x="65490" y="86457"/>
                </a:lnTo>
                <a:lnTo>
                  <a:pt x="53582" y="91234"/>
                </a:lnTo>
                <a:lnTo>
                  <a:pt x="40683" y="95411"/>
                </a:lnTo>
                <a:lnTo>
                  <a:pt x="0" y="10674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855"/>
          <p:cNvSpPr/>
          <p:nvPr/>
        </p:nvSpPr>
        <p:spPr>
          <a:xfrm>
            <a:off x="3268411" y="3090957"/>
            <a:ext cx="553078" cy="619698"/>
          </a:xfrm>
          <a:custGeom>
            <a:avLst/>
            <a:gdLst/>
            <a:ahLst/>
            <a:cxnLst/>
            <a:rect l="0" t="0" r="0" b="0"/>
            <a:pathLst>
              <a:path w="553078" h="619698">
                <a:moveTo>
                  <a:pt x="473128" y="114800"/>
                </a:moveTo>
                <a:lnTo>
                  <a:pt x="473128" y="94683"/>
                </a:lnTo>
                <a:lnTo>
                  <a:pt x="470482" y="85685"/>
                </a:lnTo>
                <a:lnTo>
                  <a:pt x="465999" y="76063"/>
                </a:lnTo>
                <a:lnTo>
                  <a:pt x="456904" y="64076"/>
                </a:lnTo>
                <a:lnTo>
                  <a:pt x="441091" y="48398"/>
                </a:lnTo>
                <a:lnTo>
                  <a:pt x="426147" y="37002"/>
                </a:lnTo>
                <a:lnTo>
                  <a:pt x="414875" y="30614"/>
                </a:lnTo>
                <a:lnTo>
                  <a:pt x="397659" y="24372"/>
                </a:lnTo>
                <a:lnTo>
                  <a:pt x="383032" y="19047"/>
                </a:lnTo>
                <a:lnTo>
                  <a:pt x="369916" y="13374"/>
                </a:lnTo>
                <a:lnTo>
                  <a:pt x="357472" y="10191"/>
                </a:lnTo>
                <a:lnTo>
                  <a:pt x="345326" y="8776"/>
                </a:lnTo>
                <a:lnTo>
                  <a:pt x="333314" y="8147"/>
                </a:lnTo>
                <a:lnTo>
                  <a:pt x="323364" y="6987"/>
                </a:lnTo>
                <a:lnTo>
                  <a:pt x="296433" y="3052"/>
                </a:lnTo>
                <a:lnTo>
                  <a:pt x="284886" y="1607"/>
                </a:lnTo>
                <a:lnTo>
                  <a:pt x="275204" y="642"/>
                </a:lnTo>
                <a:lnTo>
                  <a:pt x="266764" y="0"/>
                </a:lnTo>
                <a:lnTo>
                  <a:pt x="252095" y="1932"/>
                </a:lnTo>
                <a:lnTo>
                  <a:pt x="245406" y="3836"/>
                </a:lnTo>
                <a:lnTo>
                  <a:pt x="234001" y="6097"/>
                </a:lnTo>
                <a:lnTo>
                  <a:pt x="187742" y="14021"/>
                </a:lnTo>
                <a:lnTo>
                  <a:pt x="160420" y="19739"/>
                </a:lnTo>
                <a:lnTo>
                  <a:pt x="150554" y="22652"/>
                </a:lnTo>
                <a:lnTo>
                  <a:pt x="136947" y="28536"/>
                </a:lnTo>
                <a:lnTo>
                  <a:pt x="109487" y="42167"/>
                </a:lnTo>
                <a:lnTo>
                  <a:pt x="95543" y="53084"/>
                </a:lnTo>
                <a:lnTo>
                  <a:pt x="85047" y="63558"/>
                </a:lnTo>
                <a:lnTo>
                  <a:pt x="68973" y="75033"/>
                </a:lnTo>
                <a:lnTo>
                  <a:pt x="61001" y="81582"/>
                </a:lnTo>
                <a:lnTo>
                  <a:pt x="50934" y="95587"/>
                </a:lnTo>
                <a:lnTo>
                  <a:pt x="36927" y="117045"/>
                </a:lnTo>
                <a:lnTo>
                  <a:pt x="28568" y="131012"/>
                </a:lnTo>
                <a:lnTo>
                  <a:pt x="22538" y="142841"/>
                </a:lnTo>
                <a:lnTo>
                  <a:pt x="16021" y="161166"/>
                </a:lnTo>
                <a:lnTo>
                  <a:pt x="8282" y="180463"/>
                </a:lnTo>
                <a:lnTo>
                  <a:pt x="3600" y="197562"/>
                </a:lnTo>
                <a:lnTo>
                  <a:pt x="2351" y="207678"/>
                </a:lnTo>
                <a:lnTo>
                  <a:pt x="1519" y="218391"/>
                </a:lnTo>
                <a:lnTo>
                  <a:pt x="964" y="231485"/>
                </a:lnTo>
                <a:lnTo>
                  <a:pt x="183" y="274389"/>
                </a:lnTo>
                <a:lnTo>
                  <a:pt x="0" y="293546"/>
                </a:lnTo>
                <a:lnTo>
                  <a:pt x="2565" y="311321"/>
                </a:lnTo>
                <a:lnTo>
                  <a:pt x="7012" y="328151"/>
                </a:lnTo>
                <a:lnTo>
                  <a:pt x="12296" y="342245"/>
                </a:lnTo>
                <a:lnTo>
                  <a:pt x="15094" y="353743"/>
                </a:lnTo>
                <a:lnTo>
                  <a:pt x="17952" y="368353"/>
                </a:lnTo>
                <a:lnTo>
                  <a:pt x="20849" y="385038"/>
                </a:lnTo>
                <a:lnTo>
                  <a:pt x="23772" y="399139"/>
                </a:lnTo>
                <a:lnTo>
                  <a:pt x="26714" y="411516"/>
                </a:lnTo>
                <a:lnTo>
                  <a:pt x="29667" y="422744"/>
                </a:lnTo>
                <a:lnTo>
                  <a:pt x="35594" y="440510"/>
                </a:lnTo>
                <a:lnTo>
                  <a:pt x="42527" y="455021"/>
                </a:lnTo>
                <a:lnTo>
                  <a:pt x="56595" y="474347"/>
                </a:lnTo>
                <a:lnTo>
                  <a:pt x="68481" y="492641"/>
                </a:lnTo>
                <a:lnTo>
                  <a:pt x="84129" y="510629"/>
                </a:lnTo>
                <a:lnTo>
                  <a:pt x="100341" y="528527"/>
                </a:lnTo>
                <a:lnTo>
                  <a:pt x="112862" y="545405"/>
                </a:lnTo>
                <a:lnTo>
                  <a:pt x="123171" y="553565"/>
                </a:lnTo>
                <a:lnTo>
                  <a:pt x="159224" y="580155"/>
                </a:lnTo>
                <a:lnTo>
                  <a:pt x="177842" y="593153"/>
                </a:lnTo>
                <a:lnTo>
                  <a:pt x="193392" y="600253"/>
                </a:lnTo>
                <a:lnTo>
                  <a:pt x="206918" y="604401"/>
                </a:lnTo>
                <a:lnTo>
                  <a:pt x="219544" y="609552"/>
                </a:lnTo>
                <a:lnTo>
                  <a:pt x="234416" y="612502"/>
                </a:lnTo>
                <a:lnTo>
                  <a:pt x="249956" y="614806"/>
                </a:lnTo>
                <a:lnTo>
                  <a:pt x="263476" y="619137"/>
                </a:lnTo>
                <a:lnTo>
                  <a:pt x="269860" y="619697"/>
                </a:lnTo>
                <a:lnTo>
                  <a:pt x="282245" y="617673"/>
                </a:lnTo>
                <a:lnTo>
                  <a:pt x="297010" y="616112"/>
                </a:lnTo>
                <a:lnTo>
                  <a:pt x="312501" y="614426"/>
                </a:lnTo>
                <a:lnTo>
                  <a:pt x="326001" y="610369"/>
                </a:lnTo>
                <a:lnTo>
                  <a:pt x="338616" y="607905"/>
                </a:lnTo>
                <a:lnTo>
                  <a:pt x="350837" y="605817"/>
                </a:lnTo>
                <a:lnTo>
                  <a:pt x="362883" y="601582"/>
                </a:lnTo>
                <a:lnTo>
                  <a:pt x="374851" y="596393"/>
                </a:lnTo>
                <a:lnTo>
                  <a:pt x="386785" y="589787"/>
                </a:lnTo>
                <a:lnTo>
                  <a:pt x="398703" y="580236"/>
                </a:lnTo>
                <a:lnTo>
                  <a:pt x="410615" y="569377"/>
                </a:lnTo>
                <a:lnTo>
                  <a:pt x="428478" y="552107"/>
                </a:lnTo>
                <a:lnTo>
                  <a:pt x="441377" y="537362"/>
                </a:lnTo>
                <a:lnTo>
                  <a:pt x="448984" y="526484"/>
                </a:lnTo>
                <a:lnTo>
                  <a:pt x="457032" y="514272"/>
                </a:lnTo>
                <a:lnTo>
                  <a:pt x="471266" y="495411"/>
                </a:lnTo>
                <a:lnTo>
                  <a:pt x="484206" y="479422"/>
                </a:lnTo>
                <a:lnTo>
                  <a:pt x="496572" y="462393"/>
                </a:lnTo>
                <a:lnTo>
                  <a:pt x="502648" y="450708"/>
                </a:lnTo>
                <a:lnTo>
                  <a:pt x="508683" y="436966"/>
                </a:lnTo>
                <a:lnTo>
                  <a:pt x="519688" y="408797"/>
                </a:lnTo>
                <a:lnTo>
                  <a:pt x="527886" y="386357"/>
                </a:lnTo>
                <a:lnTo>
                  <a:pt x="531461" y="375213"/>
                </a:lnTo>
                <a:lnTo>
                  <a:pt x="534837" y="363815"/>
                </a:lnTo>
                <a:lnTo>
                  <a:pt x="538080" y="352247"/>
                </a:lnTo>
                <a:lnTo>
                  <a:pt x="540241" y="341560"/>
                </a:lnTo>
                <a:lnTo>
                  <a:pt x="541683" y="331458"/>
                </a:lnTo>
                <a:lnTo>
                  <a:pt x="544276" y="312296"/>
                </a:lnTo>
                <a:lnTo>
                  <a:pt x="548736" y="293857"/>
                </a:lnTo>
                <a:lnTo>
                  <a:pt x="551380" y="275741"/>
                </a:lnTo>
                <a:lnTo>
                  <a:pt x="552555" y="257767"/>
                </a:lnTo>
                <a:lnTo>
                  <a:pt x="553077" y="239857"/>
                </a:lnTo>
                <a:lnTo>
                  <a:pt x="552224" y="229921"/>
                </a:lnTo>
                <a:lnTo>
                  <a:pt x="550664" y="219329"/>
                </a:lnTo>
                <a:lnTo>
                  <a:pt x="548631" y="208298"/>
                </a:lnTo>
                <a:lnTo>
                  <a:pt x="546283" y="197968"/>
                </a:lnTo>
                <a:lnTo>
                  <a:pt x="543726" y="188105"/>
                </a:lnTo>
                <a:lnTo>
                  <a:pt x="538239" y="170201"/>
                </a:lnTo>
                <a:lnTo>
                  <a:pt x="535387" y="162648"/>
                </a:lnTo>
                <a:lnTo>
                  <a:pt x="517776" y="12373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856"/>
          <p:cNvSpPr/>
          <p:nvPr/>
        </p:nvSpPr>
        <p:spPr>
          <a:xfrm>
            <a:off x="2991445" y="4000500"/>
            <a:ext cx="910829" cy="35719"/>
          </a:xfrm>
          <a:custGeom>
            <a:avLst/>
            <a:gdLst/>
            <a:ahLst/>
            <a:cxnLst/>
            <a:rect l="0" t="0" r="0" b="0"/>
            <a:pathLst>
              <a:path w="910829" h="35719">
                <a:moveTo>
                  <a:pt x="0" y="0"/>
                </a:moveTo>
                <a:lnTo>
                  <a:pt x="201608" y="0"/>
                </a:lnTo>
                <a:lnTo>
                  <a:pt x="208819" y="992"/>
                </a:lnTo>
                <a:lnTo>
                  <a:pt x="216603" y="2645"/>
                </a:lnTo>
                <a:lnTo>
                  <a:pt x="224769" y="4740"/>
                </a:lnTo>
                <a:lnTo>
                  <a:pt x="231206" y="6136"/>
                </a:lnTo>
                <a:lnTo>
                  <a:pt x="236488" y="7067"/>
                </a:lnTo>
                <a:lnTo>
                  <a:pt x="247981" y="8102"/>
                </a:lnTo>
                <a:lnTo>
                  <a:pt x="266318" y="8561"/>
                </a:lnTo>
                <a:lnTo>
                  <a:pt x="275772" y="9676"/>
                </a:lnTo>
                <a:lnTo>
                  <a:pt x="285051" y="11412"/>
                </a:lnTo>
                <a:lnTo>
                  <a:pt x="294214" y="13561"/>
                </a:lnTo>
                <a:lnTo>
                  <a:pt x="303298" y="14994"/>
                </a:lnTo>
                <a:lnTo>
                  <a:pt x="312332" y="15949"/>
                </a:lnTo>
                <a:lnTo>
                  <a:pt x="329314" y="17010"/>
                </a:lnTo>
                <a:lnTo>
                  <a:pt x="354000" y="17607"/>
                </a:lnTo>
                <a:lnTo>
                  <a:pt x="406854" y="17826"/>
                </a:lnTo>
                <a:lnTo>
                  <a:pt x="413119" y="18829"/>
                </a:lnTo>
                <a:lnTo>
                  <a:pt x="419280" y="20490"/>
                </a:lnTo>
                <a:lnTo>
                  <a:pt x="425372" y="22590"/>
                </a:lnTo>
                <a:lnTo>
                  <a:pt x="430425" y="23990"/>
                </a:lnTo>
                <a:lnTo>
                  <a:pt x="434786" y="24922"/>
                </a:lnTo>
                <a:lnTo>
                  <a:pt x="443269" y="25959"/>
                </a:lnTo>
                <a:lnTo>
                  <a:pt x="470658" y="26680"/>
                </a:lnTo>
                <a:lnTo>
                  <a:pt x="644883" y="26789"/>
                </a:lnTo>
                <a:lnTo>
                  <a:pt x="650188" y="27781"/>
                </a:lnTo>
                <a:lnTo>
                  <a:pt x="656700" y="29435"/>
                </a:lnTo>
                <a:lnTo>
                  <a:pt x="664019" y="31529"/>
                </a:lnTo>
                <a:lnTo>
                  <a:pt x="673859" y="32925"/>
                </a:lnTo>
                <a:lnTo>
                  <a:pt x="685380" y="33856"/>
                </a:lnTo>
                <a:lnTo>
                  <a:pt x="698022" y="34477"/>
                </a:lnTo>
                <a:lnTo>
                  <a:pt x="738526" y="35167"/>
                </a:lnTo>
                <a:lnTo>
                  <a:pt x="910828" y="3571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857"/>
          <p:cNvSpPr/>
          <p:nvPr/>
        </p:nvSpPr>
        <p:spPr>
          <a:xfrm>
            <a:off x="1151929" y="3991571"/>
            <a:ext cx="1794868" cy="71437"/>
          </a:xfrm>
          <a:custGeom>
            <a:avLst/>
            <a:gdLst/>
            <a:ahLst/>
            <a:cxnLst/>
            <a:rect l="0" t="0" r="0" b="0"/>
            <a:pathLst>
              <a:path w="1794868" h="71437">
                <a:moveTo>
                  <a:pt x="0" y="44647"/>
                </a:moveTo>
                <a:lnTo>
                  <a:pt x="30426" y="44647"/>
                </a:lnTo>
                <a:lnTo>
                  <a:pt x="33183" y="43655"/>
                </a:lnTo>
                <a:lnTo>
                  <a:pt x="36013" y="42001"/>
                </a:lnTo>
                <a:lnTo>
                  <a:pt x="38891" y="39907"/>
                </a:lnTo>
                <a:lnTo>
                  <a:pt x="43787" y="38510"/>
                </a:lnTo>
                <a:lnTo>
                  <a:pt x="68867" y="36545"/>
                </a:lnTo>
                <a:lnTo>
                  <a:pt x="120506" y="35963"/>
                </a:lnTo>
                <a:lnTo>
                  <a:pt x="419271" y="35718"/>
                </a:lnTo>
                <a:lnTo>
                  <a:pt x="428342" y="34726"/>
                </a:lnTo>
                <a:lnTo>
                  <a:pt x="464591" y="29581"/>
                </a:lnTo>
                <a:lnTo>
                  <a:pt x="486796" y="27615"/>
                </a:lnTo>
                <a:lnTo>
                  <a:pt x="530274" y="26897"/>
                </a:lnTo>
                <a:lnTo>
                  <a:pt x="545008" y="24876"/>
                </a:lnTo>
                <a:lnTo>
                  <a:pt x="605212" y="14536"/>
                </a:lnTo>
                <a:lnTo>
                  <a:pt x="618780" y="12667"/>
                </a:lnTo>
                <a:lnTo>
                  <a:pt x="629809" y="11421"/>
                </a:lnTo>
                <a:lnTo>
                  <a:pt x="641130" y="9598"/>
                </a:lnTo>
                <a:lnTo>
                  <a:pt x="652647" y="7391"/>
                </a:lnTo>
                <a:lnTo>
                  <a:pt x="664293" y="4926"/>
                </a:lnTo>
                <a:lnTo>
                  <a:pt x="675034" y="3284"/>
                </a:lnTo>
                <a:lnTo>
                  <a:pt x="694906" y="1459"/>
                </a:lnTo>
                <a:lnTo>
                  <a:pt x="750327" y="287"/>
                </a:lnTo>
                <a:lnTo>
                  <a:pt x="927479" y="0"/>
                </a:lnTo>
                <a:lnTo>
                  <a:pt x="937804" y="991"/>
                </a:lnTo>
                <a:lnTo>
                  <a:pt x="945679" y="2645"/>
                </a:lnTo>
                <a:lnTo>
                  <a:pt x="951922" y="4740"/>
                </a:lnTo>
                <a:lnTo>
                  <a:pt x="958068" y="6136"/>
                </a:lnTo>
                <a:lnTo>
                  <a:pt x="978183" y="8101"/>
                </a:lnTo>
                <a:lnTo>
                  <a:pt x="1032088" y="8880"/>
                </a:lnTo>
                <a:lnTo>
                  <a:pt x="1046081" y="9899"/>
                </a:lnTo>
                <a:lnTo>
                  <a:pt x="1088046" y="15059"/>
                </a:lnTo>
                <a:lnTo>
                  <a:pt x="1115252" y="17029"/>
                </a:lnTo>
                <a:lnTo>
                  <a:pt x="1138857" y="18605"/>
                </a:lnTo>
                <a:lnTo>
                  <a:pt x="1150160" y="20340"/>
                </a:lnTo>
                <a:lnTo>
                  <a:pt x="1162657" y="22489"/>
                </a:lnTo>
                <a:lnTo>
                  <a:pt x="1171979" y="23922"/>
                </a:lnTo>
                <a:lnTo>
                  <a:pt x="1192818" y="25939"/>
                </a:lnTo>
                <a:lnTo>
                  <a:pt x="1245543" y="27706"/>
                </a:lnTo>
                <a:lnTo>
                  <a:pt x="1257003" y="29384"/>
                </a:lnTo>
                <a:lnTo>
                  <a:pt x="1269604" y="31495"/>
                </a:lnTo>
                <a:lnTo>
                  <a:pt x="1280981" y="33895"/>
                </a:lnTo>
                <a:lnTo>
                  <a:pt x="1291542" y="36487"/>
                </a:lnTo>
                <a:lnTo>
                  <a:pt x="1301559" y="39207"/>
                </a:lnTo>
                <a:lnTo>
                  <a:pt x="1309230" y="41020"/>
                </a:lnTo>
                <a:lnTo>
                  <a:pt x="1320398" y="43035"/>
                </a:lnTo>
                <a:lnTo>
                  <a:pt x="1365871" y="44635"/>
                </a:lnTo>
                <a:lnTo>
                  <a:pt x="1371948" y="45631"/>
                </a:lnTo>
                <a:lnTo>
                  <a:pt x="1378976" y="47288"/>
                </a:lnTo>
                <a:lnTo>
                  <a:pt x="1386638" y="49384"/>
                </a:lnTo>
                <a:lnTo>
                  <a:pt x="1393730" y="50782"/>
                </a:lnTo>
                <a:lnTo>
                  <a:pt x="1414185" y="52749"/>
                </a:lnTo>
                <a:lnTo>
                  <a:pt x="1457629" y="54496"/>
                </a:lnTo>
                <a:lnTo>
                  <a:pt x="1463878" y="56174"/>
                </a:lnTo>
                <a:lnTo>
                  <a:pt x="1470028" y="58285"/>
                </a:lnTo>
                <a:lnTo>
                  <a:pt x="1475120" y="59692"/>
                </a:lnTo>
                <a:lnTo>
                  <a:pt x="1488020" y="61673"/>
                </a:lnTo>
                <a:lnTo>
                  <a:pt x="1543641" y="63426"/>
                </a:lnTo>
                <a:lnTo>
                  <a:pt x="1558922" y="65104"/>
                </a:lnTo>
                <a:lnTo>
                  <a:pt x="1586816" y="68622"/>
                </a:lnTo>
                <a:lnTo>
                  <a:pt x="1610081" y="70602"/>
                </a:lnTo>
                <a:lnTo>
                  <a:pt x="1663457" y="71415"/>
                </a:lnTo>
                <a:lnTo>
                  <a:pt x="1794867" y="7143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858"/>
          <p:cNvSpPr/>
          <p:nvPr/>
        </p:nvSpPr>
        <p:spPr>
          <a:xfrm>
            <a:off x="3688112" y="3656296"/>
            <a:ext cx="446225" cy="433095"/>
          </a:xfrm>
          <a:custGeom>
            <a:avLst/>
            <a:gdLst/>
            <a:ahLst/>
            <a:cxnLst/>
            <a:rect l="0" t="0" r="0" b="0"/>
            <a:pathLst>
              <a:path w="446225" h="433095">
                <a:moveTo>
                  <a:pt x="437403" y="147750"/>
                </a:moveTo>
                <a:lnTo>
                  <a:pt x="443540" y="134485"/>
                </a:lnTo>
                <a:lnTo>
                  <a:pt x="445505" y="124417"/>
                </a:lnTo>
                <a:lnTo>
                  <a:pt x="446169" y="112127"/>
                </a:lnTo>
                <a:lnTo>
                  <a:pt x="446224" y="109118"/>
                </a:lnTo>
                <a:lnTo>
                  <a:pt x="445268" y="106121"/>
                </a:lnTo>
                <a:lnTo>
                  <a:pt x="441560" y="100144"/>
                </a:lnTo>
                <a:lnTo>
                  <a:pt x="431095" y="88223"/>
                </a:lnTo>
                <a:lnTo>
                  <a:pt x="421423" y="77306"/>
                </a:lnTo>
                <a:lnTo>
                  <a:pt x="411780" y="63856"/>
                </a:lnTo>
                <a:lnTo>
                  <a:pt x="403525" y="53248"/>
                </a:lnTo>
                <a:lnTo>
                  <a:pt x="393300" y="41698"/>
                </a:lnTo>
                <a:lnTo>
                  <a:pt x="390142" y="38353"/>
                </a:lnTo>
                <a:lnTo>
                  <a:pt x="387044" y="36123"/>
                </a:lnTo>
                <a:lnTo>
                  <a:pt x="376952" y="31993"/>
                </a:lnTo>
                <a:lnTo>
                  <a:pt x="367210" y="27511"/>
                </a:lnTo>
                <a:lnTo>
                  <a:pt x="358912" y="24857"/>
                </a:lnTo>
                <a:lnTo>
                  <a:pt x="350925" y="22686"/>
                </a:lnTo>
                <a:lnTo>
                  <a:pt x="340760" y="18414"/>
                </a:lnTo>
                <a:lnTo>
                  <a:pt x="324202" y="13723"/>
                </a:lnTo>
                <a:lnTo>
                  <a:pt x="314001" y="9469"/>
                </a:lnTo>
                <a:lnTo>
                  <a:pt x="300206" y="6917"/>
                </a:lnTo>
                <a:lnTo>
                  <a:pt x="292360" y="6237"/>
                </a:lnTo>
                <a:lnTo>
                  <a:pt x="284153" y="4790"/>
                </a:lnTo>
                <a:lnTo>
                  <a:pt x="275705" y="2834"/>
                </a:lnTo>
                <a:lnTo>
                  <a:pt x="267097" y="538"/>
                </a:lnTo>
                <a:lnTo>
                  <a:pt x="257389" y="0"/>
                </a:lnTo>
                <a:lnTo>
                  <a:pt x="246948" y="633"/>
                </a:lnTo>
                <a:lnTo>
                  <a:pt x="236019" y="2047"/>
                </a:lnTo>
                <a:lnTo>
                  <a:pt x="226749" y="2990"/>
                </a:lnTo>
                <a:lnTo>
                  <a:pt x="218584" y="3618"/>
                </a:lnTo>
                <a:lnTo>
                  <a:pt x="211157" y="4037"/>
                </a:lnTo>
                <a:lnTo>
                  <a:pt x="197612" y="4503"/>
                </a:lnTo>
                <a:lnTo>
                  <a:pt x="177488" y="4802"/>
                </a:lnTo>
                <a:lnTo>
                  <a:pt x="167766" y="7488"/>
                </a:lnTo>
                <a:lnTo>
                  <a:pt x="157822" y="10997"/>
                </a:lnTo>
                <a:lnTo>
                  <a:pt x="145654" y="13966"/>
                </a:lnTo>
                <a:lnTo>
                  <a:pt x="135427" y="18176"/>
                </a:lnTo>
                <a:lnTo>
                  <a:pt x="123254" y="21384"/>
                </a:lnTo>
                <a:lnTo>
                  <a:pt x="116542" y="24780"/>
                </a:lnTo>
                <a:lnTo>
                  <a:pt x="104539" y="32271"/>
                </a:lnTo>
                <a:lnTo>
                  <a:pt x="94995" y="36895"/>
                </a:lnTo>
                <a:lnTo>
                  <a:pt x="84043" y="40490"/>
                </a:lnTo>
                <a:lnTo>
                  <a:pt x="74515" y="47398"/>
                </a:lnTo>
                <a:lnTo>
                  <a:pt x="62406" y="58622"/>
                </a:lnTo>
                <a:lnTo>
                  <a:pt x="59413" y="61542"/>
                </a:lnTo>
                <a:lnTo>
                  <a:pt x="56425" y="63489"/>
                </a:lnTo>
                <a:lnTo>
                  <a:pt x="50460" y="65652"/>
                </a:lnTo>
                <a:lnTo>
                  <a:pt x="47480" y="68214"/>
                </a:lnTo>
                <a:lnTo>
                  <a:pt x="35569" y="83937"/>
                </a:lnTo>
                <a:lnTo>
                  <a:pt x="32591" y="87349"/>
                </a:lnTo>
                <a:lnTo>
                  <a:pt x="30607" y="90615"/>
                </a:lnTo>
                <a:lnTo>
                  <a:pt x="26822" y="100945"/>
                </a:lnTo>
                <a:lnTo>
                  <a:pt x="22420" y="110743"/>
                </a:lnTo>
                <a:lnTo>
                  <a:pt x="19857" y="118118"/>
                </a:lnTo>
                <a:lnTo>
                  <a:pt x="17156" y="127003"/>
                </a:lnTo>
                <a:lnTo>
                  <a:pt x="14363" y="136895"/>
                </a:lnTo>
                <a:lnTo>
                  <a:pt x="8615" y="155824"/>
                </a:lnTo>
                <a:lnTo>
                  <a:pt x="5693" y="165039"/>
                </a:lnTo>
                <a:lnTo>
                  <a:pt x="3745" y="173167"/>
                </a:lnTo>
                <a:lnTo>
                  <a:pt x="2446" y="180570"/>
                </a:lnTo>
                <a:lnTo>
                  <a:pt x="1003" y="194087"/>
                </a:lnTo>
                <a:lnTo>
                  <a:pt x="362" y="206709"/>
                </a:lnTo>
                <a:lnTo>
                  <a:pt x="0" y="234452"/>
                </a:lnTo>
                <a:lnTo>
                  <a:pt x="942" y="246232"/>
                </a:lnTo>
                <a:lnTo>
                  <a:pt x="2562" y="259045"/>
                </a:lnTo>
                <a:lnTo>
                  <a:pt x="4634" y="272548"/>
                </a:lnTo>
                <a:lnTo>
                  <a:pt x="7008" y="282543"/>
                </a:lnTo>
                <a:lnTo>
                  <a:pt x="9582" y="290198"/>
                </a:lnTo>
                <a:lnTo>
                  <a:pt x="14096" y="301350"/>
                </a:lnTo>
                <a:lnTo>
                  <a:pt x="17630" y="313206"/>
                </a:lnTo>
                <a:lnTo>
                  <a:pt x="24520" y="323002"/>
                </a:lnTo>
                <a:lnTo>
                  <a:pt x="33837" y="334173"/>
                </a:lnTo>
                <a:lnTo>
                  <a:pt x="43397" y="347683"/>
                </a:lnTo>
                <a:lnTo>
                  <a:pt x="51615" y="358318"/>
                </a:lnTo>
                <a:lnTo>
                  <a:pt x="61819" y="369883"/>
                </a:lnTo>
                <a:lnTo>
                  <a:pt x="64975" y="373229"/>
                </a:lnTo>
                <a:lnTo>
                  <a:pt x="68071" y="375461"/>
                </a:lnTo>
                <a:lnTo>
                  <a:pt x="77169" y="379592"/>
                </a:lnTo>
                <a:lnTo>
                  <a:pt x="89131" y="389375"/>
                </a:lnTo>
                <a:lnTo>
                  <a:pt x="92113" y="392177"/>
                </a:lnTo>
                <a:lnTo>
                  <a:pt x="96084" y="394045"/>
                </a:lnTo>
                <a:lnTo>
                  <a:pt x="105789" y="396121"/>
                </a:lnTo>
                <a:lnTo>
                  <a:pt x="119363" y="402335"/>
                </a:lnTo>
                <a:lnTo>
                  <a:pt x="127150" y="406771"/>
                </a:lnTo>
                <a:lnTo>
                  <a:pt x="141094" y="411699"/>
                </a:lnTo>
                <a:lnTo>
                  <a:pt x="153905" y="414881"/>
                </a:lnTo>
                <a:lnTo>
                  <a:pt x="166214" y="419603"/>
                </a:lnTo>
                <a:lnTo>
                  <a:pt x="173267" y="421258"/>
                </a:lnTo>
                <a:lnTo>
                  <a:pt x="180945" y="422363"/>
                </a:lnTo>
                <a:lnTo>
                  <a:pt x="189040" y="423099"/>
                </a:lnTo>
                <a:lnTo>
                  <a:pt x="200390" y="424582"/>
                </a:lnTo>
                <a:lnTo>
                  <a:pt x="228877" y="428875"/>
                </a:lnTo>
                <a:lnTo>
                  <a:pt x="241831" y="430417"/>
                </a:lnTo>
                <a:lnTo>
                  <a:pt x="253443" y="431445"/>
                </a:lnTo>
                <a:lnTo>
                  <a:pt x="272300" y="432587"/>
                </a:lnTo>
                <a:lnTo>
                  <a:pt x="283987" y="433094"/>
                </a:lnTo>
                <a:lnTo>
                  <a:pt x="291470" y="432238"/>
                </a:lnTo>
                <a:lnTo>
                  <a:pt x="300427" y="430674"/>
                </a:lnTo>
                <a:lnTo>
                  <a:pt x="348106" y="41564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859"/>
          <p:cNvSpPr/>
          <p:nvPr/>
        </p:nvSpPr>
        <p:spPr>
          <a:xfrm>
            <a:off x="3705820" y="3536156"/>
            <a:ext cx="187370" cy="239223"/>
          </a:xfrm>
          <a:custGeom>
            <a:avLst/>
            <a:gdLst/>
            <a:ahLst/>
            <a:cxnLst/>
            <a:rect l="0" t="0" r="0" b="0"/>
            <a:pathLst>
              <a:path w="187370" h="239223">
                <a:moveTo>
                  <a:pt x="0" y="0"/>
                </a:moveTo>
                <a:lnTo>
                  <a:pt x="4741" y="4741"/>
                </a:lnTo>
                <a:lnTo>
                  <a:pt x="6137" y="7129"/>
                </a:lnTo>
                <a:lnTo>
                  <a:pt x="7688" y="12429"/>
                </a:lnTo>
                <a:lnTo>
                  <a:pt x="9094" y="14239"/>
                </a:lnTo>
                <a:lnTo>
                  <a:pt x="11024" y="15446"/>
                </a:lnTo>
                <a:lnTo>
                  <a:pt x="13302" y="16250"/>
                </a:lnTo>
                <a:lnTo>
                  <a:pt x="18480" y="19790"/>
                </a:lnTo>
                <a:lnTo>
                  <a:pt x="24088" y="24670"/>
                </a:lnTo>
                <a:lnTo>
                  <a:pt x="29888" y="30147"/>
                </a:lnTo>
                <a:lnTo>
                  <a:pt x="55324" y="55347"/>
                </a:lnTo>
                <a:lnTo>
                  <a:pt x="58711" y="59718"/>
                </a:lnTo>
                <a:lnTo>
                  <a:pt x="61961" y="64616"/>
                </a:lnTo>
                <a:lnTo>
                  <a:pt x="65119" y="69867"/>
                </a:lnTo>
                <a:lnTo>
                  <a:pt x="69210" y="74359"/>
                </a:lnTo>
                <a:lnTo>
                  <a:pt x="73921" y="78346"/>
                </a:lnTo>
                <a:lnTo>
                  <a:pt x="79047" y="81996"/>
                </a:lnTo>
                <a:lnTo>
                  <a:pt x="85440" y="89391"/>
                </a:lnTo>
                <a:lnTo>
                  <a:pt x="92679" y="99281"/>
                </a:lnTo>
                <a:lnTo>
                  <a:pt x="100481" y="110836"/>
                </a:lnTo>
                <a:lnTo>
                  <a:pt x="117088" y="134257"/>
                </a:lnTo>
                <a:lnTo>
                  <a:pt x="125684" y="146059"/>
                </a:lnTo>
                <a:lnTo>
                  <a:pt x="132406" y="155912"/>
                </a:lnTo>
                <a:lnTo>
                  <a:pt x="137880" y="164465"/>
                </a:lnTo>
                <a:lnTo>
                  <a:pt x="142522" y="172151"/>
                </a:lnTo>
                <a:lnTo>
                  <a:pt x="145616" y="178267"/>
                </a:lnTo>
                <a:lnTo>
                  <a:pt x="147679" y="183337"/>
                </a:lnTo>
                <a:lnTo>
                  <a:pt x="149054" y="187709"/>
                </a:lnTo>
                <a:lnTo>
                  <a:pt x="150963" y="191616"/>
                </a:lnTo>
                <a:lnTo>
                  <a:pt x="158390" y="202847"/>
                </a:lnTo>
                <a:lnTo>
                  <a:pt x="161156" y="207661"/>
                </a:lnTo>
                <a:lnTo>
                  <a:pt x="163992" y="212855"/>
                </a:lnTo>
                <a:lnTo>
                  <a:pt x="166875" y="217309"/>
                </a:lnTo>
                <a:lnTo>
                  <a:pt x="169789" y="221271"/>
                </a:lnTo>
                <a:lnTo>
                  <a:pt x="172724" y="224905"/>
                </a:lnTo>
                <a:lnTo>
                  <a:pt x="175672" y="228319"/>
                </a:lnTo>
                <a:lnTo>
                  <a:pt x="178631" y="231588"/>
                </a:lnTo>
                <a:lnTo>
                  <a:pt x="185767" y="239222"/>
                </a:lnTo>
                <a:lnTo>
                  <a:pt x="186352" y="238856"/>
                </a:lnTo>
                <a:lnTo>
                  <a:pt x="186743" y="237620"/>
                </a:lnTo>
                <a:lnTo>
                  <a:pt x="187292" y="231140"/>
                </a:lnTo>
                <a:lnTo>
                  <a:pt x="187369" y="228508"/>
                </a:lnTo>
                <a:lnTo>
                  <a:pt x="186428" y="225760"/>
                </a:lnTo>
                <a:lnTo>
                  <a:pt x="182737" y="220062"/>
                </a:lnTo>
                <a:lnTo>
                  <a:pt x="180435" y="214222"/>
                </a:lnTo>
                <a:lnTo>
                  <a:pt x="178420" y="207327"/>
                </a:lnTo>
                <a:lnTo>
                  <a:pt x="176493" y="202710"/>
                </a:lnTo>
                <a:lnTo>
                  <a:pt x="174217" y="197648"/>
                </a:lnTo>
                <a:lnTo>
                  <a:pt x="171707" y="193281"/>
                </a:lnTo>
                <a:lnTo>
                  <a:pt x="169042" y="189377"/>
                </a:lnTo>
                <a:lnTo>
                  <a:pt x="163434" y="182394"/>
                </a:lnTo>
                <a:lnTo>
                  <a:pt x="157635" y="175983"/>
                </a:lnTo>
                <a:lnTo>
                  <a:pt x="155691" y="171892"/>
                </a:lnTo>
                <a:lnTo>
                  <a:pt x="154396" y="167181"/>
                </a:lnTo>
                <a:lnTo>
                  <a:pt x="153532" y="162055"/>
                </a:lnTo>
                <a:lnTo>
                  <a:pt x="151964" y="157646"/>
                </a:lnTo>
                <a:lnTo>
                  <a:pt x="149926" y="153714"/>
                </a:lnTo>
                <a:lnTo>
                  <a:pt x="145017" y="146700"/>
                </a:lnTo>
                <a:lnTo>
                  <a:pt x="139527" y="140276"/>
                </a:lnTo>
                <a:lnTo>
                  <a:pt x="133780" y="134112"/>
                </a:lnTo>
                <a:lnTo>
                  <a:pt x="122321" y="122419"/>
                </a:lnTo>
                <a:lnTo>
                  <a:pt x="117266" y="117331"/>
                </a:lnTo>
                <a:lnTo>
                  <a:pt x="111912" y="110963"/>
                </a:lnTo>
                <a:lnTo>
                  <a:pt x="106358" y="103741"/>
                </a:lnTo>
                <a:lnTo>
                  <a:pt x="92667" y="84984"/>
                </a:lnTo>
                <a:lnTo>
                  <a:pt x="90551" y="81461"/>
                </a:lnTo>
                <a:lnTo>
                  <a:pt x="88149" y="77127"/>
                </a:lnTo>
                <a:lnTo>
                  <a:pt x="85555" y="72254"/>
                </a:lnTo>
                <a:lnTo>
                  <a:pt x="82834" y="68013"/>
                </a:lnTo>
                <a:lnTo>
                  <a:pt x="77164" y="60655"/>
                </a:lnTo>
                <a:lnTo>
                  <a:pt x="71337" y="54077"/>
                </a:lnTo>
                <a:lnTo>
                  <a:pt x="68394" y="50934"/>
                </a:lnTo>
                <a:lnTo>
                  <a:pt x="45656" y="27819"/>
                </a:lnTo>
                <a:lnTo>
                  <a:pt x="20471" y="2612"/>
                </a:lnTo>
                <a:lnTo>
                  <a:pt x="893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860"/>
          <p:cNvSpPr/>
          <p:nvPr/>
        </p:nvSpPr>
        <p:spPr>
          <a:xfrm>
            <a:off x="5250656" y="3991643"/>
            <a:ext cx="2393157" cy="53506"/>
          </a:xfrm>
          <a:custGeom>
            <a:avLst/>
            <a:gdLst/>
            <a:ahLst/>
            <a:cxnLst/>
            <a:rect l="0" t="0" r="0" b="0"/>
            <a:pathLst>
              <a:path w="2393157" h="53506">
                <a:moveTo>
                  <a:pt x="0" y="26716"/>
                </a:moveTo>
                <a:lnTo>
                  <a:pt x="104876" y="26716"/>
                </a:lnTo>
                <a:lnTo>
                  <a:pt x="150460" y="24070"/>
                </a:lnTo>
                <a:lnTo>
                  <a:pt x="219536" y="19648"/>
                </a:lnTo>
                <a:lnTo>
                  <a:pt x="284357" y="18154"/>
                </a:lnTo>
                <a:lnTo>
                  <a:pt x="367358" y="17895"/>
                </a:lnTo>
                <a:lnTo>
                  <a:pt x="397702" y="16867"/>
                </a:lnTo>
                <a:lnTo>
                  <a:pt x="427853" y="15189"/>
                </a:lnTo>
                <a:lnTo>
                  <a:pt x="496527" y="10733"/>
                </a:lnTo>
                <a:lnTo>
                  <a:pt x="558546" y="9412"/>
                </a:lnTo>
                <a:lnTo>
                  <a:pt x="642914" y="8966"/>
                </a:lnTo>
                <a:lnTo>
                  <a:pt x="653836" y="7938"/>
                </a:lnTo>
                <a:lnTo>
                  <a:pt x="663102" y="6259"/>
                </a:lnTo>
                <a:lnTo>
                  <a:pt x="671263" y="4149"/>
                </a:lnTo>
                <a:lnTo>
                  <a:pt x="681664" y="2741"/>
                </a:lnTo>
                <a:lnTo>
                  <a:pt x="706452" y="1178"/>
                </a:lnTo>
                <a:lnTo>
                  <a:pt x="772266" y="0"/>
                </a:lnTo>
                <a:lnTo>
                  <a:pt x="815644" y="941"/>
                </a:lnTo>
                <a:lnTo>
                  <a:pt x="889019" y="6070"/>
                </a:lnTo>
                <a:lnTo>
                  <a:pt x="927594" y="7618"/>
                </a:lnTo>
                <a:lnTo>
                  <a:pt x="990795" y="8612"/>
                </a:lnTo>
                <a:lnTo>
                  <a:pt x="1059829" y="9827"/>
                </a:lnTo>
                <a:lnTo>
                  <a:pt x="1136089" y="15920"/>
                </a:lnTo>
                <a:lnTo>
                  <a:pt x="1180971" y="14588"/>
                </a:lnTo>
                <a:lnTo>
                  <a:pt x="1201056" y="12677"/>
                </a:lnTo>
                <a:lnTo>
                  <a:pt x="1217422" y="11404"/>
                </a:lnTo>
                <a:lnTo>
                  <a:pt x="1243546" y="9989"/>
                </a:lnTo>
                <a:lnTo>
                  <a:pt x="1336612" y="9192"/>
                </a:lnTo>
                <a:lnTo>
                  <a:pt x="1366333" y="10072"/>
                </a:lnTo>
                <a:lnTo>
                  <a:pt x="1391107" y="11651"/>
                </a:lnTo>
                <a:lnTo>
                  <a:pt x="1412584" y="13697"/>
                </a:lnTo>
                <a:lnTo>
                  <a:pt x="1429879" y="15060"/>
                </a:lnTo>
                <a:lnTo>
                  <a:pt x="1457033" y="16574"/>
                </a:lnTo>
                <a:lnTo>
                  <a:pt x="1646898" y="17715"/>
                </a:lnTo>
                <a:lnTo>
                  <a:pt x="1758158" y="17783"/>
                </a:lnTo>
                <a:lnTo>
                  <a:pt x="1766426" y="18776"/>
                </a:lnTo>
                <a:lnTo>
                  <a:pt x="1773922" y="20431"/>
                </a:lnTo>
                <a:lnTo>
                  <a:pt x="1780904" y="22526"/>
                </a:lnTo>
                <a:lnTo>
                  <a:pt x="1792504" y="23923"/>
                </a:lnTo>
                <a:lnTo>
                  <a:pt x="1823913" y="25474"/>
                </a:lnTo>
                <a:lnTo>
                  <a:pt x="1894899" y="26667"/>
                </a:lnTo>
                <a:lnTo>
                  <a:pt x="1920685" y="27687"/>
                </a:lnTo>
                <a:lnTo>
                  <a:pt x="1971833" y="31447"/>
                </a:lnTo>
                <a:lnTo>
                  <a:pt x="1992219" y="33839"/>
                </a:lnTo>
                <a:lnTo>
                  <a:pt x="2007794" y="36425"/>
                </a:lnTo>
                <a:lnTo>
                  <a:pt x="2020162" y="39142"/>
                </a:lnTo>
                <a:lnTo>
                  <a:pt x="2030392" y="40953"/>
                </a:lnTo>
                <a:lnTo>
                  <a:pt x="2039196" y="42161"/>
                </a:lnTo>
                <a:lnTo>
                  <a:pt x="2063200" y="43502"/>
                </a:lnTo>
                <a:lnTo>
                  <a:pt x="2174394" y="44434"/>
                </a:lnTo>
                <a:lnTo>
                  <a:pt x="2191753" y="45473"/>
                </a:lnTo>
                <a:lnTo>
                  <a:pt x="2207293" y="47158"/>
                </a:lnTo>
                <a:lnTo>
                  <a:pt x="2232167" y="50684"/>
                </a:lnTo>
                <a:lnTo>
                  <a:pt x="2246530" y="52252"/>
                </a:lnTo>
                <a:lnTo>
                  <a:pt x="2319736" y="53501"/>
                </a:lnTo>
                <a:lnTo>
                  <a:pt x="2357816" y="53505"/>
                </a:lnTo>
                <a:lnTo>
                  <a:pt x="2360666" y="52513"/>
                </a:lnTo>
                <a:lnTo>
                  <a:pt x="2362566" y="50859"/>
                </a:lnTo>
                <a:lnTo>
                  <a:pt x="2363833" y="48765"/>
                </a:lnTo>
                <a:lnTo>
                  <a:pt x="2365670" y="47368"/>
                </a:lnTo>
                <a:lnTo>
                  <a:pt x="2367887" y="46437"/>
                </a:lnTo>
                <a:lnTo>
                  <a:pt x="2393156" y="4457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861"/>
          <p:cNvSpPr/>
          <p:nvPr/>
        </p:nvSpPr>
        <p:spPr>
          <a:xfrm>
            <a:off x="455414" y="4393406"/>
            <a:ext cx="508993" cy="17857"/>
          </a:xfrm>
          <a:custGeom>
            <a:avLst/>
            <a:gdLst/>
            <a:ahLst/>
            <a:cxnLst/>
            <a:rect l="0" t="0" r="0" b="0"/>
            <a:pathLst>
              <a:path w="508993" h="17857">
                <a:moveTo>
                  <a:pt x="0" y="0"/>
                </a:moveTo>
                <a:lnTo>
                  <a:pt x="24857" y="0"/>
                </a:lnTo>
                <a:lnTo>
                  <a:pt x="29470" y="992"/>
                </a:lnTo>
                <a:lnTo>
                  <a:pt x="33537" y="2646"/>
                </a:lnTo>
                <a:lnTo>
                  <a:pt x="37241" y="4740"/>
                </a:lnTo>
                <a:lnTo>
                  <a:pt x="40702" y="6137"/>
                </a:lnTo>
                <a:lnTo>
                  <a:pt x="44002" y="7068"/>
                </a:lnTo>
                <a:lnTo>
                  <a:pt x="47194" y="7688"/>
                </a:lnTo>
                <a:lnTo>
                  <a:pt x="50314" y="8102"/>
                </a:lnTo>
                <a:lnTo>
                  <a:pt x="56427" y="8562"/>
                </a:lnTo>
                <a:lnTo>
                  <a:pt x="67742" y="8766"/>
                </a:lnTo>
                <a:lnTo>
                  <a:pt x="155525" y="8926"/>
                </a:lnTo>
                <a:lnTo>
                  <a:pt x="181074" y="9920"/>
                </a:lnTo>
                <a:lnTo>
                  <a:pt x="289861" y="16618"/>
                </a:lnTo>
                <a:lnTo>
                  <a:pt x="310397" y="17307"/>
                </a:lnTo>
                <a:lnTo>
                  <a:pt x="343639" y="17787"/>
                </a:lnTo>
                <a:lnTo>
                  <a:pt x="382293" y="17856"/>
                </a:lnTo>
                <a:lnTo>
                  <a:pt x="388807" y="16865"/>
                </a:lnTo>
                <a:lnTo>
                  <a:pt x="396127" y="15212"/>
                </a:lnTo>
                <a:lnTo>
                  <a:pt x="403983" y="13118"/>
                </a:lnTo>
                <a:lnTo>
                  <a:pt x="414181" y="11722"/>
                </a:lnTo>
                <a:lnTo>
                  <a:pt x="425941" y="10791"/>
                </a:lnTo>
                <a:lnTo>
                  <a:pt x="455611" y="9481"/>
                </a:lnTo>
                <a:lnTo>
                  <a:pt x="470686" y="9093"/>
                </a:lnTo>
                <a:lnTo>
                  <a:pt x="508992" y="892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862"/>
          <p:cNvSpPr/>
          <p:nvPr/>
        </p:nvSpPr>
        <p:spPr>
          <a:xfrm>
            <a:off x="1053724" y="4037464"/>
            <a:ext cx="464323" cy="418409"/>
          </a:xfrm>
          <a:custGeom>
            <a:avLst/>
            <a:gdLst/>
            <a:ahLst/>
            <a:cxnLst/>
            <a:rect l="0" t="0" r="0" b="0"/>
            <a:pathLst>
              <a:path w="464323" h="418409">
                <a:moveTo>
                  <a:pt x="464322" y="61262"/>
                </a:moveTo>
                <a:lnTo>
                  <a:pt x="451057" y="54133"/>
                </a:lnTo>
                <a:lnTo>
                  <a:pt x="439005" y="46031"/>
                </a:lnTo>
                <a:lnTo>
                  <a:pt x="411917" y="34404"/>
                </a:lnTo>
                <a:lnTo>
                  <a:pt x="400351" y="28489"/>
                </a:lnTo>
                <a:lnTo>
                  <a:pt x="387270" y="19581"/>
                </a:lnTo>
                <a:lnTo>
                  <a:pt x="376829" y="13633"/>
                </a:lnTo>
                <a:lnTo>
                  <a:pt x="365575" y="10328"/>
                </a:lnTo>
                <a:lnTo>
                  <a:pt x="353958" y="8859"/>
                </a:lnTo>
                <a:lnTo>
                  <a:pt x="342180" y="8206"/>
                </a:lnTo>
                <a:lnTo>
                  <a:pt x="330331" y="7916"/>
                </a:lnTo>
                <a:lnTo>
                  <a:pt x="306556" y="7730"/>
                </a:lnTo>
                <a:lnTo>
                  <a:pt x="294654" y="5059"/>
                </a:lnTo>
                <a:lnTo>
                  <a:pt x="282750" y="1556"/>
                </a:lnTo>
                <a:lnTo>
                  <a:pt x="270845" y="0"/>
                </a:lnTo>
                <a:lnTo>
                  <a:pt x="263900" y="577"/>
                </a:lnTo>
                <a:lnTo>
                  <a:pt x="256293" y="1954"/>
                </a:lnTo>
                <a:lnTo>
                  <a:pt x="248246" y="3864"/>
                </a:lnTo>
                <a:lnTo>
                  <a:pt x="236928" y="5137"/>
                </a:lnTo>
                <a:lnTo>
                  <a:pt x="223429" y="5986"/>
                </a:lnTo>
                <a:lnTo>
                  <a:pt x="208477" y="6552"/>
                </a:lnTo>
                <a:lnTo>
                  <a:pt x="196524" y="7922"/>
                </a:lnTo>
                <a:lnTo>
                  <a:pt x="186572" y="9827"/>
                </a:lnTo>
                <a:lnTo>
                  <a:pt x="146859" y="20013"/>
                </a:lnTo>
                <a:lnTo>
                  <a:pt x="137586" y="22849"/>
                </a:lnTo>
                <a:lnTo>
                  <a:pt x="129420" y="25732"/>
                </a:lnTo>
                <a:lnTo>
                  <a:pt x="116047" y="31580"/>
                </a:lnTo>
                <a:lnTo>
                  <a:pt x="101948" y="40451"/>
                </a:lnTo>
                <a:lnTo>
                  <a:pt x="91270" y="46390"/>
                </a:lnTo>
                <a:lnTo>
                  <a:pt x="78842" y="55312"/>
                </a:lnTo>
                <a:lnTo>
                  <a:pt x="69425" y="61264"/>
                </a:lnTo>
                <a:lnTo>
                  <a:pt x="64135" y="64239"/>
                </a:lnTo>
                <a:lnTo>
                  <a:pt x="55613" y="72838"/>
                </a:lnTo>
                <a:lnTo>
                  <a:pt x="48517" y="82282"/>
                </a:lnTo>
                <a:lnTo>
                  <a:pt x="37952" y="95161"/>
                </a:lnTo>
                <a:lnTo>
                  <a:pt x="33232" y="101721"/>
                </a:lnTo>
                <a:lnTo>
                  <a:pt x="28101" y="109070"/>
                </a:lnTo>
                <a:lnTo>
                  <a:pt x="24680" y="115955"/>
                </a:lnTo>
                <a:lnTo>
                  <a:pt x="20879" y="128896"/>
                </a:lnTo>
                <a:lnTo>
                  <a:pt x="17881" y="137109"/>
                </a:lnTo>
                <a:lnTo>
                  <a:pt x="13898" y="146553"/>
                </a:lnTo>
                <a:lnTo>
                  <a:pt x="9258" y="156818"/>
                </a:lnTo>
                <a:lnTo>
                  <a:pt x="6165" y="165646"/>
                </a:lnTo>
                <a:lnTo>
                  <a:pt x="4103" y="173515"/>
                </a:lnTo>
                <a:lnTo>
                  <a:pt x="2728" y="180746"/>
                </a:lnTo>
                <a:lnTo>
                  <a:pt x="1812" y="187551"/>
                </a:lnTo>
                <a:lnTo>
                  <a:pt x="793" y="200403"/>
                </a:lnTo>
                <a:lnTo>
                  <a:pt x="341" y="225960"/>
                </a:lnTo>
                <a:lnTo>
                  <a:pt x="0" y="297528"/>
                </a:lnTo>
                <a:lnTo>
                  <a:pt x="2634" y="310467"/>
                </a:lnTo>
                <a:lnTo>
                  <a:pt x="4725" y="316696"/>
                </a:lnTo>
                <a:lnTo>
                  <a:pt x="8104" y="324817"/>
                </a:lnTo>
                <a:lnTo>
                  <a:pt x="12341" y="334200"/>
                </a:lnTo>
                <a:lnTo>
                  <a:pt x="17150" y="344424"/>
                </a:lnTo>
                <a:lnTo>
                  <a:pt x="23332" y="354216"/>
                </a:lnTo>
                <a:lnTo>
                  <a:pt x="30431" y="363721"/>
                </a:lnTo>
                <a:lnTo>
                  <a:pt x="38139" y="373034"/>
                </a:lnTo>
                <a:lnTo>
                  <a:pt x="46255" y="381227"/>
                </a:lnTo>
                <a:lnTo>
                  <a:pt x="54642" y="388674"/>
                </a:lnTo>
                <a:lnTo>
                  <a:pt x="63210" y="395623"/>
                </a:lnTo>
                <a:lnTo>
                  <a:pt x="75376" y="403344"/>
                </a:lnTo>
                <a:lnTo>
                  <a:pt x="85082" y="407767"/>
                </a:lnTo>
                <a:lnTo>
                  <a:pt x="96011" y="413041"/>
                </a:lnTo>
                <a:lnTo>
                  <a:pt x="103688" y="414844"/>
                </a:lnTo>
                <a:lnTo>
                  <a:pt x="112774" y="416045"/>
                </a:lnTo>
                <a:lnTo>
                  <a:pt x="122801" y="416847"/>
                </a:lnTo>
                <a:lnTo>
                  <a:pt x="131469" y="417381"/>
                </a:lnTo>
                <a:lnTo>
                  <a:pt x="146393" y="417975"/>
                </a:lnTo>
                <a:lnTo>
                  <a:pt x="165951" y="418309"/>
                </a:lnTo>
                <a:lnTo>
                  <a:pt x="193795" y="418408"/>
                </a:lnTo>
                <a:lnTo>
                  <a:pt x="205588" y="417429"/>
                </a:lnTo>
                <a:lnTo>
                  <a:pt x="218411" y="415785"/>
                </a:lnTo>
                <a:lnTo>
                  <a:pt x="231920" y="413697"/>
                </a:lnTo>
                <a:lnTo>
                  <a:pt x="242911" y="411312"/>
                </a:lnTo>
                <a:lnTo>
                  <a:pt x="252223" y="408731"/>
                </a:lnTo>
                <a:lnTo>
                  <a:pt x="260415" y="406017"/>
                </a:lnTo>
                <a:lnTo>
                  <a:pt x="268853" y="404208"/>
                </a:lnTo>
                <a:lnTo>
                  <a:pt x="277455" y="403002"/>
                </a:lnTo>
                <a:lnTo>
                  <a:pt x="286166" y="402198"/>
                </a:lnTo>
                <a:lnTo>
                  <a:pt x="293958" y="400670"/>
                </a:lnTo>
                <a:lnTo>
                  <a:pt x="307907" y="396326"/>
                </a:lnTo>
                <a:lnTo>
                  <a:pt x="331657" y="388303"/>
                </a:lnTo>
                <a:lnTo>
                  <a:pt x="343514" y="382561"/>
                </a:lnTo>
                <a:lnTo>
                  <a:pt x="353083" y="376702"/>
                </a:lnTo>
                <a:lnTo>
                  <a:pt x="363950" y="370791"/>
                </a:lnTo>
                <a:lnTo>
                  <a:pt x="376484" y="361885"/>
                </a:lnTo>
                <a:lnTo>
                  <a:pt x="388572" y="353292"/>
                </a:lnTo>
                <a:lnTo>
                  <a:pt x="401882" y="343850"/>
                </a:lnTo>
                <a:lnTo>
                  <a:pt x="414954" y="333949"/>
                </a:lnTo>
                <a:lnTo>
                  <a:pt x="425110" y="329581"/>
                </a:lnTo>
                <a:lnTo>
                  <a:pt x="428259" y="327454"/>
                </a:lnTo>
                <a:lnTo>
                  <a:pt x="437533" y="31129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863"/>
          <p:cNvSpPr/>
          <p:nvPr/>
        </p:nvSpPr>
        <p:spPr>
          <a:xfrm>
            <a:off x="1723429" y="4366720"/>
            <a:ext cx="1125142" cy="17757"/>
          </a:xfrm>
          <a:custGeom>
            <a:avLst/>
            <a:gdLst/>
            <a:ahLst/>
            <a:cxnLst/>
            <a:rect l="0" t="0" r="0" b="0"/>
            <a:pathLst>
              <a:path w="1125142" h="17757">
                <a:moveTo>
                  <a:pt x="0" y="17756"/>
                </a:moveTo>
                <a:lnTo>
                  <a:pt x="14222" y="17756"/>
                </a:lnTo>
                <a:lnTo>
                  <a:pt x="23372" y="16764"/>
                </a:lnTo>
                <a:lnTo>
                  <a:pt x="34433" y="15110"/>
                </a:lnTo>
                <a:lnTo>
                  <a:pt x="46768" y="13016"/>
                </a:lnTo>
                <a:lnTo>
                  <a:pt x="58960" y="11619"/>
                </a:lnTo>
                <a:lnTo>
                  <a:pt x="71057" y="10688"/>
                </a:lnTo>
                <a:lnTo>
                  <a:pt x="93096" y="9654"/>
                </a:lnTo>
                <a:lnTo>
                  <a:pt x="115669" y="9072"/>
                </a:lnTo>
                <a:lnTo>
                  <a:pt x="142972" y="8899"/>
                </a:lnTo>
                <a:lnTo>
                  <a:pt x="316732" y="8828"/>
                </a:lnTo>
                <a:lnTo>
                  <a:pt x="324264" y="9819"/>
                </a:lnTo>
                <a:lnTo>
                  <a:pt x="332262" y="11473"/>
                </a:lnTo>
                <a:lnTo>
                  <a:pt x="340571" y="13567"/>
                </a:lnTo>
                <a:lnTo>
                  <a:pt x="348094" y="14963"/>
                </a:lnTo>
                <a:lnTo>
                  <a:pt x="355094" y="15894"/>
                </a:lnTo>
                <a:lnTo>
                  <a:pt x="361745" y="16515"/>
                </a:lnTo>
                <a:lnTo>
                  <a:pt x="371140" y="16929"/>
                </a:lnTo>
                <a:lnTo>
                  <a:pt x="405088" y="17511"/>
                </a:lnTo>
                <a:lnTo>
                  <a:pt x="553327" y="17753"/>
                </a:lnTo>
                <a:lnTo>
                  <a:pt x="573275" y="16762"/>
                </a:lnTo>
                <a:lnTo>
                  <a:pt x="594512" y="15109"/>
                </a:lnTo>
                <a:lnTo>
                  <a:pt x="704589" y="5327"/>
                </a:lnTo>
                <a:lnTo>
                  <a:pt x="727695" y="4509"/>
                </a:lnTo>
                <a:lnTo>
                  <a:pt x="745083" y="4956"/>
                </a:lnTo>
                <a:lnTo>
                  <a:pt x="758659" y="6246"/>
                </a:lnTo>
                <a:lnTo>
                  <a:pt x="770687" y="7106"/>
                </a:lnTo>
                <a:lnTo>
                  <a:pt x="781682" y="7680"/>
                </a:lnTo>
                <a:lnTo>
                  <a:pt x="800844" y="7325"/>
                </a:lnTo>
                <a:lnTo>
                  <a:pt x="808732" y="5841"/>
                </a:lnTo>
                <a:lnTo>
                  <a:pt x="815975" y="3859"/>
                </a:lnTo>
                <a:lnTo>
                  <a:pt x="829733" y="2538"/>
                </a:lnTo>
                <a:lnTo>
                  <a:pt x="847835" y="1658"/>
                </a:lnTo>
                <a:lnTo>
                  <a:pt x="894738" y="679"/>
                </a:lnTo>
                <a:lnTo>
                  <a:pt x="1013624" y="0"/>
                </a:lnTo>
                <a:lnTo>
                  <a:pt x="1030953" y="957"/>
                </a:lnTo>
                <a:lnTo>
                  <a:pt x="1125141" y="882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864"/>
          <p:cNvSpPr/>
          <p:nvPr/>
        </p:nvSpPr>
        <p:spPr>
          <a:xfrm>
            <a:off x="3063040" y="4384855"/>
            <a:ext cx="499502" cy="642406"/>
          </a:xfrm>
          <a:custGeom>
            <a:avLst/>
            <a:gdLst/>
            <a:ahLst/>
            <a:cxnLst/>
            <a:rect l="0" t="0" r="0" b="0"/>
            <a:pathLst>
              <a:path w="499502" h="642406">
                <a:moveTo>
                  <a:pt x="428467" y="133566"/>
                </a:moveTo>
                <a:lnTo>
                  <a:pt x="415165" y="106962"/>
                </a:lnTo>
                <a:lnTo>
                  <a:pt x="404696" y="91315"/>
                </a:lnTo>
                <a:lnTo>
                  <a:pt x="392106" y="73116"/>
                </a:lnTo>
                <a:lnTo>
                  <a:pt x="383203" y="58413"/>
                </a:lnTo>
                <a:lnTo>
                  <a:pt x="373292" y="47910"/>
                </a:lnTo>
                <a:lnTo>
                  <a:pt x="363265" y="40927"/>
                </a:lnTo>
                <a:lnTo>
                  <a:pt x="340812" y="31335"/>
                </a:lnTo>
                <a:lnTo>
                  <a:pt x="328633" y="23129"/>
                </a:lnTo>
                <a:lnTo>
                  <a:pt x="324208" y="21246"/>
                </a:lnTo>
                <a:lnTo>
                  <a:pt x="313999" y="19154"/>
                </a:lnTo>
                <a:lnTo>
                  <a:pt x="302848" y="15579"/>
                </a:lnTo>
                <a:lnTo>
                  <a:pt x="291277" y="11674"/>
                </a:lnTo>
                <a:lnTo>
                  <a:pt x="279520" y="9939"/>
                </a:lnTo>
                <a:lnTo>
                  <a:pt x="267680" y="9168"/>
                </a:lnTo>
                <a:lnTo>
                  <a:pt x="261745" y="8962"/>
                </a:lnTo>
                <a:lnTo>
                  <a:pt x="249858" y="6088"/>
                </a:lnTo>
                <a:lnTo>
                  <a:pt x="234655" y="1537"/>
                </a:lnTo>
                <a:lnTo>
                  <a:pt x="221221" y="189"/>
                </a:lnTo>
                <a:lnTo>
                  <a:pt x="215889" y="0"/>
                </a:lnTo>
                <a:lnTo>
                  <a:pt x="208366" y="866"/>
                </a:lnTo>
                <a:lnTo>
                  <a:pt x="199381" y="2435"/>
                </a:lnTo>
                <a:lnTo>
                  <a:pt x="189423" y="4474"/>
                </a:lnTo>
                <a:lnTo>
                  <a:pt x="175713" y="9385"/>
                </a:lnTo>
                <a:lnTo>
                  <a:pt x="165319" y="14874"/>
                </a:lnTo>
                <a:lnTo>
                  <a:pt x="118858" y="38331"/>
                </a:lnTo>
                <a:lnTo>
                  <a:pt x="105772" y="47250"/>
                </a:lnTo>
                <a:lnTo>
                  <a:pt x="90870" y="60917"/>
                </a:lnTo>
                <a:lnTo>
                  <a:pt x="78628" y="77535"/>
                </a:lnTo>
                <a:lnTo>
                  <a:pt x="59465" y="100928"/>
                </a:lnTo>
                <a:lnTo>
                  <a:pt x="47384" y="120699"/>
                </a:lnTo>
                <a:lnTo>
                  <a:pt x="37178" y="140084"/>
                </a:lnTo>
                <a:lnTo>
                  <a:pt x="28673" y="159284"/>
                </a:lnTo>
                <a:lnTo>
                  <a:pt x="21586" y="176746"/>
                </a:lnTo>
                <a:lnTo>
                  <a:pt x="15128" y="191122"/>
                </a:lnTo>
                <a:lnTo>
                  <a:pt x="12017" y="201703"/>
                </a:lnTo>
                <a:lnTo>
                  <a:pt x="8951" y="214709"/>
                </a:lnTo>
                <a:lnTo>
                  <a:pt x="5915" y="229333"/>
                </a:lnTo>
                <a:lnTo>
                  <a:pt x="3891" y="241068"/>
                </a:lnTo>
                <a:lnTo>
                  <a:pt x="1642" y="259397"/>
                </a:lnTo>
                <a:lnTo>
                  <a:pt x="642" y="276803"/>
                </a:lnTo>
                <a:lnTo>
                  <a:pt x="375" y="285613"/>
                </a:lnTo>
                <a:lnTo>
                  <a:pt x="0" y="326453"/>
                </a:lnTo>
                <a:lnTo>
                  <a:pt x="940" y="338556"/>
                </a:lnTo>
                <a:lnTo>
                  <a:pt x="4630" y="357295"/>
                </a:lnTo>
                <a:lnTo>
                  <a:pt x="9577" y="374884"/>
                </a:lnTo>
                <a:lnTo>
                  <a:pt x="14091" y="392624"/>
                </a:lnTo>
                <a:lnTo>
                  <a:pt x="16097" y="410430"/>
                </a:lnTo>
                <a:lnTo>
                  <a:pt x="18616" y="418353"/>
                </a:lnTo>
                <a:lnTo>
                  <a:pt x="26707" y="432448"/>
                </a:lnTo>
                <a:lnTo>
                  <a:pt x="34272" y="447973"/>
                </a:lnTo>
                <a:lnTo>
                  <a:pt x="41934" y="463803"/>
                </a:lnTo>
                <a:lnTo>
                  <a:pt x="51953" y="477452"/>
                </a:lnTo>
                <a:lnTo>
                  <a:pt x="60375" y="492780"/>
                </a:lnTo>
                <a:lnTo>
                  <a:pt x="68418" y="508522"/>
                </a:lnTo>
                <a:lnTo>
                  <a:pt x="78607" y="522133"/>
                </a:lnTo>
                <a:lnTo>
                  <a:pt x="86086" y="530524"/>
                </a:lnTo>
                <a:lnTo>
                  <a:pt x="104980" y="550432"/>
                </a:lnTo>
                <a:lnTo>
                  <a:pt x="116567" y="560305"/>
                </a:lnTo>
                <a:lnTo>
                  <a:pt x="129253" y="569864"/>
                </a:lnTo>
                <a:lnTo>
                  <a:pt x="142670" y="579212"/>
                </a:lnTo>
                <a:lnTo>
                  <a:pt x="156577" y="588422"/>
                </a:lnTo>
                <a:lnTo>
                  <a:pt x="185257" y="606591"/>
                </a:lnTo>
                <a:lnTo>
                  <a:pt x="197867" y="612627"/>
                </a:lnTo>
                <a:lnTo>
                  <a:pt x="209249" y="616651"/>
                </a:lnTo>
                <a:lnTo>
                  <a:pt x="219814" y="619334"/>
                </a:lnTo>
                <a:lnTo>
                  <a:pt x="228842" y="622115"/>
                </a:lnTo>
                <a:lnTo>
                  <a:pt x="268687" y="636657"/>
                </a:lnTo>
                <a:lnTo>
                  <a:pt x="279283" y="638625"/>
                </a:lnTo>
                <a:lnTo>
                  <a:pt x="291308" y="639936"/>
                </a:lnTo>
                <a:lnTo>
                  <a:pt x="304286" y="640810"/>
                </a:lnTo>
                <a:lnTo>
                  <a:pt x="318891" y="641393"/>
                </a:lnTo>
                <a:lnTo>
                  <a:pt x="374521" y="642329"/>
                </a:lnTo>
                <a:lnTo>
                  <a:pt x="383574" y="642405"/>
                </a:lnTo>
                <a:lnTo>
                  <a:pt x="398923" y="639845"/>
                </a:lnTo>
                <a:lnTo>
                  <a:pt x="413352" y="634407"/>
                </a:lnTo>
                <a:lnTo>
                  <a:pt x="421367" y="630179"/>
                </a:lnTo>
                <a:lnTo>
                  <a:pt x="429687" y="625376"/>
                </a:lnTo>
                <a:lnTo>
                  <a:pt x="444223" y="617393"/>
                </a:lnTo>
                <a:lnTo>
                  <a:pt x="450877" y="613875"/>
                </a:lnTo>
                <a:lnTo>
                  <a:pt x="460917" y="604675"/>
                </a:lnTo>
                <a:lnTo>
                  <a:pt x="472147" y="588339"/>
                </a:lnTo>
                <a:lnTo>
                  <a:pt x="477646" y="577781"/>
                </a:lnTo>
                <a:lnTo>
                  <a:pt x="483822" y="560273"/>
                </a:lnTo>
                <a:lnTo>
                  <a:pt x="487796" y="549433"/>
                </a:lnTo>
                <a:lnTo>
                  <a:pt x="489562" y="538000"/>
                </a:lnTo>
                <a:lnTo>
                  <a:pt x="495297" y="491965"/>
                </a:lnTo>
                <a:lnTo>
                  <a:pt x="496833" y="477671"/>
                </a:lnTo>
                <a:lnTo>
                  <a:pt x="497857" y="466157"/>
                </a:lnTo>
                <a:lnTo>
                  <a:pt x="498995" y="447079"/>
                </a:lnTo>
                <a:lnTo>
                  <a:pt x="499501" y="428679"/>
                </a:lnTo>
                <a:lnTo>
                  <a:pt x="497079" y="410579"/>
                </a:lnTo>
                <a:lnTo>
                  <a:pt x="495045" y="401585"/>
                </a:lnTo>
                <a:lnTo>
                  <a:pt x="492696" y="386659"/>
                </a:lnTo>
                <a:lnTo>
                  <a:pt x="487440" y="346263"/>
                </a:lnTo>
                <a:lnTo>
                  <a:pt x="485642" y="328942"/>
                </a:lnTo>
                <a:lnTo>
                  <a:pt x="484443" y="314419"/>
                </a:lnTo>
                <a:lnTo>
                  <a:pt x="483644" y="301760"/>
                </a:lnTo>
                <a:lnTo>
                  <a:pt x="482119" y="290344"/>
                </a:lnTo>
                <a:lnTo>
                  <a:pt x="480110" y="279756"/>
                </a:lnTo>
                <a:lnTo>
                  <a:pt x="477779" y="269722"/>
                </a:lnTo>
                <a:lnTo>
                  <a:pt x="473248" y="256087"/>
                </a:lnTo>
                <a:lnTo>
                  <a:pt x="467251" y="240051"/>
                </a:lnTo>
                <a:lnTo>
                  <a:pt x="440979" y="173893"/>
                </a:lnTo>
                <a:lnTo>
                  <a:pt x="434824" y="162435"/>
                </a:lnTo>
                <a:lnTo>
                  <a:pt x="422694" y="147059"/>
                </a:lnTo>
                <a:lnTo>
                  <a:pt x="409448" y="128083"/>
                </a:lnTo>
                <a:lnTo>
                  <a:pt x="399240" y="109893"/>
                </a:lnTo>
                <a:lnTo>
                  <a:pt x="386902" y="93098"/>
                </a:lnTo>
                <a:lnTo>
                  <a:pt x="374889" y="799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865"/>
          <p:cNvSpPr/>
          <p:nvPr/>
        </p:nvSpPr>
        <p:spPr>
          <a:xfrm>
            <a:off x="4027421" y="4393428"/>
            <a:ext cx="486252" cy="651407"/>
          </a:xfrm>
          <a:custGeom>
            <a:avLst/>
            <a:gdLst/>
            <a:ahLst/>
            <a:cxnLst/>
            <a:rect l="0" t="0" r="0" b="0"/>
            <a:pathLst>
              <a:path w="486252" h="651407">
                <a:moveTo>
                  <a:pt x="348125" y="26767"/>
                </a:moveTo>
                <a:lnTo>
                  <a:pt x="338645" y="22026"/>
                </a:lnTo>
                <a:lnTo>
                  <a:pt x="334860" y="18646"/>
                </a:lnTo>
                <a:lnTo>
                  <a:pt x="328008" y="9598"/>
                </a:lnTo>
                <a:lnTo>
                  <a:pt x="323800" y="6391"/>
                </a:lnTo>
                <a:lnTo>
                  <a:pt x="319010" y="4253"/>
                </a:lnTo>
                <a:lnTo>
                  <a:pt x="308396" y="1878"/>
                </a:lnTo>
                <a:lnTo>
                  <a:pt x="297064" y="822"/>
                </a:lnTo>
                <a:lnTo>
                  <a:pt x="285413" y="353"/>
                </a:lnTo>
                <a:lnTo>
                  <a:pt x="269651" y="144"/>
                </a:lnTo>
                <a:lnTo>
                  <a:pt x="213180" y="0"/>
                </a:lnTo>
                <a:lnTo>
                  <a:pt x="198522" y="2633"/>
                </a:lnTo>
                <a:lnTo>
                  <a:pt x="185393" y="7111"/>
                </a:lnTo>
                <a:lnTo>
                  <a:pt x="172943" y="12409"/>
                </a:lnTo>
                <a:lnTo>
                  <a:pt x="160795" y="18070"/>
                </a:lnTo>
                <a:lnTo>
                  <a:pt x="136828" y="29789"/>
                </a:lnTo>
                <a:lnTo>
                  <a:pt x="122254" y="41009"/>
                </a:lnTo>
                <a:lnTo>
                  <a:pt x="114201" y="48168"/>
                </a:lnTo>
                <a:lnTo>
                  <a:pt x="99961" y="61414"/>
                </a:lnTo>
                <a:lnTo>
                  <a:pt x="79391" y="81346"/>
                </a:lnTo>
                <a:lnTo>
                  <a:pt x="66961" y="96334"/>
                </a:lnTo>
                <a:lnTo>
                  <a:pt x="53500" y="113248"/>
                </a:lnTo>
                <a:lnTo>
                  <a:pt x="44209" y="124073"/>
                </a:lnTo>
                <a:lnTo>
                  <a:pt x="36773" y="137483"/>
                </a:lnTo>
                <a:lnTo>
                  <a:pt x="29168" y="154357"/>
                </a:lnTo>
                <a:lnTo>
                  <a:pt x="19174" y="175086"/>
                </a:lnTo>
                <a:lnTo>
                  <a:pt x="13409" y="194882"/>
                </a:lnTo>
                <a:lnTo>
                  <a:pt x="11872" y="204328"/>
                </a:lnTo>
                <a:lnTo>
                  <a:pt x="4968" y="241325"/>
                </a:lnTo>
                <a:lnTo>
                  <a:pt x="2134" y="261363"/>
                </a:lnTo>
                <a:lnTo>
                  <a:pt x="875" y="277876"/>
                </a:lnTo>
                <a:lnTo>
                  <a:pt x="315" y="295136"/>
                </a:lnTo>
                <a:lnTo>
                  <a:pt x="0" y="316848"/>
                </a:lnTo>
                <a:lnTo>
                  <a:pt x="2572" y="332301"/>
                </a:lnTo>
                <a:lnTo>
                  <a:pt x="6031" y="348099"/>
                </a:lnTo>
                <a:lnTo>
                  <a:pt x="7568" y="361735"/>
                </a:lnTo>
                <a:lnTo>
                  <a:pt x="9962" y="374103"/>
                </a:lnTo>
                <a:lnTo>
                  <a:pt x="17914" y="409011"/>
                </a:lnTo>
                <a:lnTo>
                  <a:pt x="21820" y="423479"/>
                </a:lnTo>
                <a:lnTo>
                  <a:pt x="25417" y="435109"/>
                </a:lnTo>
                <a:lnTo>
                  <a:pt x="38318" y="472773"/>
                </a:lnTo>
                <a:lnTo>
                  <a:pt x="44407" y="488252"/>
                </a:lnTo>
                <a:lnTo>
                  <a:pt x="53414" y="508123"/>
                </a:lnTo>
                <a:lnTo>
                  <a:pt x="60377" y="520500"/>
                </a:lnTo>
                <a:lnTo>
                  <a:pt x="74461" y="538624"/>
                </a:lnTo>
                <a:lnTo>
                  <a:pt x="86351" y="556562"/>
                </a:lnTo>
                <a:lnTo>
                  <a:pt x="96513" y="568486"/>
                </a:lnTo>
                <a:lnTo>
                  <a:pt x="103986" y="575437"/>
                </a:lnTo>
                <a:lnTo>
                  <a:pt x="112936" y="583047"/>
                </a:lnTo>
                <a:lnTo>
                  <a:pt x="122872" y="591097"/>
                </a:lnTo>
                <a:lnTo>
                  <a:pt x="134456" y="599440"/>
                </a:lnTo>
                <a:lnTo>
                  <a:pt x="147140" y="607979"/>
                </a:lnTo>
                <a:lnTo>
                  <a:pt x="160557" y="616648"/>
                </a:lnTo>
                <a:lnTo>
                  <a:pt x="172478" y="623419"/>
                </a:lnTo>
                <a:lnTo>
                  <a:pt x="183402" y="628925"/>
                </a:lnTo>
                <a:lnTo>
                  <a:pt x="193662" y="633589"/>
                </a:lnTo>
                <a:lnTo>
                  <a:pt x="202485" y="636698"/>
                </a:lnTo>
                <a:lnTo>
                  <a:pt x="217581" y="640152"/>
                </a:lnTo>
                <a:lnTo>
                  <a:pt x="225377" y="642065"/>
                </a:lnTo>
                <a:lnTo>
                  <a:pt x="233551" y="644333"/>
                </a:lnTo>
                <a:lnTo>
                  <a:pt x="241977" y="646837"/>
                </a:lnTo>
                <a:lnTo>
                  <a:pt x="250570" y="648506"/>
                </a:lnTo>
                <a:lnTo>
                  <a:pt x="259277" y="649619"/>
                </a:lnTo>
                <a:lnTo>
                  <a:pt x="268057" y="650361"/>
                </a:lnTo>
                <a:lnTo>
                  <a:pt x="283105" y="651185"/>
                </a:lnTo>
                <a:lnTo>
                  <a:pt x="289896" y="651406"/>
                </a:lnTo>
                <a:lnTo>
                  <a:pt x="299383" y="650560"/>
                </a:lnTo>
                <a:lnTo>
                  <a:pt x="310670" y="649004"/>
                </a:lnTo>
                <a:lnTo>
                  <a:pt x="323155" y="646974"/>
                </a:lnTo>
                <a:lnTo>
                  <a:pt x="334455" y="645621"/>
                </a:lnTo>
                <a:lnTo>
                  <a:pt x="344965" y="644719"/>
                </a:lnTo>
                <a:lnTo>
                  <a:pt x="354948" y="644118"/>
                </a:lnTo>
                <a:lnTo>
                  <a:pt x="363588" y="642725"/>
                </a:lnTo>
                <a:lnTo>
                  <a:pt x="378479" y="638531"/>
                </a:lnTo>
                <a:lnTo>
                  <a:pt x="386221" y="635032"/>
                </a:lnTo>
                <a:lnTo>
                  <a:pt x="394358" y="630714"/>
                </a:lnTo>
                <a:lnTo>
                  <a:pt x="402760" y="625852"/>
                </a:lnTo>
                <a:lnTo>
                  <a:pt x="417387" y="617803"/>
                </a:lnTo>
                <a:lnTo>
                  <a:pt x="424065" y="614268"/>
                </a:lnTo>
                <a:lnTo>
                  <a:pt x="434132" y="605047"/>
                </a:lnTo>
                <a:lnTo>
                  <a:pt x="438205" y="599811"/>
                </a:lnTo>
                <a:lnTo>
                  <a:pt x="448023" y="591346"/>
                </a:lnTo>
                <a:lnTo>
                  <a:pt x="453419" y="587700"/>
                </a:lnTo>
                <a:lnTo>
                  <a:pt x="462061" y="578357"/>
                </a:lnTo>
                <a:lnTo>
                  <a:pt x="472504" y="561940"/>
                </a:lnTo>
                <a:lnTo>
                  <a:pt x="475693" y="556190"/>
                </a:lnTo>
                <a:lnTo>
                  <a:pt x="479236" y="544509"/>
                </a:lnTo>
                <a:lnTo>
                  <a:pt x="481803" y="532703"/>
                </a:lnTo>
                <a:lnTo>
                  <a:pt x="486251" y="520841"/>
                </a:lnTo>
                <a:lnTo>
                  <a:pt x="486244" y="501017"/>
                </a:lnTo>
                <a:lnTo>
                  <a:pt x="484853" y="488785"/>
                </a:lnTo>
                <a:lnTo>
                  <a:pt x="481941" y="473685"/>
                </a:lnTo>
                <a:lnTo>
                  <a:pt x="478016" y="456673"/>
                </a:lnTo>
                <a:lnTo>
                  <a:pt x="469354" y="421235"/>
                </a:lnTo>
                <a:lnTo>
                  <a:pt x="462197" y="388948"/>
                </a:lnTo>
                <a:lnTo>
                  <a:pt x="457908" y="376369"/>
                </a:lnTo>
                <a:lnTo>
                  <a:pt x="447850" y="357101"/>
                </a:lnTo>
                <a:lnTo>
                  <a:pt x="442057" y="341923"/>
                </a:lnTo>
                <a:lnTo>
                  <a:pt x="438490" y="329555"/>
                </a:lnTo>
                <a:lnTo>
                  <a:pt x="428493" y="31251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866"/>
          <p:cNvSpPr/>
          <p:nvPr/>
        </p:nvSpPr>
        <p:spPr>
          <a:xfrm>
            <a:off x="4474328" y="4420209"/>
            <a:ext cx="454476" cy="624430"/>
          </a:xfrm>
          <a:custGeom>
            <a:avLst/>
            <a:gdLst/>
            <a:ahLst/>
            <a:cxnLst/>
            <a:rect l="0" t="0" r="0" b="0"/>
            <a:pathLst>
              <a:path w="454476" h="624430">
                <a:moveTo>
                  <a:pt x="285195" y="35705"/>
                </a:moveTo>
                <a:lnTo>
                  <a:pt x="275714" y="26224"/>
                </a:lnTo>
                <a:lnTo>
                  <a:pt x="265767" y="18923"/>
                </a:lnTo>
                <a:lnTo>
                  <a:pt x="254732" y="12371"/>
                </a:lnTo>
                <a:lnTo>
                  <a:pt x="243213" y="6152"/>
                </a:lnTo>
                <a:lnTo>
                  <a:pt x="231480" y="2726"/>
                </a:lnTo>
                <a:lnTo>
                  <a:pt x="220642" y="1204"/>
                </a:lnTo>
                <a:lnTo>
                  <a:pt x="207970" y="347"/>
                </a:lnTo>
                <a:lnTo>
                  <a:pt x="197625" y="146"/>
                </a:lnTo>
                <a:lnTo>
                  <a:pt x="147669" y="0"/>
                </a:lnTo>
                <a:lnTo>
                  <a:pt x="134445" y="2638"/>
                </a:lnTo>
                <a:lnTo>
                  <a:pt x="121953" y="7118"/>
                </a:lnTo>
                <a:lnTo>
                  <a:pt x="109786" y="12416"/>
                </a:lnTo>
                <a:lnTo>
                  <a:pt x="96521" y="20977"/>
                </a:lnTo>
                <a:lnTo>
                  <a:pt x="86306" y="29798"/>
                </a:lnTo>
                <a:lnTo>
                  <a:pt x="72255" y="38695"/>
                </a:lnTo>
                <a:lnTo>
                  <a:pt x="63886" y="47286"/>
                </a:lnTo>
                <a:lnTo>
                  <a:pt x="47325" y="68612"/>
                </a:lnTo>
                <a:lnTo>
                  <a:pt x="37223" y="86245"/>
                </a:lnTo>
                <a:lnTo>
                  <a:pt x="27480" y="105131"/>
                </a:lnTo>
                <a:lnTo>
                  <a:pt x="23096" y="116715"/>
                </a:lnTo>
                <a:lnTo>
                  <a:pt x="19181" y="129399"/>
                </a:lnTo>
                <a:lnTo>
                  <a:pt x="5769" y="180661"/>
                </a:lnTo>
                <a:lnTo>
                  <a:pt x="3661" y="194850"/>
                </a:lnTo>
                <a:lnTo>
                  <a:pt x="2256" y="210263"/>
                </a:lnTo>
                <a:lnTo>
                  <a:pt x="1319" y="226491"/>
                </a:lnTo>
                <a:lnTo>
                  <a:pt x="278" y="257751"/>
                </a:lnTo>
                <a:lnTo>
                  <a:pt x="0" y="273032"/>
                </a:lnTo>
                <a:lnTo>
                  <a:pt x="807" y="285204"/>
                </a:lnTo>
                <a:lnTo>
                  <a:pt x="5691" y="312808"/>
                </a:lnTo>
                <a:lnTo>
                  <a:pt x="7182" y="330510"/>
                </a:lnTo>
                <a:lnTo>
                  <a:pt x="7844" y="345654"/>
                </a:lnTo>
                <a:lnTo>
                  <a:pt x="9132" y="359991"/>
                </a:lnTo>
                <a:lnTo>
                  <a:pt x="13010" y="376285"/>
                </a:lnTo>
                <a:lnTo>
                  <a:pt x="18042" y="390803"/>
                </a:lnTo>
                <a:lnTo>
                  <a:pt x="34097" y="430513"/>
                </a:lnTo>
                <a:lnTo>
                  <a:pt x="44942" y="449631"/>
                </a:lnTo>
                <a:lnTo>
                  <a:pt x="56377" y="466727"/>
                </a:lnTo>
                <a:lnTo>
                  <a:pt x="62204" y="476842"/>
                </a:lnTo>
                <a:lnTo>
                  <a:pt x="68074" y="487554"/>
                </a:lnTo>
                <a:lnTo>
                  <a:pt x="79887" y="504748"/>
                </a:lnTo>
                <a:lnTo>
                  <a:pt x="90760" y="518012"/>
                </a:lnTo>
                <a:lnTo>
                  <a:pt x="103451" y="532049"/>
                </a:lnTo>
                <a:lnTo>
                  <a:pt x="113800" y="542714"/>
                </a:lnTo>
                <a:lnTo>
                  <a:pt x="125014" y="551422"/>
                </a:lnTo>
                <a:lnTo>
                  <a:pt x="136613" y="559592"/>
                </a:lnTo>
                <a:lnTo>
                  <a:pt x="148383" y="569838"/>
                </a:lnTo>
                <a:lnTo>
                  <a:pt x="160228" y="578360"/>
                </a:lnTo>
                <a:lnTo>
                  <a:pt x="171115" y="585455"/>
                </a:lnTo>
                <a:lnTo>
                  <a:pt x="179261" y="591916"/>
                </a:lnTo>
                <a:lnTo>
                  <a:pt x="187783" y="596020"/>
                </a:lnTo>
                <a:lnTo>
                  <a:pt x="199418" y="600741"/>
                </a:lnTo>
                <a:lnTo>
                  <a:pt x="213128" y="605871"/>
                </a:lnTo>
                <a:lnTo>
                  <a:pt x="226236" y="610285"/>
                </a:lnTo>
                <a:lnTo>
                  <a:pt x="238943" y="614219"/>
                </a:lnTo>
                <a:lnTo>
                  <a:pt x="251384" y="617834"/>
                </a:lnTo>
                <a:lnTo>
                  <a:pt x="261662" y="620244"/>
                </a:lnTo>
                <a:lnTo>
                  <a:pt x="270499" y="621851"/>
                </a:lnTo>
                <a:lnTo>
                  <a:pt x="278374" y="622921"/>
                </a:lnTo>
                <a:lnTo>
                  <a:pt x="292416" y="624112"/>
                </a:lnTo>
                <a:lnTo>
                  <a:pt x="298939" y="624429"/>
                </a:lnTo>
                <a:lnTo>
                  <a:pt x="304279" y="623649"/>
                </a:lnTo>
                <a:lnTo>
                  <a:pt x="312859" y="620136"/>
                </a:lnTo>
                <a:lnTo>
                  <a:pt x="319513" y="618802"/>
                </a:lnTo>
                <a:lnTo>
                  <a:pt x="327917" y="617913"/>
                </a:lnTo>
                <a:lnTo>
                  <a:pt x="337489" y="617320"/>
                </a:lnTo>
                <a:lnTo>
                  <a:pt x="350770" y="614015"/>
                </a:lnTo>
                <a:lnTo>
                  <a:pt x="361964" y="608247"/>
                </a:lnTo>
                <a:lnTo>
                  <a:pt x="369117" y="603931"/>
                </a:lnTo>
                <a:lnTo>
                  <a:pt x="376861" y="599069"/>
                </a:lnTo>
                <a:lnTo>
                  <a:pt x="385002" y="592851"/>
                </a:lnTo>
                <a:lnTo>
                  <a:pt x="393405" y="585730"/>
                </a:lnTo>
                <a:lnTo>
                  <a:pt x="401983" y="578006"/>
                </a:lnTo>
                <a:lnTo>
                  <a:pt x="407702" y="570871"/>
                </a:lnTo>
                <a:lnTo>
                  <a:pt x="414057" y="557653"/>
                </a:lnTo>
                <a:lnTo>
                  <a:pt x="422173" y="539871"/>
                </a:lnTo>
                <a:lnTo>
                  <a:pt x="438811" y="505600"/>
                </a:lnTo>
                <a:lnTo>
                  <a:pt x="442766" y="492263"/>
                </a:lnTo>
                <a:lnTo>
                  <a:pt x="444992" y="473598"/>
                </a:lnTo>
                <a:lnTo>
                  <a:pt x="446505" y="460512"/>
                </a:lnTo>
                <a:lnTo>
                  <a:pt x="450484" y="444773"/>
                </a:lnTo>
                <a:lnTo>
                  <a:pt x="451943" y="434425"/>
                </a:lnTo>
                <a:lnTo>
                  <a:pt x="452915" y="422565"/>
                </a:lnTo>
                <a:lnTo>
                  <a:pt x="453563" y="409697"/>
                </a:lnTo>
                <a:lnTo>
                  <a:pt x="454283" y="382171"/>
                </a:lnTo>
                <a:lnTo>
                  <a:pt x="454475" y="367886"/>
                </a:lnTo>
                <a:lnTo>
                  <a:pt x="453611" y="350424"/>
                </a:lnTo>
                <a:lnTo>
                  <a:pt x="452042" y="330846"/>
                </a:lnTo>
                <a:lnTo>
                  <a:pt x="450005" y="309856"/>
                </a:lnTo>
                <a:lnTo>
                  <a:pt x="445670" y="285941"/>
                </a:lnTo>
                <a:lnTo>
                  <a:pt x="439803" y="260076"/>
                </a:lnTo>
                <a:lnTo>
                  <a:pt x="419140" y="17858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867"/>
          <p:cNvSpPr/>
          <p:nvPr/>
        </p:nvSpPr>
        <p:spPr>
          <a:xfrm>
            <a:off x="4903685" y="4375691"/>
            <a:ext cx="480760" cy="526672"/>
          </a:xfrm>
          <a:custGeom>
            <a:avLst/>
            <a:gdLst/>
            <a:ahLst/>
            <a:cxnLst/>
            <a:rect l="0" t="0" r="0" b="0"/>
            <a:pathLst>
              <a:path w="480760" h="526672">
                <a:moveTo>
                  <a:pt x="302322" y="80223"/>
                </a:moveTo>
                <a:lnTo>
                  <a:pt x="262405" y="40305"/>
                </a:lnTo>
                <a:lnTo>
                  <a:pt x="259835" y="38728"/>
                </a:lnTo>
                <a:lnTo>
                  <a:pt x="251480" y="35516"/>
                </a:lnTo>
                <a:lnTo>
                  <a:pt x="239767" y="26045"/>
                </a:lnTo>
                <a:lnTo>
                  <a:pt x="236807" y="23268"/>
                </a:lnTo>
                <a:lnTo>
                  <a:pt x="233840" y="21417"/>
                </a:lnTo>
                <a:lnTo>
                  <a:pt x="219305" y="15801"/>
                </a:lnTo>
                <a:lnTo>
                  <a:pt x="208871" y="10911"/>
                </a:lnTo>
                <a:lnTo>
                  <a:pt x="197619" y="5431"/>
                </a:lnTo>
                <a:lnTo>
                  <a:pt x="188650" y="2333"/>
                </a:lnTo>
                <a:lnTo>
                  <a:pt x="175376" y="589"/>
                </a:lnTo>
                <a:lnTo>
                  <a:pt x="162558" y="182"/>
                </a:lnTo>
                <a:lnTo>
                  <a:pt x="143632" y="0"/>
                </a:lnTo>
                <a:lnTo>
                  <a:pt x="135013" y="944"/>
                </a:lnTo>
                <a:lnTo>
                  <a:pt x="120145" y="4639"/>
                </a:lnTo>
                <a:lnTo>
                  <a:pt x="109568" y="9588"/>
                </a:lnTo>
                <a:lnTo>
                  <a:pt x="105358" y="12297"/>
                </a:lnTo>
                <a:lnTo>
                  <a:pt x="95390" y="15307"/>
                </a:lnTo>
                <a:lnTo>
                  <a:pt x="89953" y="16110"/>
                </a:lnTo>
                <a:lnTo>
                  <a:pt x="86329" y="17637"/>
                </a:lnTo>
                <a:lnTo>
                  <a:pt x="83913" y="19647"/>
                </a:lnTo>
                <a:lnTo>
                  <a:pt x="75294" y="30003"/>
                </a:lnTo>
                <a:lnTo>
                  <a:pt x="72587" y="31860"/>
                </a:lnTo>
                <a:lnTo>
                  <a:pt x="66934" y="33923"/>
                </a:lnTo>
                <a:lnTo>
                  <a:pt x="65030" y="35466"/>
                </a:lnTo>
                <a:lnTo>
                  <a:pt x="63760" y="37486"/>
                </a:lnTo>
                <a:lnTo>
                  <a:pt x="62914" y="39825"/>
                </a:lnTo>
                <a:lnTo>
                  <a:pt x="59327" y="45070"/>
                </a:lnTo>
                <a:lnTo>
                  <a:pt x="54426" y="51701"/>
                </a:lnTo>
                <a:lnTo>
                  <a:pt x="48941" y="61262"/>
                </a:lnTo>
                <a:lnTo>
                  <a:pt x="46089" y="64606"/>
                </a:lnTo>
                <a:lnTo>
                  <a:pt x="43195" y="66835"/>
                </a:lnTo>
                <a:lnTo>
                  <a:pt x="40274" y="68321"/>
                </a:lnTo>
                <a:lnTo>
                  <a:pt x="34382" y="75264"/>
                </a:lnTo>
                <a:lnTo>
                  <a:pt x="28456" y="85956"/>
                </a:lnTo>
                <a:lnTo>
                  <a:pt x="19543" y="107718"/>
                </a:lnTo>
                <a:lnTo>
                  <a:pt x="13593" y="120886"/>
                </a:lnTo>
                <a:lnTo>
                  <a:pt x="10287" y="133352"/>
                </a:lnTo>
                <a:lnTo>
                  <a:pt x="8426" y="148882"/>
                </a:lnTo>
                <a:lnTo>
                  <a:pt x="6999" y="159355"/>
                </a:lnTo>
                <a:lnTo>
                  <a:pt x="5229" y="167704"/>
                </a:lnTo>
                <a:lnTo>
                  <a:pt x="3057" y="177239"/>
                </a:lnTo>
                <a:lnTo>
                  <a:pt x="1609" y="188556"/>
                </a:lnTo>
                <a:lnTo>
                  <a:pt x="644" y="201062"/>
                </a:lnTo>
                <a:lnTo>
                  <a:pt x="0" y="214361"/>
                </a:lnTo>
                <a:lnTo>
                  <a:pt x="563" y="226202"/>
                </a:lnTo>
                <a:lnTo>
                  <a:pt x="1931" y="237074"/>
                </a:lnTo>
                <a:lnTo>
                  <a:pt x="3835" y="247298"/>
                </a:lnTo>
                <a:lnTo>
                  <a:pt x="5104" y="256098"/>
                </a:lnTo>
                <a:lnTo>
                  <a:pt x="6514" y="271168"/>
                </a:lnTo>
                <a:lnTo>
                  <a:pt x="9787" y="281835"/>
                </a:lnTo>
                <a:lnTo>
                  <a:pt x="14549" y="289883"/>
                </a:lnTo>
                <a:lnTo>
                  <a:pt x="19972" y="296767"/>
                </a:lnTo>
                <a:lnTo>
                  <a:pt x="21815" y="300984"/>
                </a:lnTo>
                <a:lnTo>
                  <a:pt x="23864" y="310961"/>
                </a:lnTo>
                <a:lnTo>
                  <a:pt x="30066" y="327302"/>
                </a:lnTo>
                <a:lnTo>
                  <a:pt x="38444" y="345809"/>
                </a:lnTo>
                <a:lnTo>
                  <a:pt x="45476" y="360649"/>
                </a:lnTo>
                <a:lnTo>
                  <a:pt x="50272" y="375420"/>
                </a:lnTo>
                <a:lnTo>
                  <a:pt x="55906" y="385169"/>
                </a:lnTo>
                <a:lnTo>
                  <a:pt x="64623" y="398614"/>
                </a:lnTo>
                <a:lnTo>
                  <a:pt x="75395" y="414523"/>
                </a:lnTo>
                <a:lnTo>
                  <a:pt x="87537" y="431081"/>
                </a:lnTo>
                <a:lnTo>
                  <a:pt x="114258" y="465355"/>
                </a:lnTo>
                <a:lnTo>
                  <a:pt x="124360" y="476876"/>
                </a:lnTo>
                <a:lnTo>
                  <a:pt x="138231" y="489677"/>
                </a:lnTo>
                <a:lnTo>
                  <a:pt x="151618" y="501624"/>
                </a:lnTo>
                <a:lnTo>
                  <a:pt x="161868" y="511448"/>
                </a:lnTo>
                <a:lnTo>
                  <a:pt x="166022" y="513558"/>
                </a:lnTo>
                <a:lnTo>
                  <a:pt x="181349" y="517520"/>
                </a:lnTo>
                <a:lnTo>
                  <a:pt x="192663" y="521962"/>
                </a:lnTo>
                <a:lnTo>
                  <a:pt x="204307" y="524598"/>
                </a:lnTo>
                <a:lnTo>
                  <a:pt x="217088" y="525769"/>
                </a:lnTo>
                <a:lnTo>
                  <a:pt x="224663" y="526082"/>
                </a:lnTo>
                <a:lnTo>
                  <a:pt x="241018" y="526429"/>
                </a:lnTo>
                <a:lnTo>
                  <a:pt x="289362" y="526671"/>
                </a:lnTo>
                <a:lnTo>
                  <a:pt x="298643" y="525690"/>
                </a:lnTo>
                <a:lnTo>
                  <a:pt x="306815" y="524045"/>
                </a:lnTo>
                <a:lnTo>
                  <a:pt x="320194" y="519571"/>
                </a:lnTo>
                <a:lnTo>
                  <a:pt x="329448" y="514275"/>
                </a:lnTo>
                <a:lnTo>
                  <a:pt x="336281" y="510482"/>
                </a:lnTo>
                <a:lnTo>
                  <a:pt x="354457" y="500975"/>
                </a:lnTo>
                <a:lnTo>
                  <a:pt x="363868" y="494669"/>
                </a:lnTo>
                <a:lnTo>
                  <a:pt x="373118" y="487489"/>
                </a:lnTo>
                <a:lnTo>
                  <a:pt x="382262" y="479726"/>
                </a:lnTo>
                <a:lnTo>
                  <a:pt x="390342" y="472566"/>
                </a:lnTo>
                <a:lnTo>
                  <a:pt x="404611" y="459319"/>
                </a:lnTo>
                <a:lnTo>
                  <a:pt x="412187" y="451024"/>
                </a:lnTo>
                <a:lnTo>
                  <a:pt x="420214" y="441525"/>
                </a:lnTo>
                <a:lnTo>
                  <a:pt x="428542" y="431224"/>
                </a:lnTo>
                <a:lnTo>
                  <a:pt x="435086" y="421380"/>
                </a:lnTo>
                <a:lnTo>
                  <a:pt x="440441" y="411840"/>
                </a:lnTo>
                <a:lnTo>
                  <a:pt x="456164" y="379884"/>
                </a:lnTo>
                <a:lnTo>
                  <a:pt x="459454" y="371278"/>
                </a:lnTo>
                <a:lnTo>
                  <a:pt x="462639" y="361572"/>
                </a:lnTo>
                <a:lnTo>
                  <a:pt x="468824" y="341196"/>
                </a:lnTo>
                <a:lnTo>
                  <a:pt x="474880" y="322219"/>
                </a:lnTo>
                <a:lnTo>
                  <a:pt x="476893" y="309023"/>
                </a:lnTo>
                <a:lnTo>
                  <a:pt x="478233" y="293279"/>
                </a:lnTo>
                <a:lnTo>
                  <a:pt x="479724" y="261235"/>
                </a:lnTo>
                <a:lnTo>
                  <a:pt x="480386" y="237071"/>
                </a:lnTo>
                <a:lnTo>
                  <a:pt x="480759" y="187771"/>
                </a:lnTo>
                <a:lnTo>
                  <a:pt x="479820" y="172758"/>
                </a:lnTo>
                <a:lnTo>
                  <a:pt x="471986" y="1070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868"/>
          <p:cNvSpPr/>
          <p:nvPr/>
        </p:nvSpPr>
        <p:spPr>
          <a:xfrm>
            <a:off x="6527644" y="4330932"/>
            <a:ext cx="194657" cy="267858"/>
          </a:xfrm>
          <a:custGeom>
            <a:avLst/>
            <a:gdLst/>
            <a:ahLst/>
            <a:cxnLst/>
            <a:rect l="0" t="0" r="0" b="0"/>
            <a:pathLst>
              <a:path w="194657" h="267858">
                <a:moveTo>
                  <a:pt x="169621" y="26755"/>
                </a:moveTo>
                <a:lnTo>
                  <a:pt x="164881" y="17274"/>
                </a:lnTo>
                <a:lnTo>
                  <a:pt x="162492" y="14481"/>
                </a:lnTo>
                <a:lnTo>
                  <a:pt x="159908" y="12619"/>
                </a:lnTo>
                <a:lnTo>
                  <a:pt x="154389" y="10551"/>
                </a:lnTo>
                <a:lnTo>
                  <a:pt x="148631" y="9631"/>
                </a:lnTo>
                <a:lnTo>
                  <a:pt x="145706" y="8394"/>
                </a:lnTo>
                <a:lnTo>
                  <a:pt x="139810" y="4373"/>
                </a:lnTo>
                <a:lnTo>
                  <a:pt x="133882" y="1925"/>
                </a:lnTo>
                <a:lnTo>
                  <a:pt x="130913" y="1272"/>
                </a:lnTo>
                <a:lnTo>
                  <a:pt x="126948" y="836"/>
                </a:lnTo>
                <a:lnTo>
                  <a:pt x="122321" y="547"/>
                </a:lnTo>
                <a:lnTo>
                  <a:pt x="112880" y="224"/>
                </a:lnTo>
                <a:lnTo>
                  <a:pt x="105377" y="81"/>
                </a:lnTo>
                <a:lnTo>
                  <a:pt x="81354" y="0"/>
                </a:lnTo>
                <a:lnTo>
                  <a:pt x="71088" y="981"/>
                </a:lnTo>
                <a:lnTo>
                  <a:pt x="60277" y="2627"/>
                </a:lnTo>
                <a:lnTo>
                  <a:pt x="49100" y="4717"/>
                </a:lnTo>
                <a:lnTo>
                  <a:pt x="39664" y="7102"/>
                </a:lnTo>
                <a:lnTo>
                  <a:pt x="31390" y="9684"/>
                </a:lnTo>
                <a:lnTo>
                  <a:pt x="13331" y="16217"/>
                </a:lnTo>
                <a:lnTo>
                  <a:pt x="8216" y="19757"/>
                </a:lnTo>
                <a:lnTo>
                  <a:pt x="1588" y="25373"/>
                </a:lnTo>
                <a:lnTo>
                  <a:pt x="682" y="31432"/>
                </a:lnTo>
                <a:lnTo>
                  <a:pt x="280" y="39748"/>
                </a:lnTo>
                <a:lnTo>
                  <a:pt x="100" y="46751"/>
                </a:lnTo>
                <a:lnTo>
                  <a:pt x="0" y="56272"/>
                </a:lnTo>
                <a:lnTo>
                  <a:pt x="978" y="58339"/>
                </a:lnTo>
                <a:lnTo>
                  <a:pt x="2622" y="59717"/>
                </a:lnTo>
                <a:lnTo>
                  <a:pt x="4710" y="60636"/>
                </a:lnTo>
                <a:lnTo>
                  <a:pt x="9677" y="64303"/>
                </a:lnTo>
                <a:lnTo>
                  <a:pt x="15191" y="69240"/>
                </a:lnTo>
                <a:lnTo>
                  <a:pt x="20950" y="74742"/>
                </a:lnTo>
                <a:lnTo>
                  <a:pt x="23874" y="76605"/>
                </a:lnTo>
                <a:lnTo>
                  <a:pt x="29769" y="78676"/>
                </a:lnTo>
                <a:lnTo>
                  <a:pt x="33722" y="80221"/>
                </a:lnTo>
                <a:lnTo>
                  <a:pt x="38342" y="82243"/>
                </a:lnTo>
                <a:lnTo>
                  <a:pt x="43406" y="84583"/>
                </a:lnTo>
                <a:lnTo>
                  <a:pt x="47775" y="86142"/>
                </a:lnTo>
                <a:lnTo>
                  <a:pt x="51679" y="87183"/>
                </a:lnTo>
                <a:lnTo>
                  <a:pt x="55275" y="87876"/>
                </a:lnTo>
                <a:lnTo>
                  <a:pt x="58664" y="89330"/>
                </a:lnTo>
                <a:lnTo>
                  <a:pt x="61915" y="91292"/>
                </a:lnTo>
                <a:lnTo>
                  <a:pt x="65075" y="93592"/>
                </a:lnTo>
                <a:lnTo>
                  <a:pt x="69166" y="96118"/>
                </a:lnTo>
                <a:lnTo>
                  <a:pt x="73877" y="98794"/>
                </a:lnTo>
                <a:lnTo>
                  <a:pt x="79003" y="101570"/>
                </a:lnTo>
                <a:lnTo>
                  <a:pt x="85397" y="104413"/>
                </a:lnTo>
                <a:lnTo>
                  <a:pt x="92635" y="107300"/>
                </a:lnTo>
                <a:lnTo>
                  <a:pt x="100438" y="110218"/>
                </a:lnTo>
                <a:lnTo>
                  <a:pt x="109609" y="114147"/>
                </a:lnTo>
                <a:lnTo>
                  <a:pt x="130382" y="123804"/>
                </a:lnTo>
                <a:lnTo>
                  <a:pt x="140485" y="128165"/>
                </a:lnTo>
                <a:lnTo>
                  <a:pt x="150197" y="132065"/>
                </a:lnTo>
                <a:lnTo>
                  <a:pt x="159648" y="135657"/>
                </a:lnTo>
                <a:lnTo>
                  <a:pt x="165949" y="139044"/>
                </a:lnTo>
                <a:lnTo>
                  <a:pt x="170150" y="142294"/>
                </a:lnTo>
                <a:lnTo>
                  <a:pt x="175809" y="148551"/>
                </a:lnTo>
                <a:lnTo>
                  <a:pt x="181632" y="154639"/>
                </a:lnTo>
                <a:lnTo>
                  <a:pt x="184574" y="159636"/>
                </a:lnTo>
                <a:lnTo>
                  <a:pt x="187527" y="165944"/>
                </a:lnTo>
                <a:lnTo>
                  <a:pt x="190488" y="173126"/>
                </a:lnTo>
                <a:lnTo>
                  <a:pt x="192462" y="178906"/>
                </a:lnTo>
                <a:lnTo>
                  <a:pt x="193779" y="183752"/>
                </a:lnTo>
                <a:lnTo>
                  <a:pt x="194656" y="187974"/>
                </a:lnTo>
                <a:lnTo>
                  <a:pt x="194248" y="192774"/>
                </a:lnTo>
                <a:lnTo>
                  <a:pt x="192985" y="197957"/>
                </a:lnTo>
                <a:lnTo>
                  <a:pt x="191150" y="203398"/>
                </a:lnTo>
                <a:lnTo>
                  <a:pt x="189927" y="208017"/>
                </a:lnTo>
                <a:lnTo>
                  <a:pt x="188568" y="215795"/>
                </a:lnTo>
                <a:lnTo>
                  <a:pt x="187213" y="219258"/>
                </a:lnTo>
                <a:lnTo>
                  <a:pt x="183062" y="225752"/>
                </a:lnTo>
                <a:lnTo>
                  <a:pt x="177910" y="231946"/>
                </a:lnTo>
                <a:lnTo>
                  <a:pt x="175147" y="234986"/>
                </a:lnTo>
                <a:lnTo>
                  <a:pt x="172313" y="237013"/>
                </a:lnTo>
                <a:lnTo>
                  <a:pt x="166517" y="239266"/>
                </a:lnTo>
                <a:lnTo>
                  <a:pt x="162591" y="240859"/>
                </a:lnTo>
                <a:lnTo>
                  <a:pt x="157989" y="242912"/>
                </a:lnTo>
                <a:lnTo>
                  <a:pt x="152938" y="245274"/>
                </a:lnTo>
                <a:lnTo>
                  <a:pt x="148577" y="247840"/>
                </a:lnTo>
                <a:lnTo>
                  <a:pt x="144678" y="250544"/>
                </a:lnTo>
                <a:lnTo>
                  <a:pt x="141086" y="253338"/>
                </a:lnTo>
                <a:lnTo>
                  <a:pt x="136707" y="255201"/>
                </a:lnTo>
                <a:lnTo>
                  <a:pt x="131803" y="256443"/>
                </a:lnTo>
                <a:lnTo>
                  <a:pt x="126550" y="257271"/>
                </a:lnTo>
                <a:lnTo>
                  <a:pt x="120071" y="257823"/>
                </a:lnTo>
                <a:lnTo>
                  <a:pt x="112775" y="258191"/>
                </a:lnTo>
                <a:lnTo>
                  <a:pt x="104935" y="258436"/>
                </a:lnTo>
                <a:lnTo>
                  <a:pt x="98715" y="259592"/>
                </a:lnTo>
                <a:lnTo>
                  <a:pt x="93578" y="261355"/>
                </a:lnTo>
                <a:lnTo>
                  <a:pt x="89159" y="263522"/>
                </a:lnTo>
                <a:lnTo>
                  <a:pt x="85222" y="264967"/>
                </a:lnTo>
                <a:lnTo>
                  <a:pt x="81606" y="265930"/>
                </a:lnTo>
                <a:lnTo>
                  <a:pt x="62465" y="26785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869"/>
          <p:cNvSpPr/>
          <p:nvPr/>
        </p:nvSpPr>
        <p:spPr>
          <a:xfrm>
            <a:off x="5670351" y="4536281"/>
            <a:ext cx="732235" cy="160735"/>
          </a:xfrm>
          <a:custGeom>
            <a:avLst/>
            <a:gdLst/>
            <a:ahLst/>
            <a:cxnLst/>
            <a:rect l="0" t="0" r="0" b="0"/>
            <a:pathLst>
              <a:path w="732235" h="160735">
                <a:moveTo>
                  <a:pt x="732234" y="0"/>
                </a:moveTo>
                <a:lnTo>
                  <a:pt x="718013" y="4740"/>
                </a:lnTo>
                <a:lnTo>
                  <a:pt x="705740" y="9713"/>
                </a:lnTo>
                <a:lnTo>
                  <a:pt x="693670" y="14239"/>
                </a:lnTo>
                <a:lnTo>
                  <a:pt x="672742" y="16786"/>
                </a:lnTo>
                <a:lnTo>
                  <a:pt x="649569" y="17382"/>
                </a:lnTo>
                <a:lnTo>
                  <a:pt x="622854" y="17718"/>
                </a:lnTo>
                <a:lnTo>
                  <a:pt x="600939" y="20442"/>
                </a:lnTo>
                <a:lnTo>
                  <a:pt x="588149" y="22558"/>
                </a:lnTo>
                <a:lnTo>
                  <a:pt x="566001" y="24908"/>
                </a:lnTo>
                <a:lnTo>
                  <a:pt x="547228" y="26945"/>
                </a:lnTo>
                <a:lnTo>
                  <a:pt x="532270" y="31158"/>
                </a:lnTo>
                <a:lnTo>
                  <a:pt x="516362" y="33691"/>
                </a:lnTo>
                <a:lnTo>
                  <a:pt x="500361" y="35810"/>
                </a:lnTo>
                <a:lnTo>
                  <a:pt x="486635" y="40059"/>
                </a:lnTo>
                <a:lnTo>
                  <a:pt x="476229" y="42581"/>
                </a:lnTo>
                <a:lnTo>
                  <a:pt x="463337" y="45254"/>
                </a:lnTo>
                <a:lnTo>
                  <a:pt x="376171" y="61415"/>
                </a:lnTo>
                <a:lnTo>
                  <a:pt x="352976" y="66740"/>
                </a:lnTo>
                <a:lnTo>
                  <a:pt x="332552" y="72274"/>
                </a:lnTo>
                <a:lnTo>
                  <a:pt x="313975" y="77948"/>
                </a:lnTo>
                <a:lnTo>
                  <a:pt x="299606" y="81731"/>
                </a:lnTo>
                <a:lnTo>
                  <a:pt x="278348" y="85934"/>
                </a:lnTo>
                <a:lnTo>
                  <a:pt x="262286" y="90448"/>
                </a:lnTo>
                <a:lnTo>
                  <a:pt x="255224" y="93041"/>
                </a:lnTo>
                <a:lnTo>
                  <a:pt x="245556" y="95762"/>
                </a:lnTo>
                <a:lnTo>
                  <a:pt x="234149" y="98567"/>
                </a:lnTo>
                <a:lnTo>
                  <a:pt x="221584" y="101430"/>
                </a:lnTo>
                <a:lnTo>
                  <a:pt x="202331" y="104611"/>
                </a:lnTo>
                <a:lnTo>
                  <a:pt x="182198" y="108009"/>
                </a:lnTo>
                <a:lnTo>
                  <a:pt x="167106" y="111694"/>
                </a:lnTo>
                <a:lnTo>
                  <a:pt x="150099" y="116134"/>
                </a:lnTo>
                <a:lnTo>
                  <a:pt x="133801" y="121079"/>
                </a:lnTo>
                <a:lnTo>
                  <a:pt x="117974" y="126360"/>
                </a:lnTo>
                <a:lnTo>
                  <a:pt x="102462" y="131865"/>
                </a:lnTo>
                <a:lnTo>
                  <a:pt x="91128" y="135535"/>
                </a:lnTo>
                <a:lnTo>
                  <a:pt x="75889" y="139613"/>
                </a:lnTo>
                <a:lnTo>
                  <a:pt x="48909" y="143222"/>
                </a:lnTo>
                <a:lnTo>
                  <a:pt x="29344" y="147329"/>
                </a:lnTo>
                <a:lnTo>
                  <a:pt x="18003" y="149816"/>
                </a:lnTo>
                <a:lnTo>
                  <a:pt x="0" y="16073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870"/>
          <p:cNvSpPr/>
          <p:nvPr/>
        </p:nvSpPr>
        <p:spPr>
          <a:xfrm>
            <a:off x="5581054" y="4670226"/>
            <a:ext cx="107102" cy="204407"/>
          </a:xfrm>
          <a:custGeom>
            <a:avLst/>
            <a:gdLst/>
            <a:ahLst/>
            <a:cxnLst/>
            <a:rect l="0" t="0" r="0" b="0"/>
            <a:pathLst>
              <a:path w="107102" h="204407">
                <a:moveTo>
                  <a:pt x="0" y="71438"/>
                </a:moveTo>
                <a:lnTo>
                  <a:pt x="0" y="99244"/>
                </a:lnTo>
                <a:lnTo>
                  <a:pt x="993" y="103865"/>
                </a:lnTo>
                <a:lnTo>
                  <a:pt x="2646" y="108931"/>
                </a:lnTo>
                <a:lnTo>
                  <a:pt x="4741" y="114292"/>
                </a:lnTo>
                <a:lnTo>
                  <a:pt x="6137" y="120843"/>
                </a:lnTo>
                <a:lnTo>
                  <a:pt x="7068" y="128187"/>
                </a:lnTo>
                <a:lnTo>
                  <a:pt x="7689" y="136060"/>
                </a:lnTo>
                <a:lnTo>
                  <a:pt x="9095" y="144285"/>
                </a:lnTo>
                <a:lnTo>
                  <a:pt x="11024" y="152744"/>
                </a:lnTo>
                <a:lnTo>
                  <a:pt x="13302" y="161361"/>
                </a:lnTo>
                <a:lnTo>
                  <a:pt x="14822" y="168098"/>
                </a:lnTo>
                <a:lnTo>
                  <a:pt x="15834" y="173581"/>
                </a:lnTo>
                <a:lnTo>
                  <a:pt x="16510" y="178228"/>
                </a:lnTo>
                <a:lnTo>
                  <a:pt x="17952" y="183311"/>
                </a:lnTo>
                <a:lnTo>
                  <a:pt x="19906" y="188684"/>
                </a:lnTo>
                <a:lnTo>
                  <a:pt x="26387" y="204406"/>
                </a:lnTo>
                <a:lnTo>
                  <a:pt x="23964" y="202303"/>
                </a:lnTo>
                <a:lnTo>
                  <a:pt x="21929" y="200353"/>
                </a:lnTo>
                <a:lnTo>
                  <a:pt x="19581" y="196076"/>
                </a:lnTo>
                <a:lnTo>
                  <a:pt x="17022" y="190249"/>
                </a:lnTo>
                <a:lnTo>
                  <a:pt x="14325" y="183387"/>
                </a:lnTo>
                <a:lnTo>
                  <a:pt x="12527" y="176828"/>
                </a:lnTo>
                <a:lnTo>
                  <a:pt x="11328" y="170472"/>
                </a:lnTo>
                <a:lnTo>
                  <a:pt x="10529" y="164249"/>
                </a:lnTo>
                <a:lnTo>
                  <a:pt x="9004" y="158117"/>
                </a:lnTo>
                <a:lnTo>
                  <a:pt x="6994" y="152044"/>
                </a:lnTo>
                <a:lnTo>
                  <a:pt x="4663" y="146011"/>
                </a:lnTo>
                <a:lnTo>
                  <a:pt x="3109" y="139013"/>
                </a:lnTo>
                <a:lnTo>
                  <a:pt x="2073" y="131371"/>
                </a:lnTo>
                <a:lnTo>
                  <a:pt x="921" y="116926"/>
                </a:lnTo>
                <a:lnTo>
                  <a:pt x="409" y="107199"/>
                </a:lnTo>
                <a:lnTo>
                  <a:pt x="36" y="49936"/>
                </a:lnTo>
                <a:lnTo>
                  <a:pt x="1016" y="51150"/>
                </a:lnTo>
                <a:lnTo>
                  <a:pt x="2662" y="54936"/>
                </a:lnTo>
                <a:lnTo>
                  <a:pt x="4751" y="60436"/>
                </a:lnTo>
                <a:lnTo>
                  <a:pt x="7136" y="65096"/>
                </a:lnTo>
                <a:lnTo>
                  <a:pt x="9719" y="69194"/>
                </a:lnTo>
                <a:lnTo>
                  <a:pt x="12432" y="72918"/>
                </a:lnTo>
                <a:lnTo>
                  <a:pt x="15234" y="76393"/>
                </a:lnTo>
                <a:lnTo>
                  <a:pt x="18093" y="79702"/>
                </a:lnTo>
                <a:lnTo>
                  <a:pt x="20992" y="82900"/>
                </a:lnTo>
                <a:lnTo>
                  <a:pt x="26859" y="89100"/>
                </a:lnTo>
                <a:lnTo>
                  <a:pt x="52370" y="114862"/>
                </a:lnTo>
                <a:lnTo>
                  <a:pt x="56742" y="118246"/>
                </a:lnTo>
                <a:lnTo>
                  <a:pt x="60648" y="120503"/>
                </a:lnTo>
                <a:lnTo>
                  <a:pt x="64244" y="122007"/>
                </a:lnTo>
                <a:lnTo>
                  <a:pt x="67634" y="124003"/>
                </a:lnTo>
                <a:lnTo>
                  <a:pt x="70887" y="126324"/>
                </a:lnTo>
                <a:lnTo>
                  <a:pt x="74047" y="128865"/>
                </a:lnTo>
                <a:lnTo>
                  <a:pt x="78138" y="131551"/>
                </a:lnTo>
                <a:lnTo>
                  <a:pt x="82850" y="134333"/>
                </a:lnTo>
                <a:lnTo>
                  <a:pt x="87976" y="137180"/>
                </a:lnTo>
                <a:lnTo>
                  <a:pt x="92385" y="139078"/>
                </a:lnTo>
                <a:lnTo>
                  <a:pt x="96316" y="140344"/>
                </a:lnTo>
                <a:lnTo>
                  <a:pt x="99930" y="141188"/>
                </a:lnTo>
                <a:lnTo>
                  <a:pt x="102339" y="140758"/>
                </a:lnTo>
                <a:lnTo>
                  <a:pt x="103945" y="139480"/>
                </a:lnTo>
                <a:lnTo>
                  <a:pt x="106522" y="135039"/>
                </a:lnTo>
                <a:lnTo>
                  <a:pt x="106968" y="129529"/>
                </a:lnTo>
                <a:lnTo>
                  <a:pt x="107073" y="124376"/>
                </a:lnTo>
                <a:lnTo>
                  <a:pt x="107101" y="121612"/>
                </a:lnTo>
                <a:lnTo>
                  <a:pt x="106127" y="114810"/>
                </a:lnTo>
                <a:lnTo>
                  <a:pt x="102399" y="94021"/>
                </a:lnTo>
                <a:lnTo>
                  <a:pt x="100017" y="85501"/>
                </a:lnTo>
                <a:lnTo>
                  <a:pt x="97435" y="78829"/>
                </a:lnTo>
                <a:lnTo>
                  <a:pt x="94723" y="73389"/>
                </a:lnTo>
                <a:lnTo>
                  <a:pt x="92914" y="67777"/>
                </a:lnTo>
                <a:lnTo>
                  <a:pt x="91709" y="62052"/>
                </a:lnTo>
                <a:lnTo>
                  <a:pt x="90905" y="56251"/>
                </a:lnTo>
                <a:lnTo>
                  <a:pt x="88385" y="49407"/>
                </a:lnTo>
                <a:lnTo>
                  <a:pt x="84720" y="41868"/>
                </a:lnTo>
                <a:lnTo>
                  <a:pt x="80293" y="33865"/>
                </a:lnTo>
                <a:lnTo>
                  <a:pt x="77341" y="27538"/>
                </a:lnTo>
                <a:lnTo>
                  <a:pt x="75373" y="22327"/>
                </a:lnTo>
                <a:lnTo>
                  <a:pt x="72215" y="11576"/>
                </a:lnTo>
                <a:lnTo>
                  <a:pt x="71783" y="7460"/>
                </a:lnTo>
                <a:lnTo>
                  <a:pt x="7143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871"/>
          <p:cNvSpPr/>
          <p:nvPr/>
        </p:nvSpPr>
        <p:spPr>
          <a:xfrm>
            <a:off x="5732971" y="4652923"/>
            <a:ext cx="70802" cy="159429"/>
          </a:xfrm>
          <a:custGeom>
            <a:avLst/>
            <a:gdLst/>
            <a:ahLst/>
            <a:cxnLst/>
            <a:rect l="0" t="0" r="0" b="0"/>
            <a:pathLst>
              <a:path w="70802" h="159429">
                <a:moveTo>
                  <a:pt x="8818" y="70881"/>
                </a:moveTo>
                <a:lnTo>
                  <a:pt x="4078" y="70881"/>
                </a:lnTo>
                <a:lnTo>
                  <a:pt x="2681" y="71874"/>
                </a:lnTo>
                <a:lnTo>
                  <a:pt x="1750" y="73527"/>
                </a:lnTo>
                <a:lnTo>
                  <a:pt x="1129" y="75622"/>
                </a:lnTo>
                <a:lnTo>
                  <a:pt x="715" y="79003"/>
                </a:lnTo>
                <a:lnTo>
                  <a:pt x="439" y="83241"/>
                </a:lnTo>
                <a:lnTo>
                  <a:pt x="256" y="88051"/>
                </a:lnTo>
                <a:lnTo>
                  <a:pt x="2118" y="97210"/>
                </a:lnTo>
                <a:lnTo>
                  <a:pt x="5343" y="109270"/>
                </a:lnTo>
                <a:lnTo>
                  <a:pt x="9478" y="123263"/>
                </a:lnTo>
                <a:lnTo>
                  <a:pt x="13226" y="134575"/>
                </a:lnTo>
                <a:lnTo>
                  <a:pt x="16718" y="144102"/>
                </a:lnTo>
                <a:lnTo>
                  <a:pt x="20037" y="152437"/>
                </a:lnTo>
                <a:lnTo>
                  <a:pt x="22251" y="157002"/>
                </a:lnTo>
                <a:lnTo>
                  <a:pt x="23726" y="159053"/>
                </a:lnTo>
                <a:lnTo>
                  <a:pt x="24710" y="159428"/>
                </a:lnTo>
                <a:lnTo>
                  <a:pt x="25366" y="158686"/>
                </a:lnTo>
                <a:lnTo>
                  <a:pt x="26094" y="155215"/>
                </a:lnTo>
                <a:lnTo>
                  <a:pt x="25296" y="150917"/>
                </a:lnTo>
                <a:lnTo>
                  <a:pt x="23772" y="145074"/>
                </a:lnTo>
                <a:lnTo>
                  <a:pt x="21764" y="138202"/>
                </a:lnTo>
                <a:lnTo>
                  <a:pt x="20425" y="132629"/>
                </a:lnTo>
                <a:lnTo>
                  <a:pt x="19532" y="127921"/>
                </a:lnTo>
                <a:lnTo>
                  <a:pt x="18937" y="123791"/>
                </a:lnTo>
                <a:lnTo>
                  <a:pt x="17548" y="119053"/>
                </a:lnTo>
                <a:lnTo>
                  <a:pt x="15630" y="113910"/>
                </a:lnTo>
                <a:lnTo>
                  <a:pt x="13360" y="108497"/>
                </a:lnTo>
                <a:lnTo>
                  <a:pt x="11846" y="101911"/>
                </a:lnTo>
                <a:lnTo>
                  <a:pt x="10836" y="94544"/>
                </a:lnTo>
                <a:lnTo>
                  <a:pt x="10163" y="86657"/>
                </a:lnTo>
                <a:lnTo>
                  <a:pt x="9715" y="79414"/>
                </a:lnTo>
                <a:lnTo>
                  <a:pt x="9216" y="66075"/>
                </a:lnTo>
                <a:lnTo>
                  <a:pt x="8092" y="60732"/>
                </a:lnTo>
                <a:lnTo>
                  <a:pt x="6349" y="56177"/>
                </a:lnTo>
                <a:lnTo>
                  <a:pt x="4195" y="52149"/>
                </a:lnTo>
                <a:lnTo>
                  <a:pt x="2760" y="48471"/>
                </a:lnTo>
                <a:lnTo>
                  <a:pt x="1802" y="45027"/>
                </a:lnTo>
                <a:lnTo>
                  <a:pt x="1164" y="41739"/>
                </a:lnTo>
                <a:lnTo>
                  <a:pt x="739" y="37562"/>
                </a:lnTo>
                <a:lnTo>
                  <a:pt x="455" y="32794"/>
                </a:lnTo>
                <a:lnTo>
                  <a:pt x="140" y="23196"/>
                </a:lnTo>
                <a:lnTo>
                  <a:pt x="0" y="15623"/>
                </a:lnTo>
                <a:lnTo>
                  <a:pt x="955" y="12214"/>
                </a:lnTo>
                <a:lnTo>
                  <a:pt x="2583" y="8949"/>
                </a:lnTo>
                <a:lnTo>
                  <a:pt x="7586" y="1321"/>
                </a:lnTo>
                <a:lnTo>
                  <a:pt x="8989" y="696"/>
                </a:lnTo>
                <a:lnTo>
                  <a:pt x="10916" y="278"/>
                </a:lnTo>
                <a:lnTo>
                  <a:pt x="13194" y="0"/>
                </a:lnTo>
                <a:lnTo>
                  <a:pt x="14711" y="807"/>
                </a:lnTo>
                <a:lnTo>
                  <a:pt x="15724" y="2337"/>
                </a:lnTo>
                <a:lnTo>
                  <a:pt x="16398" y="4349"/>
                </a:lnTo>
                <a:lnTo>
                  <a:pt x="18832" y="5691"/>
                </a:lnTo>
                <a:lnTo>
                  <a:pt x="22439" y="6585"/>
                </a:lnTo>
                <a:lnTo>
                  <a:pt x="26828" y="7181"/>
                </a:lnTo>
                <a:lnTo>
                  <a:pt x="30746" y="8571"/>
                </a:lnTo>
                <a:lnTo>
                  <a:pt x="34351" y="10489"/>
                </a:lnTo>
                <a:lnTo>
                  <a:pt x="37746" y="12760"/>
                </a:lnTo>
                <a:lnTo>
                  <a:pt x="41002" y="15267"/>
                </a:lnTo>
                <a:lnTo>
                  <a:pt x="44164" y="17930"/>
                </a:lnTo>
                <a:lnTo>
                  <a:pt x="47265" y="20697"/>
                </a:lnTo>
                <a:lnTo>
                  <a:pt x="53356" y="26419"/>
                </a:lnTo>
                <a:lnTo>
                  <a:pt x="56369" y="29333"/>
                </a:lnTo>
                <a:lnTo>
                  <a:pt x="59370" y="33260"/>
                </a:lnTo>
                <a:lnTo>
                  <a:pt x="62363" y="37863"/>
                </a:lnTo>
                <a:lnTo>
                  <a:pt x="65351" y="42916"/>
                </a:lnTo>
                <a:lnTo>
                  <a:pt x="67342" y="47277"/>
                </a:lnTo>
                <a:lnTo>
                  <a:pt x="68670" y="51176"/>
                </a:lnTo>
                <a:lnTo>
                  <a:pt x="70801" y="59823"/>
                </a:lnTo>
                <a:lnTo>
                  <a:pt x="69984" y="61525"/>
                </a:lnTo>
                <a:lnTo>
                  <a:pt x="68446" y="63651"/>
                </a:lnTo>
                <a:lnTo>
                  <a:pt x="63591" y="69453"/>
                </a:lnTo>
                <a:lnTo>
                  <a:pt x="61208" y="70921"/>
                </a:lnTo>
                <a:lnTo>
                  <a:pt x="57636" y="72892"/>
                </a:lnTo>
                <a:lnTo>
                  <a:pt x="26677" y="8874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872"/>
          <p:cNvSpPr/>
          <p:nvPr/>
        </p:nvSpPr>
        <p:spPr>
          <a:xfrm>
            <a:off x="5598914" y="4929187"/>
            <a:ext cx="71438" cy="250032"/>
          </a:xfrm>
          <a:custGeom>
            <a:avLst/>
            <a:gdLst/>
            <a:ahLst/>
            <a:cxnLst/>
            <a:rect l="0" t="0" r="0" b="0"/>
            <a:pathLst>
              <a:path w="71438" h="250032">
                <a:moveTo>
                  <a:pt x="0" y="0"/>
                </a:moveTo>
                <a:lnTo>
                  <a:pt x="0" y="20117"/>
                </a:lnTo>
                <a:lnTo>
                  <a:pt x="992" y="24326"/>
                </a:lnTo>
                <a:lnTo>
                  <a:pt x="2646" y="29116"/>
                </a:lnTo>
                <a:lnTo>
                  <a:pt x="4740" y="34293"/>
                </a:lnTo>
                <a:lnTo>
                  <a:pt x="6136" y="38737"/>
                </a:lnTo>
                <a:lnTo>
                  <a:pt x="7688" y="46321"/>
                </a:lnTo>
                <a:lnTo>
                  <a:pt x="9094" y="50724"/>
                </a:lnTo>
                <a:lnTo>
                  <a:pt x="11024" y="55644"/>
                </a:lnTo>
                <a:lnTo>
                  <a:pt x="13302" y="60909"/>
                </a:lnTo>
                <a:lnTo>
                  <a:pt x="14821" y="66403"/>
                </a:lnTo>
                <a:lnTo>
                  <a:pt x="15833" y="72049"/>
                </a:lnTo>
                <a:lnTo>
                  <a:pt x="16509" y="77799"/>
                </a:lnTo>
                <a:lnTo>
                  <a:pt x="17951" y="82624"/>
                </a:lnTo>
                <a:lnTo>
                  <a:pt x="19905" y="86833"/>
                </a:lnTo>
                <a:lnTo>
                  <a:pt x="22199" y="90631"/>
                </a:lnTo>
                <a:lnTo>
                  <a:pt x="24721" y="95147"/>
                </a:lnTo>
                <a:lnTo>
                  <a:pt x="30169" y="105457"/>
                </a:lnTo>
                <a:lnTo>
                  <a:pt x="32019" y="111976"/>
                </a:lnTo>
                <a:lnTo>
                  <a:pt x="33252" y="119299"/>
                </a:lnTo>
                <a:lnTo>
                  <a:pt x="34074" y="127158"/>
                </a:lnTo>
                <a:lnTo>
                  <a:pt x="35614" y="134381"/>
                </a:lnTo>
                <a:lnTo>
                  <a:pt x="37634" y="141182"/>
                </a:lnTo>
                <a:lnTo>
                  <a:pt x="39972" y="147699"/>
                </a:lnTo>
                <a:lnTo>
                  <a:pt x="42523" y="154029"/>
                </a:lnTo>
                <a:lnTo>
                  <a:pt x="45215" y="160232"/>
                </a:lnTo>
                <a:lnTo>
                  <a:pt x="48002" y="166353"/>
                </a:lnTo>
                <a:lnTo>
                  <a:pt x="50853" y="173410"/>
                </a:lnTo>
                <a:lnTo>
                  <a:pt x="56666" y="189188"/>
                </a:lnTo>
                <a:lnTo>
                  <a:pt x="65517" y="214806"/>
                </a:lnTo>
                <a:lnTo>
                  <a:pt x="67490" y="221586"/>
                </a:lnTo>
                <a:lnTo>
                  <a:pt x="68806" y="227099"/>
                </a:lnTo>
                <a:lnTo>
                  <a:pt x="69683" y="231767"/>
                </a:lnTo>
                <a:lnTo>
                  <a:pt x="70267" y="235870"/>
                </a:lnTo>
                <a:lnTo>
                  <a:pt x="70918" y="243076"/>
                </a:lnTo>
                <a:lnTo>
                  <a:pt x="71437" y="25003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873"/>
          <p:cNvSpPr/>
          <p:nvPr/>
        </p:nvSpPr>
        <p:spPr>
          <a:xfrm>
            <a:off x="5590027" y="5170289"/>
            <a:ext cx="159324" cy="238837"/>
          </a:xfrm>
          <a:custGeom>
            <a:avLst/>
            <a:gdLst/>
            <a:ahLst/>
            <a:cxnLst/>
            <a:rect l="0" t="0" r="0" b="0"/>
            <a:pathLst>
              <a:path w="159324" h="238837">
                <a:moveTo>
                  <a:pt x="8887" y="125015"/>
                </a:moveTo>
                <a:lnTo>
                  <a:pt x="13627" y="139236"/>
                </a:lnTo>
                <a:lnTo>
                  <a:pt x="16016" y="144418"/>
                </a:lnTo>
                <a:lnTo>
                  <a:pt x="18600" y="148865"/>
                </a:lnTo>
                <a:lnTo>
                  <a:pt x="21315" y="152821"/>
                </a:lnTo>
                <a:lnTo>
                  <a:pt x="25110" y="160420"/>
                </a:lnTo>
                <a:lnTo>
                  <a:pt x="29624" y="170446"/>
                </a:lnTo>
                <a:lnTo>
                  <a:pt x="34618" y="182091"/>
                </a:lnTo>
                <a:lnTo>
                  <a:pt x="38939" y="190847"/>
                </a:lnTo>
                <a:lnTo>
                  <a:pt x="42812" y="197677"/>
                </a:lnTo>
                <a:lnTo>
                  <a:pt x="46387" y="203222"/>
                </a:lnTo>
                <a:lnTo>
                  <a:pt x="49762" y="208903"/>
                </a:lnTo>
                <a:lnTo>
                  <a:pt x="53004" y="214675"/>
                </a:lnTo>
                <a:lnTo>
                  <a:pt x="56157" y="220507"/>
                </a:lnTo>
                <a:lnTo>
                  <a:pt x="58260" y="225387"/>
                </a:lnTo>
                <a:lnTo>
                  <a:pt x="59662" y="229633"/>
                </a:lnTo>
                <a:lnTo>
                  <a:pt x="60596" y="233456"/>
                </a:lnTo>
                <a:lnTo>
                  <a:pt x="60227" y="236005"/>
                </a:lnTo>
                <a:lnTo>
                  <a:pt x="58989" y="237703"/>
                </a:lnTo>
                <a:lnTo>
                  <a:pt x="57170" y="238836"/>
                </a:lnTo>
                <a:lnTo>
                  <a:pt x="55959" y="238599"/>
                </a:lnTo>
                <a:lnTo>
                  <a:pt x="55151" y="237448"/>
                </a:lnTo>
                <a:lnTo>
                  <a:pt x="54612" y="235689"/>
                </a:lnTo>
                <a:lnTo>
                  <a:pt x="52269" y="231540"/>
                </a:lnTo>
                <a:lnTo>
                  <a:pt x="48722" y="225798"/>
                </a:lnTo>
                <a:lnTo>
                  <a:pt x="44374" y="218993"/>
                </a:lnTo>
                <a:lnTo>
                  <a:pt x="41474" y="213464"/>
                </a:lnTo>
                <a:lnTo>
                  <a:pt x="39542" y="208786"/>
                </a:lnTo>
                <a:lnTo>
                  <a:pt x="38253" y="204675"/>
                </a:lnTo>
                <a:lnTo>
                  <a:pt x="36402" y="199949"/>
                </a:lnTo>
                <a:lnTo>
                  <a:pt x="34175" y="194816"/>
                </a:lnTo>
                <a:lnTo>
                  <a:pt x="31699" y="189408"/>
                </a:lnTo>
                <a:lnTo>
                  <a:pt x="29056" y="184811"/>
                </a:lnTo>
                <a:lnTo>
                  <a:pt x="26301" y="180754"/>
                </a:lnTo>
                <a:lnTo>
                  <a:pt x="23473" y="177057"/>
                </a:lnTo>
                <a:lnTo>
                  <a:pt x="20330" y="170304"/>
                </a:lnTo>
                <a:lnTo>
                  <a:pt x="19492" y="167114"/>
                </a:lnTo>
                <a:lnTo>
                  <a:pt x="15915" y="155632"/>
                </a:lnTo>
                <a:lnTo>
                  <a:pt x="13572" y="148403"/>
                </a:lnTo>
                <a:lnTo>
                  <a:pt x="11018" y="142592"/>
                </a:lnTo>
                <a:lnTo>
                  <a:pt x="8323" y="137725"/>
                </a:lnTo>
                <a:lnTo>
                  <a:pt x="5535" y="133488"/>
                </a:lnTo>
                <a:lnTo>
                  <a:pt x="2436" y="126135"/>
                </a:lnTo>
                <a:lnTo>
                  <a:pt x="446" y="118071"/>
                </a:lnTo>
                <a:lnTo>
                  <a:pt x="102" y="111933"/>
                </a:lnTo>
                <a:lnTo>
                  <a:pt x="0" y="108571"/>
                </a:lnTo>
                <a:lnTo>
                  <a:pt x="978" y="109092"/>
                </a:lnTo>
                <a:lnTo>
                  <a:pt x="4710" y="112316"/>
                </a:lnTo>
                <a:lnTo>
                  <a:pt x="7094" y="113572"/>
                </a:lnTo>
                <a:lnTo>
                  <a:pt x="9676" y="114410"/>
                </a:lnTo>
                <a:lnTo>
                  <a:pt x="12389" y="114969"/>
                </a:lnTo>
                <a:lnTo>
                  <a:pt x="15191" y="116333"/>
                </a:lnTo>
                <a:lnTo>
                  <a:pt x="18050" y="118235"/>
                </a:lnTo>
                <a:lnTo>
                  <a:pt x="20949" y="120495"/>
                </a:lnTo>
                <a:lnTo>
                  <a:pt x="23874" y="122994"/>
                </a:lnTo>
                <a:lnTo>
                  <a:pt x="26815" y="125652"/>
                </a:lnTo>
                <a:lnTo>
                  <a:pt x="29769" y="128417"/>
                </a:lnTo>
                <a:lnTo>
                  <a:pt x="32730" y="130259"/>
                </a:lnTo>
                <a:lnTo>
                  <a:pt x="35696" y="131488"/>
                </a:lnTo>
                <a:lnTo>
                  <a:pt x="38666" y="132307"/>
                </a:lnTo>
                <a:lnTo>
                  <a:pt x="42630" y="133845"/>
                </a:lnTo>
                <a:lnTo>
                  <a:pt x="47257" y="135863"/>
                </a:lnTo>
                <a:lnTo>
                  <a:pt x="52327" y="138200"/>
                </a:lnTo>
                <a:lnTo>
                  <a:pt x="56698" y="139758"/>
                </a:lnTo>
                <a:lnTo>
                  <a:pt x="60604" y="140797"/>
                </a:lnTo>
                <a:lnTo>
                  <a:pt x="64201" y="141490"/>
                </a:lnTo>
                <a:lnTo>
                  <a:pt x="68584" y="142943"/>
                </a:lnTo>
                <a:lnTo>
                  <a:pt x="73490" y="144905"/>
                </a:lnTo>
                <a:lnTo>
                  <a:pt x="78744" y="147205"/>
                </a:lnTo>
                <a:lnTo>
                  <a:pt x="85224" y="148738"/>
                </a:lnTo>
                <a:lnTo>
                  <a:pt x="92521" y="149760"/>
                </a:lnTo>
                <a:lnTo>
                  <a:pt x="100361" y="150442"/>
                </a:lnTo>
                <a:lnTo>
                  <a:pt x="107573" y="149904"/>
                </a:lnTo>
                <a:lnTo>
                  <a:pt x="114365" y="148553"/>
                </a:lnTo>
                <a:lnTo>
                  <a:pt x="120878" y="146660"/>
                </a:lnTo>
                <a:lnTo>
                  <a:pt x="126211" y="145398"/>
                </a:lnTo>
                <a:lnTo>
                  <a:pt x="130760" y="144557"/>
                </a:lnTo>
                <a:lnTo>
                  <a:pt x="134784" y="143996"/>
                </a:lnTo>
                <a:lnTo>
                  <a:pt x="137467" y="142630"/>
                </a:lnTo>
                <a:lnTo>
                  <a:pt x="139255" y="140727"/>
                </a:lnTo>
                <a:lnTo>
                  <a:pt x="142235" y="135967"/>
                </a:lnTo>
                <a:lnTo>
                  <a:pt x="146866" y="130544"/>
                </a:lnTo>
                <a:lnTo>
                  <a:pt x="148498" y="127709"/>
                </a:lnTo>
                <a:lnTo>
                  <a:pt x="150311" y="121913"/>
                </a:lnTo>
                <a:lnTo>
                  <a:pt x="153763" y="116030"/>
                </a:lnTo>
                <a:lnTo>
                  <a:pt x="156072" y="113072"/>
                </a:lnTo>
                <a:lnTo>
                  <a:pt x="157612" y="109116"/>
                </a:lnTo>
                <a:lnTo>
                  <a:pt x="158639" y="104493"/>
                </a:lnTo>
                <a:lnTo>
                  <a:pt x="159323" y="99428"/>
                </a:lnTo>
                <a:lnTo>
                  <a:pt x="158787" y="95058"/>
                </a:lnTo>
                <a:lnTo>
                  <a:pt x="157438" y="91153"/>
                </a:lnTo>
                <a:lnTo>
                  <a:pt x="155545" y="87558"/>
                </a:lnTo>
                <a:lnTo>
                  <a:pt x="154284" y="83176"/>
                </a:lnTo>
                <a:lnTo>
                  <a:pt x="153444" y="78271"/>
                </a:lnTo>
                <a:lnTo>
                  <a:pt x="152883" y="73016"/>
                </a:lnTo>
                <a:lnTo>
                  <a:pt x="151517" y="67529"/>
                </a:lnTo>
                <a:lnTo>
                  <a:pt x="149614" y="61886"/>
                </a:lnTo>
                <a:lnTo>
                  <a:pt x="147353" y="56140"/>
                </a:lnTo>
                <a:lnTo>
                  <a:pt x="143862" y="48340"/>
                </a:lnTo>
                <a:lnTo>
                  <a:pt x="134691" y="29091"/>
                </a:lnTo>
                <a:lnTo>
                  <a:pt x="130459" y="21379"/>
                </a:lnTo>
                <a:lnTo>
                  <a:pt x="126646" y="15244"/>
                </a:lnTo>
                <a:lnTo>
                  <a:pt x="116043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874"/>
          <p:cNvSpPr/>
          <p:nvPr/>
        </p:nvSpPr>
        <p:spPr>
          <a:xfrm>
            <a:off x="5679281" y="5509617"/>
            <a:ext cx="53579" cy="303610"/>
          </a:xfrm>
          <a:custGeom>
            <a:avLst/>
            <a:gdLst/>
            <a:ahLst/>
            <a:cxnLst/>
            <a:rect l="0" t="0" r="0" b="0"/>
            <a:pathLst>
              <a:path w="53579" h="303610">
                <a:moveTo>
                  <a:pt x="0" y="0"/>
                </a:moveTo>
                <a:lnTo>
                  <a:pt x="0" y="20117"/>
                </a:lnTo>
                <a:lnTo>
                  <a:pt x="992" y="25318"/>
                </a:lnTo>
                <a:lnTo>
                  <a:pt x="2646" y="31761"/>
                </a:lnTo>
                <a:lnTo>
                  <a:pt x="4741" y="39033"/>
                </a:lnTo>
                <a:lnTo>
                  <a:pt x="6137" y="44874"/>
                </a:lnTo>
                <a:lnTo>
                  <a:pt x="7688" y="54009"/>
                </a:lnTo>
                <a:lnTo>
                  <a:pt x="9094" y="58826"/>
                </a:lnTo>
                <a:lnTo>
                  <a:pt x="11024" y="64022"/>
                </a:lnTo>
                <a:lnTo>
                  <a:pt x="13302" y="69470"/>
                </a:lnTo>
                <a:lnTo>
                  <a:pt x="14821" y="75087"/>
                </a:lnTo>
                <a:lnTo>
                  <a:pt x="15834" y="80815"/>
                </a:lnTo>
                <a:lnTo>
                  <a:pt x="16509" y="86619"/>
                </a:lnTo>
                <a:lnTo>
                  <a:pt x="17951" y="92472"/>
                </a:lnTo>
                <a:lnTo>
                  <a:pt x="19905" y="98359"/>
                </a:lnTo>
                <a:lnTo>
                  <a:pt x="22200" y="104268"/>
                </a:lnTo>
                <a:lnTo>
                  <a:pt x="24721" y="112176"/>
                </a:lnTo>
                <a:lnTo>
                  <a:pt x="27395" y="121417"/>
                </a:lnTo>
                <a:lnTo>
                  <a:pt x="30170" y="131546"/>
                </a:lnTo>
                <a:lnTo>
                  <a:pt x="32020" y="140283"/>
                </a:lnTo>
                <a:lnTo>
                  <a:pt x="33252" y="148092"/>
                </a:lnTo>
                <a:lnTo>
                  <a:pt x="34074" y="155283"/>
                </a:lnTo>
                <a:lnTo>
                  <a:pt x="35614" y="164045"/>
                </a:lnTo>
                <a:lnTo>
                  <a:pt x="37634" y="173855"/>
                </a:lnTo>
                <a:lnTo>
                  <a:pt x="39972" y="184365"/>
                </a:lnTo>
                <a:lnTo>
                  <a:pt x="41531" y="194348"/>
                </a:lnTo>
                <a:lnTo>
                  <a:pt x="42570" y="203979"/>
                </a:lnTo>
                <a:lnTo>
                  <a:pt x="43263" y="213376"/>
                </a:lnTo>
                <a:lnTo>
                  <a:pt x="44717" y="221626"/>
                </a:lnTo>
                <a:lnTo>
                  <a:pt x="46678" y="229110"/>
                </a:lnTo>
                <a:lnTo>
                  <a:pt x="48978" y="236084"/>
                </a:lnTo>
                <a:lnTo>
                  <a:pt x="50511" y="241725"/>
                </a:lnTo>
                <a:lnTo>
                  <a:pt x="51533" y="246478"/>
                </a:lnTo>
                <a:lnTo>
                  <a:pt x="52215" y="250639"/>
                </a:lnTo>
                <a:lnTo>
                  <a:pt x="52669" y="258373"/>
                </a:lnTo>
                <a:lnTo>
                  <a:pt x="53578" y="30360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875"/>
          <p:cNvSpPr/>
          <p:nvPr/>
        </p:nvSpPr>
        <p:spPr>
          <a:xfrm>
            <a:off x="5473898" y="5956101"/>
            <a:ext cx="53579" cy="187525"/>
          </a:xfrm>
          <a:custGeom>
            <a:avLst/>
            <a:gdLst/>
            <a:ahLst/>
            <a:cxnLst/>
            <a:rect l="0" t="0" r="0" b="0"/>
            <a:pathLst>
              <a:path w="53579" h="187525">
                <a:moveTo>
                  <a:pt x="53578" y="0"/>
                </a:moveTo>
                <a:lnTo>
                  <a:pt x="29876" y="4741"/>
                </a:lnTo>
                <a:lnTo>
                  <a:pt x="20909" y="11098"/>
                </a:lnTo>
                <a:lnTo>
                  <a:pt x="12948" y="20297"/>
                </a:lnTo>
                <a:lnTo>
                  <a:pt x="5655" y="31391"/>
                </a:lnTo>
                <a:lnTo>
                  <a:pt x="4762" y="44740"/>
                </a:lnTo>
                <a:lnTo>
                  <a:pt x="8135" y="59592"/>
                </a:lnTo>
                <a:lnTo>
                  <a:pt x="14353" y="75447"/>
                </a:lnTo>
                <a:lnTo>
                  <a:pt x="21475" y="91970"/>
                </a:lnTo>
                <a:lnTo>
                  <a:pt x="37326" y="126204"/>
                </a:lnTo>
                <a:lnTo>
                  <a:pt x="37782" y="140691"/>
                </a:lnTo>
                <a:lnTo>
                  <a:pt x="33126" y="153325"/>
                </a:lnTo>
                <a:lnTo>
                  <a:pt x="0" y="18752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876"/>
          <p:cNvSpPr/>
          <p:nvPr/>
        </p:nvSpPr>
        <p:spPr>
          <a:xfrm>
            <a:off x="5581054" y="5947171"/>
            <a:ext cx="44650" cy="178595"/>
          </a:xfrm>
          <a:custGeom>
            <a:avLst/>
            <a:gdLst/>
            <a:ahLst/>
            <a:cxnLst/>
            <a:rect l="0" t="0" r="0" b="0"/>
            <a:pathLst>
              <a:path w="44650" h="178595">
                <a:moveTo>
                  <a:pt x="0" y="0"/>
                </a:moveTo>
                <a:lnTo>
                  <a:pt x="0" y="29812"/>
                </a:lnTo>
                <a:lnTo>
                  <a:pt x="993" y="34758"/>
                </a:lnTo>
                <a:lnTo>
                  <a:pt x="2646" y="41032"/>
                </a:lnTo>
                <a:lnTo>
                  <a:pt x="4741" y="48190"/>
                </a:lnTo>
                <a:lnTo>
                  <a:pt x="7129" y="54947"/>
                </a:lnTo>
                <a:lnTo>
                  <a:pt x="9714" y="61437"/>
                </a:lnTo>
                <a:lnTo>
                  <a:pt x="12429" y="67747"/>
                </a:lnTo>
                <a:lnTo>
                  <a:pt x="16223" y="78899"/>
                </a:lnTo>
                <a:lnTo>
                  <a:pt x="25731" y="109812"/>
                </a:lnTo>
                <a:lnTo>
                  <a:pt x="29061" y="121825"/>
                </a:lnTo>
                <a:lnTo>
                  <a:pt x="31280" y="130826"/>
                </a:lnTo>
                <a:lnTo>
                  <a:pt x="32760" y="137819"/>
                </a:lnTo>
                <a:lnTo>
                  <a:pt x="34738" y="143473"/>
                </a:lnTo>
                <a:lnTo>
                  <a:pt x="37050" y="148235"/>
                </a:lnTo>
                <a:lnTo>
                  <a:pt x="39583" y="152402"/>
                </a:lnTo>
                <a:lnTo>
                  <a:pt x="41272" y="157164"/>
                </a:lnTo>
                <a:lnTo>
                  <a:pt x="42397" y="162323"/>
                </a:lnTo>
                <a:lnTo>
                  <a:pt x="44649" y="17859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877"/>
          <p:cNvSpPr/>
          <p:nvPr/>
        </p:nvSpPr>
        <p:spPr>
          <a:xfrm>
            <a:off x="5545335" y="6009679"/>
            <a:ext cx="89298" cy="1"/>
          </a:xfrm>
          <a:custGeom>
            <a:avLst/>
            <a:gdLst/>
            <a:ahLst/>
            <a:cxnLst/>
            <a:rect l="0" t="0" r="0" b="0"/>
            <a:pathLst>
              <a:path w="89298" h="1">
                <a:moveTo>
                  <a:pt x="89297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878"/>
          <p:cNvSpPr/>
          <p:nvPr/>
        </p:nvSpPr>
        <p:spPr>
          <a:xfrm>
            <a:off x="5652492" y="6013784"/>
            <a:ext cx="53166" cy="103052"/>
          </a:xfrm>
          <a:custGeom>
            <a:avLst/>
            <a:gdLst/>
            <a:ahLst/>
            <a:cxnLst/>
            <a:rect l="0" t="0" r="0" b="0"/>
            <a:pathLst>
              <a:path w="53166" h="103052">
                <a:moveTo>
                  <a:pt x="0" y="40544"/>
                </a:moveTo>
                <a:lnTo>
                  <a:pt x="7688" y="40544"/>
                </a:lnTo>
                <a:lnTo>
                  <a:pt x="9094" y="39552"/>
                </a:lnTo>
                <a:lnTo>
                  <a:pt x="11024" y="37898"/>
                </a:lnTo>
                <a:lnTo>
                  <a:pt x="13302" y="35804"/>
                </a:lnTo>
                <a:lnTo>
                  <a:pt x="15813" y="34407"/>
                </a:lnTo>
                <a:lnTo>
                  <a:pt x="18480" y="33476"/>
                </a:lnTo>
                <a:lnTo>
                  <a:pt x="21250" y="32855"/>
                </a:lnTo>
                <a:lnTo>
                  <a:pt x="24088" y="31449"/>
                </a:lnTo>
                <a:lnTo>
                  <a:pt x="26973" y="29520"/>
                </a:lnTo>
                <a:lnTo>
                  <a:pt x="29888" y="27241"/>
                </a:lnTo>
                <a:lnTo>
                  <a:pt x="32824" y="25722"/>
                </a:lnTo>
                <a:lnTo>
                  <a:pt x="35773" y="24710"/>
                </a:lnTo>
                <a:lnTo>
                  <a:pt x="42895" y="23084"/>
                </a:lnTo>
                <a:lnTo>
                  <a:pt x="44471" y="21959"/>
                </a:lnTo>
                <a:lnTo>
                  <a:pt x="46515" y="20216"/>
                </a:lnTo>
                <a:lnTo>
                  <a:pt x="48869" y="18062"/>
                </a:lnTo>
                <a:lnTo>
                  <a:pt x="50438" y="15634"/>
                </a:lnTo>
                <a:lnTo>
                  <a:pt x="51485" y="13024"/>
                </a:lnTo>
                <a:lnTo>
                  <a:pt x="53165" y="6444"/>
                </a:lnTo>
                <a:lnTo>
                  <a:pt x="52310" y="4912"/>
                </a:lnTo>
                <a:lnTo>
                  <a:pt x="50749" y="2899"/>
                </a:lnTo>
                <a:lnTo>
                  <a:pt x="48715" y="564"/>
                </a:lnTo>
                <a:lnTo>
                  <a:pt x="46367" y="0"/>
                </a:lnTo>
                <a:lnTo>
                  <a:pt x="43810" y="616"/>
                </a:lnTo>
                <a:lnTo>
                  <a:pt x="41113" y="2019"/>
                </a:lnTo>
                <a:lnTo>
                  <a:pt x="38323" y="2954"/>
                </a:lnTo>
                <a:lnTo>
                  <a:pt x="35470" y="3578"/>
                </a:lnTo>
                <a:lnTo>
                  <a:pt x="32576" y="3994"/>
                </a:lnTo>
                <a:lnTo>
                  <a:pt x="29655" y="5263"/>
                </a:lnTo>
                <a:lnTo>
                  <a:pt x="26715" y="7101"/>
                </a:lnTo>
                <a:lnTo>
                  <a:pt x="19609" y="12441"/>
                </a:lnTo>
                <a:lnTo>
                  <a:pt x="18033" y="13871"/>
                </a:lnTo>
                <a:lnTo>
                  <a:pt x="13637" y="18105"/>
                </a:lnTo>
                <a:lnTo>
                  <a:pt x="12068" y="21616"/>
                </a:lnTo>
                <a:lnTo>
                  <a:pt x="11022" y="25941"/>
                </a:lnTo>
                <a:lnTo>
                  <a:pt x="10324" y="30809"/>
                </a:lnTo>
                <a:lnTo>
                  <a:pt x="9859" y="35046"/>
                </a:lnTo>
                <a:lnTo>
                  <a:pt x="9549" y="38863"/>
                </a:lnTo>
                <a:lnTo>
                  <a:pt x="9343" y="42399"/>
                </a:lnTo>
                <a:lnTo>
                  <a:pt x="9113" y="48975"/>
                </a:lnTo>
                <a:lnTo>
                  <a:pt x="8965" y="61281"/>
                </a:lnTo>
                <a:lnTo>
                  <a:pt x="9946" y="65283"/>
                </a:lnTo>
                <a:lnTo>
                  <a:pt x="11591" y="69935"/>
                </a:lnTo>
                <a:lnTo>
                  <a:pt x="13681" y="75021"/>
                </a:lnTo>
                <a:lnTo>
                  <a:pt x="16066" y="79403"/>
                </a:lnTo>
                <a:lnTo>
                  <a:pt x="18648" y="83317"/>
                </a:lnTo>
                <a:lnTo>
                  <a:pt x="21362" y="86919"/>
                </a:lnTo>
                <a:lnTo>
                  <a:pt x="24163" y="90312"/>
                </a:lnTo>
                <a:lnTo>
                  <a:pt x="27022" y="93566"/>
                </a:lnTo>
                <a:lnTo>
                  <a:pt x="29921" y="96728"/>
                </a:lnTo>
                <a:lnTo>
                  <a:pt x="32846" y="98836"/>
                </a:lnTo>
                <a:lnTo>
                  <a:pt x="35788" y="100241"/>
                </a:lnTo>
                <a:lnTo>
                  <a:pt x="44648" y="10305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879"/>
          <p:cNvSpPr/>
          <p:nvPr/>
        </p:nvSpPr>
        <p:spPr>
          <a:xfrm>
            <a:off x="5741934" y="5902646"/>
            <a:ext cx="62363" cy="339206"/>
          </a:xfrm>
          <a:custGeom>
            <a:avLst/>
            <a:gdLst/>
            <a:ahLst/>
            <a:cxnLst/>
            <a:rect l="0" t="0" r="0" b="0"/>
            <a:pathLst>
              <a:path w="62363" h="339206">
                <a:moveTo>
                  <a:pt x="62362" y="44525"/>
                </a:moveTo>
                <a:lnTo>
                  <a:pt x="57622" y="35045"/>
                </a:lnTo>
                <a:lnTo>
                  <a:pt x="56226" y="31260"/>
                </a:lnTo>
                <a:lnTo>
                  <a:pt x="54674" y="24408"/>
                </a:lnTo>
                <a:lnTo>
                  <a:pt x="53800" y="14973"/>
                </a:lnTo>
                <a:lnTo>
                  <a:pt x="53542" y="10634"/>
                </a:lnTo>
                <a:lnTo>
                  <a:pt x="52513" y="9033"/>
                </a:lnTo>
                <a:lnTo>
                  <a:pt x="50836" y="6973"/>
                </a:lnTo>
                <a:lnTo>
                  <a:pt x="45754" y="1279"/>
                </a:lnTo>
                <a:lnTo>
                  <a:pt x="44345" y="812"/>
                </a:lnTo>
                <a:lnTo>
                  <a:pt x="42413" y="500"/>
                </a:lnTo>
                <a:lnTo>
                  <a:pt x="40133" y="292"/>
                </a:lnTo>
                <a:lnTo>
                  <a:pt x="37621" y="154"/>
                </a:lnTo>
                <a:lnTo>
                  <a:pt x="32184" y="0"/>
                </a:lnTo>
                <a:lnTo>
                  <a:pt x="29345" y="951"/>
                </a:lnTo>
                <a:lnTo>
                  <a:pt x="26461" y="2578"/>
                </a:lnTo>
                <a:lnTo>
                  <a:pt x="23545" y="4654"/>
                </a:lnTo>
                <a:lnTo>
                  <a:pt x="21601" y="7030"/>
                </a:lnTo>
                <a:lnTo>
                  <a:pt x="20306" y="9607"/>
                </a:lnTo>
                <a:lnTo>
                  <a:pt x="19442" y="12316"/>
                </a:lnTo>
                <a:lnTo>
                  <a:pt x="17874" y="15115"/>
                </a:lnTo>
                <a:lnTo>
                  <a:pt x="15836" y="17974"/>
                </a:lnTo>
                <a:lnTo>
                  <a:pt x="13486" y="20871"/>
                </a:lnTo>
                <a:lnTo>
                  <a:pt x="10926" y="25779"/>
                </a:lnTo>
                <a:lnTo>
                  <a:pt x="8228" y="32028"/>
                </a:lnTo>
                <a:lnTo>
                  <a:pt x="5437" y="39171"/>
                </a:lnTo>
                <a:lnTo>
                  <a:pt x="3576" y="45916"/>
                </a:lnTo>
                <a:lnTo>
                  <a:pt x="2335" y="52398"/>
                </a:lnTo>
                <a:lnTo>
                  <a:pt x="1509" y="58704"/>
                </a:lnTo>
                <a:lnTo>
                  <a:pt x="957" y="66876"/>
                </a:lnTo>
                <a:lnTo>
                  <a:pt x="590" y="76293"/>
                </a:lnTo>
                <a:lnTo>
                  <a:pt x="0" y="110442"/>
                </a:lnTo>
                <a:lnTo>
                  <a:pt x="944" y="120220"/>
                </a:lnTo>
                <a:lnTo>
                  <a:pt x="2565" y="131700"/>
                </a:lnTo>
                <a:lnTo>
                  <a:pt x="4638" y="144313"/>
                </a:lnTo>
                <a:lnTo>
                  <a:pt x="6020" y="154707"/>
                </a:lnTo>
                <a:lnTo>
                  <a:pt x="6941" y="163620"/>
                </a:lnTo>
                <a:lnTo>
                  <a:pt x="7556" y="171547"/>
                </a:lnTo>
                <a:lnTo>
                  <a:pt x="9950" y="181793"/>
                </a:lnTo>
                <a:lnTo>
                  <a:pt x="13530" y="193584"/>
                </a:lnTo>
                <a:lnTo>
                  <a:pt x="17902" y="206405"/>
                </a:lnTo>
                <a:lnTo>
                  <a:pt x="21807" y="218922"/>
                </a:lnTo>
                <a:lnTo>
                  <a:pt x="28794" y="243412"/>
                </a:lnTo>
                <a:lnTo>
                  <a:pt x="32046" y="253515"/>
                </a:lnTo>
                <a:lnTo>
                  <a:pt x="35206" y="262235"/>
                </a:lnTo>
                <a:lnTo>
                  <a:pt x="38305" y="270032"/>
                </a:lnTo>
                <a:lnTo>
                  <a:pt x="42355" y="279199"/>
                </a:lnTo>
                <a:lnTo>
                  <a:pt x="52147" y="299968"/>
                </a:lnTo>
                <a:lnTo>
                  <a:pt x="55552" y="308086"/>
                </a:lnTo>
                <a:lnTo>
                  <a:pt x="57822" y="314490"/>
                </a:lnTo>
                <a:lnTo>
                  <a:pt x="59336" y="319752"/>
                </a:lnTo>
                <a:lnTo>
                  <a:pt x="61017" y="328244"/>
                </a:lnTo>
                <a:lnTo>
                  <a:pt x="62362" y="33920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880"/>
          <p:cNvSpPr/>
          <p:nvPr/>
        </p:nvSpPr>
        <p:spPr>
          <a:xfrm>
            <a:off x="5795403" y="5930921"/>
            <a:ext cx="53543" cy="248423"/>
          </a:xfrm>
          <a:custGeom>
            <a:avLst/>
            <a:gdLst/>
            <a:ahLst/>
            <a:cxnLst/>
            <a:rect l="0" t="0" r="0" b="0"/>
            <a:pathLst>
              <a:path w="53543" h="248423">
                <a:moveTo>
                  <a:pt x="53542" y="16250"/>
                </a:moveTo>
                <a:lnTo>
                  <a:pt x="53542" y="11510"/>
                </a:lnTo>
                <a:lnTo>
                  <a:pt x="52550" y="9121"/>
                </a:lnTo>
                <a:lnTo>
                  <a:pt x="50896" y="6537"/>
                </a:lnTo>
                <a:lnTo>
                  <a:pt x="48802" y="3822"/>
                </a:lnTo>
                <a:lnTo>
                  <a:pt x="46413" y="2012"/>
                </a:lnTo>
                <a:lnTo>
                  <a:pt x="43828" y="805"/>
                </a:lnTo>
                <a:lnTo>
                  <a:pt x="41113" y="0"/>
                </a:lnTo>
                <a:lnTo>
                  <a:pt x="38311" y="456"/>
                </a:lnTo>
                <a:lnTo>
                  <a:pt x="35450" y="1752"/>
                </a:lnTo>
                <a:lnTo>
                  <a:pt x="32551" y="3609"/>
                </a:lnTo>
                <a:lnTo>
                  <a:pt x="29626" y="5838"/>
                </a:lnTo>
                <a:lnTo>
                  <a:pt x="26684" y="8316"/>
                </a:lnTo>
                <a:lnTo>
                  <a:pt x="23730" y="10962"/>
                </a:lnTo>
                <a:lnTo>
                  <a:pt x="17803" y="16546"/>
                </a:lnTo>
                <a:lnTo>
                  <a:pt x="14833" y="19423"/>
                </a:lnTo>
                <a:lnTo>
                  <a:pt x="12853" y="22334"/>
                </a:lnTo>
                <a:lnTo>
                  <a:pt x="11534" y="25268"/>
                </a:lnTo>
                <a:lnTo>
                  <a:pt x="10653" y="28215"/>
                </a:lnTo>
                <a:lnTo>
                  <a:pt x="9074" y="31172"/>
                </a:lnTo>
                <a:lnTo>
                  <a:pt x="7030" y="34136"/>
                </a:lnTo>
                <a:lnTo>
                  <a:pt x="4674" y="37104"/>
                </a:lnTo>
                <a:lnTo>
                  <a:pt x="3104" y="40075"/>
                </a:lnTo>
                <a:lnTo>
                  <a:pt x="2057" y="43047"/>
                </a:lnTo>
                <a:lnTo>
                  <a:pt x="1359" y="46021"/>
                </a:lnTo>
                <a:lnTo>
                  <a:pt x="895" y="50980"/>
                </a:lnTo>
                <a:lnTo>
                  <a:pt x="584" y="57263"/>
                </a:lnTo>
                <a:lnTo>
                  <a:pt x="377" y="64428"/>
                </a:lnTo>
                <a:lnTo>
                  <a:pt x="0" y="125423"/>
                </a:lnTo>
                <a:lnTo>
                  <a:pt x="980" y="132688"/>
                </a:lnTo>
                <a:lnTo>
                  <a:pt x="2626" y="139516"/>
                </a:lnTo>
                <a:lnTo>
                  <a:pt x="4715" y="146053"/>
                </a:lnTo>
                <a:lnTo>
                  <a:pt x="7100" y="152395"/>
                </a:lnTo>
                <a:lnTo>
                  <a:pt x="9682" y="158607"/>
                </a:lnTo>
                <a:lnTo>
                  <a:pt x="12396" y="164733"/>
                </a:lnTo>
                <a:lnTo>
                  <a:pt x="14205" y="170801"/>
                </a:lnTo>
                <a:lnTo>
                  <a:pt x="15411" y="176831"/>
                </a:lnTo>
                <a:lnTo>
                  <a:pt x="16215" y="182836"/>
                </a:lnTo>
                <a:lnTo>
                  <a:pt x="17744" y="187831"/>
                </a:lnTo>
                <a:lnTo>
                  <a:pt x="19754" y="192153"/>
                </a:lnTo>
                <a:lnTo>
                  <a:pt x="22087" y="196027"/>
                </a:lnTo>
                <a:lnTo>
                  <a:pt x="23642" y="200594"/>
                </a:lnTo>
                <a:lnTo>
                  <a:pt x="24679" y="205623"/>
                </a:lnTo>
                <a:lnTo>
                  <a:pt x="25371" y="210959"/>
                </a:lnTo>
                <a:lnTo>
                  <a:pt x="26824" y="215510"/>
                </a:lnTo>
                <a:lnTo>
                  <a:pt x="28784" y="219535"/>
                </a:lnTo>
                <a:lnTo>
                  <a:pt x="31083" y="223211"/>
                </a:lnTo>
                <a:lnTo>
                  <a:pt x="33609" y="225662"/>
                </a:lnTo>
                <a:lnTo>
                  <a:pt x="36284" y="227296"/>
                </a:lnTo>
                <a:lnTo>
                  <a:pt x="39060" y="228385"/>
                </a:lnTo>
                <a:lnTo>
                  <a:pt x="40911" y="230103"/>
                </a:lnTo>
                <a:lnTo>
                  <a:pt x="42145" y="232240"/>
                </a:lnTo>
                <a:lnTo>
                  <a:pt x="42967" y="234658"/>
                </a:lnTo>
                <a:lnTo>
                  <a:pt x="44507" y="236269"/>
                </a:lnTo>
                <a:lnTo>
                  <a:pt x="46527" y="237344"/>
                </a:lnTo>
                <a:lnTo>
                  <a:pt x="53542" y="24842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881"/>
          <p:cNvSpPr/>
          <p:nvPr/>
        </p:nvSpPr>
        <p:spPr>
          <a:xfrm>
            <a:off x="5750718" y="6020218"/>
            <a:ext cx="89298" cy="16251"/>
          </a:xfrm>
          <a:custGeom>
            <a:avLst/>
            <a:gdLst/>
            <a:ahLst/>
            <a:cxnLst/>
            <a:rect l="0" t="0" r="0" b="0"/>
            <a:pathLst>
              <a:path w="89298" h="16251">
                <a:moveTo>
                  <a:pt x="89297" y="16250"/>
                </a:moveTo>
                <a:lnTo>
                  <a:pt x="75076" y="11510"/>
                </a:lnTo>
                <a:lnTo>
                  <a:pt x="69894" y="9121"/>
                </a:lnTo>
                <a:lnTo>
                  <a:pt x="65448" y="6537"/>
                </a:lnTo>
                <a:lnTo>
                  <a:pt x="61491" y="3822"/>
                </a:lnTo>
                <a:lnTo>
                  <a:pt x="56869" y="2012"/>
                </a:lnTo>
                <a:lnTo>
                  <a:pt x="51804" y="805"/>
                </a:lnTo>
                <a:lnTo>
                  <a:pt x="46442" y="0"/>
                </a:lnTo>
                <a:lnTo>
                  <a:pt x="38899" y="456"/>
                </a:lnTo>
                <a:lnTo>
                  <a:pt x="29902" y="1752"/>
                </a:lnTo>
                <a:lnTo>
                  <a:pt x="0" y="732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882"/>
          <p:cNvSpPr/>
          <p:nvPr/>
        </p:nvSpPr>
        <p:spPr>
          <a:xfrm>
            <a:off x="5857918" y="6018977"/>
            <a:ext cx="62465" cy="62141"/>
          </a:xfrm>
          <a:custGeom>
            <a:avLst/>
            <a:gdLst/>
            <a:ahLst/>
            <a:cxnLst/>
            <a:rect l="0" t="0" r="0" b="0"/>
            <a:pathLst>
              <a:path w="62465" h="62141">
                <a:moveTo>
                  <a:pt x="35675" y="8562"/>
                </a:moveTo>
                <a:lnTo>
                  <a:pt x="20298" y="873"/>
                </a:lnTo>
                <a:lnTo>
                  <a:pt x="18479" y="459"/>
                </a:lnTo>
                <a:lnTo>
                  <a:pt x="16273" y="183"/>
                </a:lnTo>
                <a:lnTo>
                  <a:pt x="13811" y="0"/>
                </a:lnTo>
                <a:lnTo>
                  <a:pt x="11178" y="870"/>
                </a:lnTo>
                <a:lnTo>
                  <a:pt x="8430" y="2441"/>
                </a:lnTo>
                <a:lnTo>
                  <a:pt x="1630" y="7353"/>
                </a:lnTo>
                <a:lnTo>
                  <a:pt x="1072" y="8748"/>
                </a:lnTo>
                <a:lnTo>
                  <a:pt x="701" y="10670"/>
                </a:lnTo>
                <a:lnTo>
                  <a:pt x="453" y="12943"/>
                </a:lnTo>
                <a:lnTo>
                  <a:pt x="287" y="15452"/>
                </a:lnTo>
                <a:lnTo>
                  <a:pt x="177" y="18116"/>
                </a:lnTo>
                <a:lnTo>
                  <a:pt x="104" y="20884"/>
                </a:lnTo>
                <a:lnTo>
                  <a:pt x="0" y="39002"/>
                </a:lnTo>
                <a:lnTo>
                  <a:pt x="978" y="44730"/>
                </a:lnTo>
                <a:lnTo>
                  <a:pt x="2622" y="49542"/>
                </a:lnTo>
                <a:lnTo>
                  <a:pt x="7649" y="59651"/>
                </a:lnTo>
                <a:lnTo>
                  <a:pt x="9054" y="60480"/>
                </a:lnTo>
                <a:lnTo>
                  <a:pt x="10982" y="61034"/>
                </a:lnTo>
                <a:lnTo>
                  <a:pt x="13260" y="61402"/>
                </a:lnTo>
                <a:lnTo>
                  <a:pt x="14778" y="60656"/>
                </a:lnTo>
                <a:lnTo>
                  <a:pt x="15791" y="59166"/>
                </a:lnTo>
                <a:lnTo>
                  <a:pt x="16466" y="57181"/>
                </a:lnTo>
                <a:lnTo>
                  <a:pt x="17909" y="55857"/>
                </a:lnTo>
                <a:lnTo>
                  <a:pt x="19862" y="54975"/>
                </a:lnTo>
                <a:lnTo>
                  <a:pt x="25386" y="53559"/>
                </a:lnTo>
                <a:lnTo>
                  <a:pt x="25839" y="52450"/>
                </a:lnTo>
                <a:lnTo>
                  <a:pt x="26141" y="50719"/>
                </a:lnTo>
                <a:lnTo>
                  <a:pt x="26343" y="48573"/>
                </a:lnTo>
                <a:lnTo>
                  <a:pt x="27470" y="46150"/>
                </a:lnTo>
                <a:lnTo>
                  <a:pt x="29212" y="43542"/>
                </a:lnTo>
                <a:lnTo>
                  <a:pt x="31367" y="40812"/>
                </a:lnTo>
                <a:lnTo>
                  <a:pt x="33795" y="38991"/>
                </a:lnTo>
                <a:lnTo>
                  <a:pt x="36406" y="37778"/>
                </a:lnTo>
                <a:lnTo>
                  <a:pt x="39139" y="36969"/>
                </a:lnTo>
                <a:lnTo>
                  <a:pt x="40961" y="37422"/>
                </a:lnTo>
                <a:lnTo>
                  <a:pt x="42176" y="38716"/>
                </a:lnTo>
                <a:lnTo>
                  <a:pt x="44125" y="43181"/>
                </a:lnTo>
                <a:lnTo>
                  <a:pt x="45277" y="44540"/>
                </a:lnTo>
                <a:lnTo>
                  <a:pt x="47037" y="46438"/>
                </a:lnTo>
                <a:lnTo>
                  <a:pt x="49203" y="48695"/>
                </a:lnTo>
                <a:lnTo>
                  <a:pt x="50647" y="51192"/>
                </a:lnTo>
                <a:lnTo>
                  <a:pt x="51610" y="53849"/>
                </a:lnTo>
                <a:lnTo>
                  <a:pt x="52251" y="56613"/>
                </a:lnTo>
                <a:lnTo>
                  <a:pt x="53671" y="58455"/>
                </a:lnTo>
                <a:lnTo>
                  <a:pt x="55610" y="59683"/>
                </a:lnTo>
                <a:lnTo>
                  <a:pt x="62464" y="6214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883"/>
          <p:cNvSpPr/>
          <p:nvPr/>
        </p:nvSpPr>
        <p:spPr>
          <a:xfrm>
            <a:off x="5938242" y="6000750"/>
            <a:ext cx="80368" cy="53579"/>
          </a:xfrm>
          <a:custGeom>
            <a:avLst/>
            <a:gdLst/>
            <a:ahLst/>
            <a:cxnLst/>
            <a:rect l="0" t="0" r="0" b="0"/>
            <a:pathLst>
              <a:path w="80368" h="53579">
                <a:moveTo>
                  <a:pt x="0" y="0"/>
                </a:moveTo>
                <a:lnTo>
                  <a:pt x="0" y="20117"/>
                </a:lnTo>
                <a:lnTo>
                  <a:pt x="992" y="23333"/>
                </a:lnTo>
                <a:lnTo>
                  <a:pt x="2646" y="26469"/>
                </a:lnTo>
                <a:lnTo>
                  <a:pt x="4740" y="29552"/>
                </a:lnTo>
                <a:lnTo>
                  <a:pt x="6137" y="32599"/>
                </a:lnTo>
                <a:lnTo>
                  <a:pt x="7067" y="35624"/>
                </a:lnTo>
                <a:lnTo>
                  <a:pt x="7688" y="38632"/>
                </a:lnTo>
                <a:lnTo>
                  <a:pt x="9094" y="41630"/>
                </a:lnTo>
                <a:lnTo>
                  <a:pt x="11024" y="44620"/>
                </a:lnTo>
                <a:lnTo>
                  <a:pt x="16509" y="51808"/>
                </a:lnTo>
                <a:lnTo>
                  <a:pt x="16959" y="51406"/>
                </a:lnTo>
                <a:lnTo>
                  <a:pt x="17259" y="50146"/>
                </a:lnTo>
                <a:lnTo>
                  <a:pt x="17459" y="48313"/>
                </a:lnTo>
                <a:lnTo>
                  <a:pt x="18585" y="46099"/>
                </a:lnTo>
                <a:lnTo>
                  <a:pt x="20328" y="43631"/>
                </a:lnTo>
                <a:lnTo>
                  <a:pt x="22481" y="40994"/>
                </a:lnTo>
                <a:lnTo>
                  <a:pt x="23917" y="38243"/>
                </a:lnTo>
                <a:lnTo>
                  <a:pt x="24875" y="35417"/>
                </a:lnTo>
                <a:lnTo>
                  <a:pt x="25512" y="32541"/>
                </a:lnTo>
                <a:lnTo>
                  <a:pt x="26930" y="29631"/>
                </a:lnTo>
                <a:lnTo>
                  <a:pt x="28867" y="26699"/>
                </a:lnTo>
                <a:lnTo>
                  <a:pt x="31151" y="23753"/>
                </a:lnTo>
                <a:lnTo>
                  <a:pt x="33666" y="20796"/>
                </a:lnTo>
                <a:lnTo>
                  <a:pt x="36334" y="17833"/>
                </a:lnTo>
                <a:lnTo>
                  <a:pt x="39106" y="14865"/>
                </a:lnTo>
                <a:lnTo>
                  <a:pt x="40953" y="13878"/>
                </a:lnTo>
                <a:lnTo>
                  <a:pt x="42185" y="14213"/>
                </a:lnTo>
                <a:lnTo>
                  <a:pt x="44161" y="17139"/>
                </a:lnTo>
                <a:lnTo>
                  <a:pt x="45316" y="17379"/>
                </a:lnTo>
                <a:lnTo>
                  <a:pt x="47078" y="17539"/>
                </a:lnTo>
                <a:lnTo>
                  <a:pt x="49244" y="17645"/>
                </a:lnTo>
                <a:lnTo>
                  <a:pt x="50689" y="18708"/>
                </a:lnTo>
                <a:lnTo>
                  <a:pt x="51652" y="20410"/>
                </a:lnTo>
                <a:lnTo>
                  <a:pt x="52294" y="22536"/>
                </a:lnTo>
                <a:lnTo>
                  <a:pt x="53714" y="24946"/>
                </a:lnTo>
                <a:lnTo>
                  <a:pt x="55653" y="27544"/>
                </a:lnTo>
                <a:lnTo>
                  <a:pt x="61154" y="34104"/>
                </a:lnTo>
                <a:lnTo>
                  <a:pt x="62597" y="35634"/>
                </a:lnTo>
                <a:lnTo>
                  <a:pt x="80367" y="5357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884"/>
          <p:cNvSpPr/>
          <p:nvPr/>
        </p:nvSpPr>
        <p:spPr>
          <a:xfrm>
            <a:off x="6036468" y="6009679"/>
            <a:ext cx="8931" cy="35720"/>
          </a:xfrm>
          <a:custGeom>
            <a:avLst/>
            <a:gdLst/>
            <a:ahLst/>
            <a:cxnLst/>
            <a:rect l="0" t="0" r="0" b="0"/>
            <a:pathLst>
              <a:path w="8931" h="35720">
                <a:moveTo>
                  <a:pt x="0" y="0"/>
                </a:moveTo>
                <a:lnTo>
                  <a:pt x="7689" y="15377"/>
                </a:lnTo>
                <a:lnTo>
                  <a:pt x="8102" y="17197"/>
                </a:lnTo>
                <a:lnTo>
                  <a:pt x="8378" y="19402"/>
                </a:lnTo>
                <a:lnTo>
                  <a:pt x="8562" y="21864"/>
                </a:lnTo>
                <a:lnTo>
                  <a:pt x="8685" y="24499"/>
                </a:lnTo>
                <a:lnTo>
                  <a:pt x="8930" y="357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885"/>
          <p:cNvSpPr/>
          <p:nvPr/>
        </p:nvSpPr>
        <p:spPr>
          <a:xfrm>
            <a:off x="6000750" y="5875734"/>
            <a:ext cx="1" cy="8931"/>
          </a:xfrm>
          <a:custGeom>
            <a:avLst/>
            <a:gdLst/>
            <a:ahLst/>
            <a:cxnLst/>
            <a:rect l="0" t="0" r="0" b="0"/>
            <a:pathLst>
              <a:path w="1" h="8931">
                <a:moveTo>
                  <a:pt x="0" y="0"/>
                </a:moveTo>
                <a:lnTo>
                  <a:pt x="0" y="893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886"/>
          <p:cNvSpPr/>
          <p:nvPr/>
        </p:nvSpPr>
        <p:spPr>
          <a:xfrm>
            <a:off x="6063257" y="5884664"/>
            <a:ext cx="44650" cy="142876"/>
          </a:xfrm>
          <a:custGeom>
            <a:avLst/>
            <a:gdLst/>
            <a:ahLst/>
            <a:cxnLst/>
            <a:rect l="0" t="0" r="0" b="0"/>
            <a:pathLst>
              <a:path w="44650" h="142876">
                <a:moveTo>
                  <a:pt x="0" y="0"/>
                </a:moveTo>
                <a:lnTo>
                  <a:pt x="0" y="14221"/>
                </a:lnTo>
                <a:lnTo>
                  <a:pt x="993" y="19402"/>
                </a:lnTo>
                <a:lnTo>
                  <a:pt x="2646" y="23849"/>
                </a:lnTo>
                <a:lnTo>
                  <a:pt x="4741" y="27806"/>
                </a:lnTo>
                <a:lnTo>
                  <a:pt x="6137" y="32427"/>
                </a:lnTo>
                <a:lnTo>
                  <a:pt x="7068" y="37493"/>
                </a:lnTo>
                <a:lnTo>
                  <a:pt x="7689" y="42854"/>
                </a:lnTo>
                <a:lnTo>
                  <a:pt x="9095" y="47421"/>
                </a:lnTo>
                <a:lnTo>
                  <a:pt x="11024" y="51458"/>
                </a:lnTo>
                <a:lnTo>
                  <a:pt x="13303" y="55141"/>
                </a:lnTo>
                <a:lnTo>
                  <a:pt x="14822" y="59580"/>
                </a:lnTo>
                <a:lnTo>
                  <a:pt x="15834" y="64525"/>
                </a:lnTo>
                <a:lnTo>
                  <a:pt x="16510" y="69806"/>
                </a:lnTo>
                <a:lnTo>
                  <a:pt x="17952" y="74318"/>
                </a:lnTo>
                <a:lnTo>
                  <a:pt x="19906" y="78319"/>
                </a:lnTo>
                <a:lnTo>
                  <a:pt x="22200" y="81978"/>
                </a:lnTo>
                <a:lnTo>
                  <a:pt x="24722" y="89379"/>
                </a:lnTo>
                <a:lnTo>
                  <a:pt x="27396" y="99273"/>
                </a:lnTo>
                <a:lnTo>
                  <a:pt x="44649" y="1428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887"/>
          <p:cNvSpPr/>
          <p:nvPr/>
        </p:nvSpPr>
        <p:spPr>
          <a:xfrm>
            <a:off x="6027539" y="5777507"/>
            <a:ext cx="8930" cy="8931"/>
          </a:xfrm>
          <a:custGeom>
            <a:avLst/>
            <a:gdLst/>
            <a:ahLst/>
            <a:cxnLst/>
            <a:rect l="0" t="0" r="0" b="0"/>
            <a:pathLst>
              <a:path w="8930" h="8931">
                <a:moveTo>
                  <a:pt x="0" y="0"/>
                </a:moveTo>
                <a:lnTo>
                  <a:pt x="8929" y="893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888"/>
          <p:cNvSpPr/>
          <p:nvPr/>
        </p:nvSpPr>
        <p:spPr>
          <a:xfrm>
            <a:off x="6322218" y="4670226"/>
            <a:ext cx="344474" cy="71439"/>
          </a:xfrm>
          <a:custGeom>
            <a:avLst/>
            <a:gdLst/>
            <a:ahLst/>
            <a:cxnLst/>
            <a:rect l="0" t="0" r="0" b="0"/>
            <a:pathLst>
              <a:path w="344474" h="71439">
                <a:moveTo>
                  <a:pt x="339328" y="0"/>
                </a:moveTo>
                <a:lnTo>
                  <a:pt x="344473" y="0"/>
                </a:lnTo>
                <a:lnTo>
                  <a:pt x="327159" y="0"/>
                </a:lnTo>
                <a:lnTo>
                  <a:pt x="323277" y="993"/>
                </a:lnTo>
                <a:lnTo>
                  <a:pt x="318706" y="2646"/>
                </a:lnTo>
                <a:lnTo>
                  <a:pt x="313674" y="4741"/>
                </a:lnTo>
                <a:lnTo>
                  <a:pt x="309327" y="6137"/>
                </a:lnTo>
                <a:lnTo>
                  <a:pt x="301852" y="7689"/>
                </a:lnTo>
                <a:lnTo>
                  <a:pt x="298469" y="9094"/>
                </a:lnTo>
                <a:lnTo>
                  <a:pt x="295222" y="11024"/>
                </a:lnTo>
                <a:lnTo>
                  <a:pt x="292065" y="13302"/>
                </a:lnTo>
                <a:lnTo>
                  <a:pt x="287976" y="14822"/>
                </a:lnTo>
                <a:lnTo>
                  <a:pt x="278140" y="16510"/>
                </a:lnTo>
                <a:lnTo>
                  <a:pt x="268771" y="18944"/>
                </a:lnTo>
                <a:lnTo>
                  <a:pt x="256571" y="22551"/>
                </a:lnTo>
                <a:lnTo>
                  <a:pt x="242485" y="26940"/>
                </a:lnTo>
                <a:lnTo>
                  <a:pt x="231110" y="29866"/>
                </a:lnTo>
                <a:lnTo>
                  <a:pt x="221543" y="31818"/>
                </a:lnTo>
                <a:lnTo>
                  <a:pt x="213179" y="33118"/>
                </a:lnTo>
                <a:lnTo>
                  <a:pt x="205619" y="34977"/>
                </a:lnTo>
                <a:lnTo>
                  <a:pt x="198595" y="37209"/>
                </a:lnTo>
                <a:lnTo>
                  <a:pt x="191928" y="39689"/>
                </a:lnTo>
                <a:lnTo>
                  <a:pt x="185499" y="41342"/>
                </a:lnTo>
                <a:lnTo>
                  <a:pt x="179229" y="42444"/>
                </a:lnTo>
                <a:lnTo>
                  <a:pt x="173064" y="43179"/>
                </a:lnTo>
                <a:lnTo>
                  <a:pt x="166970" y="43669"/>
                </a:lnTo>
                <a:lnTo>
                  <a:pt x="160923" y="43995"/>
                </a:lnTo>
                <a:lnTo>
                  <a:pt x="148912" y="44359"/>
                </a:lnTo>
                <a:lnTo>
                  <a:pt x="136960" y="44520"/>
                </a:lnTo>
                <a:lnTo>
                  <a:pt x="129009" y="45555"/>
                </a:lnTo>
                <a:lnTo>
                  <a:pt x="119741" y="47237"/>
                </a:lnTo>
                <a:lnTo>
                  <a:pt x="109593" y="49351"/>
                </a:lnTo>
                <a:lnTo>
                  <a:pt x="100843" y="50760"/>
                </a:lnTo>
                <a:lnTo>
                  <a:pt x="93026" y="51700"/>
                </a:lnTo>
                <a:lnTo>
                  <a:pt x="85830" y="52326"/>
                </a:lnTo>
                <a:lnTo>
                  <a:pt x="79049" y="53735"/>
                </a:lnTo>
                <a:lnTo>
                  <a:pt x="72542" y="55667"/>
                </a:lnTo>
                <a:lnTo>
                  <a:pt x="66221" y="57948"/>
                </a:lnTo>
                <a:lnTo>
                  <a:pt x="60023" y="59468"/>
                </a:lnTo>
                <a:lnTo>
                  <a:pt x="53906" y="60481"/>
                </a:lnTo>
                <a:lnTo>
                  <a:pt x="47843" y="61157"/>
                </a:lnTo>
                <a:lnTo>
                  <a:pt x="38462" y="61907"/>
                </a:lnTo>
                <a:lnTo>
                  <a:pt x="30985" y="62241"/>
                </a:lnTo>
                <a:lnTo>
                  <a:pt x="24355" y="62390"/>
                </a:lnTo>
                <a:lnTo>
                  <a:pt x="20205" y="63421"/>
                </a:lnTo>
                <a:lnTo>
                  <a:pt x="15455" y="65101"/>
                </a:lnTo>
                <a:lnTo>
                  <a:pt x="0" y="7143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889"/>
          <p:cNvSpPr/>
          <p:nvPr/>
        </p:nvSpPr>
        <p:spPr>
          <a:xfrm>
            <a:off x="6197203" y="4777382"/>
            <a:ext cx="150951" cy="176251"/>
          </a:xfrm>
          <a:custGeom>
            <a:avLst/>
            <a:gdLst/>
            <a:ahLst/>
            <a:cxnLst/>
            <a:rect l="0" t="0" r="0" b="0"/>
            <a:pathLst>
              <a:path w="150951" h="176251">
                <a:moveTo>
                  <a:pt x="98226" y="0"/>
                </a:moveTo>
                <a:lnTo>
                  <a:pt x="102967" y="9482"/>
                </a:lnTo>
                <a:lnTo>
                  <a:pt x="104363" y="13266"/>
                </a:lnTo>
                <a:lnTo>
                  <a:pt x="105294" y="16781"/>
                </a:lnTo>
                <a:lnTo>
                  <a:pt x="105915" y="20118"/>
                </a:lnTo>
                <a:lnTo>
                  <a:pt x="107321" y="24326"/>
                </a:lnTo>
                <a:lnTo>
                  <a:pt x="109250" y="29116"/>
                </a:lnTo>
                <a:lnTo>
                  <a:pt x="111528" y="34293"/>
                </a:lnTo>
                <a:lnTo>
                  <a:pt x="113048" y="38737"/>
                </a:lnTo>
                <a:lnTo>
                  <a:pt x="114060" y="42692"/>
                </a:lnTo>
                <a:lnTo>
                  <a:pt x="114736" y="46322"/>
                </a:lnTo>
                <a:lnTo>
                  <a:pt x="115186" y="49732"/>
                </a:lnTo>
                <a:lnTo>
                  <a:pt x="115486" y="52999"/>
                </a:lnTo>
                <a:lnTo>
                  <a:pt x="115686" y="56169"/>
                </a:lnTo>
                <a:lnTo>
                  <a:pt x="116811" y="60266"/>
                </a:lnTo>
                <a:lnTo>
                  <a:pt x="118554" y="64982"/>
                </a:lnTo>
                <a:lnTo>
                  <a:pt x="120708" y="70111"/>
                </a:lnTo>
                <a:lnTo>
                  <a:pt x="122143" y="74522"/>
                </a:lnTo>
                <a:lnTo>
                  <a:pt x="123101" y="78455"/>
                </a:lnTo>
                <a:lnTo>
                  <a:pt x="123739" y="82069"/>
                </a:lnTo>
                <a:lnTo>
                  <a:pt x="125156" y="86462"/>
                </a:lnTo>
                <a:lnTo>
                  <a:pt x="127094" y="91377"/>
                </a:lnTo>
                <a:lnTo>
                  <a:pt x="129378" y="96637"/>
                </a:lnTo>
                <a:lnTo>
                  <a:pt x="132884" y="106097"/>
                </a:lnTo>
                <a:lnTo>
                  <a:pt x="142073" y="132482"/>
                </a:lnTo>
                <a:lnTo>
                  <a:pt x="145316" y="142892"/>
                </a:lnTo>
                <a:lnTo>
                  <a:pt x="147479" y="150824"/>
                </a:lnTo>
                <a:lnTo>
                  <a:pt x="148921" y="157104"/>
                </a:lnTo>
                <a:lnTo>
                  <a:pt x="149882" y="162283"/>
                </a:lnTo>
                <a:lnTo>
                  <a:pt x="150523" y="166728"/>
                </a:lnTo>
                <a:lnTo>
                  <a:pt x="150950" y="170684"/>
                </a:lnTo>
                <a:lnTo>
                  <a:pt x="150243" y="173320"/>
                </a:lnTo>
                <a:lnTo>
                  <a:pt x="148779" y="175078"/>
                </a:lnTo>
                <a:lnTo>
                  <a:pt x="146811" y="176250"/>
                </a:lnTo>
                <a:lnTo>
                  <a:pt x="143515" y="175047"/>
                </a:lnTo>
                <a:lnTo>
                  <a:pt x="139333" y="172261"/>
                </a:lnTo>
                <a:lnTo>
                  <a:pt x="134560" y="168418"/>
                </a:lnTo>
                <a:lnTo>
                  <a:pt x="130387" y="164865"/>
                </a:lnTo>
                <a:lnTo>
                  <a:pt x="126612" y="161504"/>
                </a:lnTo>
                <a:lnTo>
                  <a:pt x="119771" y="155124"/>
                </a:lnTo>
                <a:lnTo>
                  <a:pt x="113424" y="148981"/>
                </a:lnTo>
                <a:lnTo>
                  <a:pt x="72212" y="107917"/>
                </a:lnTo>
                <a:lnTo>
                  <a:pt x="67985" y="104687"/>
                </a:lnTo>
                <a:lnTo>
                  <a:pt x="64175" y="102534"/>
                </a:lnTo>
                <a:lnTo>
                  <a:pt x="60642" y="101098"/>
                </a:lnTo>
                <a:lnTo>
                  <a:pt x="56304" y="99149"/>
                </a:lnTo>
                <a:lnTo>
                  <a:pt x="46191" y="94337"/>
                </a:lnTo>
                <a:lnTo>
                  <a:pt x="41708" y="91665"/>
                </a:lnTo>
                <a:lnTo>
                  <a:pt x="37727" y="88892"/>
                </a:lnTo>
                <a:lnTo>
                  <a:pt x="34081" y="86050"/>
                </a:lnTo>
                <a:lnTo>
                  <a:pt x="30658" y="84156"/>
                </a:lnTo>
                <a:lnTo>
                  <a:pt x="27384" y="82893"/>
                </a:lnTo>
                <a:lnTo>
                  <a:pt x="24209" y="82051"/>
                </a:lnTo>
                <a:lnTo>
                  <a:pt x="21100" y="80498"/>
                </a:lnTo>
                <a:lnTo>
                  <a:pt x="18036" y="78470"/>
                </a:lnTo>
                <a:lnTo>
                  <a:pt x="15000" y="76126"/>
                </a:lnTo>
                <a:lnTo>
                  <a:pt x="11984" y="74563"/>
                </a:lnTo>
                <a:lnTo>
                  <a:pt x="8982" y="73521"/>
                </a:lnTo>
                <a:lnTo>
                  <a:pt x="0" y="6250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890"/>
          <p:cNvSpPr/>
          <p:nvPr/>
        </p:nvSpPr>
        <p:spPr>
          <a:xfrm>
            <a:off x="6366867" y="4772614"/>
            <a:ext cx="98095" cy="178479"/>
          </a:xfrm>
          <a:custGeom>
            <a:avLst/>
            <a:gdLst/>
            <a:ahLst/>
            <a:cxnLst/>
            <a:rect l="0" t="0" r="0" b="0"/>
            <a:pathLst>
              <a:path w="98095" h="178479">
                <a:moveTo>
                  <a:pt x="0" y="22628"/>
                </a:moveTo>
                <a:lnTo>
                  <a:pt x="4740" y="32109"/>
                </a:lnTo>
                <a:lnTo>
                  <a:pt x="6137" y="35894"/>
                </a:lnTo>
                <a:lnTo>
                  <a:pt x="7067" y="39409"/>
                </a:lnTo>
                <a:lnTo>
                  <a:pt x="7688" y="42745"/>
                </a:lnTo>
                <a:lnTo>
                  <a:pt x="8102" y="46953"/>
                </a:lnTo>
                <a:lnTo>
                  <a:pt x="8378" y="51743"/>
                </a:lnTo>
                <a:lnTo>
                  <a:pt x="8562" y="56921"/>
                </a:lnTo>
                <a:lnTo>
                  <a:pt x="9677" y="61365"/>
                </a:lnTo>
                <a:lnTo>
                  <a:pt x="11412" y="65320"/>
                </a:lnTo>
                <a:lnTo>
                  <a:pt x="13561" y="68949"/>
                </a:lnTo>
                <a:lnTo>
                  <a:pt x="15986" y="73352"/>
                </a:lnTo>
                <a:lnTo>
                  <a:pt x="21326" y="83536"/>
                </a:lnTo>
                <a:lnTo>
                  <a:pt x="24139" y="90023"/>
                </a:lnTo>
                <a:lnTo>
                  <a:pt x="27007" y="97324"/>
                </a:lnTo>
                <a:lnTo>
                  <a:pt x="29911" y="105167"/>
                </a:lnTo>
                <a:lnTo>
                  <a:pt x="32839" y="111388"/>
                </a:lnTo>
                <a:lnTo>
                  <a:pt x="35783" y="116528"/>
                </a:lnTo>
                <a:lnTo>
                  <a:pt x="38738" y="120947"/>
                </a:lnTo>
                <a:lnTo>
                  <a:pt x="41700" y="124885"/>
                </a:lnTo>
                <a:lnTo>
                  <a:pt x="44667" y="128502"/>
                </a:lnTo>
                <a:lnTo>
                  <a:pt x="47637" y="131906"/>
                </a:lnTo>
                <a:lnTo>
                  <a:pt x="51602" y="138144"/>
                </a:lnTo>
                <a:lnTo>
                  <a:pt x="56229" y="146271"/>
                </a:lnTo>
                <a:lnTo>
                  <a:pt x="68433" y="168870"/>
                </a:lnTo>
                <a:lnTo>
                  <a:pt x="70427" y="171716"/>
                </a:lnTo>
                <a:lnTo>
                  <a:pt x="72748" y="174606"/>
                </a:lnTo>
                <a:lnTo>
                  <a:pt x="75288" y="177525"/>
                </a:lnTo>
                <a:lnTo>
                  <a:pt x="75989" y="178478"/>
                </a:lnTo>
                <a:lnTo>
                  <a:pt x="74122" y="176892"/>
                </a:lnTo>
                <a:lnTo>
                  <a:pt x="73227" y="175080"/>
                </a:lnTo>
                <a:lnTo>
                  <a:pt x="72233" y="170421"/>
                </a:lnTo>
                <a:lnTo>
                  <a:pt x="71791" y="165043"/>
                </a:lnTo>
                <a:lnTo>
                  <a:pt x="71673" y="162220"/>
                </a:lnTo>
                <a:lnTo>
                  <a:pt x="70602" y="159345"/>
                </a:lnTo>
                <a:lnTo>
                  <a:pt x="68896" y="156437"/>
                </a:lnTo>
                <a:lnTo>
                  <a:pt x="66767" y="153506"/>
                </a:lnTo>
                <a:lnTo>
                  <a:pt x="64355" y="148575"/>
                </a:lnTo>
                <a:lnTo>
                  <a:pt x="61755" y="142311"/>
                </a:lnTo>
                <a:lnTo>
                  <a:pt x="59029" y="135159"/>
                </a:lnTo>
                <a:lnTo>
                  <a:pt x="56220" y="129399"/>
                </a:lnTo>
                <a:lnTo>
                  <a:pt x="53355" y="124566"/>
                </a:lnTo>
                <a:lnTo>
                  <a:pt x="50453" y="120352"/>
                </a:lnTo>
                <a:lnTo>
                  <a:pt x="47526" y="114566"/>
                </a:lnTo>
                <a:lnTo>
                  <a:pt x="44582" y="107733"/>
                </a:lnTo>
                <a:lnTo>
                  <a:pt x="41628" y="100200"/>
                </a:lnTo>
                <a:lnTo>
                  <a:pt x="37673" y="91210"/>
                </a:lnTo>
                <a:lnTo>
                  <a:pt x="27988" y="70637"/>
                </a:lnTo>
                <a:lnTo>
                  <a:pt x="24612" y="62571"/>
                </a:lnTo>
                <a:lnTo>
                  <a:pt x="22361" y="56202"/>
                </a:lnTo>
                <a:lnTo>
                  <a:pt x="20860" y="50964"/>
                </a:lnTo>
                <a:lnTo>
                  <a:pt x="19860" y="45487"/>
                </a:lnTo>
                <a:lnTo>
                  <a:pt x="19193" y="39851"/>
                </a:lnTo>
                <a:lnTo>
                  <a:pt x="18749" y="34111"/>
                </a:lnTo>
                <a:lnTo>
                  <a:pt x="18452" y="29290"/>
                </a:lnTo>
                <a:lnTo>
                  <a:pt x="18123" y="21290"/>
                </a:lnTo>
                <a:lnTo>
                  <a:pt x="17937" y="11207"/>
                </a:lnTo>
                <a:lnTo>
                  <a:pt x="18903" y="9061"/>
                </a:lnTo>
                <a:lnTo>
                  <a:pt x="20540" y="7630"/>
                </a:lnTo>
                <a:lnTo>
                  <a:pt x="22623" y="6676"/>
                </a:lnTo>
                <a:lnTo>
                  <a:pt x="25004" y="5048"/>
                </a:lnTo>
                <a:lnTo>
                  <a:pt x="27583" y="2970"/>
                </a:lnTo>
                <a:lnTo>
                  <a:pt x="30295" y="593"/>
                </a:lnTo>
                <a:lnTo>
                  <a:pt x="32103" y="0"/>
                </a:lnTo>
                <a:lnTo>
                  <a:pt x="33309" y="598"/>
                </a:lnTo>
                <a:lnTo>
                  <a:pt x="34112" y="1987"/>
                </a:lnTo>
                <a:lnTo>
                  <a:pt x="35639" y="2915"/>
                </a:lnTo>
                <a:lnTo>
                  <a:pt x="37650" y="3533"/>
                </a:lnTo>
                <a:lnTo>
                  <a:pt x="39983" y="3944"/>
                </a:lnTo>
                <a:lnTo>
                  <a:pt x="42530" y="5211"/>
                </a:lnTo>
                <a:lnTo>
                  <a:pt x="45221" y="7048"/>
                </a:lnTo>
                <a:lnTo>
                  <a:pt x="48006" y="9265"/>
                </a:lnTo>
                <a:lnTo>
                  <a:pt x="50855" y="10742"/>
                </a:lnTo>
                <a:lnTo>
                  <a:pt x="53747" y="11728"/>
                </a:lnTo>
                <a:lnTo>
                  <a:pt x="56668" y="12385"/>
                </a:lnTo>
                <a:lnTo>
                  <a:pt x="59607" y="13815"/>
                </a:lnTo>
                <a:lnTo>
                  <a:pt x="62557" y="15760"/>
                </a:lnTo>
                <a:lnTo>
                  <a:pt x="65518" y="18049"/>
                </a:lnTo>
                <a:lnTo>
                  <a:pt x="69475" y="20567"/>
                </a:lnTo>
                <a:lnTo>
                  <a:pt x="74098" y="23239"/>
                </a:lnTo>
                <a:lnTo>
                  <a:pt x="86294" y="29914"/>
                </a:lnTo>
                <a:lnTo>
                  <a:pt x="88287" y="31454"/>
                </a:lnTo>
                <a:lnTo>
                  <a:pt x="90608" y="33473"/>
                </a:lnTo>
                <a:lnTo>
                  <a:pt x="96721" y="39101"/>
                </a:lnTo>
                <a:lnTo>
                  <a:pt x="97223" y="40556"/>
                </a:lnTo>
                <a:lnTo>
                  <a:pt x="97781" y="44817"/>
                </a:lnTo>
                <a:lnTo>
                  <a:pt x="98094" y="48054"/>
                </a:lnTo>
                <a:lnTo>
                  <a:pt x="97146" y="48508"/>
                </a:lnTo>
                <a:lnTo>
                  <a:pt x="95522" y="48811"/>
                </a:lnTo>
                <a:lnTo>
                  <a:pt x="93447" y="49013"/>
                </a:lnTo>
                <a:lnTo>
                  <a:pt x="91071" y="50140"/>
                </a:lnTo>
                <a:lnTo>
                  <a:pt x="88495" y="51883"/>
                </a:lnTo>
                <a:lnTo>
                  <a:pt x="85786" y="54037"/>
                </a:lnTo>
                <a:lnTo>
                  <a:pt x="82987" y="55474"/>
                </a:lnTo>
                <a:lnTo>
                  <a:pt x="80130" y="56431"/>
                </a:lnTo>
                <a:lnTo>
                  <a:pt x="77232" y="57070"/>
                </a:lnTo>
                <a:lnTo>
                  <a:pt x="69347" y="57495"/>
                </a:lnTo>
                <a:lnTo>
                  <a:pt x="34768" y="58094"/>
                </a:lnTo>
                <a:lnTo>
                  <a:pt x="8929" y="5834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891"/>
          <p:cNvSpPr/>
          <p:nvPr/>
        </p:nvSpPr>
        <p:spPr>
          <a:xfrm>
            <a:off x="6223992" y="5009554"/>
            <a:ext cx="178594" cy="482204"/>
          </a:xfrm>
          <a:custGeom>
            <a:avLst/>
            <a:gdLst/>
            <a:ahLst/>
            <a:cxnLst/>
            <a:rect l="0" t="0" r="0" b="0"/>
            <a:pathLst>
              <a:path w="178594" h="482204">
                <a:moveTo>
                  <a:pt x="0" y="0"/>
                </a:moveTo>
                <a:lnTo>
                  <a:pt x="0" y="4741"/>
                </a:lnTo>
                <a:lnTo>
                  <a:pt x="5291" y="15005"/>
                </a:lnTo>
                <a:lnTo>
                  <a:pt x="9481" y="21910"/>
                </a:lnTo>
                <a:lnTo>
                  <a:pt x="14135" y="32228"/>
                </a:lnTo>
                <a:lnTo>
                  <a:pt x="17196" y="43097"/>
                </a:lnTo>
                <a:lnTo>
                  <a:pt x="21864" y="61157"/>
                </a:lnTo>
                <a:lnTo>
                  <a:pt x="25490" y="71529"/>
                </a:lnTo>
                <a:lnTo>
                  <a:pt x="29892" y="82413"/>
                </a:lnTo>
                <a:lnTo>
                  <a:pt x="34810" y="93637"/>
                </a:lnTo>
                <a:lnTo>
                  <a:pt x="38090" y="103105"/>
                </a:lnTo>
                <a:lnTo>
                  <a:pt x="40276" y="111400"/>
                </a:lnTo>
                <a:lnTo>
                  <a:pt x="43697" y="125910"/>
                </a:lnTo>
                <a:lnTo>
                  <a:pt x="71983" y="206486"/>
                </a:lnTo>
                <a:lnTo>
                  <a:pt x="76762" y="219017"/>
                </a:lnTo>
                <a:lnTo>
                  <a:pt x="80940" y="229355"/>
                </a:lnTo>
                <a:lnTo>
                  <a:pt x="83726" y="238232"/>
                </a:lnTo>
                <a:lnTo>
                  <a:pt x="85583" y="246133"/>
                </a:lnTo>
                <a:lnTo>
                  <a:pt x="88638" y="261197"/>
                </a:lnTo>
                <a:lnTo>
                  <a:pt x="90842" y="269382"/>
                </a:lnTo>
                <a:lnTo>
                  <a:pt x="93304" y="277814"/>
                </a:lnTo>
                <a:lnTo>
                  <a:pt x="96929" y="287405"/>
                </a:lnTo>
                <a:lnTo>
                  <a:pt x="101330" y="297767"/>
                </a:lnTo>
                <a:lnTo>
                  <a:pt x="106249" y="308645"/>
                </a:lnTo>
                <a:lnTo>
                  <a:pt x="109528" y="317880"/>
                </a:lnTo>
                <a:lnTo>
                  <a:pt x="111714" y="326022"/>
                </a:lnTo>
                <a:lnTo>
                  <a:pt x="115135" y="339367"/>
                </a:lnTo>
                <a:lnTo>
                  <a:pt x="119963" y="348606"/>
                </a:lnTo>
                <a:lnTo>
                  <a:pt x="125415" y="358665"/>
                </a:lnTo>
                <a:lnTo>
                  <a:pt x="137001" y="381292"/>
                </a:lnTo>
                <a:lnTo>
                  <a:pt x="140264" y="393036"/>
                </a:lnTo>
                <a:lnTo>
                  <a:pt x="142707" y="404870"/>
                </a:lnTo>
                <a:lnTo>
                  <a:pt x="147100" y="416745"/>
                </a:lnTo>
                <a:lnTo>
                  <a:pt x="152359" y="431282"/>
                </a:lnTo>
                <a:lnTo>
                  <a:pt x="155151" y="439326"/>
                </a:lnTo>
                <a:lnTo>
                  <a:pt x="158004" y="445681"/>
                </a:lnTo>
                <a:lnTo>
                  <a:pt x="178593" y="48220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892"/>
          <p:cNvSpPr/>
          <p:nvPr/>
        </p:nvSpPr>
        <p:spPr>
          <a:xfrm>
            <a:off x="6242009" y="5799152"/>
            <a:ext cx="114485" cy="246247"/>
          </a:xfrm>
          <a:custGeom>
            <a:avLst/>
            <a:gdLst/>
            <a:ahLst/>
            <a:cxnLst/>
            <a:rect l="0" t="0" r="0" b="0"/>
            <a:pathLst>
              <a:path w="114485" h="246247">
                <a:moveTo>
                  <a:pt x="89139" y="5144"/>
                </a:moveTo>
                <a:lnTo>
                  <a:pt x="74918" y="404"/>
                </a:lnTo>
                <a:lnTo>
                  <a:pt x="69736" y="0"/>
                </a:lnTo>
                <a:lnTo>
                  <a:pt x="65290" y="723"/>
                </a:lnTo>
                <a:lnTo>
                  <a:pt x="61333" y="2196"/>
                </a:lnTo>
                <a:lnTo>
                  <a:pt x="57704" y="3179"/>
                </a:lnTo>
                <a:lnTo>
                  <a:pt x="54291" y="3834"/>
                </a:lnTo>
                <a:lnTo>
                  <a:pt x="51024" y="4271"/>
                </a:lnTo>
                <a:lnTo>
                  <a:pt x="46862" y="5554"/>
                </a:lnTo>
                <a:lnTo>
                  <a:pt x="42103" y="7402"/>
                </a:lnTo>
                <a:lnTo>
                  <a:pt x="36946" y="9626"/>
                </a:lnTo>
                <a:lnTo>
                  <a:pt x="32515" y="11109"/>
                </a:lnTo>
                <a:lnTo>
                  <a:pt x="28570" y="12097"/>
                </a:lnTo>
                <a:lnTo>
                  <a:pt x="24947" y="12756"/>
                </a:lnTo>
                <a:lnTo>
                  <a:pt x="21540" y="14187"/>
                </a:lnTo>
                <a:lnTo>
                  <a:pt x="18276" y="16134"/>
                </a:lnTo>
                <a:lnTo>
                  <a:pt x="15108" y="18424"/>
                </a:lnTo>
                <a:lnTo>
                  <a:pt x="12004" y="20943"/>
                </a:lnTo>
                <a:lnTo>
                  <a:pt x="8942" y="23614"/>
                </a:lnTo>
                <a:lnTo>
                  <a:pt x="5909" y="26387"/>
                </a:lnTo>
                <a:lnTo>
                  <a:pt x="3887" y="29229"/>
                </a:lnTo>
                <a:lnTo>
                  <a:pt x="1640" y="35030"/>
                </a:lnTo>
                <a:lnTo>
                  <a:pt x="641" y="40917"/>
                </a:lnTo>
                <a:lnTo>
                  <a:pt x="197" y="47832"/>
                </a:lnTo>
                <a:lnTo>
                  <a:pt x="0" y="57520"/>
                </a:lnTo>
                <a:lnTo>
                  <a:pt x="940" y="61890"/>
                </a:lnTo>
                <a:lnTo>
                  <a:pt x="2558" y="65795"/>
                </a:lnTo>
                <a:lnTo>
                  <a:pt x="4629" y="69391"/>
                </a:lnTo>
                <a:lnTo>
                  <a:pt x="7002" y="72780"/>
                </a:lnTo>
                <a:lnTo>
                  <a:pt x="9577" y="76032"/>
                </a:lnTo>
                <a:lnTo>
                  <a:pt x="12285" y="79191"/>
                </a:lnTo>
                <a:lnTo>
                  <a:pt x="15083" y="83282"/>
                </a:lnTo>
                <a:lnTo>
                  <a:pt x="17940" y="87994"/>
                </a:lnTo>
                <a:lnTo>
                  <a:pt x="20837" y="93120"/>
                </a:lnTo>
                <a:lnTo>
                  <a:pt x="23760" y="97529"/>
                </a:lnTo>
                <a:lnTo>
                  <a:pt x="26702" y="101461"/>
                </a:lnTo>
                <a:lnTo>
                  <a:pt x="29655" y="105074"/>
                </a:lnTo>
                <a:lnTo>
                  <a:pt x="48032" y="129121"/>
                </a:lnTo>
                <a:lnTo>
                  <a:pt x="54789" y="136413"/>
                </a:lnTo>
                <a:lnTo>
                  <a:pt x="61278" y="142266"/>
                </a:lnTo>
                <a:lnTo>
                  <a:pt x="67589" y="147161"/>
                </a:lnTo>
                <a:lnTo>
                  <a:pt x="73780" y="152408"/>
                </a:lnTo>
                <a:lnTo>
                  <a:pt x="79892" y="157890"/>
                </a:lnTo>
                <a:lnTo>
                  <a:pt x="85951" y="163530"/>
                </a:lnTo>
                <a:lnTo>
                  <a:pt x="90982" y="169274"/>
                </a:lnTo>
                <a:lnTo>
                  <a:pt x="95329" y="175087"/>
                </a:lnTo>
                <a:lnTo>
                  <a:pt x="99219" y="180948"/>
                </a:lnTo>
                <a:lnTo>
                  <a:pt x="101812" y="185847"/>
                </a:lnTo>
                <a:lnTo>
                  <a:pt x="103541" y="190104"/>
                </a:lnTo>
                <a:lnTo>
                  <a:pt x="104693" y="193936"/>
                </a:lnTo>
                <a:lnTo>
                  <a:pt x="106454" y="197481"/>
                </a:lnTo>
                <a:lnTo>
                  <a:pt x="108620" y="200838"/>
                </a:lnTo>
                <a:lnTo>
                  <a:pt x="111056" y="204068"/>
                </a:lnTo>
                <a:lnTo>
                  <a:pt x="113763" y="210302"/>
                </a:lnTo>
                <a:lnTo>
                  <a:pt x="114484" y="213354"/>
                </a:lnTo>
                <a:lnTo>
                  <a:pt x="113973" y="216380"/>
                </a:lnTo>
                <a:lnTo>
                  <a:pt x="110760" y="222389"/>
                </a:lnTo>
                <a:lnTo>
                  <a:pt x="108514" y="225380"/>
                </a:lnTo>
                <a:lnTo>
                  <a:pt x="106024" y="228367"/>
                </a:lnTo>
                <a:lnTo>
                  <a:pt x="99641" y="235549"/>
                </a:lnTo>
                <a:lnTo>
                  <a:pt x="98124" y="236138"/>
                </a:lnTo>
                <a:lnTo>
                  <a:pt x="96121" y="236531"/>
                </a:lnTo>
                <a:lnTo>
                  <a:pt x="93794" y="236793"/>
                </a:lnTo>
                <a:lnTo>
                  <a:pt x="90258" y="237959"/>
                </a:lnTo>
                <a:lnTo>
                  <a:pt x="85916" y="239729"/>
                </a:lnTo>
                <a:lnTo>
                  <a:pt x="75617" y="244315"/>
                </a:lnTo>
                <a:lnTo>
                  <a:pt x="62350" y="24624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893"/>
          <p:cNvSpPr/>
          <p:nvPr/>
        </p:nvSpPr>
        <p:spPr>
          <a:xfrm>
            <a:off x="6357937" y="5804296"/>
            <a:ext cx="44649" cy="187525"/>
          </a:xfrm>
          <a:custGeom>
            <a:avLst/>
            <a:gdLst/>
            <a:ahLst/>
            <a:cxnLst/>
            <a:rect l="0" t="0" r="0" b="0"/>
            <a:pathLst>
              <a:path w="44649" h="187525">
                <a:moveTo>
                  <a:pt x="0" y="0"/>
                </a:moveTo>
                <a:lnTo>
                  <a:pt x="0" y="24859"/>
                </a:lnTo>
                <a:lnTo>
                  <a:pt x="993" y="33440"/>
                </a:lnTo>
                <a:lnTo>
                  <a:pt x="2646" y="44121"/>
                </a:lnTo>
                <a:lnTo>
                  <a:pt x="4741" y="56203"/>
                </a:lnTo>
                <a:lnTo>
                  <a:pt x="8122" y="68227"/>
                </a:lnTo>
                <a:lnTo>
                  <a:pt x="12360" y="80211"/>
                </a:lnTo>
                <a:lnTo>
                  <a:pt x="17169" y="92170"/>
                </a:lnTo>
                <a:lnTo>
                  <a:pt x="20376" y="102126"/>
                </a:lnTo>
                <a:lnTo>
                  <a:pt x="22514" y="110748"/>
                </a:lnTo>
                <a:lnTo>
                  <a:pt x="23938" y="118481"/>
                </a:lnTo>
                <a:lnTo>
                  <a:pt x="25881" y="125621"/>
                </a:lnTo>
                <a:lnTo>
                  <a:pt x="28168" y="132364"/>
                </a:lnTo>
                <a:lnTo>
                  <a:pt x="30685" y="138844"/>
                </a:lnTo>
                <a:lnTo>
                  <a:pt x="36128" y="153982"/>
                </a:lnTo>
                <a:lnTo>
                  <a:pt x="38968" y="162186"/>
                </a:lnTo>
                <a:lnTo>
                  <a:pt x="40861" y="168648"/>
                </a:lnTo>
                <a:lnTo>
                  <a:pt x="42124" y="173948"/>
                </a:lnTo>
                <a:lnTo>
                  <a:pt x="44648" y="18752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894"/>
          <p:cNvSpPr/>
          <p:nvPr/>
        </p:nvSpPr>
        <p:spPr>
          <a:xfrm>
            <a:off x="6402585" y="6000750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895"/>
          <p:cNvSpPr/>
          <p:nvPr/>
        </p:nvSpPr>
        <p:spPr>
          <a:xfrm>
            <a:off x="6357937" y="5884664"/>
            <a:ext cx="53579" cy="1"/>
          </a:xfrm>
          <a:custGeom>
            <a:avLst/>
            <a:gdLst/>
            <a:ahLst/>
            <a:cxnLst/>
            <a:rect l="0" t="0" r="0" b="0"/>
            <a:pathLst>
              <a:path w="53579" h="1">
                <a:moveTo>
                  <a:pt x="53578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896"/>
          <p:cNvSpPr/>
          <p:nvPr/>
        </p:nvSpPr>
        <p:spPr>
          <a:xfrm>
            <a:off x="6429375" y="5863517"/>
            <a:ext cx="142791" cy="232182"/>
          </a:xfrm>
          <a:custGeom>
            <a:avLst/>
            <a:gdLst/>
            <a:ahLst/>
            <a:cxnLst/>
            <a:rect l="0" t="0" r="0" b="0"/>
            <a:pathLst>
              <a:path w="142791" h="232182">
                <a:moveTo>
                  <a:pt x="0" y="74725"/>
                </a:moveTo>
                <a:lnTo>
                  <a:pt x="23065" y="67036"/>
                </a:lnTo>
                <a:lnTo>
                  <a:pt x="26291" y="64638"/>
                </a:lnTo>
                <a:lnTo>
                  <a:pt x="30426" y="61055"/>
                </a:lnTo>
                <a:lnTo>
                  <a:pt x="35166" y="56682"/>
                </a:lnTo>
                <a:lnTo>
                  <a:pt x="38327" y="51782"/>
                </a:lnTo>
                <a:lnTo>
                  <a:pt x="40434" y="46531"/>
                </a:lnTo>
                <a:lnTo>
                  <a:pt x="43816" y="33327"/>
                </a:lnTo>
                <a:lnTo>
                  <a:pt x="43101" y="32243"/>
                </a:lnTo>
                <a:lnTo>
                  <a:pt x="41632" y="31521"/>
                </a:lnTo>
                <a:lnTo>
                  <a:pt x="37355" y="30718"/>
                </a:lnTo>
                <a:lnTo>
                  <a:pt x="34825" y="30505"/>
                </a:lnTo>
                <a:lnTo>
                  <a:pt x="32146" y="30362"/>
                </a:lnTo>
                <a:lnTo>
                  <a:pt x="26524" y="30203"/>
                </a:lnTo>
                <a:lnTo>
                  <a:pt x="23636" y="30161"/>
                </a:lnTo>
                <a:lnTo>
                  <a:pt x="21710" y="31125"/>
                </a:lnTo>
                <a:lnTo>
                  <a:pt x="20427" y="32760"/>
                </a:lnTo>
                <a:lnTo>
                  <a:pt x="18008" y="38214"/>
                </a:lnTo>
                <a:lnTo>
                  <a:pt x="13626" y="47253"/>
                </a:lnTo>
                <a:lnTo>
                  <a:pt x="12060" y="51449"/>
                </a:lnTo>
                <a:lnTo>
                  <a:pt x="11017" y="55239"/>
                </a:lnTo>
                <a:lnTo>
                  <a:pt x="10321" y="58757"/>
                </a:lnTo>
                <a:lnTo>
                  <a:pt x="10849" y="66064"/>
                </a:lnTo>
                <a:lnTo>
                  <a:pt x="12194" y="75896"/>
                </a:lnTo>
                <a:lnTo>
                  <a:pt x="14082" y="87412"/>
                </a:lnTo>
                <a:lnTo>
                  <a:pt x="16333" y="96082"/>
                </a:lnTo>
                <a:lnTo>
                  <a:pt x="18826" y="102854"/>
                </a:lnTo>
                <a:lnTo>
                  <a:pt x="21481" y="108360"/>
                </a:lnTo>
                <a:lnTo>
                  <a:pt x="24242" y="113023"/>
                </a:lnTo>
                <a:lnTo>
                  <a:pt x="27075" y="117124"/>
                </a:lnTo>
                <a:lnTo>
                  <a:pt x="29956" y="120851"/>
                </a:lnTo>
                <a:lnTo>
                  <a:pt x="32870" y="123335"/>
                </a:lnTo>
                <a:lnTo>
                  <a:pt x="35803" y="124991"/>
                </a:lnTo>
                <a:lnTo>
                  <a:pt x="38752" y="126095"/>
                </a:lnTo>
                <a:lnTo>
                  <a:pt x="41709" y="127823"/>
                </a:lnTo>
                <a:lnTo>
                  <a:pt x="44674" y="129967"/>
                </a:lnTo>
                <a:lnTo>
                  <a:pt x="47641" y="132389"/>
                </a:lnTo>
                <a:lnTo>
                  <a:pt x="50612" y="134004"/>
                </a:lnTo>
                <a:lnTo>
                  <a:pt x="53585" y="135080"/>
                </a:lnTo>
                <a:lnTo>
                  <a:pt x="56560" y="135797"/>
                </a:lnTo>
                <a:lnTo>
                  <a:pt x="59534" y="136276"/>
                </a:lnTo>
                <a:lnTo>
                  <a:pt x="62510" y="136595"/>
                </a:lnTo>
                <a:lnTo>
                  <a:pt x="65485" y="136807"/>
                </a:lnTo>
                <a:lnTo>
                  <a:pt x="67469" y="135957"/>
                </a:lnTo>
                <a:lnTo>
                  <a:pt x="68792" y="134398"/>
                </a:lnTo>
                <a:lnTo>
                  <a:pt x="69674" y="132366"/>
                </a:lnTo>
                <a:lnTo>
                  <a:pt x="71253" y="131012"/>
                </a:lnTo>
                <a:lnTo>
                  <a:pt x="73300" y="130109"/>
                </a:lnTo>
                <a:lnTo>
                  <a:pt x="75655" y="129507"/>
                </a:lnTo>
                <a:lnTo>
                  <a:pt x="78218" y="128113"/>
                </a:lnTo>
                <a:lnTo>
                  <a:pt x="80919" y="126192"/>
                </a:lnTo>
                <a:lnTo>
                  <a:pt x="83711" y="123919"/>
                </a:lnTo>
                <a:lnTo>
                  <a:pt x="85573" y="121411"/>
                </a:lnTo>
                <a:lnTo>
                  <a:pt x="87641" y="115980"/>
                </a:lnTo>
                <a:lnTo>
                  <a:pt x="88561" y="110258"/>
                </a:lnTo>
                <a:lnTo>
                  <a:pt x="88969" y="103416"/>
                </a:lnTo>
                <a:lnTo>
                  <a:pt x="89151" y="93760"/>
                </a:lnTo>
                <a:lnTo>
                  <a:pt x="89253" y="77168"/>
                </a:lnTo>
                <a:lnTo>
                  <a:pt x="88276" y="71393"/>
                </a:lnTo>
                <a:lnTo>
                  <a:pt x="86631" y="65558"/>
                </a:lnTo>
                <a:lnTo>
                  <a:pt x="84543" y="59684"/>
                </a:lnTo>
                <a:lnTo>
                  <a:pt x="82159" y="55768"/>
                </a:lnTo>
                <a:lnTo>
                  <a:pt x="79577" y="53157"/>
                </a:lnTo>
                <a:lnTo>
                  <a:pt x="76864" y="51417"/>
                </a:lnTo>
                <a:lnTo>
                  <a:pt x="75055" y="51249"/>
                </a:lnTo>
                <a:lnTo>
                  <a:pt x="73848" y="52128"/>
                </a:lnTo>
                <a:lnTo>
                  <a:pt x="73045" y="53707"/>
                </a:lnTo>
                <a:lnTo>
                  <a:pt x="73501" y="55752"/>
                </a:lnTo>
                <a:lnTo>
                  <a:pt x="76654" y="60670"/>
                </a:lnTo>
                <a:lnTo>
                  <a:pt x="78884" y="67339"/>
                </a:lnTo>
                <a:lnTo>
                  <a:pt x="81363" y="76747"/>
                </a:lnTo>
                <a:lnTo>
                  <a:pt x="84007" y="87979"/>
                </a:lnTo>
                <a:lnTo>
                  <a:pt x="87755" y="100428"/>
                </a:lnTo>
                <a:lnTo>
                  <a:pt x="92237" y="113689"/>
                </a:lnTo>
                <a:lnTo>
                  <a:pt x="97210" y="127490"/>
                </a:lnTo>
                <a:lnTo>
                  <a:pt x="100525" y="138675"/>
                </a:lnTo>
                <a:lnTo>
                  <a:pt x="102736" y="148116"/>
                </a:lnTo>
                <a:lnTo>
                  <a:pt x="104209" y="156395"/>
                </a:lnTo>
                <a:lnTo>
                  <a:pt x="106184" y="163898"/>
                </a:lnTo>
                <a:lnTo>
                  <a:pt x="108492" y="170885"/>
                </a:lnTo>
                <a:lnTo>
                  <a:pt x="111023" y="177527"/>
                </a:lnTo>
                <a:lnTo>
                  <a:pt x="113703" y="182947"/>
                </a:lnTo>
                <a:lnTo>
                  <a:pt x="116482" y="187552"/>
                </a:lnTo>
                <a:lnTo>
                  <a:pt x="119326" y="191615"/>
                </a:lnTo>
                <a:lnTo>
                  <a:pt x="121222" y="196308"/>
                </a:lnTo>
                <a:lnTo>
                  <a:pt x="122487" y="201420"/>
                </a:lnTo>
                <a:lnTo>
                  <a:pt x="123329" y="206814"/>
                </a:lnTo>
                <a:lnTo>
                  <a:pt x="125876" y="212394"/>
                </a:lnTo>
                <a:lnTo>
                  <a:pt x="129558" y="218098"/>
                </a:lnTo>
                <a:lnTo>
                  <a:pt x="140244" y="232030"/>
                </a:lnTo>
                <a:lnTo>
                  <a:pt x="141121" y="232181"/>
                </a:lnTo>
                <a:lnTo>
                  <a:pt x="141706" y="231289"/>
                </a:lnTo>
                <a:lnTo>
                  <a:pt x="142095" y="229702"/>
                </a:lnTo>
                <a:lnTo>
                  <a:pt x="138386" y="214754"/>
                </a:lnTo>
                <a:lnTo>
                  <a:pt x="123682" y="161104"/>
                </a:lnTo>
                <a:lnTo>
                  <a:pt x="118174" y="139256"/>
                </a:lnTo>
                <a:lnTo>
                  <a:pt x="114501" y="122707"/>
                </a:lnTo>
                <a:lnTo>
                  <a:pt x="112052" y="109689"/>
                </a:lnTo>
                <a:lnTo>
                  <a:pt x="108436" y="94065"/>
                </a:lnTo>
                <a:lnTo>
                  <a:pt x="99126" y="58185"/>
                </a:lnTo>
                <a:lnTo>
                  <a:pt x="96842" y="42863"/>
                </a:lnTo>
                <a:lnTo>
                  <a:pt x="96311" y="29671"/>
                </a:lnTo>
                <a:lnTo>
                  <a:pt x="96949" y="17900"/>
                </a:lnTo>
                <a:lnTo>
                  <a:pt x="98367" y="10053"/>
                </a:lnTo>
                <a:lnTo>
                  <a:pt x="100305" y="4821"/>
                </a:lnTo>
                <a:lnTo>
                  <a:pt x="102589" y="1333"/>
                </a:lnTo>
                <a:lnTo>
                  <a:pt x="104111" y="0"/>
                </a:lnTo>
                <a:lnTo>
                  <a:pt x="105126" y="104"/>
                </a:lnTo>
                <a:lnTo>
                  <a:pt x="105802" y="1165"/>
                </a:lnTo>
                <a:lnTo>
                  <a:pt x="108238" y="3857"/>
                </a:lnTo>
                <a:lnTo>
                  <a:pt x="116236" y="12139"/>
                </a:lnTo>
                <a:lnTo>
                  <a:pt x="121146" y="19110"/>
                </a:lnTo>
                <a:lnTo>
                  <a:pt x="126405" y="27727"/>
                </a:lnTo>
                <a:lnTo>
                  <a:pt x="131895" y="37439"/>
                </a:lnTo>
                <a:lnTo>
                  <a:pt x="135555" y="44907"/>
                </a:lnTo>
                <a:lnTo>
                  <a:pt x="137995" y="50878"/>
                </a:lnTo>
                <a:lnTo>
                  <a:pt x="139621" y="55850"/>
                </a:lnTo>
                <a:lnTo>
                  <a:pt x="140706" y="61149"/>
                </a:lnTo>
                <a:lnTo>
                  <a:pt x="141429" y="66667"/>
                </a:lnTo>
                <a:lnTo>
                  <a:pt x="141911" y="72329"/>
                </a:lnTo>
                <a:lnTo>
                  <a:pt x="142232" y="77097"/>
                </a:lnTo>
                <a:lnTo>
                  <a:pt x="142589" y="85039"/>
                </a:lnTo>
                <a:lnTo>
                  <a:pt x="142790" y="95089"/>
                </a:lnTo>
                <a:lnTo>
                  <a:pt x="141826" y="98223"/>
                </a:lnTo>
                <a:lnTo>
                  <a:pt x="138109" y="104351"/>
                </a:lnTo>
                <a:lnTo>
                  <a:pt x="135728" y="107374"/>
                </a:lnTo>
                <a:lnTo>
                  <a:pt x="133150" y="110381"/>
                </a:lnTo>
                <a:lnTo>
                  <a:pt x="130438" y="113379"/>
                </a:lnTo>
                <a:lnTo>
                  <a:pt x="127638" y="115377"/>
                </a:lnTo>
                <a:lnTo>
                  <a:pt x="124779" y="116709"/>
                </a:lnTo>
                <a:lnTo>
                  <a:pt x="121882" y="117597"/>
                </a:lnTo>
                <a:lnTo>
                  <a:pt x="118957" y="118189"/>
                </a:lnTo>
                <a:lnTo>
                  <a:pt x="116016" y="118584"/>
                </a:lnTo>
                <a:lnTo>
                  <a:pt x="107156" y="11937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897"/>
          <p:cNvSpPr/>
          <p:nvPr/>
        </p:nvSpPr>
        <p:spPr>
          <a:xfrm>
            <a:off x="6581179" y="5813285"/>
            <a:ext cx="62097" cy="211489"/>
          </a:xfrm>
          <a:custGeom>
            <a:avLst/>
            <a:gdLst/>
            <a:ahLst/>
            <a:cxnLst/>
            <a:rect l="0" t="0" r="0" b="0"/>
            <a:pathLst>
              <a:path w="62097" h="211489">
                <a:moveTo>
                  <a:pt x="0" y="71379"/>
                </a:moveTo>
                <a:lnTo>
                  <a:pt x="4741" y="90341"/>
                </a:lnTo>
                <a:lnTo>
                  <a:pt x="7129" y="98902"/>
                </a:lnTo>
                <a:lnTo>
                  <a:pt x="12429" y="116353"/>
                </a:lnTo>
                <a:lnTo>
                  <a:pt x="15232" y="128151"/>
                </a:lnTo>
                <a:lnTo>
                  <a:pt x="18092" y="141969"/>
                </a:lnTo>
                <a:lnTo>
                  <a:pt x="20991" y="157135"/>
                </a:lnTo>
                <a:lnTo>
                  <a:pt x="23916" y="169229"/>
                </a:lnTo>
                <a:lnTo>
                  <a:pt x="26858" y="179276"/>
                </a:lnTo>
                <a:lnTo>
                  <a:pt x="29812" y="187959"/>
                </a:lnTo>
                <a:lnTo>
                  <a:pt x="32773" y="194740"/>
                </a:lnTo>
                <a:lnTo>
                  <a:pt x="35740" y="200252"/>
                </a:lnTo>
                <a:lnTo>
                  <a:pt x="42889" y="211488"/>
                </a:lnTo>
                <a:lnTo>
                  <a:pt x="42483" y="211418"/>
                </a:lnTo>
                <a:lnTo>
                  <a:pt x="41221" y="210379"/>
                </a:lnTo>
                <a:lnTo>
                  <a:pt x="39387" y="208694"/>
                </a:lnTo>
                <a:lnTo>
                  <a:pt x="37172" y="205586"/>
                </a:lnTo>
                <a:lnTo>
                  <a:pt x="34703" y="201530"/>
                </a:lnTo>
                <a:lnTo>
                  <a:pt x="32066" y="196842"/>
                </a:lnTo>
                <a:lnTo>
                  <a:pt x="30307" y="191732"/>
                </a:lnTo>
                <a:lnTo>
                  <a:pt x="29135" y="186341"/>
                </a:lnTo>
                <a:lnTo>
                  <a:pt x="28353" y="180762"/>
                </a:lnTo>
                <a:lnTo>
                  <a:pt x="26840" y="175059"/>
                </a:lnTo>
                <a:lnTo>
                  <a:pt x="24838" y="169272"/>
                </a:lnTo>
                <a:lnTo>
                  <a:pt x="22512" y="163430"/>
                </a:lnTo>
                <a:lnTo>
                  <a:pt x="20961" y="157551"/>
                </a:lnTo>
                <a:lnTo>
                  <a:pt x="19928" y="151647"/>
                </a:lnTo>
                <a:lnTo>
                  <a:pt x="19238" y="145727"/>
                </a:lnTo>
                <a:lnTo>
                  <a:pt x="17787" y="137812"/>
                </a:lnTo>
                <a:lnTo>
                  <a:pt x="15826" y="128566"/>
                </a:lnTo>
                <a:lnTo>
                  <a:pt x="13528" y="118433"/>
                </a:lnTo>
                <a:lnTo>
                  <a:pt x="11995" y="109693"/>
                </a:lnTo>
                <a:lnTo>
                  <a:pt x="10973" y="101883"/>
                </a:lnTo>
                <a:lnTo>
                  <a:pt x="10293" y="94691"/>
                </a:lnTo>
                <a:lnTo>
                  <a:pt x="9838" y="87912"/>
                </a:lnTo>
                <a:lnTo>
                  <a:pt x="9535" y="81409"/>
                </a:lnTo>
                <a:lnTo>
                  <a:pt x="9334" y="75089"/>
                </a:lnTo>
                <a:lnTo>
                  <a:pt x="8207" y="68891"/>
                </a:lnTo>
                <a:lnTo>
                  <a:pt x="6463" y="62775"/>
                </a:lnTo>
                <a:lnTo>
                  <a:pt x="4309" y="56713"/>
                </a:lnTo>
                <a:lnTo>
                  <a:pt x="2873" y="50688"/>
                </a:lnTo>
                <a:lnTo>
                  <a:pt x="1916" y="44686"/>
                </a:lnTo>
                <a:lnTo>
                  <a:pt x="1277" y="38700"/>
                </a:lnTo>
                <a:lnTo>
                  <a:pt x="1843" y="32726"/>
                </a:lnTo>
                <a:lnTo>
                  <a:pt x="3214" y="26759"/>
                </a:lnTo>
                <a:lnTo>
                  <a:pt x="5119" y="20796"/>
                </a:lnTo>
                <a:lnTo>
                  <a:pt x="6390" y="15828"/>
                </a:lnTo>
                <a:lnTo>
                  <a:pt x="7236" y="11525"/>
                </a:lnTo>
                <a:lnTo>
                  <a:pt x="8595" y="2230"/>
                </a:lnTo>
                <a:lnTo>
                  <a:pt x="9699" y="1467"/>
                </a:lnTo>
                <a:lnTo>
                  <a:pt x="11427" y="958"/>
                </a:lnTo>
                <a:lnTo>
                  <a:pt x="13571" y="619"/>
                </a:lnTo>
                <a:lnTo>
                  <a:pt x="15993" y="393"/>
                </a:lnTo>
                <a:lnTo>
                  <a:pt x="18600" y="243"/>
                </a:lnTo>
                <a:lnTo>
                  <a:pt x="25172" y="0"/>
                </a:lnTo>
                <a:lnTo>
                  <a:pt x="26703" y="973"/>
                </a:lnTo>
                <a:lnTo>
                  <a:pt x="28716" y="2613"/>
                </a:lnTo>
                <a:lnTo>
                  <a:pt x="31050" y="4699"/>
                </a:lnTo>
                <a:lnTo>
                  <a:pt x="36290" y="9663"/>
                </a:lnTo>
                <a:lnTo>
                  <a:pt x="47738" y="20933"/>
                </a:lnTo>
                <a:lnTo>
                  <a:pt x="49685" y="23858"/>
                </a:lnTo>
                <a:lnTo>
                  <a:pt x="50983" y="26800"/>
                </a:lnTo>
                <a:lnTo>
                  <a:pt x="51848" y="29753"/>
                </a:lnTo>
                <a:lnTo>
                  <a:pt x="57806" y="48131"/>
                </a:lnTo>
                <a:lnTo>
                  <a:pt x="59373" y="53896"/>
                </a:lnTo>
                <a:lnTo>
                  <a:pt x="60418" y="58731"/>
                </a:lnTo>
                <a:lnTo>
                  <a:pt x="61115" y="62947"/>
                </a:lnTo>
                <a:lnTo>
                  <a:pt x="61579" y="66750"/>
                </a:lnTo>
                <a:lnTo>
                  <a:pt x="61889" y="70277"/>
                </a:lnTo>
                <a:lnTo>
                  <a:pt x="62096" y="73621"/>
                </a:lnTo>
                <a:lnTo>
                  <a:pt x="61241" y="76842"/>
                </a:lnTo>
                <a:lnTo>
                  <a:pt x="59679" y="79982"/>
                </a:lnTo>
                <a:lnTo>
                  <a:pt x="57646" y="83067"/>
                </a:lnTo>
                <a:lnTo>
                  <a:pt x="56290" y="86116"/>
                </a:lnTo>
                <a:lnTo>
                  <a:pt x="54784" y="92150"/>
                </a:lnTo>
                <a:lnTo>
                  <a:pt x="53390" y="94156"/>
                </a:lnTo>
                <a:lnTo>
                  <a:pt x="51468" y="95493"/>
                </a:lnTo>
                <a:lnTo>
                  <a:pt x="49195" y="96384"/>
                </a:lnTo>
                <a:lnTo>
                  <a:pt x="46687" y="96979"/>
                </a:lnTo>
                <a:lnTo>
                  <a:pt x="44024" y="97375"/>
                </a:lnTo>
                <a:lnTo>
                  <a:pt x="41255" y="97639"/>
                </a:lnTo>
                <a:lnTo>
                  <a:pt x="38417" y="98808"/>
                </a:lnTo>
                <a:lnTo>
                  <a:pt x="35534" y="100579"/>
                </a:lnTo>
                <a:lnTo>
                  <a:pt x="32619" y="102752"/>
                </a:lnTo>
                <a:lnTo>
                  <a:pt x="29684" y="104201"/>
                </a:lnTo>
                <a:lnTo>
                  <a:pt x="26735" y="105166"/>
                </a:lnTo>
                <a:lnTo>
                  <a:pt x="17860" y="10709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898"/>
          <p:cNvSpPr/>
          <p:nvPr/>
        </p:nvSpPr>
        <p:spPr>
          <a:xfrm>
            <a:off x="6661546" y="5793868"/>
            <a:ext cx="160736" cy="205474"/>
          </a:xfrm>
          <a:custGeom>
            <a:avLst/>
            <a:gdLst/>
            <a:ahLst/>
            <a:cxnLst/>
            <a:rect l="0" t="0" r="0" b="0"/>
            <a:pathLst>
              <a:path w="160736" h="205474">
                <a:moveTo>
                  <a:pt x="0" y="117585"/>
                </a:moveTo>
                <a:lnTo>
                  <a:pt x="14222" y="122325"/>
                </a:lnTo>
                <a:lnTo>
                  <a:pt x="19403" y="122729"/>
                </a:lnTo>
                <a:lnTo>
                  <a:pt x="23849" y="122006"/>
                </a:lnTo>
                <a:lnTo>
                  <a:pt x="27806" y="120533"/>
                </a:lnTo>
                <a:lnTo>
                  <a:pt x="32429" y="119550"/>
                </a:lnTo>
                <a:lnTo>
                  <a:pt x="37494" y="118895"/>
                </a:lnTo>
                <a:lnTo>
                  <a:pt x="42856" y="118458"/>
                </a:lnTo>
                <a:lnTo>
                  <a:pt x="46430" y="117175"/>
                </a:lnTo>
                <a:lnTo>
                  <a:pt x="48813" y="115327"/>
                </a:lnTo>
                <a:lnTo>
                  <a:pt x="52637" y="109973"/>
                </a:lnTo>
                <a:lnTo>
                  <a:pt x="53160" y="106595"/>
                </a:lnTo>
                <a:lnTo>
                  <a:pt x="53392" y="101786"/>
                </a:lnTo>
                <a:lnTo>
                  <a:pt x="53496" y="96342"/>
                </a:lnTo>
                <a:lnTo>
                  <a:pt x="52531" y="94493"/>
                </a:lnTo>
                <a:lnTo>
                  <a:pt x="50896" y="93261"/>
                </a:lnTo>
                <a:lnTo>
                  <a:pt x="48814" y="92439"/>
                </a:lnTo>
                <a:lnTo>
                  <a:pt x="43854" y="91526"/>
                </a:lnTo>
                <a:lnTo>
                  <a:pt x="41143" y="91283"/>
                </a:lnTo>
                <a:lnTo>
                  <a:pt x="38343" y="91120"/>
                </a:lnTo>
                <a:lnTo>
                  <a:pt x="32586" y="90940"/>
                </a:lnTo>
                <a:lnTo>
                  <a:pt x="29661" y="91884"/>
                </a:lnTo>
                <a:lnTo>
                  <a:pt x="26720" y="93505"/>
                </a:lnTo>
                <a:lnTo>
                  <a:pt x="23766" y="95579"/>
                </a:lnTo>
                <a:lnTo>
                  <a:pt x="20805" y="98945"/>
                </a:lnTo>
                <a:lnTo>
                  <a:pt x="17839" y="103174"/>
                </a:lnTo>
                <a:lnTo>
                  <a:pt x="14869" y="107977"/>
                </a:lnTo>
                <a:lnTo>
                  <a:pt x="12890" y="112172"/>
                </a:lnTo>
                <a:lnTo>
                  <a:pt x="11569" y="115961"/>
                </a:lnTo>
                <a:lnTo>
                  <a:pt x="9452" y="124430"/>
                </a:lnTo>
                <a:lnTo>
                  <a:pt x="10270" y="128101"/>
                </a:lnTo>
                <a:lnTo>
                  <a:pt x="11807" y="133526"/>
                </a:lnTo>
                <a:lnTo>
                  <a:pt x="13825" y="140118"/>
                </a:lnTo>
                <a:lnTo>
                  <a:pt x="15170" y="145506"/>
                </a:lnTo>
                <a:lnTo>
                  <a:pt x="16067" y="150089"/>
                </a:lnTo>
                <a:lnTo>
                  <a:pt x="16664" y="154137"/>
                </a:lnTo>
                <a:lnTo>
                  <a:pt x="18055" y="157828"/>
                </a:lnTo>
                <a:lnTo>
                  <a:pt x="19974" y="161281"/>
                </a:lnTo>
                <a:lnTo>
                  <a:pt x="22246" y="164574"/>
                </a:lnTo>
                <a:lnTo>
                  <a:pt x="25745" y="167763"/>
                </a:lnTo>
                <a:lnTo>
                  <a:pt x="30062" y="170881"/>
                </a:lnTo>
                <a:lnTo>
                  <a:pt x="34925" y="173952"/>
                </a:lnTo>
                <a:lnTo>
                  <a:pt x="40150" y="176991"/>
                </a:lnTo>
                <a:lnTo>
                  <a:pt x="45619" y="180009"/>
                </a:lnTo>
                <a:lnTo>
                  <a:pt x="51248" y="183013"/>
                </a:lnTo>
                <a:lnTo>
                  <a:pt x="56986" y="185016"/>
                </a:lnTo>
                <a:lnTo>
                  <a:pt x="62796" y="186351"/>
                </a:lnTo>
                <a:lnTo>
                  <a:pt x="68653" y="187242"/>
                </a:lnTo>
                <a:lnTo>
                  <a:pt x="74542" y="186843"/>
                </a:lnTo>
                <a:lnTo>
                  <a:pt x="80453" y="185585"/>
                </a:lnTo>
                <a:lnTo>
                  <a:pt x="86377" y="183755"/>
                </a:lnTo>
                <a:lnTo>
                  <a:pt x="91320" y="181542"/>
                </a:lnTo>
                <a:lnTo>
                  <a:pt x="95606" y="179074"/>
                </a:lnTo>
                <a:lnTo>
                  <a:pt x="99456" y="176437"/>
                </a:lnTo>
                <a:lnTo>
                  <a:pt x="102023" y="173687"/>
                </a:lnTo>
                <a:lnTo>
                  <a:pt x="103734" y="170861"/>
                </a:lnTo>
                <a:lnTo>
                  <a:pt x="105636" y="165076"/>
                </a:lnTo>
                <a:lnTo>
                  <a:pt x="106481" y="159197"/>
                </a:lnTo>
                <a:lnTo>
                  <a:pt x="106706" y="155248"/>
                </a:lnTo>
                <a:lnTo>
                  <a:pt x="106957" y="145569"/>
                </a:lnTo>
                <a:lnTo>
                  <a:pt x="106031" y="140210"/>
                </a:lnTo>
                <a:lnTo>
                  <a:pt x="104422" y="134652"/>
                </a:lnTo>
                <a:lnTo>
                  <a:pt x="102357" y="128963"/>
                </a:lnTo>
                <a:lnTo>
                  <a:pt x="99988" y="125170"/>
                </a:lnTo>
                <a:lnTo>
                  <a:pt x="97416" y="122642"/>
                </a:lnTo>
                <a:lnTo>
                  <a:pt x="94710" y="120956"/>
                </a:lnTo>
                <a:lnTo>
                  <a:pt x="91914" y="119832"/>
                </a:lnTo>
                <a:lnTo>
                  <a:pt x="89058" y="119083"/>
                </a:lnTo>
                <a:lnTo>
                  <a:pt x="86161" y="118584"/>
                </a:lnTo>
                <a:lnTo>
                  <a:pt x="83238" y="118250"/>
                </a:lnTo>
                <a:lnTo>
                  <a:pt x="80297" y="118029"/>
                </a:lnTo>
                <a:lnTo>
                  <a:pt x="73188" y="117672"/>
                </a:lnTo>
                <a:lnTo>
                  <a:pt x="72604" y="118635"/>
                </a:lnTo>
                <a:lnTo>
                  <a:pt x="71956" y="122351"/>
                </a:lnTo>
                <a:lnTo>
                  <a:pt x="69023" y="127310"/>
                </a:lnTo>
                <a:lnTo>
                  <a:pt x="66851" y="130021"/>
                </a:lnTo>
                <a:lnTo>
                  <a:pt x="65403" y="132821"/>
                </a:lnTo>
                <a:lnTo>
                  <a:pt x="63795" y="138578"/>
                </a:lnTo>
                <a:lnTo>
                  <a:pt x="63366" y="142494"/>
                </a:lnTo>
                <a:lnTo>
                  <a:pt x="63080" y="147089"/>
                </a:lnTo>
                <a:lnTo>
                  <a:pt x="62890" y="152138"/>
                </a:lnTo>
                <a:lnTo>
                  <a:pt x="63755" y="157487"/>
                </a:lnTo>
                <a:lnTo>
                  <a:pt x="65324" y="163038"/>
                </a:lnTo>
                <a:lnTo>
                  <a:pt x="67361" y="168723"/>
                </a:lnTo>
                <a:lnTo>
                  <a:pt x="69712" y="173505"/>
                </a:lnTo>
                <a:lnTo>
                  <a:pt x="72272" y="177685"/>
                </a:lnTo>
                <a:lnTo>
                  <a:pt x="74971" y="181464"/>
                </a:lnTo>
                <a:lnTo>
                  <a:pt x="76770" y="184976"/>
                </a:lnTo>
                <a:lnTo>
                  <a:pt x="77969" y="188309"/>
                </a:lnTo>
                <a:lnTo>
                  <a:pt x="78768" y="191523"/>
                </a:lnTo>
                <a:lnTo>
                  <a:pt x="80294" y="193666"/>
                </a:lnTo>
                <a:lnTo>
                  <a:pt x="82303" y="195095"/>
                </a:lnTo>
                <a:lnTo>
                  <a:pt x="84634" y="196048"/>
                </a:lnTo>
                <a:lnTo>
                  <a:pt x="87181" y="197674"/>
                </a:lnTo>
                <a:lnTo>
                  <a:pt x="89871" y="199751"/>
                </a:lnTo>
                <a:lnTo>
                  <a:pt x="96577" y="205473"/>
                </a:lnTo>
                <a:lnTo>
                  <a:pt x="99111" y="204951"/>
                </a:lnTo>
                <a:lnTo>
                  <a:pt x="102785" y="203610"/>
                </a:lnTo>
                <a:lnTo>
                  <a:pt x="107219" y="201724"/>
                </a:lnTo>
                <a:lnTo>
                  <a:pt x="111167" y="199475"/>
                </a:lnTo>
                <a:lnTo>
                  <a:pt x="114791" y="196983"/>
                </a:lnTo>
                <a:lnTo>
                  <a:pt x="118199" y="194329"/>
                </a:lnTo>
                <a:lnTo>
                  <a:pt x="120471" y="191568"/>
                </a:lnTo>
                <a:lnTo>
                  <a:pt x="121987" y="188735"/>
                </a:lnTo>
                <a:lnTo>
                  <a:pt x="122997" y="185854"/>
                </a:lnTo>
                <a:lnTo>
                  <a:pt x="126765" y="180008"/>
                </a:lnTo>
                <a:lnTo>
                  <a:pt x="129158" y="177059"/>
                </a:lnTo>
                <a:lnTo>
                  <a:pt x="130754" y="173109"/>
                </a:lnTo>
                <a:lnTo>
                  <a:pt x="131818" y="168492"/>
                </a:lnTo>
                <a:lnTo>
                  <a:pt x="132527" y="163429"/>
                </a:lnTo>
                <a:lnTo>
                  <a:pt x="133000" y="156085"/>
                </a:lnTo>
                <a:lnTo>
                  <a:pt x="133315" y="147220"/>
                </a:lnTo>
                <a:lnTo>
                  <a:pt x="133666" y="122818"/>
                </a:lnTo>
                <a:lnTo>
                  <a:pt x="133822" y="85515"/>
                </a:lnTo>
                <a:lnTo>
                  <a:pt x="132871" y="71400"/>
                </a:lnTo>
                <a:lnTo>
                  <a:pt x="131244" y="60998"/>
                </a:lnTo>
                <a:lnTo>
                  <a:pt x="129168" y="53071"/>
                </a:lnTo>
                <a:lnTo>
                  <a:pt x="127784" y="45802"/>
                </a:lnTo>
                <a:lnTo>
                  <a:pt x="126862" y="38972"/>
                </a:lnTo>
                <a:lnTo>
                  <a:pt x="126247" y="32434"/>
                </a:lnTo>
                <a:lnTo>
                  <a:pt x="125836" y="27083"/>
                </a:lnTo>
                <a:lnTo>
                  <a:pt x="125563" y="22524"/>
                </a:lnTo>
                <a:lnTo>
                  <a:pt x="125380" y="18492"/>
                </a:lnTo>
                <a:lnTo>
                  <a:pt x="124267" y="13820"/>
                </a:lnTo>
                <a:lnTo>
                  <a:pt x="122532" y="8721"/>
                </a:lnTo>
                <a:lnTo>
                  <a:pt x="120384" y="3337"/>
                </a:lnTo>
                <a:lnTo>
                  <a:pt x="118951" y="739"/>
                </a:lnTo>
                <a:lnTo>
                  <a:pt x="117996" y="0"/>
                </a:lnTo>
                <a:lnTo>
                  <a:pt x="117359" y="500"/>
                </a:lnTo>
                <a:lnTo>
                  <a:pt x="116935" y="1825"/>
                </a:lnTo>
                <a:lnTo>
                  <a:pt x="116464" y="5943"/>
                </a:lnTo>
                <a:lnTo>
                  <a:pt x="116255" y="19019"/>
                </a:lnTo>
                <a:lnTo>
                  <a:pt x="116198" y="28061"/>
                </a:lnTo>
                <a:lnTo>
                  <a:pt x="117153" y="37066"/>
                </a:lnTo>
                <a:lnTo>
                  <a:pt x="118782" y="46047"/>
                </a:lnTo>
                <a:lnTo>
                  <a:pt x="120860" y="55010"/>
                </a:lnTo>
                <a:lnTo>
                  <a:pt x="123238" y="62969"/>
                </a:lnTo>
                <a:lnTo>
                  <a:pt x="125815" y="70261"/>
                </a:lnTo>
                <a:lnTo>
                  <a:pt x="128525" y="77106"/>
                </a:lnTo>
                <a:lnTo>
                  <a:pt x="130332" y="82661"/>
                </a:lnTo>
                <a:lnTo>
                  <a:pt x="131537" y="87357"/>
                </a:lnTo>
                <a:lnTo>
                  <a:pt x="132340" y="91480"/>
                </a:lnTo>
                <a:lnTo>
                  <a:pt x="133867" y="96213"/>
                </a:lnTo>
                <a:lnTo>
                  <a:pt x="135878" y="101352"/>
                </a:lnTo>
                <a:lnTo>
                  <a:pt x="138211" y="106763"/>
                </a:lnTo>
                <a:lnTo>
                  <a:pt x="139765" y="111363"/>
                </a:lnTo>
                <a:lnTo>
                  <a:pt x="140802" y="115421"/>
                </a:lnTo>
                <a:lnTo>
                  <a:pt x="141493" y="119119"/>
                </a:lnTo>
                <a:lnTo>
                  <a:pt x="142946" y="124561"/>
                </a:lnTo>
                <a:lnTo>
                  <a:pt x="147206" y="138544"/>
                </a:lnTo>
                <a:lnTo>
                  <a:pt x="149732" y="143464"/>
                </a:lnTo>
                <a:lnTo>
                  <a:pt x="152407" y="146744"/>
                </a:lnTo>
                <a:lnTo>
                  <a:pt x="160735" y="15330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899"/>
          <p:cNvSpPr/>
          <p:nvPr/>
        </p:nvSpPr>
        <p:spPr>
          <a:xfrm>
            <a:off x="6866929" y="4545210"/>
            <a:ext cx="500064" cy="169666"/>
          </a:xfrm>
          <a:custGeom>
            <a:avLst/>
            <a:gdLst/>
            <a:ahLst/>
            <a:cxnLst/>
            <a:rect l="0" t="0" r="0" b="0"/>
            <a:pathLst>
              <a:path w="500064" h="169666">
                <a:moveTo>
                  <a:pt x="0" y="0"/>
                </a:moveTo>
                <a:lnTo>
                  <a:pt x="47405" y="14222"/>
                </a:lnTo>
                <a:lnTo>
                  <a:pt x="275407" y="90484"/>
                </a:lnTo>
                <a:lnTo>
                  <a:pt x="500063" y="16966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900"/>
          <p:cNvSpPr/>
          <p:nvPr/>
        </p:nvSpPr>
        <p:spPr>
          <a:xfrm>
            <a:off x="7331273" y="4661296"/>
            <a:ext cx="106632" cy="191633"/>
          </a:xfrm>
          <a:custGeom>
            <a:avLst/>
            <a:gdLst/>
            <a:ahLst/>
            <a:cxnLst/>
            <a:rect l="0" t="0" r="0" b="0"/>
            <a:pathLst>
              <a:path w="106632" h="191633">
                <a:moveTo>
                  <a:pt x="0" y="0"/>
                </a:moveTo>
                <a:lnTo>
                  <a:pt x="0" y="12429"/>
                </a:lnTo>
                <a:lnTo>
                  <a:pt x="992" y="16223"/>
                </a:lnTo>
                <a:lnTo>
                  <a:pt x="2646" y="20738"/>
                </a:lnTo>
                <a:lnTo>
                  <a:pt x="4741" y="25731"/>
                </a:lnTo>
                <a:lnTo>
                  <a:pt x="7129" y="30053"/>
                </a:lnTo>
                <a:lnTo>
                  <a:pt x="9713" y="33926"/>
                </a:lnTo>
                <a:lnTo>
                  <a:pt x="12429" y="37500"/>
                </a:lnTo>
                <a:lnTo>
                  <a:pt x="14239" y="40876"/>
                </a:lnTo>
                <a:lnTo>
                  <a:pt x="15446" y="44117"/>
                </a:lnTo>
                <a:lnTo>
                  <a:pt x="16250" y="47271"/>
                </a:lnTo>
                <a:lnTo>
                  <a:pt x="17779" y="51358"/>
                </a:lnTo>
                <a:lnTo>
                  <a:pt x="19790" y="56067"/>
                </a:lnTo>
                <a:lnTo>
                  <a:pt x="22123" y="61190"/>
                </a:lnTo>
                <a:lnTo>
                  <a:pt x="27647" y="71552"/>
                </a:lnTo>
                <a:lnTo>
                  <a:pt x="44369" y="101585"/>
                </a:lnTo>
                <a:lnTo>
                  <a:pt x="51407" y="113364"/>
                </a:lnTo>
                <a:lnTo>
                  <a:pt x="57092" y="122209"/>
                </a:lnTo>
                <a:lnTo>
                  <a:pt x="61874" y="129098"/>
                </a:lnTo>
                <a:lnTo>
                  <a:pt x="66054" y="135675"/>
                </a:lnTo>
                <a:lnTo>
                  <a:pt x="69833" y="142044"/>
                </a:lnTo>
                <a:lnTo>
                  <a:pt x="73344" y="148274"/>
                </a:lnTo>
                <a:lnTo>
                  <a:pt x="79892" y="160488"/>
                </a:lnTo>
                <a:lnTo>
                  <a:pt x="83027" y="166524"/>
                </a:lnTo>
                <a:lnTo>
                  <a:pt x="86109" y="170547"/>
                </a:lnTo>
                <a:lnTo>
                  <a:pt x="89157" y="173229"/>
                </a:lnTo>
                <a:lnTo>
                  <a:pt x="92180" y="175018"/>
                </a:lnTo>
                <a:lnTo>
                  <a:pt x="95187" y="177202"/>
                </a:lnTo>
                <a:lnTo>
                  <a:pt x="98185" y="179650"/>
                </a:lnTo>
                <a:lnTo>
                  <a:pt x="101175" y="182275"/>
                </a:lnTo>
                <a:lnTo>
                  <a:pt x="103169" y="185017"/>
                </a:lnTo>
                <a:lnTo>
                  <a:pt x="105384" y="190709"/>
                </a:lnTo>
                <a:lnTo>
                  <a:pt x="105975" y="191632"/>
                </a:lnTo>
                <a:lnTo>
                  <a:pt x="106369" y="191255"/>
                </a:lnTo>
                <a:lnTo>
                  <a:pt x="106631" y="190011"/>
                </a:lnTo>
                <a:lnTo>
                  <a:pt x="105814" y="189182"/>
                </a:lnTo>
                <a:lnTo>
                  <a:pt x="104277" y="188629"/>
                </a:lnTo>
                <a:lnTo>
                  <a:pt x="102260" y="188261"/>
                </a:lnTo>
                <a:lnTo>
                  <a:pt x="100915" y="187023"/>
                </a:lnTo>
                <a:lnTo>
                  <a:pt x="100019" y="185206"/>
                </a:lnTo>
                <a:lnTo>
                  <a:pt x="99422" y="183002"/>
                </a:lnTo>
                <a:lnTo>
                  <a:pt x="96112" y="177907"/>
                </a:lnTo>
                <a:lnTo>
                  <a:pt x="89297" y="16966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901"/>
          <p:cNvSpPr/>
          <p:nvPr/>
        </p:nvSpPr>
        <p:spPr>
          <a:xfrm>
            <a:off x="7331273" y="4598836"/>
            <a:ext cx="87534" cy="116040"/>
          </a:xfrm>
          <a:custGeom>
            <a:avLst/>
            <a:gdLst/>
            <a:ahLst/>
            <a:cxnLst/>
            <a:rect l="0" t="0" r="0" b="0"/>
            <a:pathLst>
              <a:path w="87534" h="116040">
                <a:moveTo>
                  <a:pt x="17859" y="116039"/>
                </a:moveTo>
                <a:lnTo>
                  <a:pt x="13119" y="106558"/>
                </a:lnTo>
                <a:lnTo>
                  <a:pt x="10730" y="100788"/>
                </a:lnTo>
                <a:lnTo>
                  <a:pt x="8146" y="93965"/>
                </a:lnTo>
                <a:lnTo>
                  <a:pt x="5431" y="86440"/>
                </a:lnTo>
                <a:lnTo>
                  <a:pt x="3621" y="78447"/>
                </a:lnTo>
                <a:lnTo>
                  <a:pt x="2414" y="70141"/>
                </a:lnTo>
                <a:lnTo>
                  <a:pt x="1609" y="61628"/>
                </a:lnTo>
                <a:lnTo>
                  <a:pt x="1073" y="51984"/>
                </a:lnTo>
                <a:lnTo>
                  <a:pt x="141" y="15342"/>
                </a:lnTo>
                <a:lnTo>
                  <a:pt x="1086" y="12196"/>
                </a:lnTo>
                <a:lnTo>
                  <a:pt x="2709" y="9107"/>
                </a:lnTo>
                <a:lnTo>
                  <a:pt x="7700" y="1761"/>
                </a:lnTo>
                <a:lnTo>
                  <a:pt x="9102" y="1158"/>
                </a:lnTo>
                <a:lnTo>
                  <a:pt x="11029" y="756"/>
                </a:lnTo>
                <a:lnTo>
                  <a:pt x="13306" y="488"/>
                </a:lnTo>
                <a:lnTo>
                  <a:pt x="15816" y="310"/>
                </a:lnTo>
                <a:lnTo>
                  <a:pt x="18482" y="191"/>
                </a:lnTo>
                <a:lnTo>
                  <a:pt x="25148" y="0"/>
                </a:lnTo>
                <a:lnTo>
                  <a:pt x="26687" y="976"/>
                </a:lnTo>
                <a:lnTo>
                  <a:pt x="28706" y="2619"/>
                </a:lnTo>
                <a:lnTo>
                  <a:pt x="31044" y="4707"/>
                </a:lnTo>
                <a:lnTo>
                  <a:pt x="33594" y="6099"/>
                </a:lnTo>
                <a:lnTo>
                  <a:pt x="36287" y="7027"/>
                </a:lnTo>
                <a:lnTo>
                  <a:pt x="39074" y="7645"/>
                </a:lnTo>
                <a:lnTo>
                  <a:pt x="41925" y="9050"/>
                </a:lnTo>
                <a:lnTo>
                  <a:pt x="44817" y="10978"/>
                </a:lnTo>
                <a:lnTo>
                  <a:pt x="47737" y="13257"/>
                </a:lnTo>
                <a:lnTo>
                  <a:pt x="50677" y="14775"/>
                </a:lnTo>
                <a:lnTo>
                  <a:pt x="53628" y="15787"/>
                </a:lnTo>
                <a:lnTo>
                  <a:pt x="56588" y="16462"/>
                </a:lnTo>
                <a:lnTo>
                  <a:pt x="59553" y="18896"/>
                </a:lnTo>
                <a:lnTo>
                  <a:pt x="62522" y="22504"/>
                </a:lnTo>
                <a:lnTo>
                  <a:pt x="65494" y="26893"/>
                </a:lnTo>
                <a:lnTo>
                  <a:pt x="68468" y="30811"/>
                </a:lnTo>
                <a:lnTo>
                  <a:pt x="71442" y="34416"/>
                </a:lnTo>
                <a:lnTo>
                  <a:pt x="74417" y="37811"/>
                </a:lnTo>
                <a:lnTo>
                  <a:pt x="77392" y="41066"/>
                </a:lnTo>
                <a:lnTo>
                  <a:pt x="83344" y="47330"/>
                </a:lnTo>
                <a:lnTo>
                  <a:pt x="85329" y="51381"/>
                </a:lnTo>
                <a:lnTo>
                  <a:pt x="86651" y="56066"/>
                </a:lnTo>
                <a:lnTo>
                  <a:pt x="87533" y="61174"/>
                </a:lnTo>
                <a:lnTo>
                  <a:pt x="87130" y="65572"/>
                </a:lnTo>
                <a:lnTo>
                  <a:pt x="85868" y="69496"/>
                </a:lnTo>
                <a:lnTo>
                  <a:pt x="84034" y="73104"/>
                </a:lnTo>
                <a:lnTo>
                  <a:pt x="82812" y="76501"/>
                </a:lnTo>
                <a:lnTo>
                  <a:pt x="81996" y="79759"/>
                </a:lnTo>
                <a:lnTo>
                  <a:pt x="81454" y="82922"/>
                </a:lnTo>
                <a:lnTo>
                  <a:pt x="80100" y="85031"/>
                </a:lnTo>
                <a:lnTo>
                  <a:pt x="78204" y="86438"/>
                </a:lnTo>
                <a:lnTo>
                  <a:pt x="75949" y="87375"/>
                </a:lnTo>
                <a:lnTo>
                  <a:pt x="72461" y="88000"/>
                </a:lnTo>
                <a:lnTo>
                  <a:pt x="68151" y="88417"/>
                </a:lnTo>
                <a:lnTo>
                  <a:pt x="63293" y="88694"/>
                </a:lnTo>
                <a:lnTo>
                  <a:pt x="59063" y="89871"/>
                </a:lnTo>
                <a:lnTo>
                  <a:pt x="55250" y="91649"/>
                </a:lnTo>
                <a:lnTo>
                  <a:pt x="51716" y="93826"/>
                </a:lnTo>
                <a:lnTo>
                  <a:pt x="48368" y="95277"/>
                </a:lnTo>
                <a:lnTo>
                  <a:pt x="45144" y="96244"/>
                </a:lnTo>
                <a:lnTo>
                  <a:pt x="42002" y="96889"/>
                </a:lnTo>
                <a:lnTo>
                  <a:pt x="38916" y="97319"/>
                </a:lnTo>
                <a:lnTo>
                  <a:pt x="35866" y="97606"/>
                </a:lnTo>
                <a:lnTo>
                  <a:pt x="0" y="9817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902"/>
          <p:cNvSpPr/>
          <p:nvPr/>
        </p:nvSpPr>
        <p:spPr>
          <a:xfrm>
            <a:off x="7474148" y="4572059"/>
            <a:ext cx="115890" cy="221351"/>
          </a:xfrm>
          <a:custGeom>
            <a:avLst/>
            <a:gdLst/>
            <a:ahLst/>
            <a:cxnLst/>
            <a:rect l="0" t="0" r="0" b="0"/>
            <a:pathLst>
              <a:path w="115890" h="221351">
                <a:moveTo>
                  <a:pt x="0" y="35659"/>
                </a:moveTo>
                <a:lnTo>
                  <a:pt x="0" y="45140"/>
                </a:lnTo>
                <a:lnTo>
                  <a:pt x="992" y="50909"/>
                </a:lnTo>
                <a:lnTo>
                  <a:pt x="2646" y="57732"/>
                </a:lnTo>
                <a:lnTo>
                  <a:pt x="4741" y="65257"/>
                </a:lnTo>
                <a:lnTo>
                  <a:pt x="9713" y="81556"/>
                </a:lnTo>
                <a:lnTo>
                  <a:pt x="12429" y="90069"/>
                </a:lnTo>
                <a:lnTo>
                  <a:pt x="15232" y="97730"/>
                </a:lnTo>
                <a:lnTo>
                  <a:pt x="18092" y="104821"/>
                </a:lnTo>
                <a:lnTo>
                  <a:pt x="20991" y="111533"/>
                </a:lnTo>
                <a:lnTo>
                  <a:pt x="26858" y="124282"/>
                </a:lnTo>
                <a:lnTo>
                  <a:pt x="29812" y="130460"/>
                </a:lnTo>
                <a:lnTo>
                  <a:pt x="31780" y="136562"/>
                </a:lnTo>
                <a:lnTo>
                  <a:pt x="33093" y="142616"/>
                </a:lnTo>
                <a:lnTo>
                  <a:pt x="33968" y="148636"/>
                </a:lnTo>
                <a:lnTo>
                  <a:pt x="35544" y="153641"/>
                </a:lnTo>
                <a:lnTo>
                  <a:pt x="37587" y="157970"/>
                </a:lnTo>
                <a:lnTo>
                  <a:pt x="39940" y="161848"/>
                </a:lnTo>
                <a:lnTo>
                  <a:pt x="42502" y="167410"/>
                </a:lnTo>
                <a:lnTo>
                  <a:pt x="45202" y="174095"/>
                </a:lnTo>
                <a:lnTo>
                  <a:pt x="47994" y="181528"/>
                </a:lnTo>
                <a:lnTo>
                  <a:pt x="50847" y="187476"/>
                </a:lnTo>
                <a:lnTo>
                  <a:pt x="53742" y="192432"/>
                </a:lnTo>
                <a:lnTo>
                  <a:pt x="56664" y="196729"/>
                </a:lnTo>
                <a:lnTo>
                  <a:pt x="59604" y="200586"/>
                </a:lnTo>
                <a:lnTo>
                  <a:pt x="62557" y="204150"/>
                </a:lnTo>
                <a:lnTo>
                  <a:pt x="65517" y="207518"/>
                </a:lnTo>
                <a:lnTo>
                  <a:pt x="67490" y="210755"/>
                </a:lnTo>
                <a:lnTo>
                  <a:pt x="69683" y="216998"/>
                </a:lnTo>
                <a:lnTo>
                  <a:pt x="70918" y="221350"/>
                </a:lnTo>
                <a:lnTo>
                  <a:pt x="71091" y="220969"/>
                </a:lnTo>
                <a:lnTo>
                  <a:pt x="71283" y="217899"/>
                </a:lnTo>
                <a:lnTo>
                  <a:pt x="70342" y="215692"/>
                </a:lnTo>
                <a:lnTo>
                  <a:pt x="68723" y="213228"/>
                </a:lnTo>
                <a:lnTo>
                  <a:pt x="66651" y="210593"/>
                </a:lnTo>
                <a:lnTo>
                  <a:pt x="64278" y="206852"/>
                </a:lnTo>
                <a:lnTo>
                  <a:pt x="61704" y="202373"/>
                </a:lnTo>
                <a:lnTo>
                  <a:pt x="58995" y="197404"/>
                </a:lnTo>
                <a:lnTo>
                  <a:pt x="56197" y="191114"/>
                </a:lnTo>
                <a:lnTo>
                  <a:pt x="53340" y="183944"/>
                </a:lnTo>
                <a:lnTo>
                  <a:pt x="50443" y="176188"/>
                </a:lnTo>
                <a:lnTo>
                  <a:pt x="47519" y="169032"/>
                </a:lnTo>
                <a:lnTo>
                  <a:pt x="44578" y="162278"/>
                </a:lnTo>
                <a:lnTo>
                  <a:pt x="41625" y="155790"/>
                </a:lnTo>
                <a:lnTo>
                  <a:pt x="39656" y="149481"/>
                </a:lnTo>
                <a:lnTo>
                  <a:pt x="38343" y="143291"/>
                </a:lnTo>
                <a:lnTo>
                  <a:pt x="37469" y="137179"/>
                </a:lnTo>
                <a:lnTo>
                  <a:pt x="35893" y="132113"/>
                </a:lnTo>
                <a:lnTo>
                  <a:pt x="33851" y="127743"/>
                </a:lnTo>
                <a:lnTo>
                  <a:pt x="31497" y="123837"/>
                </a:lnTo>
                <a:lnTo>
                  <a:pt x="28935" y="117265"/>
                </a:lnTo>
                <a:lnTo>
                  <a:pt x="26236" y="108915"/>
                </a:lnTo>
                <a:lnTo>
                  <a:pt x="20590" y="90045"/>
                </a:lnTo>
                <a:lnTo>
                  <a:pt x="14773" y="71737"/>
                </a:lnTo>
                <a:lnTo>
                  <a:pt x="11833" y="64672"/>
                </a:lnTo>
                <a:lnTo>
                  <a:pt x="8881" y="58970"/>
                </a:lnTo>
                <a:lnTo>
                  <a:pt x="5921" y="54176"/>
                </a:lnTo>
                <a:lnTo>
                  <a:pt x="3947" y="48996"/>
                </a:lnTo>
                <a:lnTo>
                  <a:pt x="2632" y="43558"/>
                </a:lnTo>
                <a:lnTo>
                  <a:pt x="1754" y="37949"/>
                </a:lnTo>
                <a:lnTo>
                  <a:pt x="1170" y="32225"/>
                </a:lnTo>
                <a:lnTo>
                  <a:pt x="780" y="26424"/>
                </a:lnTo>
                <a:lnTo>
                  <a:pt x="520" y="20573"/>
                </a:lnTo>
                <a:lnTo>
                  <a:pt x="1339" y="15680"/>
                </a:lnTo>
                <a:lnTo>
                  <a:pt x="2877" y="11426"/>
                </a:lnTo>
                <a:lnTo>
                  <a:pt x="7734" y="2209"/>
                </a:lnTo>
                <a:lnTo>
                  <a:pt x="9125" y="1453"/>
                </a:lnTo>
                <a:lnTo>
                  <a:pt x="11044" y="949"/>
                </a:lnTo>
                <a:lnTo>
                  <a:pt x="13316" y="613"/>
                </a:lnTo>
                <a:lnTo>
                  <a:pt x="15822" y="389"/>
                </a:lnTo>
                <a:lnTo>
                  <a:pt x="18486" y="239"/>
                </a:lnTo>
                <a:lnTo>
                  <a:pt x="24091" y="73"/>
                </a:lnTo>
                <a:lnTo>
                  <a:pt x="29889" y="0"/>
                </a:lnTo>
                <a:lnTo>
                  <a:pt x="33817" y="972"/>
                </a:lnTo>
                <a:lnTo>
                  <a:pt x="38420" y="2613"/>
                </a:lnTo>
                <a:lnTo>
                  <a:pt x="43472" y="4699"/>
                </a:lnTo>
                <a:lnTo>
                  <a:pt x="47833" y="6089"/>
                </a:lnTo>
                <a:lnTo>
                  <a:pt x="51732" y="7016"/>
                </a:lnTo>
                <a:lnTo>
                  <a:pt x="55324" y="7634"/>
                </a:lnTo>
                <a:lnTo>
                  <a:pt x="58711" y="9039"/>
                </a:lnTo>
                <a:lnTo>
                  <a:pt x="61961" y="10967"/>
                </a:lnTo>
                <a:lnTo>
                  <a:pt x="65120" y="13245"/>
                </a:lnTo>
                <a:lnTo>
                  <a:pt x="69210" y="15755"/>
                </a:lnTo>
                <a:lnTo>
                  <a:pt x="73922" y="18421"/>
                </a:lnTo>
                <a:lnTo>
                  <a:pt x="79046" y="21190"/>
                </a:lnTo>
                <a:lnTo>
                  <a:pt x="84447" y="25022"/>
                </a:lnTo>
                <a:lnTo>
                  <a:pt x="90033" y="29559"/>
                </a:lnTo>
                <a:lnTo>
                  <a:pt x="100538" y="38902"/>
                </a:lnTo>
                <a:lnTo>
                  <a:pt x="108514" y="46360"/>
                </a:lnTo>
                <a:lnTo>
                  <a:pt x="111038" y="49739"/>
                </a:lnTo>
                <a:lnTo>
                  <a:pt x="113843" y="56139"/>
                </a:lnTo>
                <a:lnTo>
                  <a:pt x="115089" y="62290"/>
                </a:lnTo>
                <a:lnTo>
                  <a:pt x="115642" y="68331"/>
                </a:lnTo>
                <a:lnTo>
                  <a:pt x="115889" y="74323"/>
                </a:lnTo>
                <a:lnTo>
                  <a:pt x="114963" y="76318"/>
                </a:lnTo>
                <a:lnTo>
                  <a:pt x="113353" y="77648"/>
                </a:lnTo>
                <a:lnTo>
                  <a:pt x="111287" y="78535"/>
                </a:lnTo>
                <a:lnTo>
                  <a:pt x="108917" y="80118"/>
                </a:lnTo>
                <a:lnTo>
                  <a:pt x="106346" y="82166"/>
                </a:lnTo>
                <a:lnTo>
                  <a:pt x="103639" y="84523"/>
                </a:lnTo>
                <a:lnTo>
                  <a:pt x="100843" y="86094"/>
                </a:lnTo>
                <a:lnTo>
                  <a:pt x="97987" y="87142"/>
                </a:lnTo>
                <a:lnTo>
                  <a:pt x="95090" y="87841"/>
                </a:lnTo>
                <a:lnTo>
                  <a:pt x="92167" y="88306"/>
                </a:lnTo>
                <a:lnTo>
                  <a:pt x="89226" y="88616"/>
                </a:lnTo>
                <a:lnTo>
                  <a:pt x="86273" y="88824"/>
                </a:lnTo>
                <a:lnTo>
                  <a:pt x="82320" y="89954"/>
                </a:lnTo>
                <a:lnTo>
                  <a:pt x="77701" y="91699"/>
                </a:lnTo>
                <a:lnTo>
                  <a:pt x="72636" y="93855"/>
                </a:lnTo>
                <a:lnTo>
                  <a:pt x="68268" y="95292"/>
                </a:lnTo>
                <a:lnTo>
                  <a:pt x="64363" y="96251"/>
                </a:lnTo>
                <a:lnTo>
                  <a:pt x="44648" y="9816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903"/>
          <p:cNvSpPr/>
          <p:nvPr/>
        </p:nvSpPr>
        <p:spPr>
          <a:xfrm>
            <a:off x="6804421" y="4804171"/>
            <a:ext cx="446486" cy="142876"/>
          </a:xfrm>
          <a:custGeom>
            <a:avLst/>
            <a:gdLst/>
            <a:ahLst/>
            <a:cxnLst/>
            <a:rect l="0" t="0" r="0" b="0"/>
            <a:pathLst>
              <a:path w="446486" h="142876">
                <a:moveTo>
                  <a:pt x="446485" y="0"/>
                </a:moveTo>
                <a:lnTo>
                  <a:pt x="437004" y="4741"/>
                </a:lnTo>
                <a:lnTo>
                  <a:pt x="429704" y="7068"/>
                </a:lnTo>
                <a:lnTo>
                  <a:pt x="417369" y="8379"/>
                </a:lnTo>
                <a:lnTo>
                  <a:pt x="412191" y="8562"/>
                </a:lnTo>
                <a:lnTo>
                  <a:pt x="401147" y="11412"/>
                </a:lnTo>
                <a:lnTo>
                  <a:pt x="389624" y="14994"/>
                </a:lnTo>
                <a:lnTo>
                  <a:pt x="377887" y="16586"/>
                </a:lnTo>
                <a:lnTo>
                  <a:pt x="366057" y="19939"/>
                </a:lnTo>
                <a:lnTo>
                  <a:pt x="354184" y="23745"/>
                </a:lnTo>
                <a:lnTo>
                  <a:pt x="322456" y="28834"/>
                </a:lnTo>
                <a:lnTo>
                  <a:pt x="310221" y="31129"/>
                </a:lnTo>
                <a:lnTo>
                  <a:pt x="299088" y="33651"/>
                </a:lnTo>
                <a:lnTo>
                  <a:pt x="288689" y="36325"/>
                </a:lnTo>
                <a:lnTo>
                  <a:pt x="268205" y="41942"/>
                </a:lnTo>
                <a:lnTo>
                  <a:pt x="245872" y="47745"/>
                </a:lnTo>
                <a:lnTo>
                  <a:pt x="235352" y="50682"/>
                </a:lnTo>
                <a:lnTo>
                  <a:pt x="215726" y="56591"/>
                </a:lnTo>
                <a:lnTo>
                  <a:pt x="207317" y="59555"/>
                </a:lnTo>
                <a:lnTo>
                  <a:pt x="199728" y="62524"/>
                </a:lnTo>
                <a:lnTo>
                  <a:pt x="192683" y="65496"/>
                </a:lnTo>
                <a:lnTo>
                  <a:pt x="179565" y="68797"/>
                </a:lnTo>
                <a:lnTo>
                  <a:pt x="167119" y="71256"/>
                </a:lnTo>
                <a:lnTo>
                  <a:pt x="154973" y="75657"/>
                </a:lnTo>
                <a:lnTo>
                  <a:pt x="149948" y="78219"/>
                </a:lnTo>
                <a:lnTo>
                  <a:pt x="145606" y="80920"/>
                </a:lnTo>
                <a:lnTo>
                  <a:pt x="141720" y="83712"/>
                </a:lnTo>
                <a:lnTo>
                  <a:pt x="133175" y="87559"/>
                </a:lnTo>
                <a:lnTo>
                  <a:pt x="121526" y="92107"/>
                </a:lnTo>
                <a:lnTo>
                  <a:pt x="84625" y="105343"/>
                </a:lnTo>
                <a:lnTo>
                  <a:pt x="74276" y="108924"/>
                </a:lnTo>
                <a:lnTo>
                  <a:pt x="66385" y="111312"/>
                </a:lnTo>
                <a:lnTo>
                  <a:pt x="54971" y="113964"/>
                </a:lnTo>
                <a:lnTo>
                  <a:pt x="46591" y="117789"/>
                </a:lnTo>
                <a:lnTo>
                  <a:pt x="39559" y="121804"/>
                </a:lnTo>
                <a:lnTo>
                  <a:pt x="33126" y="123589"/>
                </a:lnTo>
                <a:lnTo>
                  <a:pt x="31014" y="125056"/>
                </a:lnTo>
                <a:lnTo>
                  <a:pt x="29606" y="127028"/>
                </a:lnTo>
                <a:lnTo>
                  <a:pt x="28667" y="129334"/>
                </a:lnTo>
                <a:lnTo>
                  <a:pt x="26057" y="130871"/>
                </a:lnTo>
                <a:lnTo>
                  <a:pt x="13895" y="134027"/>
                </a:lnTo>
                <a:lnTo>
                  <a:pt x="10256" y="135984"/>
                </a:lnTo>
                <a:lnTo>
                  <a:pt x="0" y="1428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904"/>
          <p:cNvSpPr/>
          <p:nvPr/>
        </p:nvSpPr>
        <p:spPr>
          <a:xfrm>
            <a:off x="6665677" y="4967190"/>
            <a:ext cx="76117" cy="171343"/>
          </a:xfrm>
          <a:custGeom>
            <a:avLst/>
            <a:gdLst/>
            <a:ahLst/>
            <a:cxnLst/>
            <a:rect l="0" t="0" r="0" b="0"/>
            <a:pathLst>
              <a:path w="76117" h="171343">
                <a:moveTo>
                  <a:pt x="31588" y="87013"/>
                </a:moveTo>
                <a:lnTo>
                  <a:pt x="36329" y="96494"/>
                </a:lnTo>
                <a:lnTo>
                  <a:pt x="38717" y="100278"/>
                </a:lnTo>
                <a:lnTo>
                  <a:pt x="41301" y="103794"/>
                </a:lnTo>
                <a:lnTo>
                  <a:pt x="44017" y="107130"/>
                </a:lnTo>
                <a:lnTo>
                  <a:pt x="46820" y="111338"/>
                </a:lnTo>
                <a:lnTo>
                  <a:pt x="49680" y="116128"/>
                </a:lnTo>
                <a:lnTo>
                  <a:pt x="52579" y="121305"/>
                </a:lnTo>
                <a:lnTo>
                  <a:pt x="54512" y="125750"/>
                </a:lnTo>
                <a:lnTo>
                  <a:pt x="55801" y="129705"/>
                </a:lnTo>
                <a:lnTo>
                  <a:pt x="56659" y="133334"/>
                </a:lnTo>
                <a:lnTo>
                  <a:pt x="58224" y="136744"/>
                </a:lnTo>
                <a:lnTo>
                  <a:pt x="60260" y="140011"/>
                </a:lnTo>
                <a:lnTo>
                  <a:pt x="62609" y="143181"/>
                </a:lnTo>
                <a:lnTo>
                  <a:pt x="64175" y="146286"/>
                </a:lnTo>
                <a:lnTo>
                  <a:pt x="65219" y="149349"/>
                </a:lnTo>
                <a:lnTo>
                  <a:pt x="65915" y="152383"/>
                </a:lnTo>
                <a:lnTo>
                  <a:pt x="67371" y="155398"/>
                </a:lnTo>
                <a:lnTo>
                  <a:pt x="69335" y="158399"/>
                </a:lnTo>
                <a:lnTo>
                  <a:pt x="71635" y="161393"/>
                </a:lnTo>
                <a:lnTo>
                  <a:pt x="73169" y="164380"/>
                </a:lnTo>
                <a:lnTo>
                  <a:pt x="74192" y="167365"/>
                </a:lnTo>
                <a:lnTo>
                  <a:pt x="74873" y="170346"/>
                </a:lnTo>
                <a:lnTo>
                  <a:pt x="75327" y="171342"/>
                </a:lnTo>
                <a:lnTo>
                  <a:pt x="75630" y="171013"/>
                </a:lnTo>
                <a:lnTo>
                  <a:pt x="76058" y="165811"/>
                </a:lnTo>
                <a:lnTo>
                  <a:pt x="76116" y="163357"/>
                </a:lnTo>
                <a:lnTo>
                  <a:pt x="75165" y="160729"/>
                </a:lnTo>
                <a:lnTo>
                  <a:pt x="73538" y="157985"/>
                </a:lnTo>
                <a:lnTo>
                  <a:pt x="71461" y="155164"/>
                </a:lnTo>
                <a:lnTo>
                  <a:pt x="69084" y="152290"/>
                </a:lnTo>
                <a:lnTo>
                  <a:pt x="66508" y="149382"/>
                </a:lnTo>
                <a:lnTo>
                  <a:pt x="63797" y="146452"/>
                </a:lnTo>
                <a:lnTo>
                  <a:pt x="59014" y="140530"/>
                </a:lnTo>
                <a:lnTo>
                  <a:pt x="45762" y="123366"/>
                </a:lnTo>
                <a:lnTo>
                  <a:pt x="41037" y="115217"/>
                </a:lnTo>
                <a:lnTo>
                  <a:pt x="37888" y="107800"/>
                </a:lnTo>
                <a:lnTo>
                  <a:pt x="35788" y="100870"/>
                </a:lnTo>
                <a:lnTo>
                  <a:pt x="33396" y="95259"/>
                </a:lnTo>
                <a:lnTo>
                  <a:pt x="30809" y="90526"/>
                </a:lnTo>
                <a:lnTo>
                  <a:pt x="28092" y="86378"/>
                </a:lnTo>
                <a:lnTo>
                  <a:pt x="25289" y="81629"/>
                </a:lnTo>
                <a:lnTo>
                  <a:pt x="22428" y="76478"/>
                </a:lnTo>
                <a:lnTo>
                  <a:pt x="16603" y="65464"/>
                </a:lnTo>
                <a:lnTo>
                  <a:pt x="10706" y="53953"/>
                </a:lnTo>
                <a:lnTo>
                  <a:pt x="8738" y="48106"/>
                </a:lnTo>
                <a:lnTo>
                  <a:pt x="7425" y="42223"/>
                </a:lnTo>
                <a:lnTo>
                  <a:pt x="6549" y="36317"/>
                </a:lnTo>
                <a:lnTo>
                  <a:pt x="4974" y="30396"/>
                </a:lnTo>
                <a:lnTo>
                  <a:pt x="2931" y="24463"/>
                </a:lnTo>
                <a:lnTo>
                  <a:pt x="578" y="18524"/>
                </a:lnTo>
                <a:lnTo>
                  <a:pt x="0" y="13572"/>
                </a:lnTo>
                <a:lnTo>
                  <a:pt x="608" y="9279"/>
                </a:lnTo>
                <a:lnTo>
                  <a:pt x="2005" y="5425"/>
                </a:lnTo>
                <a:lnTo>
                  <a:pt x="3929" y="2855"/>
                </a:lnTo>
                <a:lnTo>
                  <a:pt x="6203" y="1142"/>
                </a:lnTo>
                <a:lnTo>
                  <a:pt x="8712" y="0"/>
                </a:lnTo>
                <a:lnTo>
                  <a:pt x="10384" y="230"/>
                </a:lnTo>
                <a:lnTo>
                  <a:pt x="11499" y="1377"/>
                </a:lnTo>
                <a:lnTo>
                  <a:pt x="12242" y="3133"/>
                </a:lnTo>
                <a:lnTo>
                  <a:pt x="13730" y="4304"/>
                </a:lnTo>
                <a:lnTo>
                  <a:pt x="15714" y="5084"/>
                </a:lnTo>
                <a:lnTo>
                  <a:pt x="18029" y="5605"/>
                </a:lnTo>
                <a:lnTo>
                  <a:pt x="22549" y="7936"/>
                </a:lnTo>
                <a:lnTo>
                  <a:pt x="28539" y="11475"/>
                </a:lnTo>
                <a:lnTo>
                  <a:pt x="35508" y="15818"/>
                </a:lnTo>
                <a:lnTo>
                  <a:pt x="41146" y="19706"/>
                </a:lnTo>
                <a:lnTo>
                  <a:pt x="45898" y="23290"/>
                </a:lnTo>
                <a:lnTo>
                  <a:pt x="50058" y="26671"/>
                </a:lnTo>
                <a:lnTo>
                  <a:pt x="54815" y="30910"/>
                </a:lnTo>
                <a:lnTo>
                  <a:pt x="65393" y="40912"/>
                </a:lnTo>
                <a:lnTo>
                  <a:pt x="69008" y="45364"/>
                </a:lnTo>
                <a:lnTo>
                  <a:pt x="71417" y="49325"/>
                </a:lnTo>
                <a:lnTo>
                  <a:pt x="73024" y="52959"/>
                </a:lnTo>
                <a:lnTo>
                  <a:pt x="74095" y="56372"/>
                </a:lnTo>
                <a:lnTo>
                  <a:pt x="74809" y="59640"/>
                </a:lnTo>
                <a:lnTo>
                  <a:pt x="75954" y="67274"/>
                </a:lnTo>
                <a:lnTo>
                  <a:pt x="74064" y="69885"/>
                </a:lnTo>
                <a:lnTo>
                  <a:pt x="70820" y="73610"/>
                </a:lnTo>
                <a:lnTo>
                  <a:pt x="66673" y="78078"/>
                </a:lnTo>
                <a:lnTo>
                  <a:pt x="61923" y="82048"/>
                </a:lnTo>
                <a:lnTo>
                  <a:pt x="56772" y="85687"/>
                </a:lnTo>
                <a:lnTo>
                  <a:pt x="51354" y="89106"/>
                </a:lnTo>
                <a:lnTo>
                  <a:pt x="44765" y="91384"/>
                </a:lnTo>
                <a:lnTo>
                  <a:pt x="37396" y="92904"/>
                </a:lnTo>
                <a:lnTo>
                  <a:pt x="4799" y="9594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905"/>
          <p:cNvSpPr/>
          <p:nvPr/>
        </p:nvSpPr>
        <p:spPr>
          <a:xfrm>
            <a:off x="6786562" y="4948768"/>
            <a:ext cx="129791" cy="139389"/>
          </a:xfrm>
          <a:custGeom>
            <a:avLst/>
            <a:gdLst/>
            <a:ahLst/>
            <a:cxnLst/>
            <a:rect l="0" t="0" r="0" b="0"/>
            <a:pathLst>
              <a:path w="129791" h="139389">
                <a:moveTo>
                  <a:pt x="17859" y="60786"/>
                </a:moveTo>
                <a:lnTo>
                  <a:pt x="31162" y="87391"/>
                </a:lnTo>
                <a:lnTo>
                  <a:pt x="33673" y="91421"/>
                </a:lnTo>
                <a:lnTo>
                  <a:pt x="36340" y="95100"/>
                </a:lnTo>
                <a:lnTo>
                  <a:pt x="39109" y="98545"/>
                </a:lnTo>
                <a:lnTo>
                  <a:pt x="41948" y="101834"/>
                </a:lnTo>
                <a:lnTo>
                  <a:pt x="44833" y="105018"/>
                </a:lnTo>
                <a:lnTo>
                  <a:pt x="47748" y="108134"/>
                </a:lnTo>
                <a:lnTo>
                  <a:pt x="49691" y="111202"/>
                </a:lnTo>
                <a:lnTo>
                  <a:pt x="50987" y="114241"/>
                </a:lnTo>
                <a:lnTo>
                  <a:pt x="51850" y="117259"/>
                </a:lnTo>
                <a:lnTo>
                  <a:pt x="53418" y="120262"/>
                </a:lnTo>
                <a:lnTo>
                  <a:pt x="55456" y="123258"/>
                </a:lnTo>
                <a:lnTo>
                  <a:pt x="57807" y="126247"/>
                </a:lnTo>
                <a:lnTo>
                  <a:pt x="59374" y="129231"/>
                </a:lnTo>
                <a:lnTo>
                  <a:pt x="60419" y="132213"/>
                </a:lnTo>
                <a:lnTo>
                  <a:pt x="62095" y="139388"/>
                </a:lnTo>
                <a:lnTo>
                  <a:pt x="59679" y="135077"/>
                </a:lnTo>
                <a:lnTo>
                  <a:pt x="45303" y="106660"/>
                </a:lnTo>
                <a:lnTo>
                  <a:pt x="42108" y="98314"/>
                </a:lnTo>
                <a:lnTo>
                  <a:pt x="39978" y="90766"/>
                </a:lnTo>
                <a:lnTo>
                  <a:pt x="38558" y="83749"/>
                </a:lnTo>
                <a:lnTo>
                  <a:pt x="34335" y="65369"/>
                </a:lnTo>
                <a:lnTo>
                  <a:pt x="31820" y="54913"/>
                </a:lnTo>
                <a:lnTo>
                  <a:pt x="29151" y="45956"/>
                </a:lnTo>
                <a:lnTo>
                  <a:pt x="26379" y="38001"/>
                </a:lnTo>
                <a:lnTo>
                  <a:pt x="19542" y="20456"/>
                </a:lnTo>
                <a:lnTo>
                  <a:pt x="18982" y="18024"/>
                </a:lnTo>
                <a:lnTo>
                  <a:pt x="18607" y="15411"/>
                </a:lnTo>
                <a:lnTo>
                  <a:pt x="18358" y="12677"/>
                </a:lnTo>
                <a:lnTo>
                  <a:pt x="18192" y="9862"/>
                </a:lnTo>
                <a:lnTo>
                  <a:pt x="18007" y="4088"/>
                </a:lnTo>
                <a:lnTo>
                  <a:pt x="18950" y="2151"/>
                </a:lnTo>
                <a:lnTo>
                  <a:pt x="20571" y="861"/>
                </a:lnTo>
                <a:lnTo>
                  <a:pt x="22644" y="0"/>
                </a:lnTo>
                <a:lnTo>
                  <a:pt x="27994" y="418"/>
                </a:lnTo>
                <a:lnTo>
                  <a:pt x="35530" y="1689"/>
                </a:lnTo>
                <a:lnTo>
                  <a:pt x="44523" y="3529"/>
                </a:lnTo>
                <a:lnTo>
                  <a:pt x="51510" y="5747"/>
                </a:lnTo>
                <a:lnTo>
                  <a:pt x="57160" y="8219"/>
                </a:lnTo>
                <a:lnTo>
                  <a:pt x="61919" y="10859"/>
                </a:lnTo>
                <a:lnTo>
                  <a:pt x="66084" y="12618"/>
                </a:lnTo>
                <a:lnTo>
                  <a:pt x="69853" y="13791"/>
                </a:lnTo>
                <a:lnTo>
                  <a:pt x="73358" y="14574"/>
                </a:lnTo>
                <a:lnTo>
                  <a:pt x="76687" y="16087"/>
                </a:lnTo>
                <a:lnTo>
                  <a:pt x="79898" y="18088"/>
                </a:lnTo>
                <a:lnTo>
                  <a:pt x="83031" y="20415"/>
                </a:lnTo>
                <a:lnTo>
                  <a:pt x="87104" y="22957"/>
                </a:lnTo>
                <a:lnTo>
                  <a:pt x="91804" y="25645"/>
                </a:lnTo>
                <a:lnTo>
                  <a:pt x="96921" y="28429"/>
                </a:lnTo>
                <a:lnTo>
                  <a:pt x="101325" y="30285"/>
                </a:lnTo>
                <a:lnTo>
                  <a:pt x="105253" y="31523"/>
                </a:lnTo>
                <a:lnTo>
                  <a:pt x="108865" y="32347"/>
                </a:lnTo>
                <a:lnTo>
                  <a:pt x="112264" y="33890"/>
                </a:lnTo>
                <a:lnTo>
                  <a:pt x="115522" y="35910"/>
                </a:lnTo>
                <a:lnTo>
                  <a:pt x="118687" y="38249"/>
                </a:lnTo>
                <a:lnTo>
                  <a:pt x="120796" y="40800"/>
                </a:lnTo>
                <a:lnTo>
                  <a:pt x="122203" y="43493"/>
                </a:lnTo>
                <a:lnTo>
                  <a:pt x="123141" y="46281"/>
                </a:lnTo>
                <a:lnTo>
                  <a:pt x="124758" y="49132"/>
                </a:lnTo>
                <a:lnTo>
                  <a:pt x="126829" y="52024"/>
                </a:lnTo>
                <a:lnTo>
                  <a:pt x="129201" y="54945"/>
                </a:lnTo>
                <a:lnTo>
                  <a:pt x="129790" y="57884"/>
                </a:lnTo>
                <a:lnTo>
                  <a:pt x="129191" y="60836"/>
                </a:lnTo>
                <a:lnTo>
                  <a:pt x="125841" y="67962"/>
                </a:lnTo>
                <a:lnTo>
                  <a:pt x="122737" y="71582"/>
                </a:lnTo>
                <a:lnTo>
                  <a:pt x="120520" y="73937"/>
                </a:lnTo>
                <a:lnTo>
                  <a:pt x="118049" y="75506"/>
                </a:lnTo>
                <a:lnTo>
                  <a:pt x="115411" y="76553"/>
                </a:lnTo>
                <a:lnTo>
                  <a:pt x="108787" y="78232"/>
                </a:lnTo>
                <a:lnTo>
                  <a:pt x="93418" y="83263"/>
                </a:lnTo>
                <a:lnTo>
                  <a:pt x="85099" y="85693"/>
                </a:lnTo>
                <a:lnTo>
                  <a:pt x="65273" y="91038"/>
                </a:lnTo>
                <a:lnTo>
                  <a:pt x="57406" y="93853"/>
                </a:lnTo>
                <a:lnTo>
                  <a:pt x="51169" y="96721"/>
                </a:lnTo>
                <a:lnTo>
                  <a:pt x="46019" y="99626"/>
                </a:lnTo>
                <a:lnTo>
                  <a:pt x="40601" y="101562"/>
                </a:lnTo>
                <a:lnTo>
                  <a:pt x="35005" y="102853"/>
                </a:lnTo>
                <a:lnTo>
                  <a:pt x="29290" y="103713"/>
                </a:lnTo>
                <a:lnTo>
                  <a:pt x="23495" y="105279"/>
                </a:lnTo>
                <a:lnTo>
                  <a:pt x="17648" y="107316"/>
                </a:lnTo>
                <a:lnTo>
                  <a:pt x="0" y="11436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SMARTPenAnnotation906"/>
          <p:cNvSpPr/>
          <p:nvPr/>
        </p:nvSpPr>
        <p:spPr>
          <a:xfrm>
            <a:off x="7465218" y="4857750"/>
            <a:ext cx="98228" cy="187524"/>
          </a:xfrm>
          <a:custGeom>
            <a:avLst/>
            <a:gdLst/>
            <a:ahLst/>
            <a:cxnLst/>
            <a:rect l="0" t="0" r="0" b="0"/>
            <a:pathLst>
              <a:path w="98228" h="187524">
                <a:moveTo>
                  <a:pt x="0" y="0"/>
                </a:moveTo>
                <a:lnTo>
                  <a:pt x="0" y="20990"/>
                </a:lnTo>
                <a:lnTo>
                  <a:pt x="992" y="24907"/>
                </a:lnTo>
                <a:lnTo>
                  <a:pt x="2647" y="29504"/>
                </a:lnTo>
                <a:lnTo>
                  <a:pt x="4741" y="34551"/>
                </a:lnTo>
                <a:lnTo>
                  <a:pt x="6137" y="39901"/>
                </a:lnTo>
                <a:lnTo>
                  <a:pt x="7068" y="45453"/>
                </a:lnTo>
                <a:lnTo>
                  <a:pt x="7689" y="51137"/>
                </a:lnTo>
                <a:lnTo>
                  <a:pt x="11079" y="59888"/>
                </a:lnTo>
                <a:lnTo>
                  <a:pt x="16316" y="70683"/>
                </a:lnTo>
                <a:lnTo>
                  <a:pt x="22783" y="82841"/>
                </a:lnTo>
                <a:lnTo>
                  <a:pt x="28088" y="91938"/>
                </a:lnTo>
                <a:lnTo>
                  <a:pt x="32615" y="98995"/>
                </a:lnTo>
                <a:lnTo>
                  <a:pt x="36627" y="104692"/>
                </a:lnTo>
                <a:lnTo>
                  <a:pt x="40293" y="109482"/>
                </a:lnTo>
                <a:lnTo>
                  <a:pt x="43729" y="113668"/>
                </a:lnTo>
                <a:lnTo>
                  <a:pt x="47012" y="117450"/>
                </a:lnTo>
                <a:lnTo>
                  <a:pt x="50193" y="120964"/>
                </a:lnTo>
                <a:lnTo>
                  <a:pt x="56374" y="127514"/>
                </a:lnTo>
                <a:lnTo>
                  <a:pt x="59411" y="131642"/>
                </a:lnTo>
                <a:lnTo>
                  <a:pt x="62427" y="136378"/>
                </a:lnTo>
                <a:lnTo>
                  <a:pt x="65431" y="141520"/>
                </a:lnTo>
                <a:lnTo>
                  <a:pt x="74060" y="155171"/>
                </a:lnTo>
                <a:lnTo>
                  <a:pt x="79139" y="162979"/>
                </a:lnTo>
                <a:lnTo>
                  <a:pt x="83517" y="169176"/>
                </a:lnTo>
                <a:lnTo>
                  <a:pt x="87428" y="174300"/>
                </a:lnTo>
                <a:lnTo>
                  <a:pt x="98227" y="18752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4" name="SMARTPenAnnotation907"/>
          <p:cNvSpPr/>
          <p:nvPr/>
        </p:nvSpPr>
        <p:spPr>
          <a:xfrm>
            <a:off x="7393936" y="5063145"/>
            <a:ext cx="142721" cy="200911"/>
          </a:xfrm>
          <a:custGeom>
            <a:avLst/>
            <a:gdLst/>
            <a:ahLst/>
            <a:cxnLst/>
            <a:rect l="0" t="0" r="0" b="0"/>
            <a:pathLst>
              <a:path w="142721" h="200911">
                <a:moveTo>
                  <a:pt x="71282" y="17847"/>
                </a:moveTo>
                <a:lnTo>
                  <a:pt x="71282" y="5418"/>
                </a:lnTo>
                <a:lnTo>
                  <a:pt x="70290" y="3608"/>
                </a:lnTo>
                <a:lnTo>
                  <a:pt x="68637" y="2401"/>
                </a:lnTo>
                <a:lnTo>
                  <a:pt x="63594" y="464"/>
                </a:lnTo>
                <a:lnTo>
                  <a:pt x="61195" y="305"/>
                </a:lnTo>
                <a:lnTo>
                  <a:pt x="53240" y="128"/>
                </a:lnTo>
                <a:lnTo>
                  <a:pt x="32833" y="0"/>
                </a:lnTo>
                <a:lnTo>
                  <a:pt x="29774" y="988"/>
                </a:lnTo>
                <a:lnTo>
                  <a:pt x="26743" y="2639"/>
                </a:lnTo>
                <a:lnTo>
                  <a:pt x="23730" y="4732"/>
                </a:lnTo>
                <a:lnTo>
                  <a:pt x="20729" y="8111"/>
                </a:lnTo>
                <a:lnTo>
                  <a:pt x="17736" y="12349"/>
                </a:lnTo>
                <a:lnTo>
                  <a:pt x="14749" y="17158"/>
                </a:lnTo>
                <a:lnTo>
                  <a:pt x="11766" y="21356"/>
                </a:lnTo>
                <a:lnTo>
                  <a:pt x="8785" y="25147"/>
                </a:lnTo>
                <a:lnTo>
                  <a:pt x="5805" y="28667"/>
                </a:lnTo>
                <a:lnTo>
                  <a:pt x="3818" y="32006"/>
                </a:lnTo>
                <a:lnTo>
                  <a:pt x="2493" y="35223"/>
                </a:lnTo>
                <a:lnTo>
                  <a:pt x="1611" y="38361"/>
                </a:lnTo>
                <a:lnTo>
                  <a:pt x="1022" y="42437"/>
                </a:lnTo>
                <a:lnTo>
                  <a:pt x="629" y="47139"/>
                </a:lnTo>
                <a:lnTo>
                  <a:pt x="368" y="52257"/>
                </a:lnTo>
                <a:lnTo>
                  <a:pt x="77" y="68528"/>
                </a:lnTo>
                <a:lnTo>
                  <a:pt x="0" y="78424"/>
                </a:lnTo>
                <a:lnTo>
                  <a:pt x="940" y="87005"/>
                </a:lnTo>
                <a:lnTo>
                  <a:pt x="2559" y="94710"/>
                </a:lnTo>
                <a:lnTo>
                  <a:pt x="4631" y="101831"/>
                </a:lnTo>
                <a:lnTo>
                  <a:pt x="7005" y="108563"/>
                </a:lnTo>
                <a:lnTo>
                  <a:pt x="9579" y="115035"/>
                </a:lnTo>
                <a:lnTo>
                  <a:pt x="12287" y="121335"/>
                </a:lnTo>
                <a:lnTo>
                  <a:pt x="16077" y="127518"/>
                </a:lnTo>
                <a:lnTo>
                  <a:pt x="20588" y="133625"/>
                </a:lnTo>
                <a:lnTo>
                  <a:pt x="25580" y="139680"/>
                </a:lnTo>
                <a:lnTo>
                  <a:pt x="29900" y="144710"/>
                </a:lnTo>
                <a:lnTo>
                  <a:pt x="33773" y="149055"/>
                </a:lnTo>
                <a:lnTo>
                  <a:pt x="37346" y="152944"/>
                </a:lnTo>
                <a:lnTo>
                  <a:pt x="46609" y="162557"/>
                </a:lnTo>
                <a:lnTo>
                  <a:pt x="51856" y="167898"/>
                </a:lnTo>
                <a:lnTo>
                  <a:pt x="58332" y="173444"/>
                </a:lnTo>
                <a:lnTo>
                  <a:pt x="65625" y="179125"/>
                </a:lnTo>
                <a:lnTo>
                  <a:pt x="73464" y="184897"/>
                </a:lnTo>
                <a:lnTo>
                  <a:pt x="79683" y="188745"/>
                </a:lnTo>
                <a:lnTo>
                  <a:pt x="84819" y="191310"/>
                </a:lnTo>
                <a:lnTo>
                  <a:pt x="89237" y="193020"/>
                </a:lnTo>
                <a:lnTo>
                  <a:pt x="94166" y="195153"/>
                </a:lnTo>
                <a:lnTo>
                  <a:pt x="104934" y="200168"/>
                </a:lnTo>
                <a:lnTo>
                  <a:pt x="109592" y="200910"/>
                </a:lnTo>
                <a:lnTo>
                  <a:pt x="113690" y="200412"/>
                </a:lnTo>
                <a:lnTo>
                  <a:pt x="117413" y="199088"/>
                </a:lnTo>
                <a:lnTo>
                  <a:pt x="120888" y="198206"/>
                </a:lnTo>
                <a:lnTo>
                  <a:pt x="124197" y="197617"/>
                </a:lnTo>
                <a:lnTo>
                  <a:pt x="142720" y="19644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SMARTPenAnnotation908"/>
          <p:cNvSpPr/>
          <p:nvPr/>
        </p:nvSpPr>
        <p:spPr>
          <a:xfrm>
            <a:off x="7549399" y="5147285"/>
            <a:ext cx="76555" cy="121231"/>
          </a:xfrm>
          <a:custGeom>
            <a:avLst/>
            <a:gdLst/>
            <a:ahLst/>
            <a:cxnLst/>
            <a:rect l="0" t="0" r="0" b="0"/>
            <a:pathLst>
              <a:path w="76555" h="121231">
                <a:moveTo>
                  <a:pt x="58694" y="5144"/>
                </a:moveTo>
                <a:lnTo>
                  <a:pt x="53954" y="5144"/>
                </a:lnTo>
                <a:lnTo>
                  <a:pt x="52557" y="4152"/>
                </a:lnTo>
                <a:lnTo>
                  <a:pt x="51626" y="2499"/>
                </a:lnTo>
                <a:lnTo>
                  <a:pt x="51006" y="404"/>
                </a:lnTo>
                <a:lnTo>
                  <a:pt x="49600" y="0"/>
                </a:lnTo>
                <a:lnTo>
                  <a:pt x="47671" y="722"/>
                </a:lnTo>
                <a:lnTo>
                  <a:pt x="45392" y="2196"/>
                </a:lnTo>
                <a:lnTo>
                  <a:pt x="42881" y="3179"/>
                </a:lnTo>
                <a:lnTo>
                  <a:pt x="40215" y="3834"/>
                </a:lnTo>
                <a:lnTo>
                  <a:pt x="37445" y="4271"/>
                </a:lnTo>
                <a:lnTo>
                  <a:pt x="34606" y="4562"/>
                </a:lnTo>
                <a:lnTo>
                  <a:pt x="31721" y="4756"/>
                </a:lnTo>
                <a:lnTo>
                  <a:pt x="28806" y="4885"/>
                </a:lnTo>
                <a:lnTo>
                  <a:pt x="26863" y="5964"/>
                </a:lnTo>
                <a:lnTo>
                  <a:pt x="25567" y="7675"/>
                </a:lnTo>
                <a:lnTo>
                  <a:pt x="24703" y="9808"/>
                </a:lnTo>
                <a:lnTo>
                  <a:pt x="23135" y="11230"/>
                </a:lnTo>
                <a:lnTo>
                  <a:pt x="21097" y="12178"/>
                </a:lnTo>
                <a:lnTo>
                  <a:pt x="18747" y="12810"/>
                </a:lnTo>
                <a:lnTo>
                  <a:pt x="16188" y="15216"/>
                </a:lnTo>
                <a:lnTo>
                  <a:pt x="13489" y="18804"/>
                </a:lnTo>
                <a:lnTo>
                  <a:pt x="6770" y="29340"/>
                </a:lnTo>
                <a:lnTo>
                  <a:pt x="6218" y="31196"/>
                </a:lnTo>
                <a:lnTo>
                  <a:pt x="5852" y="33427"/>
                </a:lnTo>
                <a:lnTo>
                  <a:pt x="5606" y="35905"/>
                </a:lnTo>
                <a:lnTo>
                  <a:pt x="5442" y="39542"/>
                </a:lnTo>
                <a:lnTo>
                  <a:pt x="5262" y="48875"/>
                </a:lnTo>
                <a:lnTo>
                  <a:pt x="4221" y="53149"/>
                </a:lnTo>
                <a:lnTo>
                  <a:pt x="2535" y="56992"/>
                </a:lnTo>
                <a:lnTo>
                  <a:pt x="419" y="60545"/>
                </a:lnTo>
                <a:lnTo>
                  <a:pt x="0" y="62914"/>
                </a:lnTo>
                <a:lnTo>
                  <a:pt x="713" y="64494"/>
                </a:lnTo>
                <a:lnTo>
                  <a:pt x="2181" y="65546"/>
                </a:lnTo>
                <a:lnTo>
                  <a:pt x="3160" y="67240"/>
                </a:lnTo>
                <a:lnTo>
                  <a:pt x="3812" y="69362"/>
                </a:lnTo>
                <a:lnTo>
                  <a:pt x="4246" y="71768"/>
                </a:lnTo>
                <a:lnTo>
                  <a:pt x="4536" y="74365"/>
                </a:lnTo>
                <a:lnTo>
                  <a:pt x="4729" y="77089"/>
                </a:lnTo>
                <a:lnTo>
                  <a:pt x="4858" y="79896"/>
                </a:lnTo>
                <a:lnTo>
                  <a:pt x="5936" y="82760"/>
                </a:lnTo>
                <a:lnTo>
                  <a:pt x="7648" y="85662"/>
                </a:lnTo>
                <a:lnTo>
                  <a:pt x="9780" y="88588"/>
                </a:lnTo>
                <a:lnTo>
                  <a:pt x="12194" y="91531"/>
                </a:lnTo>
                <a:lnTo>
                  <a:pt x="14796" y="94486"/>
                </a:lnTo>
                <a:lnTo>
                  <a:pt x="20332" y="100414"/>
                </a:lnTo>
                <a:lnTo>
                  <a:pt x="26100" y="106356"/>
                </a:lnTo>
                <a:lnTo>
                  <a:pt x="29028" y="108338"/>
                </a:lnTo>
                <a:lnTo>
                  <a:pt x="31971" y="109659"/>
                </a:lnTo>
                <a:lnTo>
                  <a:pt x="34926" y="110539"/>
                </a:lnTo>
                <a:lnTo>
                  <a:pt x="37888" y="112118"/>
                </a:lnTo>
                <a:lnTo>
                  <a:pt x="40854" y="114164"/>
                </a:lnTo>
                <a:lnTo>
                  <a:pt x="43825" y="116520"/>
                </a:lnTo>
                <a:lnTo>
                  <a:pt x="46797" y="118090"/>
                </a:lnTo>
                <a:lnTo>
                  <a:pt x="49771" y="119137"/>
                </a:lnTo>
                <a:lnTo>
                  <a:pt x="76554" y="12123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6" name="SMARTPenAnnotation909"/>
          <p:cNvSpPr/>
          <p:nvPr/>
        </p:nvSpPr>
        <p:spPr>
          <a:xfrm>
            <a:off x="7617542" y="5153670"/>
            <a:ext cx="79826" cy="69752"/>
          </a:xfrm>
          <a:custGeom>
            <a:avLst/>
            <a:gdLst/>
            <a:ahLst/>
            <a:cxnLst/>
            <a:rect l="0" t="0" r="0" b="0"/>
            <a:pathLst>
              <a:path w="79826" h="69752">
                <a:moveTo>
                  <a:pt x="35200" y="7689"/>
                </a:moveTo>
                <a:lnTo>
                  <a:pt x="30460" y="2949"/>
                </a:lnTo>
                <a:lnTo>
                  <a:pt x="28071" y="1552"/>
                </a:lnTo>
                <a:lnTo>
                  <a:pt x="25486" y="621"/>
                </a:lnTo>
                <a:lnTo>
                  <a:pt x="22771" y="0"/>
                </a:lnTo>
                <a:lnTo>
                  <a:pt x="19968" y="579"/>
                </a:lnTo>
                <a:lnTo>
                  <a:pt x="17108" y="1957"/>
                </a:lnTo>
                <a:lnTo>
                  <a:pt x="14209" y="3868"/>
                </a:lnTo>
                <a:lnTo>
                  <a:pt x="11284" y="6134"/>
                </a:lnTo>
                <a:lnTo>
                  <a:pt x="8342" y="8636"/>
                </a:lnTo>
                <a:lnTo>
                  <a:pt x="5388" y="11298"/>
                </a:lnTo>
                <a:lnTo>
                  <a:pt x="3419" y="14063"/>
                </a:lnTo>
                <a:lnTo>
                  <a:pt x="2106" y="16899"/>
                </a:lnTo>
                <a:lnTo>
                  <a:pt x="1231" y="19782"/>
                </a:lnTo>
                <a:lnTo>
                  <a:pt x="648" y="22696"/>
                </a:lnTo>
                <a:lnTo>
                  <a:pt x="258" y="25632"/>
                </a:lnTo>
                <a:lnTo>
                  <a:pt x="0" y="28580"/>
                </a:lnTo>
                <a:lnTo>
                  <a:pt x="819" y="31539"/>
                </a:lnTo>
                <a:lnTo>
                  <a:pt x="2358" y="34502"/>
                </a:lnTo>
                <a:lnTo>
                  <a:pt x="4375" y="37471"/>
                </a:lnTo>
                <a:lnTo>
                  <a:pt x="7704" y="41434"/>
                </a:lnTo>
                <a:lnTo>
                  <a:pt x="11909" y="46061"/>
                </a:lnTo>
                <a:lnTo>
                  <a:pt x="16696" y="51130"/>
                </a:lnTo>
                <a:lnTo>
                  <a:pt x="20880" y="54508"/>
                </a:lnTo>
                <a:lnTo>
                  <a:pt x="24661" y="56762"/>
                </a:lnTo>
                <a:lnTo>
                  <a:pt x="28174" y="58263"/>
                </a:lnTo>
                <a:lnTo>
                  <a:pt x="31508" y="60257"/>
                </a:lnTo>
                <a:lnTo>
                  <a:pt x="34723" y="62578"/>
                </a:lnTo>
                <a:lnTo>
                  <a:pt x="37858" y="65118"/>
                </a:lnTo>
                <a:lnTo>
                  <a:pt x="40941" y="66810"/>
                </a:lnTo>
                <a:lnTo>
                  <a:pt x="43988" y="67939"/>
                </a:lnTo>
                <a:lnTo>
                  <a:pt x="47012" y="68692"/>
                </a:lnTo>
                <a:lnTo>
                  <a:pt x="50020" y="69193"/>
                </a:lnTo>
                <a:lnTo>
                  <a:pt x="53018" y="69528"/>
                </a:lnTo>
                <a:lnTo>
                  <a:pt x="56008" y="69751"/>
                </a:lnTo>
                <a:lnTo>
                  <a:pt x="59986" y="68907"/>
                </a:lnTo>
                <a:lnTo>
                  <a:pt x="64623" y="67353"/>
                </a:lnTo>
                <a:lnTo>
                  <a:pt x="69698" y="65324"/>
                </a:lnTo>
                <a:lnTo>
                  <a:pt x="73081" y="62979"/>
                </a:lnTo>
                <a:lnTo>
                  <a:pt x="75337" y="60424"/>
                </a:lnTo>
                <a:lnTo>
                  <a:pt x="78957" y="53935"/>
                </a:lnTo>
                <a:lnTo>
                  <a:pt x="79254" y="52410"/>
                </a:lnTo>
                <a:lnTo>
                  <a:pt x="79453" y="50401"/>
                </a:lnTo>
                <a:lnTo>
                  <a:pt x="79585" y="48070"/>
                </a:lnTo>
                <a:lnTo>
                  <a:pt x="79731" y="42834"/>
                </a:lnTo>
                <a:lnTo>
                  <a:pt x="79825" y="31388"/>
                </a:lnTo>
                <a:lnTo>
                  <a:pt x="78840" y="29441"/>
                </a:lnTo>
                <a:lnTo>
                  <a:pt x="77192" y="28144"/>
                </a:lnTo>
                <a:lnTo>
                  <a:pt x="61989" y="166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7" name="SMARTPenAnnotation910"/>
          <p:cNvSpPr/>
          <p:nvPr/>
        </p:nvSpPr>
        <p:spPr>
          <a:xfrm>
            <a:off x="7768828" y="4714893"/>
            <a:ext cx="446485" cy="61087"/>
          </a:xfrm>
          <a:custGeom>
            <a:avLst/>
            <a:gdLst/>
            <a:ahLst/>
            <a:cxnLst/>
            <a:rect l="0" t="0" r="0" b="0"/>
            <a:pathLst>
              <a:path w="446485" h="61087">
                <a:moveTo>
                  <a:pt x="0" y="17841"/>
                </a:moveTo>
                <a:lnTo>
                  <a:pt x="15376" y="2464"/>
                </a:lnTo>
                <a:lnTo>
                  <a:pt x="17196" y="1637"/>
                </a:lnTo>
                <a:lnTo>
                  <a:pt x="21864" y="717"/>
                </a:lnTo>
                <a:lnTo>
                  <a:pt x="32945" y="127"/>
                </a:lnTo>
                <a:lnTo>
                  <a:pt x="47334" y="11"/>
                </a:lnTo>
                <a:lnTo>
                  <a:pt x="52392" y="0"/>
                </a:lnTo>
                <a:lnTo>
                  <a:pt x="56756" y="986"/>
                </a:lnTo>
                <a:lnTo>
                  <a:pt x="60658" y="2636"/>
                </a:lnTo>
                <a:lnTo>
                  <a:pt x="64251" y="4728"/>
                </a:lnTo>
                <a:lnTo>
                  <a:pt x="67638" y="7114"/>
                </a:lnTo>
                <a:lnTo>
                  <a:pt x="70889" y="9698"/>
                </a:lnTo>
                <a:lnTo>
                  <a:pt x="74049" y="12412"/>
                </a:lnTo>
                <a:lnTo>
                  <a:pt x="78139" y="14221"/>
                </a:lnTo>
                <a:lnTo>
                  <a:pt x="82850" y="15428"/>
                </a:lnTo>
                <a:lnTo>
                  <a:pt x="87976" y="16232"/>
                </a:lnTo>
                <a:lnTo>
                  <a:pt x="98338" y="18753"/>
                </a:lnTo>
                <a:lnTo>
                  <a:pt x="128372" y="26845"/>
                </a:lnTo>
                <a:lnTo>
                  <a:pt x="154289" y="34411"/>
                </a:lnTo>
                <a:lnTo>
                  <a:pt x="165367" y="37817"/>
                </a:lnTo>
                <a:lnTo>
                  <a:pt x="177713" y="41080"/>
                </a:lnTo>
                <a:lnTo>
                  <a:pt x="204661" y="47352"/>
                </a:lnTo>
                <a:lnTo>
                  <a:pt x="216807" y="49421"/>
                </a:lnTo>
                <a:lnTo>
                  <a:pt x="227882" y="50801"/>
                </a:lnTo>
                <a:lnTo>
                  <a:pt x="238242" y="51720"/>
                </a:lnTo>
                <a:lnTo>
                  <a:pt x="250109" y="53326"/>
                </a:lnTo>
                <a:lnTo>
                  <a:pt x="262981" y="55388"/>
                </a:lnTo>
                <a:lnTo>
                  <a:pt x="276524" y="57755"/>
                </a:lnTo>
                <a:lnTo>
                  <a:pt x="288529" y="59333"/>
                </a:lnTo>
                <a:lnTo>
                  <a:pt x="299508" y="60386"/>
                </a:lnTo>
                <a:lnTo>
                  <a:pt x="309805" y="61086"/>
                </a:lnTo>
                <a:lnTo>
                  <a:pt x="322623" y="60562"/>
                </a:lnTo>
                <a:lnTo>
                  <a:pt x="337121" y="59220"/>
                </a:lnTo>
                <a:lnTo>
                  <a:pt x="352739" y="57333"/>
                </a:lnTo>
                <a:lnTo>
                  <a:pt x="365135" y="56075"/>
                </a:lnTo>
                <a:lnTo>
                  <a:pt x="375385" y="55237"/>
                </a:lnTo>
                <a:lnTo>
                  <a:pt x="384202" y="54678"/>
                </a:lnTo>
                <a:lnTo>
                  <a:pt x="399290" y="54056"/>
                </a:lnTo>
                <a:lnTo>
                  <a:pt x="406092" y="53891"/>
                </a:lnTo>
                <a:lnTo>
                  <a:pt x="411618" y="52788"/>
                </a:lnTo>
                <a:lnTo>
                  <a:pt x="416295" y="51061"/>
                </a:lnTo>
                <a:lnTo>
                  <a:pt x="420405" y="48918"/>
                </a:lnTo>
                <a:lnTo>
                  <a:pt x="424137" y="47489"/>
                </a:lnTo>
                <a:lnTo>
                  <a:pt x="430930" y="45900"/>
                </a:lnTo>
                <a:lnTo>
                  <a:pt x="437256" y="45195"/>
                </a:lnTo>
                <a:lnTo>
                  <a:pt x="446484" y="4463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SMARTPenAnnotation911"/>
          <p:cNvSpPr/>
          <p:nvPr/>
        </p:nvSpPr>
        <p:spPr>
          <a:xfrm>
            <a:off x="8259960" y="4920257"/>
            <a:ext cx="98179" cy="244400"/>
          </a:xfrm>
          <a:custGeom>
            <a:avLst/>
            <a:gdLst/>
            <a:ahLst/>
            <a:cxnLst/>
            <a:rect l="0" t="0" r="0" b="0"/>
            <a:pathLst>
              <a:path w="98179" h="244400">
                <a:moveTo>
                  <a:pt x="0" y="0"/>
                </a:moveTo>
                <a:lnTo>
                  <a:pt x="4741" y="14222"/>
                </a:lnTo>
                <a:lnTo>
                  <a:pt x="6137" y="19403"/>
                </a:lnTo>
                <a:lnTo>
                  <a:pt x="7068" y="23850"/>
                </a:lnTo>
                <a:lnTo>
                  <a:pt x="8103" y="31436"/>
                </a:lnTo>
                <a:lnTo>
                  <a:pt x="8563" y="38115"/>
                </a:lnTo>
                <a:lnTo>
                  <a:pt x="9677" y="42277"/>
                </a:lnTo>
                <a:lnTo>
                  <a:pt x="11413" y="47037"/>
                </a:lnTo>
                <a:lnTo>
                  <a:pt x="13562" y="52194"/>
                </a:lnTo>
                <a:lnTo>
                  <a:pt x="14995" y="57617"/>
                </a:lnTo>
                <a:lnTo>
                  <a:pt x="15950" y="63215"/>
                </a:lnTo>
                <a:lnTo>
                  <a:pt x="16587" y="68933"/>
                </a:lnTo>
                <a:lnTo>
                  <a:pt x="18003" y="74729"/>
                </a:lnTo>
                <a:lnTo>
                  <a:pt x="19940" y="80577"/>
                </a:lnTo>
                <a:lnTo>
                  <a:pt x="22223" y="86460"/>
                </a:lnTo>
                <a:lnTo>
                  <a:pt x="24738" y="92367"/>
                </a:lnTo>
                <a:lnTo>
                  <a:pt x="53039" y="155235"/>
                </a:lnTo>
                <a:lnTo>
                  <a:pt x="60164" y="169966"/>
                </a:lnTo>
                <a:lnTo>
                  <a:pt x="65906" y="180780"/>
                </a:lnTo>
                <a:lnTo>
                  <a:pt x="70726" y="188981"/>
                </a:lnTo>
                <a:lnTo>
                  <a:pt x="74932" y="197425"/>
                </a:lnTo>
                <a:lnTo>
                  <a:pt x="78729" y="206031"/>
                </a:lnTo>
                <a:lnTo>
                  <a:pt x="82252" y="214745"/>
                </a:lnTo>
                <a:lnTo>
                  <a:pt x="85593" y="221546"/>
                </a:lnTo>
                <a:lnTo>
                  <a:pt x="88812" y="227072"/>
                </a:lnTo>
                <a:lnTo>
                  <a:pt x="91951" y="231749"/>
                </a:lnTo>
                <a:lnTo>
                  <a:pt x="94042" y="235859"/>
                </a:lnTo>
                <a:lnTo>
                  <a:pt x="96367" y="243071"/>
                </a:lnTo>
                <a:lnTo>
                  <a:pt x="96987" y="244399"/>
                </a:lnTo>
                <a:lnTo>
                  <a:pt x="97401" y="244292"/>
                </a:lnTo>
                <a:lnTo>
                  <a:pt x="97676" y="243228"/>
                </a:lnTo>
                <a:lnTo>
                  <a:pt x="97982" y="236755"/>
                </a:lnTo>
                <a:lnTo>
                  <a:pt x="98154" y="219309"/>
                </a:lnTo>
                <a:lnTo>
                  <a:pt x="98178" y="211691"/>
                </a:lnTo>
                <a:lnTo>
                  <a:pt x="97202" y="204627"/>
                </a:lnTo>
                <a:lnTo>
                  <a:pt x="95560" y="197934"/>
                </a:lnTo>
                <a:lnTo>
                  <a:pt x="93472" y="191487"/>
                </a:lnTo>
                <a:lnTo>
                  <a:pt x="91088" y="185205"/>
                </a:lnTo>
                <a:lnTo>
                  <a:pt x="88507" y="179033"/>
                </a:lnTo>
                <a:lnTo>
                  <a:pt x="85794" y="172934"/>
                </a:lnTo>
                <a:lnTo>
                  <a:pt x="80134" y="160865"/>
                </a:lnTo>
                <a:lnTo>
                  <a:pt x="77234" y="154869"/>
                </a:lnTo>
                <a:lnTo>
                  <a:pt x="75303" y="149878"/>
                </a:lnTo>
                <a:lnTo>
                  <a:pt x="74015" y="145560"/>
                </a:lnTo>
                <a:lnTo>
                  <a:pt x="71438" y="13394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9" name="SMARTPenAnnotation912"/>
          <p:cNvSpPr/>
          <p:nvPr/>
        </p:nvSpPr>
        <p:spPr>
          <a:xfrm>
            <a:off x="8233648" y="4818638"/>
            <a:ext cx="76896" cy="127813"/>
          </a:xfrm>
          <a:custGeom>
            <a:avLst/>
            <a:gdLst/>
            <a:ahLst/>
            <a:cxnLst/>
            <a:rect l="0" t="0" r="0" b="0"/>
            <a:pathLst>
              <a:path w="76896" h="127813">
                <a:moveTo>
                  <a:pt x="17383" y="74830"/>
                </a:moveTo>
                <a:lnTo>
                  <a:pt x="17383" y="65349"/>
                </a:lnTo>
                <a:lnTo>
                  <a:pt x="16391" y="60572"/>
                </a:lnTo>
                <a:lnTo>
                  <a:pt x="14737" y="55403"/>
                </a:lnTo>
                <a:lnTo>
                  <a:pt x="12642" y="49973"/>
                </a:lnTo>
                <a:lnTo>
                  <a:pt x="7669" y="36001"/>
                </a:lnTo>
                <a:lnTo>
                  <a:pt x="4954" y="28109"/>
                </a:lnTo>
                <a:lnTo>
                  <a:pt x="3144" y="21854"/>
                </a:lnTo>
                <a:lnTo>
                  <a:pt x="1937" y="16692"/>
                </a:lnTo>
                <a:lnTo>
                  <a:pt x="1133" y="12260"/>
                </a:lnTo>
                <a:lnTo>
                  <a:pt x="596" y="8311"/>
                </a:lnTo>
                <a:lnTo>
                  <a:pt x="238" y="4688"/>
                </a:lnTo>
                <a:lnTo>
                  <a:pt x="0" y="1280"/>
                </a:lnTo>
                <a:lnTo>
                  <a:pt x="833" y="0"/>
                </a:lnTo>
                <a:lnTo>
                  <a:pt x="2381" y="138"/>
                </a:lnTo>
                <a:lnTo>
                  <a:pt x="4405" y="1224"/>
                </a:lnTo>
                <a:lnTo>
                  <a:pt x="5754" y="2939"/>
                </a:lnTo>
                <a:lnTo>
                  <a:pt x="6654" y="5075"/>
                </a:lnTo>
                <a:lnTo>
                  <a:pt x="7253" y="7490"/>
                </a:lnTo>
                <a:lnTo>
                  <a:pt x="8645" y="10093"/>
                </a:lnTo>
                <a:lnTo>
                  <a:pt x="10566" y="12820"/>
                </a:lnTo>
                <a:lnTo>
                  <a:pt x="12838" y="15631"/>
                </a:lnTo>
                <a:lnTo>
                  <a:pt x="15346" y="18497"/>
                </a:lnTo>
                <a:lnTo>
                  <a:pt x="18009" y="21400"/>
                </a:lnTo>
                <a:lnTo>
                  <a:pt x="20776" y="24327"/>
                </a:lnTo>
                <a:lnTo>
                  <a:pt x="23614" y="28263"/>
                </a:lnTo>
                <a:lnTo>
                  <a:pt x="26498" y="32872"/>
                </a:lnTo>
                <a:lnTo>
                  <a:pt x="29412" y="37928"/>
                </a:lnTo>
                <a:lnTo>
                  <a:pt x="32348" y="42291"/>
                </a:lnTo>
                <a:lnTo>
                  <a:pt x="35297" y="46192"/>
                </a:lnTo>
                <a:lnTo>
                  <a:pt x="38256" y="49785"/>
                </a:lnTo>
                <a:lnTo>
                  <a:pt x="41220" y="53173"/>
                </a:lnTo>
                <a:lnTo>
                  <a:pt x="44188" y="56423"/>
                </a:lnTo>
                <a:lnTo>
                  <a:pt x="47160" y="59582"/>
                </a:lnTo>
                <a:lnTo>
                  <a:pt x="50132" y="63672"/>
                </a:lnTo>
                <a:lnTo>
                  <a:pt x="53106" y="68384"/>
                </a:lnTo>
                <a:lnTo>
                  <a:pt x="56081" y="73509"/>
                </a:lnTo>
                <a:lnTo>
                  <a:pt x="64678" y="87142"/>
                </a:lnTo>
                <a:lnTo>
                  <a:pt x="69749" y="94944"/>
                </a:lnTo>
                <a:lnTo>
                  <a:pt x="73130" y="101138"/>
                </a:lnTo>
                <a:lnTo>
                  <a:pt x="75383" y="106259"/>
                </a:lnTo>
                <a:lnTo>
                  <a:pt x="76886" y="110666"/>
                </a:lnTo>
                <a:lnTo>
                  <a:pt x="76895" y="114596"/>
                </a:lnTo>
                <a:lnTo>
                  <a:pt x="75909" y="118208"/>
                </a:lnTo>
                <a:lnTo>
                  <a:pt x="74260" y="121608"/>
                </a:lnTo>
                <a:lnTo>
                  <a:pt x="72168" y="123875"/>
                </a:lnTo>
                <a:lnTo>
                  <a:pt x="69781" y="125386"/>
                </a:lnTo>
                <a:lnTo>
                  <a:pt x="67198" y="126393"/>
                </a:lnTo>
                <a:lnTo>
                  <a:pt x="64484" y="127065"/>
                </a:lnTo>
                <a:lnTo>
                  <a:pt x="61682" y="127513"/>
                </a:lnTo>
                <a:lnTo>
                  <a:pt x="58821" y="127812"/>
                </a:lnTo>
                <a:lnTo>
                  <a:pt x="54931" y="127019"/>
                </a:lnTo>
                <a:lnTo>
                  <a:pt x="50352" y="125497"/>
                </a:lnTo>
                <a:lnTo>
                  <a:pt x="35242" y="11947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0" name="SMARTPenAnnotation913"/>
          <p:cNvSpPr/>
          <p:nvPr/>
        </p:nvSpPr>
        <p:spPr>
          <a:xfrm>
            <a:off x="8313597" y="4784025"/>
            <a:ext cx="71257" cy="296062"/>
          </a:xfrm>
          <a:custGeom>
            <a:avLst/>
            <a:gdLst/>
            <a:ahLst/>
            <a:cxnLst/>
            <a:rect l="0" t="0" r="0" b="0"/>
            <a:pathLst>
              <a:path w="71257" h="296062">
                <a:moveTo>
                  <a:pt x="8871" y="91584"/>
                </a:moveTo>
                <a:lnTo>
                  <a:pt x="18352" y="86844"/>
                </a:lnTo>
                <a:lnTo>
                  <a:pt x="21145" y="86439"/>
                </a:lnTo>
                <a:lnTo>
                  <a:pt x="23007" y="87162"/>
                </a:lnTo>
                <a:lnTo>
                  <a:pt x="24248" y="88636"/>
                </a:lnTo>
                <a:lnTo>
                  <a:pt x="25076" y="90611"/>
                </a:lnTo>
                <a:lnTo>
                  <a:pt x="26240" y="98131"/>
                </a:lnTo>
                <a:lnTo>
                  <a:pt x="26586" y="106642"/>
                </a:lnTo>
                <a:lnTo>
                  <a:pt x="26702" y="121053"/>
                </a:lnTo>
                <a:lnTo>
                  <a:pt x="26724" y="147456"/>
                </a:lnTo>
                <a:lnTo>
                  <a:pt x="27719" y="156613"/>
                </a:lnTo>
                <a:lnTo>
                  <a:pt x="29374" y="166687"/>
                </a:lnTo>
                <a:lnTo>
                  <a:pt x="31470" y="177371"/>
                </a:lnTo>
                <a:lnTo>
                  <a:pt x="32867" y="187471"/>
                </a:lnTo>
                <a:lnTo>
                  <a:pt x="33798" y="197180"/>
                </a:lnTo>
                <a:lnTo>
                  <a:pt x="34419" y="206630"/>
                </a:lnTo>
                <a:lnTo>
                  <a:pt x="35825" y="214914"/>
                </a:lnTo>
                <a:lnTo>
                  <a:pt x="37754" y="222422"/>
                </a:lnTo>
                <a:lnTo>
                  <a:pt x="40033" y="229410"/>
                </a:lnTo>
                <a:lnTo>
                  <a:pt x="42544" y="236054"/>
                </a:lnTo>
                <a:lnTo>
                  <a:pt x="45211" y="242468"/>
                </a:lnTo>
                <a:lnTo>
                  <a:pt x="47980" y="248728"/>
                </a:lnTo>
                <a:lnTo>
                  <a:pt x="49827" y="253893"/>
                </a:lnTo>
                <a:lnTo>
                  <a:pt x="51879" y="262278"/>
                </a:lnTo>
                <a:lnTo>
                  <a:pt x="53418" y="265903"/>
                </a:lnTo>
                <a:lnTo>
                  <a:pt x="55436" y="269313"/>
                </a:lnTo>
                <a:lnTo>
                  <a:pt x="57774" y="272578"/>
                </a:lnTo>
                <a:lnTo>
                  <a:pt x="59333" y="276738"/>
                </a:lnTo>
                <a:lnTo>
                  <a:pt x="60372" y="281497"/>
                </a:lnTo>
                <a:lnTo>
                  <a:pt x="61064" y="286654"/>
                </a:lnTo>
                <a:lnTo>
                  <a:pt x="62518" y="290091"/>
                </a:lnTo>
                <a:lnTo>
                  <a:pt x="64479" y="292383"/>
                </a:lnTo>
                <a:lnTo>
                  <a:pt x="66779" y="293911"/>
                </a:lnTo>
                <a:lnTo>
                  <a:pt x="67320" y="294929"/>
                </a:lnTo>
                <a:lnTo>
                  <a:pt x="66689" y="295609"/>
                </a:lnTo>
                <a:lnTo>
                  <a:pt x="65276" y="296061"/>
                </a:lnTo>
                <a:lnTo>
                  <a:pt x="64334" y="294379"/>
                </a:lnTo>
                <a:lnTo>
                  <a:pt x="63287" y="287218"/>
                </a:lnTo>
                <a:lnTo>
                  <a:pt x="62821" y="280066"/>
                </a:lnTo>
                <a:lnTo>
                  <a:pt x="62697" y="276770"/>
                </a:lnTo>
                <a:lnTo>
                  <a:pt x="61622" y="272588"/>
                </a:lnTo>
                <a:lnTo>
                  <a:pt x="59914" y="267816"/>
                </a:lnTo>
                <a:lnTo>
                  <a:pt x="57782" y="262650"/>
                </a:lnTo>
                <a:lnTo>
                  <a:pt x="55369" y="257222"/>
                </a:lnTo>
                <a:lnTo>
                  <a:pt x="50042" y="245899"/>
                </a:lnTo>
                <a:lnTo>
                  <a:pt x="48225" y="240101"/>
                </a:lnTo>
                <a:lnTo>
                  <a:pt x="47014" y="234252"/>
                </a:lnTo>
                <a:lnTo>
                  <a:pt x="46205" y="228368"/>
                </a:lnTo>
                <a:lnTo>
                  <a:pt x="43682" y="216507"/>
                </a:lnTo>
                <a:lnTo>
                  <a:pt x="35587" y="182163"/>
                </a:lnTo>
                <a:lnTo>
                  <a:pt x="30651" y="164869"/>
                </a:lnTo>
                <a:lnTo>
                  <a:pt x="25376" y="148378"/>
                </a:lnTo>
                <a:lnTo>
                  <a:pt x="19874" y="132422"/>
                </a:lnTo>
                <a:lnTo>
                  <a:pt x="15215" y="116826"/>
                </a:lnTo>
                <a:lnTo>
                  <a:pt x="11115" y="101466"/>
                </a:lnTo>
                <a:lnTo>
                  <a:pt x="7391" y="86266"/>
                </a:lnTo>
                <a:lnTo>
                  <a:pt x="4909" y="75140"/>
                </a:lnTo>
                <a:lnTo>
                  <a:pt x="3252" y="66731"/>
                </a:lnTo>
                <a:lnTo>
                  <a:pt x="2149" y="60132"/>
                </a:lnTo>
                <a:lnTo>
                  <a:pt x="1413" y="53749"/>
                </a:lnTo>
                <a:lnTo>
                  <a:pt x="923" y="47509"/>
                </a:lnTo>
                <a:lnTo>
                  <a:pt x="596" y="41365"/>
                </a:lnTo>
                <a:lnTo>
                  <a:pt x="232" y="26600"/>
                </a:lnTo>
                <a:lnTo>
                  <a:pt x="0" y="2349"/>
                </a:lnTo>
                <a:lnTo>
                  <a:pt x="973" y="344"/>
                </a:lnTo>
                <a:lnTo>
                  <a:pt x="2613" y="0"/>
                </a:lnTo>
                <a:lnTo>
                  <a:pt x="4699" y="762"/>
                </a:lnTo>
                <a:lnTo>
                  <a:pt x="7082" y="1270"/>
                </a:lnTo>
                <a:lnTo>
                  <a:pt x="9663" y="1610"/>
                </a:lnTo>
                <a:lnTo>
                  <a:pt x="12376" y="1835"/>
                </a:lnTo>
                <a:lnTo>
                  <a:pt x="15176" y="2978"/>
                </a:lnTo>
                <a:lnTo>
                  <a:pt x="18036" y="4732"/>
                </a:lnTo>
                <a:lnTo>
                  <a:pt x="20934" y="6894"/>
                </a:lnTo>
                <a:lnTo>
                  <a:pt x="24850" y="10319"/>
                </a:lnTo>
                <a:lnTo>
                  <a:pt x="29446" y="14587"/>
                </a:lnTo>
                <a:lnTo>
                  <a:pt x="46340" y="30955"/>
                </a:lnTo>
                <a:lnTo>
                  <a:pt x="49725" y="35289"/>
                </a:lnTo>
                <a:lnTo>
                  <a:pt x="52974" y="40163"/>
                </a:lnTo>
                <a:lnTo>
                  <a:pt x="56133" y="45398"/>
                </a:lnTo>
                <a:lnTo>
                  <a:pt x="58238" y="49879"/>
                </a:lnTo>
                <a:lnTo>
                  <a:pt x="59642" y="53859"/>
                </a:lnTo>
                <a:lnTo>
                  <a:pt x="60578" y="57504"/>
                </a:lnTo>
                <a:lnTo>
                  <a:pt x="62194" y="61919"/>
                </a:lnTo>
                <a:lnTo>
                  <a:pt x="64264" y="66846"/>
                </a:lnTo>
                <a:lnTo>
                  <a:pt x="66635" y="72116"/>
                </a:lnTo>
                <a:lnTo>
                  <a:pt x="68216" y="76621"/>
                </a:lnTo>
                <a:lnTo>
                  <a:pt x="69974" y="84272"/>
                </a:lnTo>
                <a:lnTo>
                  <a:pt x="70754" y="90980"/>
                </a:lnTo>
                <a:lnTo>
                  <a:pt x="71101" y="97268"/>
                </a:lnTo>
                <a:lnTo>
                  <a:pt x="71256" y="103371"/>
                </a:lnTo>
                <a:lnTo>
                  <a:pt x="70305" y="105395"/>
                </a:lnTo>
                <a:lnTo>
                  <a:pt x="68678" y="106744"/>
                </a:lnTo>
                <a:lnTo>
                  <a:pt x="66603" y="107644"/>
                </a:lnTo>
                <a:lnTo>
                  <a:pt x="59004" y="111289"/>
                </a:lnTo>
                <a:lnTo>
                  <a:pt x="54199" y="113651"/>
                </a:lnTo>
                <a:lnTo>
                  <a:pt x="49011" y="115225"/>
                </a:lnTo>
                <a:lnTo>
                  <a:pt x="43569" y="116274"/>
                </a:lnTo>
                <a:lnTo>
                  <a:pt x="37956" y="116974"/>
                </a:lnTo>
                <a:lnTo>
                  <a:pt x="33222" y="117440"/>
                </a:lnTo>
                <a:lnTo>
                  <a:pt x="29074" y="117751"/>
                </a:lnTo>
                <a:lnTo>
                  <a:pt x="8871" y="11837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SMARTPenAnnotation914"/>
          <p:cNvSpPr/>
          <p:nvPr/>
        </p:nvSpPr>
        <p:spPr>
          <a:xfrm>
            <a:off x="2831404" y="4241634"/>
            <a:ext cx="2713932" cy="767846"/>
          </a:xfrm>
          <a:custGeom>
            <a:avLst/>
            <a:gdLst/>
            <a:ahLst/>
            <a:cxnLst/>
            <a:rect l="0" t="0" r="0" b="0"/>
            <a:pathLst>
              <a:path w="2713932" h="767846">
                <a:moveTo>
                  <a:pt x="2713931" y="169631"/>
                </a:moveTo>
                <a:lnTo>
                  <a:pt x="2681385" y="157202"/>
                </a:lnTo>
                <a:lnTo>
                  <a:pt x="2653176" y="139820"/>
                </a:lnTo>
                <a:lnTo>
                  <a:pt x="2641950" y="136538"/>
                </a:lnTo>
                <a:lnTo>
                  <a:pt x="2613834" y="129690"/>
                </a:lnTo>
                <a:lnTo>
                  <a:pt x="2548737" y="108821"/>
                </a:lnTo>
                <a:lnTo>
                  <a:pt x="2472144" y="89413"/>
                </a:lnTo>
                <a:lnTo>
                  <a:pt x="2401332" y="74063"/>
                </a:lnTo>
                <a:lnTo>
                  <a:pt x="2368302" y="69547"/>
                </a:lnTo>
                <a:lnTo>
                  <a:pt x="2290891" y="50460"/>
                </a:lnTo>
                <a:lnTo>
                  <a:pt x="2231729" y="41607"/>
                </a:lnTo>
                <a:lnTo>
                  <a:pt x="2161945" y="35671"/>
                </a:lnTo>
                <a:lnTo>
                  <a:pt x="2087604" y="29726"/>
                </a:lnTo>
                <a:lnTo>
                  <a:pt x="2018479" y="21793"/>
                </a:lnTo>
                <a:lnTo>
                  <a:pt x="1943648" y="19002"/>
                </a:lnTo>
                <a:lnTo>
                  <a:pt x="1869881" y="17183"/>
                </a:lnTo>
                <a:lnTo>
                  <a:pt x="1793657" y="10828"/>
                </a:lnTo>
                <a:lnTo>
                  <a:pt x="1713043" y="9278"/>
                </a:lnTo>
                <a:lnTo>
                  <a:pt x="1641191" y="1879"/>
                </a:lnTo>
                <a:lnTo>
                  <a:pt x="1560330" y="534"/>
                </a:lnTo>
                <a:lnTo>
                  <a:pt x="1342263" y="0"/>
                </a:lnTo>
                <a:lnTo>
                  <a:pt x="1270864" y="2628"/>
                </a:lnTo>
                <a:lnTo>
                  <a:pt x="1199443" y="6110"/>
                </a:lnTo>
                <a:lnTo>
                  <a:pt x="882159" y="16477"/>
                </a:lnTo>
                <a:lnTo>
                  <a:pt x="815305" y="22167"/>
                </a:lnTo>
                <a:lnTo>
                  <a:pt x="732772" y="28798"/>
                </a:lnTo>
                <a:lnTo>
                  <a:pt x="629589" y="43806"/>
                </a:lnTo>
                <a:lnTo>
                  <a:pt x="565513" y="57154"/>
                </a:lnTo>
                <a:lnTo>
                  <a:pt x="409342" y="96147"/>
                </a:lnTo>
                <a:lnTo>
                  <a:pt x="340513" y="118092"/>
                </a:lnTo>
                <a:lnTo>
                  <a:pt x="288810" y="138706"/>
                </a:lnTo>
                <a:lnTo>
                  <a:pt x="238874" y="162122"/>
                </a:lnTo>
                <a:lnTo>
                  <a:pt x="200597" y="183171"/>
                </a:lnTo>
                <a:lnTo>
                  <a:pt x="170404" y="201975"/>
                </a:lnTo>
                <a:lnTo>
                  <a:pt x="147347" y="220115"/>
                </a:lnTo>
                <a:lnTo>
                  <a:pt x="123207" y="238057"/>
                </a:lnTo>
                <a:lnTo>
                  <a:pt x="103321" y="255274"/>
                </a:lnTo>
                <a:lnTo>
                  <a:pt x="82246" y="276156"/>
                </a:lnTo>
                <a:lnTo>
                  <a:pt x="62958" y="298665"/>
                </a:lnTo>
                <a:lnTo>
                  <a:pt x="47109" y="319253"/>
                </a:lnTo>
                <a:lnTo>
                  <a:pt x="33451" y="340309"/>
                </a:lnTo>
                <a:lnTo>
                  <a:pt x="27030" y="352870"/>
                </a:lnTo>
                <a:lnTo>
                  <a:pt x="20765" y="366205"/>
                </a:lnTo>
                <a:lnTo>
                  <a:pt x="15597" y="382039"/>
                </a:lnTo>
                <a:lnTo>
                  <a:pt x="11159" y="399541"/>
                </a:lnTo>
                <a:lnTo>
                  <a:pt x="7208" y="418155"/>
                </a:lnTo>
                <a:lnTo>
                  <a:pt x="4574" y="432548"/>
                </a:lnTo>
                <a:lnTo>
                  <a:pt x="1648" y="453832"/>
                </a:lnTo>
                <a:lnTo>
                  <a:pt x="0" y="476971"/>
                </a:lnTo>
                <a:lnTo>
                  <a:pt x="2261" y="490112"/>
                </a:lnTo>
                <a:lnTo>
                  <a:pt x="9111" y="513958"/>
                </a:lnTo>
                <a:lnTo>
                  <a:pt x="14578" y="534002"/>
                </a:lnTo>
                <a:lnTo>
                  <a:pt x="20315" y="552831"/>
                </a:lnTo>
                <a:lnTo>
                  <a:pt x="29123" y="575426"/>
                </a:lnTo>
                <a:lnTo>
                  <a:pt x="33075" y="581052"/>
                </a:lnTo>
                <a:lnTo>
                  <a:pt x="53675" y="599855"/>
                </a:lnTo>
                <a:lnTo>
                  <a:pt x="76853" y="622384"/>
                </a:lnTo>
                <a:lnTo>
                  <a:pt x="106483" y="644808"/>
                </a:lnTo>
                <a:lnTo>
                  <a:pt x="124328" y="658682"/>
                </a:lnTo>
                <a:lnTo>
                  <a:pt x="161217" y="681509"/>
                </a:lnTo>
                <a:lnTo>
                  <a:pt x="222618" y="705233"/>
                </a:lnTo>
                <a:lnTo>
                  <a:pt x="294981" y="728225"/>
                </a:lnTo>
                <a:lnTo>
                  <a:pt x="378726" y="739735"/>
                </a:lnTo>
                <a:lnTo>
                  <a:pt x="458249" y="748015"/>
                </a:lnTo>
                <a:lnTo>
                  <a:pt x="529170" y="754397"/>
                </a:lnTo>
                <a:lnTo>
                  <a:pt x="606824" y="758385"/>
                </a:lnTo>
                <a:lnTo>
                  <a:pt x="736736" y="758955"/>
                </a:lnTo>
                <a:lnTo>
                  <a:pt x="810766" y="752846"/>
                </a:lnTo>
                <a:lnTo>
                  <a:pt x="893091" y="751299"/>
                </a:lnTo>
                <a:lnTo>
                  <a:pt x="974317" y="745687"/>
                </a:lnTo>
                <a:lnTo>
                  <a:pt x="1054370" y="742031"/>
                </a:lnTo>
                <a:lnTo>
                  <a:pt x="1594020" y="741131"/>
                </a:lnTo>
                <a:lnTo>
                  <a:pt x="1676289" y="748820"/>
                </a:lnTo>
                <a:lnTo>
                  <a:pt x="1759771" y="757641"/>
                </a:lnTo>
                <a:lnTo>
                  <a:pt x="2061261" y="767069"/>
                </a:lnTo>
                <a:lnTo>
                  <a:pt x="2147008" y="767845"/>
                </a:lnTo>
                <a:lnTo>
                  <a:pt x="2213564" y="766922"/>
                </a:lnTo>
                <a:lnTo>
                  <a:pt x="2274920" y="755560"/>
                </a:lnTo>
                <a:lnTo>
                  <a:pt x="2353465" y="735902"/>
                </a:lnTo>
                <a:lnTo>
                  <a:pt x="2400961" y="720391"/>
                </a:lnTo>
                <a:lnTo>
                  <a:pt x="2416414" y="711738"/>
                </a:lnTo>
                <a:lnTo>
                  <a:pt x="2430889" y="702271"/>
                </a:lnTo>
                <a:lnTo>
                  <a:pt x="2454781" y="690370"/>
                </a:lnTo>
                <a:lnTo>
                  <a:pt x="2487296" y="668069"/>
                </a:lnTo>
                <a:lnTo>
                  <a:pt x="2511443" y="647949"/>
                </a:lnTo>
                <a:lnTo>
                  <a:pt x="2535321" y="624866"/>
                </a:lnTo>
                <a:lnTo>
                  <a:pt x="2592385" y="567986"/>
                </a:lnTo>
                <a:lnTo>
                  <a:pt x="2605671" y="552060"/>
                </a:lnTo>
                <a:lnTo>
                  <a:pt x="2617199" y="535061"/>
                </a:lnTo>
                <a:lnTo>
                  <a:pt x="2625629" y="517583"/>
                </a:lnTo>
                <a:lnTo>
                  <a:pt x="2645263" y="488247"/>
                </a:lnTo>
                <a:lnTo>
                  <a:pt x="2657426" y="463466"/>
                </a:lnTo>
                <a:lnTo>
                  <a:pt x="2667651" y="446076"/>
                </a:lnTo>
                <a:lnTo>
                  <a:pt x="2678811" y="423133"/>
                </a:lnTo>
                <a:lnTo>
                  <a:pt x="2684564" y="410070"/>
                </a:lnTo>
                <a:lnTo>
                  <a:pt x="2693604" y="387618"/>
                </a:lnTo>
                <a:lnTo>
                  <a:pt x="2699936" y="367717"/>
                </a:lnTo>
                <a:lnTo>
                  <a:pt x="2702750" y="348951"/>
                </a:lnTo>
                <a:lnTo>
                  <a:pt x="2704001" y="330688"/>
                </a:lnTo>
                <a:lnTo>
                  <a:pt x="2704557" y="312650"/>
                </a:lnTo>
                <a:lnTo>
                  <a:pt x="2704944" y="267877"/>
                </a:lnTo>
                <a:lnTo>
                  <a:pt x="2702330" y="250007"/>
                </a:lnTo>
                <a:lnTo>
                  <a:pt x="2696072" y="22320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" name="SMARTPenAnnotation915"/>
          <p:cNvSpPr/>
          <p:nvPr/>
        </p:nvSpPr>
        <p:spPr>
          <a:xfrm>
            <a:off x="6616898" y="5147285"/>
            <a:ext cx="145436" cy="121231"/>
          </a:xfrm>
          <a:custGeom>
            <a:avLst/>
            <a:gdLst/>
            <a:ahLst/>
            <a:cxnLst/>
            <a:rect l="0" t="0" r="0" b="0"/>
            <a:pathLst>
              <a:path w="145436" h="121231">
                <a:moveTo>
                  <a:pt x="133945" y="5144"/>
                </a:moveTo>
                <a:lnTo>
                  <a:pt x="143427" y="404"/>
                </a:lnTo>
                <a:lnTo>
                  <a:pt x="145227" y="0"/>
                </a:lnTo>
                <a:lnTo>
                  <a:pt x="145435" y="722"/>
                </a:lnTo>
                <a:lnTo>
                  <a:pt x="143380" y="4271"/>
                </a:lnTo>
                <a:lnTo>
                  <a:pt x="140454" y="7402"/>
                </a:lnTo>
                <a:lnTo>
                  <a:pt x="112988" y="35030"/>
                </a:lnTo>
                <a:lnTo>
                  <a:pt x="109059" y="37967"/>
                </a:lnTo>
                <a:lnTo>
                  <a:pt x="104456" y="40916"/>
                </a:lnTo>
                <a:lnTo>
                  <a:pt x="99403" y="43875"/>
                </a:lnTo>
                <a:lnTo>
                  <a:pt x="95042" y="46840"/>
                </a:lnTo>
                <a:lnTo>
                  <a:pt x="91142" y="49809"/>
                </a:lnTo>
                <a:lnTo>
                  <a:pt x="87551" y="52780"/>
                </a:lnTo>
                <a:lnTo>
                  <a:pt x="83172" y="54761"/>
                </a:lnTo>
                <a:lnTo>
                  <a:pt x="78268" y="56081"/>
                </a:lnTo>
                <a:lnTo>
                  <a:pt x="73015" y="56962"/>
                </a:lnTo>
                <a:lnTo>
                  <a:pt x="68521" y="58541"/>
                </a:lnTo>
                <a:lnTo>
                  <a:pt x="64532" y="60586"/>
                </a:lnTo>
                <a:lnTo>
                  <a:pt x="60881" y="62941"/>
                </a:lnTo>
                <a:lnTo>
                  <a:pt x="57455" y="65504"/>
                </a:lnTo>
                <a:lnTo>
                  <a:pt x="54178" y="68204"/>
                </a:lnTo>
                <a:lnTo>
                  <a:pt x="51001" y="70997"/>
                </a:lnTo>
                <a:lnTo>
                  <a:pt x="46899" y="73850"/>
                </a:lnTo>
                <a:lnTo>
                  <a:pt x="42180" y="76745"/>
                </a:lnTo>
                <a:lnTo>
                  <a:pt x="37050" y="79668"/>
                </a:lnTo>
                <a:lnTo>
                  <a:pt x="32637" y="82608"/>
                </a:lnTo>
                <a:lnTo>
                  <a:pt x="28704" y="85560"/>
                </a:lnTo>
                <a:lnTo>
                  <a:pt x="25089" y="88520"/>
                </a:lnTo>
                <a:lnTo>
                  <a:pt x="21687" y="92478"/>
                </a:lnTo>
                <a:lnTo>
                  <a:pt x="18427" y="97101"/>
                </a:lnTo>
                <a:lnTo>
                  <a:pt x="0" y="12123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" name="SMARTPenAnnotation916"/>
          <p:cNvSpPr/>
          <p:nvPr/>
        </p:nvSpPr>
        <p:spPr>
          <a:xfrm>
            <a:off x="6643687" y="5295606"/>
            <a:ext cx="115236" cy="229090"/>
          </a:xfrm>
          <a:custGeom>
            <a:avLst/>
            <a:gdLst/>
            <a:ahLst/>
            <a:cxnLst/>
            <a:rect l="0" t="0" r="0" b="0"/>
            <a:pathLst>
              <a:path w="115236" h="229090">
                <a:moveTo>
                  <a:pt x="26789" y="88995"/>
                </a:moveTo>
                <a:lnTo>
                  <a:pt x="31530" y="98476"/>
                </a:lnTo>
                <a:lnTo>
                  <a:pt x="32926" y="102261"/>
                </a:lnTo>
                <a:lnTo>
                  <a:pt x="34478" y="109112"/>
                </a:lnTo>
                <a:lnTo>
                  <a:pt x="36876" y="114313"/>
                </a:lnTo>
                <a:lnTo>
                  <a:pt x="40459" y="120756"/>
                </a:lnTo>
                <a:lnTo>
                  <a:pt x="44832" y="128029"/>
                </a:lnTo>
                <a:lnTo>
                  <a:pt x="48740" y="134861"/>
                </a:lnTo>
                <a:lnTo>
                  <a:pt x="55727" y="147745"/>
                </a:lnTo>
                <a:lnTo>
                  <a:pt x="58980" y="152966"/>
                </a:lnTo>
                <a:lnTo>
                  <a:pt x="62140" y="157439"/>
                </a:lnTo>
                <a:lnTo>
                  <a:pt x="65239" y="161414"/>
                </a:lnTo>
                <a:lnTo>
                  <a:pt x="71274" y="171009"/>
                </a:lnTo>
                <a:lnTo>
                  <a:pt x="88563" y="200191"/>
                </a:lnTo>
                <a:lnTo>
                  <a:pt x="95753" y="210750"/>
                </a:lnTo>
                <a:lnTo>
                  <a:pt x="101538" y="217790"/>
                </a:lnTo>
                <a:lnTo>
                  <a:pt x="113212" y="229089"/>
                </a:lnTo>
                <a:lnTo>
                  <a:pt x="114171" y="229024"/>
                </a:lnTo>
                <a:lnTo>
                  <a:pt x="114809" y="227989"/>
                </a:lnTo>
                <a:lnTo>
                  <a:pt x="115235" y="226305"/>
                </a:lnTo>
                <a:lnTo>
                  <a:pt x="113534" y="223199"/>
                </a:lnTo>
                <a:lnTo>
                  <a:pt x="110416" y="219144"/>
                </a:lnTo>
                <a:lnTo>
                  <a:pt x="106353" y="214456"/>
                </a:lnTo>
                <a:lnTo>
                  <a:pt x="103644" y="209347"/>
                </a:lnTo>
                <a:lnTo>
                  <a:pt x="101839" y="203957"/>
                </a:lnTo>
                <a:lnTo>
                  <a:pt x="100634" y="198378"/>
                </a:lnTo>
                <a:lnTo>
                  <a:pt x="98840" y="192675"/>
                </a:lnTo>
                <a:lnTo>
                  <a:pt x="96651" y="186889"/>
                </a:lnTo>
                <a:lnTo>
                  <a:pt x="94200" y="181046"/>
                </a:lnTo>
                <a:lnTo>
                  <a:pt x="91573" y="175167"/>
                </a:lnTo>
                <a:lnTo>
                  <a:pt x="86009" y="163344"/>
                </a:lnTo>
                <a:lnTo>
                  <a:pt x="81152" y="155427"/>
                </a:lnTo>
                <a:lnTo>
                  <a:pt x="74937" y="146182"/>
                </a:lnTo>
                <a:lnTo>
                  <a:pt x="67818" y="136049"/>
                </a:lnTo>
                <a:lnTo>
                  <a:pt x="62079" y="127310"/>
                </a:lnTo>
                <a:lnTo>
                  <a:pt x="57261" y="119499"/>
                </a:lnTo>
                <a:lnTo>
                  <a:pt x="53057" y="112308"/>
                </a:lnTo>
                <a:lnTo>
                  <a:pt x="49262" y="103545"/>
                </a:lnTo>
                <a:lnTo>
                  <a:pt x="45740" y="93734"/>
                </a:lnTo>
                <a:lnTo>
                  <a:pt x="42400" y="83225"/>
                </a:lnTo>
                <a:lnTo>
                  <a:pt x="38188" y="72250"/>
                </a:lnTo>
                <a:lnTo>
                  <a:pt x="33396" y="60965"/>
                </a:lnTo>
                <a:lnTo>
                  <a:pt x="28218" y="49472"/>
                </a:lnTo>
                <a:lnTo>
                  <a:pt x="23772" y="40818"/>
                </a:lnTo>
                <a:lnTo>
                  <a:pt x="19817" y="34057"/>
                </a:lnTo>
                <a:lnTo>
                  <a:pt x="16188" y="28557"/>
                </a:lnTo>
                <a:lnTo>
                  <a:pt x="13768" y="22906"/>
                </a:lnTo>
                <a:lnTo>
                  <a:pt x="12156" y="17155"/>
                </a:lnTo>
                <a:lnTo>
                  <a:pt x="9567" y="3146"/>
                </a:lnTo>
                <a:lnTo>
                  <a:pt x="11339" y="1997"/>
                </a:lnTo>
                <a:lnTo>
                  <a:pt x="14505" y="1231"/>
                </a:lnTo>
                <a:lnTo>
                  <a:pt x="18600" y="719"/>
                </a:lnTo>
                <a:lnTo>
                  <a:pt x="22321" y="380"/>
                </a:lnTo>
                <a:lnTo>
                  <a:pt x="25795" y="152"/>
                </a:lnTo>
                <a:lnTo>
                  <a:pt x="29103" y="0"/>
                </a:lnTo>
                <a:lnTo>
                  <a:pt x="33293" y="892"/>
                </a:lnTo>
                <a:lnTo>
                  <a:pt x="38070" y="2478"/>
                </a:lnTo>
                <a:lnTo>
                  <a:pt x="43239" y="4528"/>
                </a:lnTo>
                <a:lnTo>
                  <a:pt x="48670" y="6887"/>
                </a:lnTo>
                <a:lnTo>
                  <a:pt x="59996" y="12154"/>
                </a:lnTo>
                <a:lnTo>
                  <a:pt x="66787" y="15939"/>
                </a:lnTo>
                <a:lnTo>
                  <a:pt x="74289" y="20448"/>
                </a:lnTo>
                <a:lnTo>
                  <a:pt x="82269" y="25438"/>
                </a:lnTo>
                <a:lnTo>
                  <a:pt x="87588" y="29756"/>
                </a:lnTo>
                <a:lnTo>
                  <a:pt x="91134" y="33628"/>
                </a:lnTo>
                <a:lnTo>
                  <a:pt x="93498" y="37200"/>
                </a:lnTo>
                <a:lnTo>
                  <a:pt x="94082" y="40574"/>
                </a:lnTo>
                <a:lnTo>
                  <a:pt x="93480" y="43816"/>
                </a:lnTo>
                <a:lnTo>
                  <a:pt x="90163" y="50064"/>
                </a:lnTo>
                <a:lnTo>
                  <a:pt x="87890" y="53119"/>
                </a:lnTo>
                <a:lnTo>
                  <a:pt x="85382" y="56148"/>
                </a:lnTo>
                <a:lnTo>
                  <a:pt x="81727" y="58167"/>
                </a:lnTo>
                <a:lnTo>
                  <a:pt x="77305" y="59514"/>
                </a:lnTo>
                <a:lnTo>
                  <a:pt x="72373" y="60411"/>
                </a:lnTo>
                <a:lnTo>
                  <a:pt x="66108" y="61010"/>
                </a:lnTo>
                <a:lnTo>
                  <a:pt x="58955" y="61409"/>
                </a:lnTo>
                <a:lnTo>
                  <a:pt x="44062" y="61852"/>
                </a:lnTo>
                <a:lnTo>
                  <a:pt x="0" y="6220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" name="SMARTPenAnnotation917"/>
          <p:cNvSpPr/>
          <p:nvPr/>
        </p:nvSpPr>
        <p:spPr>
          <a:xfrm>
            <a:off x="6911620" y="5750718"/>
            <a:ext cx="71350" cy="96907"/>
          </a:xfrm>
          <a:custGeom>
            <a:avLst/>
            <a:gdLst/>
            <a:ahLst/>
            <a:cxnLst/>
            <a:rect l="0" t="0" r="0" b="0"/>
            <a:pathLst>
              <a:path w="71350" h="96907">
                <a:moveTo>
                  <a:pt x="26747" y="0"/>
                </a:moveTo>
                <a:lnTo>
                  <a:pt x="26747" y="7689"/>
                </a:lnTo>
                <a:lnTo>
                  <a:pt x="25755" y="8102"/>
                </a:lnTo>
                <a:lnTo>
                  <a:pt x="24101" y="8378"/>
                </a:lnTo>
                <a:lnTo>
                  <a:pt x="19058" y="8821"/>
                </a:lnTo>
                <a:lnTo>
                  <a:pt x="17653" y="9849"/>
                </a:lnTo>
                <a:lnTo>
                  <a:pt x="15723" y="11527"/>
                </a:lnTo>
                <a:lnTo>
                  <a:pt x="13444" y="13639"/>
                </a:lnTo>
                <a:lnTo>
                  <a:pt x="5498" y="21349"/>
                </a:lnTo>
                <a:lnTo>
                  <a:pt x="3650" y="24155"/>
                </a:lnTo>
                <a:lnTo>
                  <a:pt x="2419" y="27018"/>
                </a:lnTo>
                <a:lnTo>
                  <a:pt x="1599" y="29918"/>
                </a:lnTo>
                <a:lnTo>
                  <a:pt x="1052" y="32844"/>
                </a:lnTo>
                <a:lnTo>
                  <a:pt x="687" y="35786"/>
                </a:lnTo>
                <a:lnTo>
                  <a:pt x="102" y="42898"/>
                </a:lnTo>
                <a:lnTo>
                  <a:pt x="0" y="53611"/>
                </a:lnTo>
                <a:lnTo>
                  <a:pt x="978" y="57569"/>
                </a:lnTo>
                <a:lnTo>
                  <a:pt x="2623" y="61200"/>
                </a:lnTo>
                <a:lnTo>
                  <a:pt x="4711" y="64613"/>
                </a:lnTo>
                <a:lnTo>
                  <a:pt x="6103" y="68872"/>
                </a:lnTo>
                <a:lnTo>
                  <a:pt x="7031" y="73696"/>
                </a:lnTo>
                <a:lnTo>
                  <a:pt x="7650" y="78897"/>
                </a:lnTo>
                <a:lnTo>
                  <a:pt x="9055" y="82363"/>
                </a:lnTo>
                <a:lnTo>
                  <a:pt x="10983" y="84675"/>
                </a:lnTo>
                <a:lnTo>
                  <a:pt x="13261" y="86216"/>
                </a:lnTo>
                <a:lnTo>
                  <a:pt x="15772" y="87242"/>
                </a:lnTo>
                <a:lnTo>
                  <a:pt x="18439" y="87927"/>
                </a:lnTo>
                <a:lnTo>
                  <a:pt x="21207" y="88384"/>
                </a:lnTo>
                <a:lnTo>
                  <a:pt x="24046" y="89681"/>
                </a:lnTo>
                <a:lnTo>
                  <a:pt x="26931" y="91537"/>
                </a:lnTo>
                <a:lnTo>
                  <a:pt x="29846" y="93767"/>
                </a:lnTo>
                <a:lnTo>
                  <a:pt x="32782" y="95254"/>
                </a:lnTo>
                <a:lnTo>
                  <a:pt x="35731" y="96244"/>
                </a:lnTo>
                <a:lnTo>
                  <a:pt x="38689" y="96906"/>
                </a:lnTo>
                <a:lnTo>
                  <a:pt x="41654" y="96354"/>
                </a:lnTo>
                <a:lnTo>
                  <a:pt x="44622" y="94994"/>
                </a:lnTo>
                <a:lnTo>
                  <a:pt x="47594" y="93095"/>
                </a:lnTo>
                <a:lnTo>
                  <a:pt x="50566" y="91829"/>
                </a:lnTo>
                <a:lnTo>
                  <a:pt x="53540" y="90985"/>
                </a:lnTo>
                <a:lnTo>
                  <a:pt x="56515" y="90423"/>
                </a:lnTo>
                <a:lnTo>
                  <a:pt x="59491" y="89055"/>
                </a:lnTo>
                <a:lnTo>
                  <a:pt x="62467" y="87152"/>
                </a:lnTo>
                <a:lnTo>
                  <a:pt x="65443" y="84890"/>
                </a:lnTo>
                <a:lnTo>
                  <a:pt x="67427" y="82391"/>
                </a:lnTo>
                <a:lnTo>
                  <a:pt x="68750" y="79732"/>
                </a:lnTo>
                <a:lnTo>
                  <a:pt x="69632" y="76967"/>
                </a:lnTo>
                <a:lnTo>
                  <a:pt x="70219" y="74132"/>
                </a:lnTo>
                <a:lnTo>
                  <a:pt x="70611" y="71250"/>
                </a:lnTo>
                <a:lnTo>
                  <a:pt x="70873" y="68336"/>
                </a:lnTo>
                <a:lnTo>
                  <a:pt x="71047" y="65401"/>
                </a:lnTo>
                <a:lnTo>
                  <a:pt x="71240" y="59495"/>
                </a:lnTo>
                <a:lnTo>
                  <a:pt x="71349" y="50591"/>
                </a:lnTo>
                <a:lnTo>
                  <a:pt x="70373" y="47618"/>
                </a:lnTo>
                <a:lnTo>
                  <a:pt x="68729" y="44644"/>
                </a:lnTo>
                <a:lnTo>
                  <a:pt x="66641" y="41669"/>
                </a:lnTo>
                <a:lnTo>
                  <a:pt x="64257" y="37701"/>
                </a:lnTo>
                <a:lnTo>
                  <a:pt x="61676" y="33072"/>
                </a:lnTo>
                <a:lnTo>
                  <a:pt x="58963" y="28001"/>
                </a:lnTo>
                <a:lnTo>
                  <a:pt x="56161" y="23629"/>
                </a:lnTo>
                <a:lnTo>
                  <a:pt x="53302" y="19722"/>
                </a:lnTo>
                <a:lnTo>
                  <a:pt x="50403" y="16124"/>
                </a:lnTo>
                <a:lnTo>
                  <a:pt x="47479" y="13726"/>
                </a:lnTo>
                <a:lnTo>
                  <a:pt x="44537" y="12127"/>
                </a:lnTo>
                <a:lnTo>
                  <a:pt x="37427" y="9562"/>
                </a:lnTo>
                <a:lnTo>
                  <a:pt x="35851" y="8359"/>
                </a:lnTo>
                <a:lnTo>
                  <a:pt x="33808" y="6565"/>
                </a:lnTo>
                <a:lnTo>
                  <a:pt x="31455" y="4377"/>
                </a:lnTo>
                <a:lnTo>
                  <a:pt x="30877" y="2918"/>
                </a:lnTo>
                <a:lnTo>
                  <a:pt x="31485" y="194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5" name="SMARTPenAnnotation918"/>
          <p:cNvSpPr/>
          <p:nvPr/>
        </p:nvSpPr>
        <p:spPr>
          <a:xfrm>
            <a:off x="6974208" y="5648082"/>
            <a:ext cx="89175" cy="325879"/>
          </a:xfrm>
          <a:custGeom>
            <a:avLst/>
            <a:gdLst/>
            <a:ahLst/>
            <a:cxnLst/>
            <a:rect l="0" t="0" r="0" b="0"/>
            <a:pathLst>
              <a:path w="89175" h="325879">
                <a:moveTo>
                  <a:pt x="53456" y="31199"/>
                </a:moveTo>
                <a:lnTo>
                  <a:pt x="45767" y="8134"/>
                </a:lnTo>
                <a:lnTo>
                  <a:pt x="44362" y="5900"/>
                </a:lnTo>
                <a:lnTo>
                  <a:pt x="42432" y="3419"/>
                </a:lnTo>
                <a:lnTo>
                  <a:pt x="40153" y="773"/>
                </a:lnTo>
                <a:lnTo>
                  <a:pt x="37643" y="0"/>
                </a:lnTo>
                <a:lnTo>
                  <a:pt x="34976" y="479"/>
                </a:lnTo>
                <a:lnTo>
                  <a:pt x="28308" y="3633"/>
                </a:lnTo>
                <a:lnTo>
                  <a:pt x="26768" y="3892"/>
                </a:lnTo>
                <a:lnTo>
                  <a:pt x="24750" y="4065"/>
                </a:lnTo>
                <a:lnTo>
                  <a:pt x="22412" y="4180"/>
                </a:lnTo>
                <a:lnTo>
                  <a:pt x="19861" y="5248"/>
                </a:lnTo>
                <a:lnTo>
                  <a:pt x="17169" y="6953"/>
                </a:lnTo>
                <a:lnTo>
                  <a:pt x="14382" y="9082"/>
                </a:lnTo>
                <a:lnTo>
                  <a:pt x="12524" y="11493"/>
                </a:lnTo>
                <a:lnTo>
                  <a:pt x="11284" y="14093"/>
                </a:lnTo>
                <a:lnTo>
                  <a:pt x="8916" y="20620"/>
                </a:lnTo>
                <a:lnTo>
                  <a:pt x="6896" y="25138"/>
                </a:lnTo>
                <a:lnTo>
                  <a:pt x="4556" y="30135"/>
                </a:lnTo>
                <a:lnTo>
                  <a:pt x="1956" y="38332"/>
                </a:lnTo>
                <a:lnTo>
                  <a:pt x="801" y="47268"/>
                </a:lnTo>
                <a:lnTo>
                  <a:pt x="494" y="53818"/>
                </a:lnTo>
                <a:lnTo>
                  <a:pt x="152" y="70025"/>
                </a:lnTo>
                <a:lnTo>
                  <a:pt x="0" y="90458"/>
                </a:lnTo>
                <a:lnTo>
                  <a:pt x="950" y="99478"/>
                </a:lnTo>
                <a:lnTo>
                  <a:pt x="2577" y="107476"/>
                </a:lnTo>
                <a:lnTo>
                  <a:pt x="4654" y="114792"/>
                </a:lnTo>
                <a:lnTo>
                  <a:pt x="6038" y="121654"/>
                </a:lnTo>
                <a:lnTo>
                  <a:pt x="6962" y="128214"/>
                </a:lnTo>
                <a:lnTo>
                  <a:pt x="7576" y="134571"/>
                </a:lnTo>
                <a:lnTo>
                  <a:pt x="8978" y="140793"/>
                </a:lnTo>
                <a:lnTo>
                  <a:pt x="10906" y="146925"/>
                </a:lnTo>
                <a:lnTo>
                  <a:pt x="13183" y="152999"/>
                </a:lnTo>
                <a:lnTo>
                  <a:pt x="14701" y="160023"/>
                </a:lnTo>
                <a:lnTo>
                  <a:pt x="15713" y="167684"/>
                </a:lnTo>
                <a:lnTo>
                  <a:pt x="16388" y="175767"/>
                </a:lnTo>
                <a:lnTo>
                  <a:pt x="17830" y="183140"/>
                </a:lnTo>
                <a:lnTo>
                  <a:pt x="19783" y="190040"/>
                </a:lnTo>
                <a:lnTo>
                  <a:pt x="22078" y="196624"/>
                </a:lnTo>
                <a:lnTo>
                  <a:pt x="24600" y="202998"/>
                </a:lnTo>
                <a:lnTo>
                  <a:pt x="27273" y="209232"/>
                </a:lnTo>
                <a:lnTo>
                  <a:pt x="32889" y="221450"/>
                </a:lnTo>
                <a:lnTo>
                  <a:pt x="47538" y="251431"/>
                </a:lnTo>
                <a:lnTo>
                  <a:pt x="65924" y="288276"/>
                </a:lnTo>
                <a:lnTo>
                  <a:pt x="71689" y="298825"/>
                </a:lnTo>
                <a:lnTo>
                  <a:pt x="76525" y="306851"/>
                </a:lnTo>
                <a:lnTo>
                  <a:pt x="89174" y="32587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6" name="SMARTPenAnnotation919"/>
          <p:cNvSpPr/>
          <p:nvPr/>
        </p:nvSpPr>
        <p:spPr>
          <a:xfrm>
            <a:off x="7018879" y="5661546"/>
            <a:ext cx="62364" cy="276697"/>
          </a:xfrm>
          <a:custGeom>
            <a:avLst/>
            <a:gdLst/>
            <a:ahLst/>
            <a:cxnLst/>
            <a:rect l="0" t="0" r="0" b="0"/>
            <a:pathLst>
              <a:path w="62364" h="276697">
                <a:moveTo>
                  <a:pt x="62363" y="35594"/>
                </a:moveTo>
                <a:lnTo>
                  <a:pt x="57623" y="26113"/>
                </a:lnTo>
                <a:lnTo>
                  <a:pt x="55234" y="22328"/>
                </a:lnTo>
                <a:lnTo>
                  <a:pt x="52649" y="18813"/>
                </a:lnTo>
                <a:lnTo>
                  <a:pt x="46113" y="10782"/>
                </a:lnTo>
                <a:lnTo>
                  <a:pt x="44584" y="9131"/>
                </a:lnTo>
                <a:lnTo>
                  <a:pt x="36956" y="1290"/>
                </a:lnTo>
                <a:lnTo>
                  <a:pt x="35503" y="819"/>
                </a:lnTo>
                <a:lnTo>
                  <a:pt x="33542" y="504"/>
                </a:lnTo>
                <a:lnTo>
                  <a:pt x="31243" y="294"/>
                </a:lnTo>
                <a:lnTo>
                  <a:pt x="28717" y="155"/>
                </a:lnTo>
                <a:lnTo>
                  <a:pt x="23267" y="0"/>
                </a:lnTo>
                <a:lnTo>
                  <a:pt x="21416" y="951"/>
                </a:lnTo>
                <a:lnTo>
                  <a:pt x="20182" y="2576"/>
                </a:lnTo>
                <a:lnTo>
                  <a:pt x="19359" y="4653"/>
                </a:lnTo>
                <a:lnTo>
                  <a:pt x="17819" y="7029"/>
                </a:lnTo>
                <a:lnTo>
                  <a:pt x="15800" y="9605"/>
                </a:lnTo>
                <a:lnTo>
                  <a:pt x="13462" y="12315"/>
                </a:lnTo>
                <a:lnTo>
                  <a:pt x="10910" y="17098"/>
                </a:lnTo>
                <a:lnTo>
                  <a:pt x="8217" y="23263"/>
                </a:lnTo>
                <a:lnTo>
                  <a:pt x="5430" y="30350"/>
                </a:lnTo>
                <a:lnTo>
                  <a:pt x="3572" y="40036"/>
                </a:lnTo>
                <a:lnTo>
                  <a:pt x="2332" y="51454"/>
                </a:lnTo>
                <a:lnTo>
                  <a:pt x="1507" y="64026"/>
                </a:lnTo>
                <a:lnTo>
                  <a:pt x="956" y="76377"/>
                </a:lnTo>
                <a:lnTo>
                  <a:pt x="181" y="110737"/>
                </a:lnTo>
                <a:lnTo>
                  <a:pt x="0" y="127199"/>
                </a:lnTo>
                <a:lnTo>
                  <a:pt x="2928" y="140321"/>
                </a:lnTo>
                <a:lnTo>
                  <a:pt x="7857" y="157005"/>
                </a:lnTo>
                <a:lnTo>
                  <a:pt x="14119" y="176066"/>
                </a:lnTo>
                <a:lnTo>
                  <a:pt x="19286" y="190758"/>
                </a:lnTo>
                <a:lnTo>
                  <a:pt x="23723" y="202537"/>
                </a:lnTo>
                <a:lnTo>
                  <a:pt x="27673" y="212374"/>
                </a:lnTo>
                <a:lnTo>
                  <a:pt x="30307" y="219924"/>
                </a:lnTo>
                <a:lnTo>
                  <a:pt x="32062" y="225949"/>
                </a:lnTo>
                <a:lnTo>
                  <a:pt x="33233" y="230958"/>
                </a:lnTo>
                <a:lnTo>
                  <a:pt x="35005" y="236283"/>
                </a:lnTo>
                <a:lnTo>
                  <a:pt x="37179" y="241816"/>
                </a:lnTo>
                <a:lnTo>
                  <a:pt x="39621" y="247489"/>
                </a:lnTo>
                <a:lnTo>
                  <a:pt x="42241" y="252264"/>
                </a:lnTo>
                <a:lnTo>
                  <a:pt x="44979" y="256439"/>
                </a:lnTo>
                <a:lnTo>
                  <a:pt x="51763" y="265529"/>
                </a:lnTo>
                <a:lnTo>
                  <a:pt x="52691" y="269417"/>
                </a:lnTo>
                <a:lnTo>
                  <a:pt x="52938" y="271844"/>
                </a:lnTo>
                <a:lnTo>
                  <a:pt x="54095" y="273461"/>
                </a:lnTo>
                <a:lnTo>
                  <a:pt x="55859" y="274539"/>
                </a:lnTo>
                <a:lnTo>
                  <a:pt x="62363" y="27669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7" name="SMARTPenAnnotation920"/>
          <p:cNvSpPr/>
          <p:nvPr/>
        </p:nvSpPr>
        <p:spPr>
          <a:xfrm>
            <a:off x="7000875" y="5750718"/>
            <a:ext cx="89297" cy="35720"/>
          </a:xfrm>
          <a:custGeom>
            <a:avLst/>
            <a:gdLst/>
            <a:ahLst/>
            <a:cxnLst/>
            <a:rect l="0" t="0" r="0" b="0"/>
            <a:pathLst>
              <a:path w="89297" h="35720">
                <a:moveTo>
                  <a:pt x="89296" y="35719"/>
                </a:moveTo>
                <a:lnTo>
                  <a:pt x="67432" y="13855"/>
                </a:lnTo>
                <a:lnTo>
                  <a:pt x="63806" y="12213"/>
                </a:lnTo>
                <a:lnTo>
                  <a:pt x="59404" y="11119"/>
                </a:lnTo>
                <a:lnTo>
                  <a:pt x="54485" y="10389"/>
                </a:lnTo>
                <a:lnTo>
                  <a:pt x="50214" y="9903"/>
                </a:lnTo>
                <a:lnTo>
                  <a:pt x="46375" y="9578"/>
                </a:lnTo>
                <a:lnTo>
                  <a:pt x="42822" y="9363"/>
                </a:lnTo>
                <a:lnTo>
                  <a:pt x="37478" y="8226"/>
                </a:lnTo>
                <a:lnTo>
                  <a:pt x="30939" y="6476"/>
                </a:lnTo>
                <a:lnTo>
                  <a:pt x="23602" y="4317"/>
                </a:lnTo>
                <a:lnTo>
                  <a:pt x="17719" y="2878"/>
                </a:lnTo>
                <a:lnTo>
                  <a:pt x="12805" y="1919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8" name="SMARTPenAnnotation921"/>
          <p:cNvSpPr/>
          <p:nvPr/>
        </p:nvSpPr>
        <p:spPr>
          <a:xfrm>
            <a:off x="6965156" y="5098851"/>
            <a:ext cx="250032" cy="169665"/>
          </a:xfrm>
          <a:custGeom>
            <a:avLst/>
            <a:gdLst/>
            <a:ahLst/>
            <a:cxnLst/>
            <a:rect l="0" t="0" r="0" b="0"/>
            <a:pathLst>
              <a:path w="250032" h="169665">
                <a:moveTo>
                  <a:pt x="0" y="0"/>
                </a:moveTo>
                <a:lnTo>
                  <a:pt x="26604" y="13302"/>
                </a:lnTo>
                <a:lnTo>
                  <a:pt x="34314" y="15834"/>
                </a:lnTo>
                <a:lnTo>
                  <a:pt x="37759" y="16510"/>
                </a:lnTo>
                <a:lnTo>
                  <a:pt x="44232" y="19905"/>
                </a:lnTo>
                <a:lnTo>
                  <a:pt x="50416" y="24722"/>
                </a:lnTo>
                <a:lnTo>
                  <a:pt x="53455" y="27395"/>
                </a:lnTo>
                <a:lnTo>
                  <a:pt x="56472" y="30170"/>
                </a:lnTo>
                <a:lnTo>
                  <a:pt x="62471" y="35899"/>
                </a:lnTo>
                <a:lnTo>
                  <a:pt x="74407" y="47661"/>
                </a:lnTo>
                <a:lnTo>
                  <a:pt x="78378" y="50625"/>
                </a:lnTo>
                <a:lnTo>
                  <a:pt x="83009" y="53594"/>
                </a:lnTo>
                <a:lnTo>
                  <a:pt x="88082" y="56566"/>
                </a:lnTo>
                <a:lnTo>
                  <a:pt x="92455" y="59539"/>
                </a:lnTo>
                <a:lnTo>
                  <a:pt x="96364" y="62513"/>
                </a:lnTo>
                <a:lnTo>
                  <a:pt x="99961" y="65488"/>
                </a:lnTo>
                <a:lnTo>
                  <a:pt x="103352" y="68463"/>
                </a:lnTo>
                <a:lnTo>
                  <a:pt x="106604" y="71439"/>
                </a:lnTo>
                <a:lnTo>
                  <a:pt x="109764" y="74415"/>
                </a:lnTo>
                <a:lnTo>
                  <a:pt x="115841" y="78383"/>
                </a:lnTo>
                <a:lnTo>
                  <a:pt x="123860" y="83013"/>
                </a:lnTo>
                <a:lnTo>
                  <a:pt x="133175" y="88084"/>
                </a:lnTo>
                <a:lnTo>
                  <a:pt x="140377" y="92458"/>
                </a:lnTo>
                <a:lnTo>
                  <a:pt x="146171" y="96365"/>
                </a:lnTo>
                <a:lnTo>
                  <a:pt x="151025" y="99962"/>
                </a:lnTo>
                <a:lnTo>
                  <a:pt x="156246" y="103353"/>
                </a:lnTo>
                <a:lnTo>
                  <a:pt x="161711" y="106605"/>
                </a:lnTo>
                <a:lnTo>
                  <a:pt x="167338" y="109765"/>
                </a:lnTo>
                <a:lnTo>
                  <a:pt x="172082" y="112864"/>
                </a:lnTo>
                <a:lnTo>
                  <a:pt x="176237" y="115922"/>
                </a:lnTo>
                <a:lnTo>
                  <a:pt x="179999" y="118954"/>
                </a:lnTo>
                <a:lnTo>
                  <a:pt x="184492" y="121967"/>
                </a:lnTo>
                <a:lnTo>
                  <a:pt x="189471" y="124967"/>
                </a:lnTo>
                <a:lnTo>
                  <a:pt x="194775" y="127960"/>
                </a:lnTo>
                <a:lnTo>
                  <a:pt x="199303" y="130947"/>
                </a:lnTo>
                <a:lnTo>
                  <a:pt x="203314" y="133931"/>
                </a:lnTo>
                <a:lnTo>
                  <a:pt x="206980" y="136913"/>
                </a:lnTo>
                <a:lnTo>
                  <a:pt x="210416" y="139892"/>
                </a:lnTo>
                <a:lnTo>
                  <a:pt x="213700" y="142871"/>
                </a:lnTo>
                <a:lnTo>
                  <a:pt x="221358" y="150040"/>
                </a:lnTo>
                <a:lnTo>
                  <a:pt x="227424" y="156022"/>
                </a:lnTo>
                <a:lnTo>
                  <a:pt x="229999" y="157593"/>
                </a:lnTo>
                <a:lnTo>
                  <a:pt x="235506" y="159338"/>
                </a:lnTo>
                <a:lnTo>
                  <a:pt x="237371" y="160796"/>
                </a:lnTo>
                <a:lnTo>
                  <a:pt x="238615" y="162760"/>
                </a:lnTo>
                <a:lnTo>
                  <a:pt x="250031" y="16966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9" name="SMARTPenAnnotation922"/>
          <p:cNvSpPr/>
          <p:nvPr/>
        </p:nvSpPr>
        <p:spPr>
          <a:xfrm>
            <a:off x="7180322" y="5223867"/>
            <a:ext cx="141899" cy="158950"/>
          </a:xfrm>
          <a:custGeom>
            <a:avLst/>
            <a:gdLst/>
            <a:ahLst/>
            <a:cxnLst/>
            <a:rect l="0" t="0" r="0" b="0"/>
            <a:pathLst>
              <a:path w="141899" h="158950">
                <a:moveTo>
                  <a:pt x="8076" y="107156"/>
                </a:moveTo>
                <a:lnTo>
                  <a:pt x="8076" y="111897"/>
                </a:lnTo>
                <a:lnTo>
                  <a:pt x="9068" y="113293"/>
                </a:lnTo>
                <a:lnTo>
                  <a:pt x="10722" y="114224"/>
                </a:lnTo>
                <a:lnTo>
                  <a:pt x="12817" y="114845"/>
                </a:lnTo>
                <a:lnTo>
                  <a:pt x="14213" y="117243"/>
                </a:lnTo>
                <a:lnTo>
                  <a:pt x="15144" y="120826"/>
                </a:lnTo>
                <a:lnTo>
                  <a:pt x="15765" y="125199"/>
                </a:lnTo>
                <a:lnTo>
                  <a:pt x="17170" y="129106"/>
                </a:lnTo>
                <a:lnTo>
                  <a:pt x="19100" y="132704"/>
                </a:lnTo>
                <a:lnTo>
                  <a:pt x="21378" y="136094"/>
                </a:lnTo>
                <a:lnTo>
                  <a:pt x="23890" y="139347"/>
                </a:lnTo>
                <a:lnTo>
                  <a:pt x="26556" y="142507"/>
                </a:lnTo>
                <a:lnTo>
                  <a:pt x="29326" y="145606"/>
                </a:lnTo>
                <a:lnTo>
                  <a:pt x="35049" y="151695"/>
                </a:lnTo>
                <a:lnTo>
                  <a:pt x="37965" y="154708"/>
                </a:lnTo>
                <a:lnTo>
                  <a:pt x="38916" y="156717"/>
                </a:lnTo>
                <a:lnTo>
                  <a:pt x="38558" y="158056"/>
                </a:lnTo>
                <a:lnTo>
                  <a:pt x="37327" y="158949"/>
                </a:lnTo>
                <a:lnTo>
                  <a:pt x="36506" y="157559"/>
                </a:lnTo>
                <a:lnTo>
                  <a:pt x="35960" y="154649"/>
                </a:lnTo>
                <a:lnTo>
                  <a:pt x="35594" y="150724"/>
                </a:lnTo>
                <a:lnTo>
                  <a:pt x="34360" y="147116"/>
                </a:lnTo>
                <a:lnTo>
                  <a:pt x="32543" y="143717"/>
                </a:lnTo>
                <a:lnTo>
                  <a:pt x="30340" y="140460"/>
                </a:lnTo>
                <a:lnTo>
                  <a:pt x="28872" y="137296"/>
                </a:lnTo>
                <a:lnTo>
                  <a:pt x="27893" y="134195"/>
                </a:lnTo>
                <a:lnTo>
                  <a:pt x="27241" y="131135"/>
                </a:lnTo>
                <a:lnTo>
                  <a:pt x="25813" y="128103"/>
                </a:lnTo>
                <a:lnTo>
                  <a:pt x="23870" y="125089"/>
                </a:lnTo>
                <a:lnTo>
                  <a:pt x="21581" y="122088"/>
                </a:lnTo>
                <a:lnTo>
                  <a:pt x="18071" y="116119"/>
                </a:lnTo>
                <a:lnTo>
                  <a:pt x="13748" y="108170"/>
                </a:lnTo>
                <a:lnTo>
                  <a:pt x="2031" y="85859"/>
                </a:lnTo>
                <a:lnTo>
                  <a:pt x="1069" y="83036"/>
                </a:lnTo>
                <a:lnTo>
                  <a:pt x="428" y="80162"/>
                </a:lnTo>
                <a:lnTo>
                  <a:pt x="0" y="77254"/>
                </a:lnTo>
                <a:lnTo>
                  <a:pt x="708" y="75315"/>
                </a:lnTo>
                <a:lnTo>
                  <a:pt x="2172" y="74022"/>
                </a:lnTo>
                <a:lnTo>
                  <a:pt x="6909" y="71948"/>
                </a:lnTo>
                <a:lnTo>
                  <a:pt x="9283" y="72770"/>
                </a:lnTo>
                <a:lnTo>
                  <a:pt x="12849" y="74310"/>
                </a:lnTo>
                <a:lnTo>
                  <a:pt x="17212" y="76329"/>
                </a:lnTo>
                <a:lnTo>
                  <a:pt x="22104" y="80651"/>
                </a:lnTo>
                <a:lnTo>
                  <a:pt x="27350" y="86510"/>
                </a:lnTo>
                <a:lnTo>
                  <a:pt x="32832" y="93392"/>
                </a:lnTo>
                <a:lnTo>
                  <a:pt x="37478" y="98972"/>
                </a:lnTo>
                <a:lnTo>
                  <a:pt x="41568" y="103685"/>
                </a:lnTo>
                <a:lnTo>
                  <a:pt x="45287" y="107818"/>
                </a:lnTo>
                <a:lnTo>
                  <a:pt x="52065" y="115057"/>
                </a:lnTo>
                <a:lnTo>
                  <a:pt x="55261" y="118376"/>
                </a:lnTo>
                <a:lnTo>
                  <a:pt x="59377" y="120590"/>
                </a:lnTo>
                <a:lnTo>
                  <a:pt x="64104" y="122065"/>
                </a:lnTo>
                <a:lnTo>
                  <a:pt x="69241" y="123048"/>
                </a:lnTo>
                <a:lnTo>
                  <a:pt x="73657" y="124696"/>
                </a:lnTo>
                <a:lnTo>
                  <a:pt x="77594" y="126787"/>
                </a:lnTo>
                <a:lnTo>
                  <a:pt x="81210" y="129173"/>
                </a:lnTo>
                <a:lnTo>
                  <a:pt x="84613" y="131756"/>
                </a:lnTo>
                <a:lnTo>
                  <a:pt x="87874" y="134470"/>
                </a:lnTo>
                <a:lnTo>
                  <a:pt x="91041" y="137272"/>
                </a:lnTo>
                <a:lnTo>
                  <a:pt x="95136" y="140131"/>
                </a:lnTo>
                <a:lnTo>
                  <a:pt x="99850" y="143030"/>
                </a:lnTo>
                <a:lnTo>
                  <a:pt x="104978" y="145955"/>
                </a:lnTo>
                <a:lnTo>
                  <a:pt x="109388" y="147905"/>
                </a:lnTo>
                <a:lnTo>
                  <a:pt x="113321" y="149205"/>
                </a:lnTo>
                <a:lnTo>
                  <a:pt x="116934" y="150071"/>
                </a:lnTo>
                <a:lnTo>
                  <a:pt x="120336" y="150649"/>
                </a:lnTo>
                <a:lnTo>
                  <a:pt x="123595" y="151034"/>
                </a:lnTo>
                <a:lnTo>
                  <a:pt x="126761" y="151291"/>
                </a:lnTo>
                <a:lnTo>
                  <a:pt x="128871" y="150470"/>
                </a:lnTo>
                <a:lnTo>
                  <a:pt x="130278" y="148931"/>
                </a:lnTo>
                <a:lnTo>
                  <a:pt x="131216" y="146912"/>
                </a:lnTo>
                <a:lnTo>
                  <a:pt x="137277" y="134590"/>
                </a:lnTo>
                <a:lnTo>
                  <a:pt x="138858" y="130406"/>
                </a:lnTo>
                <a:lnTo>
                  <a:pt x="139913" y="126625"/>
                </a:lnTo>
                <a:lnTo>
                  <a:pt x="140616" y="123112"/>
                </a:lnTo>
                <a:lnTo>
                  <a:pt x="141084" y="119778"/>
                </a:lnTo>
                <a:lnTo>
                  <a:pt x="141396" y="116562"/>
                </a:lnTo>
                <a:lnTo>
                  <a:pt x="141605" y="113427"/>
                </a:lnTo>
                <a:lnTo>
                  <a:pt x="141743" y="109352"/>
                </a:lnTo>
                <a:lnTo>
                  <a:pt x="141898" y="99533"/>
                </a:lnTo>
                <a:lnTo>
                  <a:pt x="140947" y="93144"/>
                </a:lnTo>
                <a:lnTo>
                  <a:pt x="139321" y="85909"/>
                </a:lnTo>
                <a:lnTo>
                  <a:pt x="137245" y="78108"/>
                </a:lnTo>
                <a:lnTo>
                  <a:pt x="134867" y="71916"/>
                </a:lnTo>
                <a:lnTo>
                  <a:pt x="132292" y="66795"/>
                </a:lnTo>
                <a:lnTo>
                  <a:pt x="129582" y="62390"/>
                </a:lnTo>
                <a:lnTo>
                  <a:pt x="126783" y="57468"/>
                </a:lnTo>
                <a:lnTo>
                  <a:pt x="121027" y="46708"/>
                </a:lnTo>
                <a:lnTo>
                  <a:pt x="118103" y="42053"/>
                </a:lnTo>
                <a:lnTo>
                  <a:pt x="115162" y="37957"/>
                </a:lnTo>
                <a:lnTo>
                  <a:pt x="112209" y="34234"/>
                </a:lnTo>
                <a:lnTo>
                  <a:pt x="108256" y="28776"/>
                </a:lnTo>
                <a:lnTo>
                  <a:pt x="88443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0" name="SMARTPenAnnotation923"/>
          <p:cNvSpPr/>
          <p:nvPr/>
        </p:nvSpPr>
        <p:spPr>
          <a:xfrm>
            <a:off x="7335138" y="5215092"/>
            <a:ext cx="72688" cy="115622"/>
          </a:xfrm>
          <a:custGeom>
            <a:avLst/>
            <a:gdLst/>
            <a:ahLst/>
            <a:cxnLst/>
            <a:rect l="0" t="0" r="0" b="0"/>
            <a:pathLst>
              <a:path w="72688" h="115622">
                <a:moveTo>
                  <a:pt x="22924" y="26634"/>
                </a:moveTo>
                <a:lnTo>
                  <a:pt x="18184" y="26634"/>
                </a:lnTo>
                <a:lnTo>
                  <a:pt x="16787" y="27627"/>
                </a:lnTo>
                <a:lnTo>
                  <a:pt x="15856" y="29280"/>
                </a:lnTo>
                <a:lnTo>
                  <a:pt x="15235" y="31375"/>
                </a:lnTo>
                <a:lnTo>
                  <a:pt x="15814" y="38724"/>
                </a:lnTo>
                <a:lnTo>
                  <a:pt x="17192" y="49577"/>
                </a:lnTo>
                <a:lnTo>
                  <a:pt x="19103" y="62766"/>
                </a:lnTo>
                <a:lnTo>
                  <a:pt x="20377" y="72550"/>
                </a:lnTo>
                <a:lnTo>
                  <a:pt x="21226" y="80065"/>
                </a:lnTo>
                <a:lnTo>
                  <a:pt x="21792" y="86067"/>
                </a:lnTo>
                <a:lnTo>
                  <a:pt x="23161" y="92053"/>
                </a:lnTo>
                <a:lnTo>
                  <a:pt x="25067" y="98028"/>
                </a:lnTo>
                <a:lnTo>
                  <a:pt x="30513" y="112395"/>
                </a:lnTo>
                <a:lnTo>
                  <a:pt x="31952" y="113574"/>
                </a:lnTo>
                <a:lnTo>
                  <a:pt x="33903" y="114359"/>
                </a:lnTo>
                <a:lnTo>
                  <a:pt x="39425" y="115621"/>
                </a:lnTo>
                <a:lnTo>
                  <a:pt x="38886" y="114732"/>
                </a:lnTo>
                <a:lnTo>
                  <a:pt x="37534" y="113147"/>
                </a:lnTo>
                <a:lnTo>
                  <a:pt x="35640" y="111099"/>
                </a:lnTo>
                <a:lnTo>
                  <a:pt x="34378" y="107748"/>
                </a:lnTo>
                <a:lnTo>
                  <a:pt x="33537" y="103531"/>
                </a:lnTo>
                <a:lnTo>
                  <a:pt x="32976" y="98734"/>
                </a:lnTo>
                <a:lnTo>
                  <a:pt x="31610" y="94545"/>
                </a:lnTo>
                <a:lnTo>
                  <a:pt x="29707" y="90760"/>
                </a:lnTo>
                <a:lnTo>
                  <a:pt x="27445" y="87244"/>
                </a:lnTo>
                <a:lnTo>
                  <a:pt x="25939" y="83908"/>
                </a:lnTo>
                <a:lnTo>
                  <a:pt x="24933" y="80692"/>
                </a:lnTo>
                <a:lnTo>
                  <a:pt x="24263" y="77555"/>
                </a:lnTo>
                <a:lnTo>
                  <a:pt x="22825" y="74472"/>
                </a:lnTo>
                <a:lnTo>
                  <a:pt x="20874" y="71425"/>
                </a:lnTo>
                <a:lnTo>
                  <a:pt x="18581" y="68401"/>
                </a:lnTo>
                <a:lnTo>
                  <a:pt x="17052" y="65393"/>
                </a:lnTo>
                <a:lnTo>
                  <a:pt x="16033" y="62395"/>
                </a:lnTo>
                <a:lnTo>
                  <a:pt x="15354" y="59404"/>
                </a:lnTo>
                <a:lnTo>
                  <a:pt x="13908" y="56419"/>
                </a:lnTo>
                <a:lnTo>
                  <a:pt x="11953" y="53436"/>
                </a:lnTo>
                <a:lnTo>
                  <a:pt x="9657" y="50455"/>
                </a:lnTo>
                <a:lnTo>
                  <a:pt x="8126" y="47476"/>
                </a:lnTo>
                <a:lnTo>
                  <a:pt x="7106" y="44497"/>
                </a:lnTo>
                <a:lnTo>
                  <a:pt x="6426" y="41519"/>
                </a:lnTo>
                <a:lnTo>
                  <a:pt x="5972" y="38542"/>
                </a:lnTo>
                <a:lnTo>
                  <a:pt x="5669" y="35565"/>
                </a:lnTo>
                <a:lnTo>
                  <a:pt x="5468" y="32588"/>
                </a:lnTo>
                <a:lnTo>
                  <a:pt x="4341" y="29611"/>
                </a:lnTo>
                <a:lnTo>
                  <a:pt x="2598" y="26634"/>
                </a:lnTo>
                <a:lnTo>
                  <a:pt x="444" y="23658"/>
                </a:lnTo>
                <a:lnTo>
                  <a:pt x="0" y="20681"/>
                </a:lnTo>
                <a:lnTo>
                  <a:pt x="696" y="17704"/>
                </a:lnTo>
                <a:lnTo>
                  <a:pt x="2152" y="14728"/>
                </a:lnTo>
                <a:lnTo>
                  <a:pt x="4115" y="11751"/>
                </a:lnTo>
                <a:lnTo>
                  <a:pt x="6416" y="8775"/>
                </a:lnTo>
                <a:lnTo>
                  <a:pt x="12498" y="1609"/>
                </a:lnTo>
                <a:lnTo>
                  <a:pt x="13988" y="1021"/>
                </a:lnTo>
                <a:lnTo>
                  <a:pt x="15975" y="629"/>
                </a:lnTo>
                <a:lnTo>
                  <a:pt x="18291" y="368"/>
                </a:lnTo>
                <a:lnTo>
                  <a:pt x="20828" y="193"/>
                </a:lnTo>
                <a:lnTo>
                  <a:pt x="23511" y="77"/>
                </a:lnTo>
                <a:lnTo>
                  <a:pt x="26292" y="0"/>
                </a:lnTo>
                <a:lnTo>
                  <a:pt x="29138" y="941"/>
                </a:lnTo>
                <a:lnTo>
                  <a:pt x="32027" y="2560"/>
                </a:lnTo>
                <a:lnTo>
                  <a:pt x="34947" y="4632"/>
                </a:lnTo>
                <a:lnTo>
                  <a:pt x="37884" y="6012"/>
                </a:lnTo>
                <a:lnTo>
                  <a:pt x="40835" y="6933"/>
                </a:lnTo>
                <a:lnTo>
                  <a:pt x="43794" y="7547"/>
                </a:lnTo>
                <a:lnTo>
                  <a:pt x="46760" y="8949"/>
                </a:lnTo>
                <a:lnTo>
                  <a:pt x="49729" y="10875"/>
                </a:lnTo>
                <a:lnTo>
                  <a:pt x="52700" y="13151"/>
                </a:lnTo>
                <a:lnTo>
                  <a:pt x="55673" y="15661"/>
                </a:lnTo>
                <a:lnTo>
                  <a:pt x="58647" y="18327"/>
                </a:lnTo>
                <a:lnTo>
                  <a:pt x="65810" y="24993"/>
                </a:lnTo>
                <a:lnTo>
                  <a:pt x="66397" y="26532"/>
                </a:lnTo>
                <a:lnTo>
                  <a:pt x="66790" y="28550"/>
                </a:lnTo>
                <a:lnTo>
                  <a:pt x="67417" y="34178"/>
                </a:lnTo>
                <a:lnTo>
                  <a:pt x="68462" y="35632"/>
                </a:lnTo>
                <a:lnTo>
                  <a:pt x="70150" y="37594"/>
                </a:lnTo>
                <a:lnTo>
                  <a:pt x="72267" y="39894"/>
                </a:lnTo>
                <a:lnTo>
                  <a:pt x="72687" y="41427"/>
                </a:lnTo>
                <a:lnTo>
                  <a:pt x="71974" y="42449"/>
                </a:lnTo>
                <a:lnTo>
                  <a:pt x="70507" y="43131"/>
                </a:lnTo>
                <a:lnTo>
                  <a:pt x="69529" y="44578"/>
                </a:lnTo>
                <a:lnTo>
                  <a:pt x="68877" y="46534"/>
                </a:lnTo>
                <a:lnTo>
                  <a:pt x="68441" y="48830"/>
                </a:lnTo>
                <a:lnTo>
                  <a:pt x="67160" y="50361"/>
                </a:lnTo>
                <a:lnTo>
                  <a:pt x="65314" y="51382"/>
                </a:lnTo>
                <a:lnTo>
                  <a:pt x="59960" y="53020"/>
                </a:lnTo>
                <a:lnTo>
                  <a:pt x="58530" y="53155"/>
                </a:lnTo>
                <a:lnTo>
                  <a:pt x="56582" y="53244"/>
                </a:lnTo>
                <a:lnTo>
                  <a:pt x="54293" y="53304"/>
                </a:lnTo>
                <a:lnTo>
                  <a:pt x="13994" y="5342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1" name="SMARTPenAnnotation924"/>
          <p:cNvSpPr/>
          <p:nvPr/>
        </p:nvSpPr>
        <p:spPr>
          <a:xfrm>
            <a:off x="7134820" y="5411390"/>
            <a:ext cx="133946" cy="89298"/>
          </a:xfrm>
          <a:custGeom>
            <a:avLst/>
            <a:gdLst/>
            <a:ahLst/>
            <a:cxnLst/>
            <a:rect l="0" t="0" r="0" b="0"/>
            <a:pathLst>
              <a:path w="133946" h="89298">
                <a:moveTo>
                  <a:pt x="133945" y="0"/>
                </a:moveTo>
                <a:lnTo>
                  <a:pt x="129205" y="4741"/>
                </a:lnTo>
                <a:lnTo>
                  <a:pt x="125824" y="7129"/>
                </a:lnTo>
                <a:lnTo>
                  <a:pt x="121585" y="9713"/>
                </a:lnTo>
                <a:lnTo>
                  <a:pt x="116776" y="12429"/>
                </a:lnTo>
                <a:lnTo>
                  <a:pt x="112577" y="15231"/>
                </a:lnTo>
                <a:lnTo>
                  <a:pt x="108785" y="18092"/>
                </a:lnTo>
                <a:lnTo>
                  <a:pt x="105266" y="20991"/>
                </a:lnTo>
                <a:lnTo>
                  <a:pt x="100936" y="23916"/>
                </a:lnTo>
                <a:lnTo>
                  <a:pt x="96064" y="26858"/>
                </a:lnTo>
                <a:lnTo>
                  <a:pt x="90831" y="29812"/>
                </a:lnTo>
                <a:lnTo>
                  <a:pt x="86351" y="31780"/>
                </a:lnTo>
                <a:lnTo>
                  <a:pt x="82372" y="33093"/>
                </a:lnTo>
                <a:lnTo>
                  <a:pt x="78728" y="33969"/>
                </a:lnTo>
                <a:lnTo>
                  <a:pt x="75305" y="35544"/>
                </a:lnTo>
                <a:lnTo>
                  <a:pt x="72031" y="37587"/>
                </a:lnTo>
                <a:lnTo>
                  <a:pt x="68857" y="39941"/>
                </a:lnTo>
                <a:lnTo>
                  <a:pt x="64756" y="41510"/>
                </a:lnTo>
                <a:lnTo>
                  <a:pt x="60038" y="42556"/>
                </a:lnTo>
                <a:lnTo>
                  <a:pt x="54908" y="43254"/>
                </a:lnTo>
                <a:lnTo>
                  <a:pt x="50496" y="44711"/>
                </a:lnTo>
                <a:lnTo>
                  <a:pt x="46562" y="46674"/>
                </a:lnTo>
                <a:lnTo>
                  <a:pt x="42948" y="48976"/>
                </a:lnTo>
                <a:lnTo>
                  <a:pt x="39545" y="51502"/>
                </a:lnTo>
                <a:lnTo>
                  <a:pt x="36286" y="54179"/>
                </a:lnTo>
                <a:lnTo>
                  <a:pt x="33120" y="56955"/>
                </a:lnTo>
                <a:lnTo>
                  <a:pt x="30017" y="59798"/>
                </a:lnTo>
                <a:lnTo>
                  <a:pt x="23924" y="65603"/>
                </a:lnTo>
                <a:lnTo>
                  <a:pt x="0" y="8929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2" name="SMARTPenAnnotation925"/>
          <p:cNvSpPr/>
          <p:nvPr/>
        </p:nvSpPr>
        <p:spPr>
          <a:xfrm>
            <a:off x="7134834" y="5540191"/>
            <a:ext cx="80354" cy="40864"/>
          </a:xfrm>
          <a:custGeom>
            <a:avLst/>
            <a:gdLst/>
            <a:ahLst/>
            <a:cxnLst/>
            <a:rect l="0" t="0" r="0" b="0"/>
            <a:pathLst>
              <a:path w="80354" h="40864">
                <a:moveTo>
                  <a:pt x="35705" y="5144"/>
                </a:moveTo>
                <a:lnTo>
                  <a:pt x="26224" y="404"/>
                </a:lnTo>
                <a:lnTo>
                  <a:pt x="22439" y="0"/>
                </a:lnTo>
                <a:lnTo>
                  <a:pt x="18923" y="723"/>
                </a:lnTo>
                <a:lnTo>
                  <a:pt x="15587" y="2197"/>
                </a:lnTo>
                <a:lnTo>
                  <a:pt x="12371" y="3179"/>
                </a:lnTo>
                <a:lnTo>
                  <a:pt x="9235" y="3834"/>
                </a:lnTo>
                <a:lnTo>
                  <a:pt x="6151" y="4271"/>
                </a:lnTo>
                <a:lnTo>
                  <a:pt x="4096" y="5554"/>
                </a:lnTo>
                <a:lnTo>
                  <a:pt x="2726" y="7402"/>
                </a:lnTo>
                <a:lnTo>
                  <a:pt x="527" y="12756"/>
                </a:lnTo>
                <a:lnTo>
                  <a:pt x="346" y="14187"/>
                </a:lnTo>
                <a:lnTo>
                  <a:pt x="227" y="16134"/>
                </a:lnTo>
                <a:lnTo>
                  <a:pt x="93" y="20943"/>
                </a:lnTo>
                <a:lnTo>
                  <a:pt x="0" y="35030"/>
                </a:lnTo>
                <a:lnTo>
                  <a:pt x="987" y="36975"/>
                </a:lnTo>
                <a:lnTo>
                  <a:pt x="2638" y="38271"/>
                </a:lnTo>
                <a:lnTo>
                  <a:pt x="7675" y="40352"/>
                </a:lnTo>
                <a:lnTo>
                  <a:pt x="9081" y="40522"/>
                </a:lnTo>
                <a:lnTo>
                  <a:pt x="11011" y="40636"/>
                </a:lnTo>
                <a:lnTo>
                  <a:pt x="13289" y="40712"/>
                </a:lnTo>
                <a:lnTo>
                  <a:pt x="32822" y="40850"/>
                </a:lnTo>
                <a:lnTo>
                  <a:pt x="34775" y="39862"/>
                </a:lnTo>
                <a:lnTo>
                  <a:pt x="37070" y="38212"/>
                </a:lnTo>
                <a:lnTo>
                  <a:pt x="39591" y="36119"/>
                </a:lnTo>
                <a:lnTo>
                  <a:pt x="41272" y="33731"/>
                </a:lnTo>
                <a:lnTo>
                  <a:pt x="42393" y="31148"/>
                </a:lnTo>
                <a:lnTo>
                  <a:pt x="44192" y="24613"/>
                </a:lnTo>
                <a:lnTo>
                  <a:pt x="45331" y="23084"/>
                </a:lnTo>
                <a:lnTo>
                  <a:pt x="47084" y="21073"/>
                </a:lnTo>
                <a:lnTo>
                  <a:pt x="49243" y="18740"/>
                </a:lnTo>
                <a:lnTo>
                  <a:pt x="49691" y="16193"/>
                </a:lnTo>
                <a:lnTo>
                  <a:pt x="48998" y="13502"/>
                </a:lnTo>
                <a:lnTo>
                  <a:pt x="45496" y="6795"/>
                </a:lnTo>
                <a:lnTo>
                  <a:pt x="45209" y="7237"/>
                </a:lnTo>
                <a:lnTo>
                  <a:pt x="45017" y="8524"/>
                </a:lnTo>
                <a:lnTo>
                  <a:pt x="44710" y="12978"/>
                </a:lnTo>
                <a:lnTo>
                  <a:pt x="45677" y="14336"/>
                </a:lnTo>
                <a:lnTo>
                  <a:pt x="47314" y="16233"/>
                </a:lnTo>
                <a:lnTo>
                  <a:pt x="49398" y="18490"/>
                </a:lnTo>
                <a:lnTo>
                  <a:pt x="50786" y="20986"/>
                </a:lnTo>
                <a:lnTo>
                  <a:pt x="51712" y="23644"/>
                </a:lnTo>
                <a:lnTo>
                  <a:pt x="52329" y="26407"/>
                </a:lnTo>
                <a:lnTo>
                  <a:pt x="53734" y="28249"/>
                </a:lnTo>
                <a:lnTo>
                  <a:pt x="55661" y="29477"/>
                </a:lnTo>
                <a:lnTo>
                  <a:pt x="57939" y="30296"/>
                </a:lnTo>
                <a:lnTo>
                  <a:pt x="60450" y="31834"/>
                </a:lnTo>
                <a:lnTo>
                  <a:pt x="63115" y="33852"/>
                </a:lnTo>
                <a:lnTo>
                  <a:pt x="68962" y="38785"/>
                </a:lnTo>
                <a:lnTo>
                  <a:pt x="80353" y="4086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3" name="SMARTPenAnnotation926"/>
          <p:cNvSpPr/>
          <p:nvPr/>
        </p:nvSpPr>
        <p:spPr>
          <a:xfrm>
            <a:off x="7215187" y="5491757"/>
            <a:ext cx="26790" cy="53252"/>
          </a:xfrm>
          <a:custGeom>
            <a:avLst/>
            <a:gdLst/>
            <a:ahLst/>
            <a:cxnLst/>
            <a:rect l="0" t="0" r="0" b="0"/>
            <a:pathLst>
              <a:path w="26790" h="53252">
                <a:moveTo>
                  <a:pt x="0" y="26789"/>
                </a:moveTo>
                <a:lnTo>
                  <a:pt x="0" y="49855"/>
                </a:lnTo>
                <a:lnTo>
                  <a:pt x="992" y="51096"/>
                </a:lnTo>
                <a:lnTo>
                  <a:pt x="2646" y="51924"/>
                </a:lnTo>
                <a:lnTo>
                  <a:pt x="7689" y="53251"/>
                </a:lnTo>
                <a:lnTo>
                  <a:pt x="8103" y="52368"/>
                </a:lnTo>
                <a:lnTo>
                  <a:pt x="8378" y="50788"/>
                </a:lnTo>
                <a:lnTo>
                  <a:pt x="8561" y="48742"/>
                </a:lnTo>
                <a:lnTo>
                  <a:pt x="8685" y="46385"/>
                </a:lnTo>
                <a:lnTo>
                  <a:pt x="8820" y="41121"/>
                </a:lnTo>
                <a:lnTo>
                  <a:pt x="9849" y="36344"/>
                </a:lnTo>
                <a:lnTo>
                  <a:pt x="11527" y="30183"/>
                </a:lnTo>
                <a:lnTo>
                  <a:pt x="13638" y="23099"/>
                </a:lnTo>
                <a:lnTo>
                  <a:pt x="15046" y="17383"/>
                </a:lnTo>
                <a:lnTo>
                  <a:pt x="15984" y="12581"/>
                </a:lnTo>
                <a:lnTo>
                  <a:pt x="16609" y="8388"/>
                </a:lnTo>
                <a:lnTo>
                  <a:pt x="18018" y="5592"/>
                </a:lnTo>
                <a:lnTo>
                  <a:pt x="19949" y="3728"/>
                </a:lnTo>
                <a:lnTo>
                  <a:pt x="26789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4" name="SMARTPenAnnotation927"/>
          <p:cNvSpPr/>
          <p:nvPr/>
        </p:nvSpPr>
        <p:spPr>
          <a:xfrm>
            <a:off x="7250906" y="5420320"/>
            <a:ext cx="44649" cy="133946"/>
          </a:xfrm>
          <a:custGeom>
            <a:avLst/>
            <a:gdLst/>
            <a:ahLst/>
            <a:cxnLst/>
            <a:rect l="0" t="0" r="0" b="0"/>
            <a:pathLst>
              <a:path w="44649" h="133946">
                <a:moveTo>
                  <a:pt x="0" y="0"/>
                </a:moveTo>
                <a:lnTo>
                  <a:pt x="4741" y="4741"/>
                </a:lnTo>
                <a:lnTo>
                  <a:pt x="6137" y="8121"/>
                </a:lnTo>
                <a:lnTo>
                  <a:pt x="7068" y="12360"/>
                </a:lnTo>
                <a:lnTo>
                  <a:pt x="7688" y="17169"/>
                </a:lnTo>
                <a:lnTo>
                  <a:pt x="8102" y="21368"/>
                </a:lnTo>
                <a:lnTo>
                  <a:pt x="8378" y="25159"/>
                </a:lnTo>
                <a:lnTo>
                  <a:pt x="8561" y="28679"/>
                </a:lnTo>
                <a:lnTo>
                  <a:pt x="8766" y="40527"/>
                </a:lnTo>
                <a:lnTo>
                  <a:pt x="8820" y="47854"/>
                </a:lnTo>
                <a:lnTo>
                  <a:pt x="9849" y="54723"/>
                </a:lnTo>
                <a:lnTo>
                  <a:pt x="11527" y="61287"/>
                </a:lnTo>
                <a:lnTo>
                  <a:pt x="18629" y="82651"/>
                </a:lnTo>
                <a:lnTo>
                  <a:pt x="44648" y="13394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5" name="SMARTPenAnnotation928"/>
          <p:cNvSpPr/>
          <p:nvPr/>
        </p:nvSpPr>
        <p:spPr>
          <a:xfrm>
            <a:off x="7250906" y="5464968"/>
            <a:ext cx="44649" cy="8931"/>
          </a:xfrm>
          <a:custGeom>
            <a:avLst/>
            <a:gdLst/>
            <a:ahLst/>
            <a:cxnLst/>
            <a:rect l="0" t="0" r="0" b="0"/>
            <a:pathLst>
              <a:path w="44649" h="8931">
                <a:moveTo>
                  <a:pt x="44648" y="8930"/>
                </a:moveTo>
                <a:lnTo>
                  <a:pt x="30427" y="8930"/>
                </a:lnTo>
                <a:lnTo>
                  <a:pt x="25245" y="7938"/>
                </a:lnTo>
                <a:lnTo>
                  <a:pt x="20799" y="6284"/>
                </a:lnTo>
                <a:lnTo>
                  <a:pt x="12446" y="1862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6" name="SMARTPenAnnotation929"/>
          <p:cNvSpPr/>
          <p:nvPr/>
        </p:nvSpPr>
        <p:spPr>
          <a:xfrm>
            <a:off x="7438429" y="5357812"/>
            <a:ext cx="116087" cy="142876"/>
          </a:xfrm>
          <a:custGeom>
            <a:avLst/>
            <a:gdLst/>
            <a:ahLst/>
            <a:cxnLst/>
            <a:rect l="0" t="0" r="0" b="0"/>
            <a:pathLst>
              <a:path w="116087" h="142876">
                <a:moveTo>
                  <a:pt x="0" y="0"/>
                </a:moveTo>
                <a:lnTo>
                  <a:pt x="9482" y="4741"/>
                </a:lnTo>
                <a:lnTo>
                  <a:pt x="13266" y="7129"/>
                </a:lnTo>
                <a:lnTo>
                  <a:pt x="16782" y="9713"/>
                </a:lnTo>
                <a:lnTo>
                  <a:pt x="20118" y="12429"/>
                </a:lnTo>
                <a:lnTo>
                  <a:pt x="22341" y="15231"/>
                </a:lnTo>
                <a:lnTo>
                  <a:pt x="23824" y="18092"/>
                </a:lnTo>
                <a:lnTo>
                  <a:pt x="24813" y="20991"/>
                </a:lnTo>
                <a:lnTo>
                  <a:pt x="26464" y="22924"/>
                </a:lnTo>
                <a:lnTo>
                  <a:pt x="28557" y="24212"/>
                </a:lnTo>
                <a:lnTo>
                  <a:pt x="30944" y="25071"/>
                </a:lnTo>
                <a:lnTo>
                  <a:pt x="33528" y="26636"/>
                </a:lnTo>
                <a:lnTo>
                  <a:pt x="36243" y="28672"/>
                </a:lnTo>
                <a:lnTo>
                  <a:pt x="39044" y="31021"/>
                </a:lnTo>
                <a:lnTo>
                  <a:pt x="41905" y="34571"/>
                </a:lnTo>
                <a:lnTo>
                  <a:pt x="44804" y="38922"/>
                </a:lnTo>
                <a:lnTo>
                  <a:pt x="47728" y="43808"/>
                </a:lnTo>
                <a:lnTo>
                  <a:pt x="51663" y="49049"/>
                </a:lnTo>
                <a:lnTo>
                  <a:pt x="56270" y="54528"/>
                </a:lnTo>
                <a:lnTo>
                  <a:pt x="65688" y="64914"/>
                </a:lnTo>
                <a:lnTo>
                  <a:pt x="73183" y="72838"/>
                </a:lnTo>
                <a:lnTo>
                  <a:pt x="75577" y="76340"/>
                </a:lnTo>
                <a:lnTo>
                  <a:pt x="77174" y="79667"/>
                </a:lnTo>
                <a:lnTo>
                  <a:pt x="78239" y="82877"/>
                </a:lnTo>
                <a:lnTo>
                  <a:pt x="79940" y="86009"/>
                </a:lnTo>
                <a:lnTo>
                  <a:pt x="82067" y="89089"/>
                </a:lnTo>
                <a:lnTo>
                  <a:pt x="84477" y="92135"/>
                </a:lnTo>
                <a:lnTo>
                  <a:pt x="88068" y="97143"/>
                </a:lnTo>
                <a:lnTo>
                  <a:pt x="104251" y="120757"/>
                </a:lnTo>
                <a:lnTo>
                  <a:pt x="106212" y="123169"/>
                </a:lnTo>
                <a:lnTo>
                  <a:pt x="108511" y="125769"/>
                </a:lnTo>
                <a:lnTo>
                  <a:pt x="111036" y="128494"/>
                </a:lnTo>
                <a:lnTo>
                  <a:pt x="112720" y="131304"/>
                </a:lnTo>
                <a:lnTo>
                  <a:pt x="113842" y="134169"/>
                </a:lnTo>
                <a:lnTo>
                  <a:pt x="116086" y="1428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7" name="SMARTPenAnnotation930"/>
          <p:cNvSpPr/>
          <p:nvPr/>
        </p:nvSpPr>
        <p:spPr>
          <a:xfrm>
            <a:off x="7554515" y="5402460"/>
            <a:ext cx="111882" cy="142290"/>
          </a:xfrm>
          <a:custGeom>
            <a:avLst/>
            <a:gdLst/>
            <a:ahLst/>
            <a:cxnLst/>
            <a:rect l="0" t="0" r="0" b="0"/>
            <a:pathLst>
              <a:path w="111882" h="142290">
                <a:moveTo>
                  <a:pt x="0" y="116086"/>
                </a:moveTo>
                <a:lnTo>
                  <a:pt x="4741" y="125568"/>
                </a:lnTo>
                <a:lnTo>
                  <a:pt x="7129" y="129352"/>
                </a:lnTo>
                <a:lnTo>
                  <a:pt x="9713" y="132868"/>
                </a:lnTo>
                <a:lnTo>
                  <a:pt x="12429" y="136204"/>
                </a:lnTo>
                <a:lnTo>
                  <a:pt x="15232" y="138428"/>
                </a:lnTo>
                <a:lnTo>
                  <a:pt x="18092" y="139911"/>
                </a:lnTo>
                <a:lnTo>
                  <a:pt x="25071" y="142289"/>
                </a:lnTo>
                <a:lnTo>
                  <a:pt x="25644" y="141493"/>
                </a:lnTo>
                <a:lnTo>
                  <a:pt x="26280" y="137961"/>
                </a:lnTo>
                <a:lnTo>
                  <a:pt x="25457" y="135631"/>
                </a:lnTo>
                <a:lnTo>
                  <a:pt x="23917" y="133085"/>
                </a:lnTo>
                <a:lnTo>
                  <a:pt x="21898" y="130396"/>
                </a:lnTo>
                <a:lnTo>
                  <a:pt x="20552" y="127610"/>
                </a:lnTo>
                <a:lnTo>
                  <a:pt x="19654" y="124761"/>
                </a:lnTo>
                <a:lnTo>
                  <a:pt x="19056" y="121870"/>
                </a:lnTo>
                <a:lnTo>
                  <a:pt x="17665" y="118950"/>
                </a:lnTo>
                <a:lnTo>
                  <a:pt x="15746" y="116011"/>
                </a:lnTo>
                <a:lnTo>
                  <a:pt x="13474" y="113059"/>
                </a:lnTo>
                <a:lnTo>
                  <a:pt x="10967" y="108116"/>
                </a:lnTo>
                <a:lnTo>
                  <a:pt x="8303" y="101843"/>
                </a:lnTo>
                <a:lnTo>
                  <a:pt x="5536" y="94684"/>
                </a:lnTo>
                <a:lnTo>
                  <a:pt x="3691" y="88920"/>
                </a:lnTo>
                <a:lnTo>
                  <a:pt x="2460" y="84085"/>
                </a:lnTo>
                <a:lnTo>
                  <a:pt x="1640" y="79870"/>
                </a:lnTo>
                <a:lnTo>
                  <a:pt x="1093" y="76067"/>
                </a:lnTo>
                <a:lnTo>
                  <a:pt x="730" y="72539"/>
                </a:lnTo>
                <a:lnTo>
                  <a:pt x="144" y="64490"/>
                </a:lnTo>
                <a:lnTo>
                  <a:pt x="2710" y="68681"/>
                </a:lnTo>
                <a:lnTo>
                  <a:pt x="4784" y="72577"/>
                </a:lnTo>
                <a:lnTo>
                  <a:pt x="7158" y="75173"/>
                </a:lnTo>
                <a:lnTo>
                  <a:pt x="9733" y="76905"/>
                </a:lnTo>
                <a:lnTo>
                  <a:pt x="12442" y="78060"/>
                </a:lnTo>
                <a:lnTo>
                  <a:pt x="14247" y="79821"/>
                </a:lnTo>
                <a:lnTo>
                  <a:pt x="15452" y="81987"/>
                </a:lnTo>
                <a:lnTo>
                  <a:pt x="16254" y="84424"/>
                </a:lnTo>
                <a:lnTo>
                  <a:pt x="17781" y="87041"/>
                </a:lnTo>
                <a:lnTo>
                  <a:pt x="19792" y="89778"/>
                </a:lnTo>
                <a:lnTo>
                  <a:pt x="22124" y="92594"/>
                </a:lnTo>
                <a:lnTo>
                  <a:pt x="24671" y="95464"/>
                </a:lnTo>
                <a:lnTo>
                  <a:pt x="30148" y="101299"/>
                </a:lnTo>
                <a:lnTo>
                  <a:pt x="38809" y="110162"/>
                </a:lnTo>
                <a:lnTo>
                  <a:pt x="42739" y="113128"/>
                </a:lnTo>
                <a:lnTo>
                  <a:pt x="47345" y="116099"/>
                </a:lnTo>
                <a:lnTo>
                  <a:pt x="52399" y="119071"/>
                </a:lnTo>
                <a:lnTo>
                  <a:pt x="55769" y="122045"/>
                </a:lnTo>
                <a:lnTo>
                  <a:pt x="58015" y="125020"/>
                </a:lnTo>
                <a:lnTo>
                  <a:pt x="59513" y="127995"/>
                </a:lnTo>
                <a:lnTo>
                  <a:pt x="61503" y="129979"/>
                </a:lnTo>
                <a:lnTo>
                  <a:pt x="63823" y="131301"/>
                </a:lnTo>
                <a:lnTo>
                  <a:pt x="66361" y="132183"/>
                </a:lnTo>
                <a:lnTo>
                  <a:pt x="69046" y="132770"/>
                </a:lnTo>
                <a:lnTo>
                  <a:pt x="71828" y="133162"/>
                </a:lnTo>
                <a:lnTo>
                  <a:pt x="74674" y="133424"/>
                </a:lnTo>
                <a:lnTo>
                  <a:pt x="78557" y="133597"/>
                </a:lnTo>
                <a:lnTo>
                  <a:pt x="92509" y="133843"/>
                </a:lnTo>
                <a:lnTo>
                  <a:pt x="99985" y="133900"/>
                </a:lnTo>
                <a:lnTo>
                  <a:pt x="102375" y="132923"/>
                </a:lnTo>
                <a:lnTo>
                  <a:pt x="103969" y="131280"/>
                </a:lnTo>
                <a:lnTo>
                  <a:pt x="111268" y="116772"/>
                </a:lnTo>
                <a:lnTo>
                  <a:pt x="111881" y="112575"/>
                </a:lnTo>
                <a:lnTo>
                  <a:pt x="111299" y="108784"/>
                </a:lnTo>
                <a:lnTo>
                  <a:pt x="109918" y="105265"/>
                </a:lnTo>
                <a:lnTo>
                  <a:pt x="108997" y="100935"/>
                </a:lnTo>
                <a:lnTo>
                  <a:pt x="108383" y="96064"/>
                </a:lnTo>
                <a:lnTo>
                  <a:pt x="107974" y="90832"/>
                </a:lnTo>
                <a:lnTo>
                  <a:pt x="107702" y="85359"/>
                </a:lnTo>
                <a:lnTo>
                  <a:pt x="107399" y="73987"/>
                </a:lnTo>
                <a:lnTo>
                  <a:pt x="106325" y="68177"/>
                </a:lnTo>
                <a:lnTo>
                  <a:pt x="104619" y="62319"/>
                </a:lnTo>
                <a:lnTo>
                  <a:pt x="102488" y="56428"/>
                </a:lnTo>
                <a:lnTo>
                  <a:pt x="100075" y="51510"/>
                </a:lnTo>
                <a:lnTo>
                  <a:pt x="97475" y="47238"/>
                </a:lnTo>
                <a:lnTo>
                  <a:pt x="94749" y="43399"/>
                </a:lnTo>
                <a:lnTo>
                  <a:pt x="91939" y="38855"/>
                </a:lnTo>
                <a:lnTo>
                  <a:pt x="89074" y="33841"/>
                </a:lnTo>
                <a:lnTo>
                  <a:pt x="6250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8" name="SMARTPenAnnotation931"/>
          <p:cNvSpPr/>
          <p:nvPr/>
        </p:nvSpPr>
        <p:spPr>
          <a:xfrm>
            <a:off x="7224117" y="5581054"/>
            <a:ext cx="62509" cy="232173"/>
          </a:xfrm>
          <a:custGeom>
            <a:avLst/>
            <a:gdLst/>
            <a:ahLst/>
            <a:cxnLst/>
            <a:rect l="0" t="0" r="0" b="0"/>
            <a:pathLst>
              <a:path w="62509" h="232173">
                <a:moveTo>
                  <a:pt x="0" y="0"/>
                </a:moveTo>
                <a:lnTo>
                  <a:pt x="0" y="9481"/>
                </a:lnTo>
                <a:lnTo>
                  <a:pt x="992" y="12274"/>
                </a:lnTo>
                <a:lnTo>
                  <a:pt x="2646" y="14136"/>
                </a:lnTo>
                <a:lnTo>
                  <a:pt x="4740" y="15377"/>
                </a:lnTo>
                <a:lnTo>
                  <a:pt x="6137" y="18189"/>
                </a:lnTo>
                <a:lnTo>
                  <a:pt x="7067" y="22048"/>
                </a:lnTo>
                <a:lnTo>
                  <a:pt x="7688" y="26605"/>
                </a:lnTo>
                <a:lnTo>
                  <a:pt x="8102" y="30635"/>
                </a:lnTo>
                <a:lnTo>
                  <a:pt x="8561" y="37759"/>
                </a:lnTo>
                <a:lnTo>
                  <a:pt x="9677" y="42040"/>
                </a:lnTo>
                <a:lnTo>
                  <a:pt x="11412" y="46878"/>
                </a:lnTo>
                <a:lnTo>
                  <a:pt x="13561" y="52088"/>
                </a:lnTo>
                <a:lnTo>
                  <a:pt x="14994" y="57546"/>
                </a:lnTo>
                <a:lnTo>
                  <a:pt x="15949" y="63168"/>
                </a:lnTo>
                <a:lnTo>
                  <a:pt x="16586" y="68902"/>
                </a:lnTo>
                <a:lnTo>
                  <a:pt x="17010" y="74708"/>
                </a:lnTo>
                <a:lnTo>
                  <a:pt x="17293" y="80563"/>
                </a:lnTo>
                <a:lnTo>
                  <a:pt x="17482" y="86451"/>
                </a:lnTo>
                <a:lnTo>
                  <a:pt x="18600" y="92361"/>
                </a:lnTo>
                <a:lnTo>
                  <a:pt x="20337" y="98285"/>
                </a:lnTo>
                <a:lnTo>
                  <a:pt x="22488" y="104219"/>
                </a:lnTo>
                <a:lnTo>
                  <a:pt x="25906" y="116112"/>
                </a:lnTo>
                <a:lnTo>
                  <a:pt x="34995" y="150494"/>
                </a:lnTo>
                <a:lnTo>
                  <a:pt x="39205" y="163829"/>
                </a:lnTo>
                <a:lnTo>
                  <a:pt x="43004" y="173712"/>
                </a:lnTo>
                <a:lnTo>
                  <a:pt x="46529" y="181292"/>
                </a:lnTo>
                <a:lnTo>
                  <a:pt x="49870" y="189322"/>
                </a:lnTo>
                <a:lnTo>
                  <a:pt x="53090" y="197652"/>
                </a:lnTo>
                <a:lnTo>
                  <a:pt x="62508" y="23217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9" name="SMARTPenAnnotation932"/>
          <p:cNvSpPr/>
          <p:nvPr/>
        </p:nvSpPr>
        <p:spPr>
          <a:xfrm>
            <a:off x="7224117" y="5857875"/>
            <a:ext cx="26790" cy="142876"/>
          </a:xfrm>
          <a:custGeom>
            <a:avLst/>
            <a:gdLst/>
            <a:ahLst/>
            <a:cxnLst/>
            <a:rect l="0" t="0" r="0" b="0"/>
            <a:pathLst>
              <a:path w="26790" h="142876">
                <a:moveTo>
                  <a:pt x="0" y="0"/>
                </a:moveTo>
                <a:lnTo>
                  <a:pt x="0" y="27806"/>
                </a:lnTo>
                <a:lnTo>
                  <a:pt x="992" y="31436"/>
                </a:lnTo>
                <a:lnTo>
                  <a:pt x="2646" y="34847"/>
                </a:lnTo>
                <a:lnTo>
                  <a:pt x="4740" y="38114"/>
                </a:lnTo>
                <a:lnTo>
                  <a:pt x="6137" y="41284"/>
                </a:lnTo>
                <a:lnTo>
                  <a:pt x="7067" y="44390"/>
                </a:lnTo>
                <a:lnTo>
                  <a:pt x="7688" y="47453"/>
                </a:lnTo>
                <a:lnTo>
                  <a:pt x="8102" y="51479"/>
                </a:lnTo>
                <a:lnTo>
                  <a:pt x="8377" y="56147"/>
                </a:lnTo>
                <a:lnTo>
                  <a:pt x="8684" y="66626"/>
                </a:lnTo>
                <a:lnTo>
                  <a:pt x="8820" y="77898"/>
                </a:lnTo>
                <a:lnTo>
                  <a:pt x="9849" y="82689"/>
                </a:lnTo>
                <a:lnTo>
                  <a:pt x="11527" y="86876"/>
                </a:lnTo>
                <a:lnTo>
                  <a:pt x="13638" y="90659"/>
                </a:lnTo>
                <a:lnTo>
                  <a:pt x="15045" y="95166"/>
                </a:lnTo>
                <a:lnTo>
                  <a:pt x="15983" y="100155"/>
                </a:lnTo>
                <a:lnTo>
                  <a:pt x="16609" y="105465"/>
                </a:lnTo>
                <a:lnTo>
                  <a:pt x="17025" y="109997"/>
                </a:lnTo>
                <a:lnTo>
                  <a:pt x="17303" y="114011"/>
                </a:lnTo>
                <a:lnTo>
                  <a:pt x="17489" y="117679"/>
                </a:lnTo>
                <a:lnTo>
                  <a:pt x="18604" y="121117"/>
                </a:lnTo>
                <a:lnTo>
                  <a:pt x="20340" y="124400"/>
                </a:lnTo>
                <a:lnTo>
                  <a:pt x="24879" y="131117"/>
                </a:lnTo>
                <a:lnTo>
                  <a:pt x="26789" y="1428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0" name="SMARTPenAnnotation933"/>
          <p:cNvSpPr/>
          <p:nvPr/>
        </p:nvSpPr>
        <p:spPr>
          <a:xfrm>
            <a:off x="7215187" y="5902523"/>
            <a:ext cx="62509" cy="8931"/>
          </a:xfrm>
          <a:custGeom>
            <a:avLst/>
            <a:gdLst/>
            <a:ahLst/>
            <a:cxnLst/>
            <a:rect l="0" t="0" r="0" b="0"/>
            <a:pathLst>
              <a:path w="62509" h="8931">
                <a:moveTo>
                  <a:pt x="62508" y="8930"/>
                </a:moveTo>
                <a:lnTo>
                  <a:pt x="48286" y="4190"/>
                </a:lnTo>
                <a:lnTo>
                  <a:pt x="43105" y="2793"/>
                </a:lnTo>
                <a:lnTo>
                  <a:pt x="38659" y="1862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1" name="SMARTPenAnnotation934"/>
          <p:cNvSpPr/>
          <p:nvPr/>
        </p:nvSpPr>
        <p:spPr>
          <a:xfrm>
            <a:off x="7233046" y="5813226"/>
            <a:ext cx="142876" cy="153570"/>
          </a:xfrm>
          <a:custGeom>
            <a:avLst/>
            <a:gdLst/>
            <a:ahLst/>
            <a:cxnLst/>
            <a:rect l="0" t="0" r="0" b="0"/>
            <a:pathLst>
              <a:path w="142876" h="153570">
                <a:moveTo>
                  <a:pt x="0" y="0"/>
                </a:moveTo>
                <a:lnTo>
                  <a:pt x="0" y="14221"/>
                </a:lnTo>
                <a:lnTo>
                  <a:pt x="993" y="19403"/>
                </a:lnTo>
                <a:lnTo>
                  <a:pt x="2647" y="23849"/>
                </a:lnTo>
                <a:lnTo>
                  <a:pt x="4741" y="27806"/>
                </a:lnTo>
                <a:lnTo>
                  <a:pt x="6137" y="31436"/>
                </a:lnTo>
                <a:lnTo>
                  <a:pt x="7068" y="34848"/>
                </a:lnTo>
                <a:lnTo>
                  <a:pt x="7689" y="38115"/>
                </a:lnTo>
                <a:lnTo>
                  <a:pt x="9094" y="43269"/>
                </a:lnTo>
                <a:lnTo>
                  <a:pt x="13303" y="56934"/>
                </a:lnTo>
                <a:lnTo>
                  <a:pt x="21250" y="81362"/>
                </a:lnTo>
                <a:lnTo>
                  <a:pt x="23097" y="93928"/>
                </a:lnTo>
                <a:lnTo>
                  <a:pt x="24328" y="109252"/>
                </a:lnTo>
                <a:lnTo>
                  <a:pt x="25148" y="126413"/>
                </a:lnTo>
                <a:lnTo>
                  <a:pt x="26688" y="137853"/>
                </a:lnTo>
                <a:lnTo>
                  <a:pt x="28706" y="145480"/>
                </a:lnTo>
                <a:lnTo>
                  <a:pt x="31044" y="150565"/>
                </a:lnTo>
                <a:lnTo>
                  <a:pt x="31610" y="152963"/>
                </a:lnTo>
                <a:lnTo>
                  <a:pt x="30995" y="153569"/>
                </a:lnTo>
                <a:lnTo>
                  <a:pt x="29594" y="152981"/>
                </a:lnTo>
                <a:lnTo>
                  <a:pt x="28659" y="151597"/>
                </a:lnTo>
                <a:lnTo>
                  <a:pt x="27620" y="147413"/>
                </a:lnTo>
                <a:lnTo>
                  <a:pt x="28336" y="144908"/>
                </a:lnTo>
                <a:lnTo>
                  <a:pt x="29805" y="142246"/>
                </a:lnTo>
                <a:lnTo>
                  <a:pt x="31777" y="139480"/>
                </a:lnTo>
                <a:lnTo>
                  <a:pt x="33091" y="136643"/>
                </a:lnTo>
                <a:lnTo>
                  <a:pt x="33967" y="133759"/>
                </a:lnTo>
                <a:lnTo>
                  <a:pt x="34551" y="130845"/>
                </a:lnTo>
                <a:lnTo>
                  <a:pt x="34940" y="127909"/>
                </a:lnTo>
                <a:lnTo>
                  <a:pt x="35201" y="124961"/>
                </a:lnTo>
                <a:lnTo>
                  <a:pt x="35617" y="117839"/>
                </a:lnTo>
                <a:lnTo>
                  <a:pt x="38320" y="114219"/>
                </a:lnTo>
                <a:lnTo>
                  <a:pt x="40429" y="111865"/>
                </a:lnTo>
                <a:lnTo>
                  <a:pt x="45419" y="106603"/>
                </a:lnTo>
                <a:lnTo>
                  <a:pt x="51967" y="99881"/>
                </a:lnTo>
                <a:lnTo>
                  <a:pt x="52504" y="100322"/>
                </a:lnTo>
                <a:lnTo>
                  <a:pt x="53101" y="103457"/>
                </a:lnTo>
                <a:lnTo>
                  <a:pt x="54253" y="104690"/>
                </a:lnTo>
                <a:lnTo>
                  <a:pt x="56012" y="105513"/>
                </a:lnTo>
                <a:lnTo>
                  <a:pt x="61225" y="106832"/>
                </a:lnTo>
                <a:lnTo>
                  <a:pt x="64584" y="109658"/>
                </a:lnTo>
                <a:lnTo>
                  <a:pt x="66868" y="111801"/>
                </a:lnTo>
                <a:lnTo>
                  <a:pt x="68392" y="114221"/>
                </a:lnTo>
                <a:lnTo>
                  <a:pt x="69407" y="116827"/>
                </a:lnTo>
                <a:lnTo>
                  <a:pt x="70084" y="119557"/>
                </a:lnTo>
                <a:lnTo>
                  <a:pt x="71527" y="121376"/>
                </a:lnTo>
                <a:lnTo>
                  <a:pt x="73482" y="122590"/>
                </a:lnTo>
                <a:lnTo>
                  <a:pt x="75777" y="123398"/>
                </a:lnTo>
                <a:lnTo>
                  <a:pt x="78299" y="123937"/>
                </a:lnTo>
                <a:lnTo>
                  <a:pt x="80973" y="124297"/>
                </a:lnTo>
                <a:lnTo>
                  <a:pt x="87653" y="124873"/>
                </a:lnTo>
                <a:lnTo>
                  <a:pt x="90186" y="123929"/>
                </a:lnTo>
                <a:lnTo>
                  <a:pt x="93858" y="122307"/>
                </a:lnTo>
                <a:lnTo>
                  <a:pt x="98290" y="120233"/>
                </a:lnTo>
                <a:lnTo>
                  <a:pt x="101246" y="117858"/>
                </a:lnTo>
                <a:lnTo>
                  <a:pt x="103217" y="115283"/>
                </a:lnTo>
                <a:lnTo>
                  <a:pt x="106378" y="108761"/>
                </a:lnTo>
                <a:lnTo>
                  <a:pt x="109456" y="105224"/>
                </a:lnTo>
                <a:lnTo>
                  <a:pt x="111666" y="102891"/>
                </a:lnTo>
                <a:lnTo>
                  <a:pt x="113140" y="100345"/>
                </a:lnTo>
                <a:lnTo>
                  <a:pt x="114122" y="97654"/>
                </a:lnTo>
                <a:lnTo>
                  <a:pt x="114776" y="94868"/>
                </a:lnTo>
                <a:lnTo>
                  <a:pt x="115213" y="92019"/>
                </a:lnTo>
                <a:lnTo>
                  <a:pt x="115504" y="89128"/>
                </a:lnTo>
                <a:lnTo>
                  <a:pt x="115698" y="86207"/>
                </a:lnTo>
                <a:lnTo>
                  <a:pt x="115828" y="83268"/>
                </a:lnTo>
                <a:lnTo>
                  <a:pt x="115972" y="77357"/>
                </a:lnTo>
                <a:lnTo>
                  <a:pt x="115017" y="73399"/>
                </a:lnTo>
                <a:lnTo>
                  <a:pt x="113390" y="68777"/>
                </a:lnTo>
                <a:lnTo>
                  <a:pt x="108388" y="56580"/>
                </a:lnTo>
                <a:lnTo>
                  <a:pt x="106985" y="55580"/>
                </a:lnTo>
                <a:lnTo>
                  <a:pt x="102781" y="54468"/>
                </a:lnTo>
                <a:lnTo>
                  <a:pt x="100271" y="55164"/>
                </a:lnTo>
                <a:lnTo>
                  <a:pt x="97605" y="56619"/>
                </a:lnTo>
                <a:lnTo>
                  <a:pt x="94836" y="58582"/>
                </a:lnTo>
                <a:lnTo>
                  <a:pt x="92990" y="61875"/>
                </a:lnTo>
                <a:lnTo>
                  <a:pt x="91759" y="66055"/>
                </a:lnTo>
                <a:lnTo>
                  <a:pt x="90938" y="70826"/>
                </a:lnTo>
                <a:lnTo>
                  <a:pt x="90391" y="74998"/>
                </a:lnTo>
                <a:lnTo>
                  <a:pt x="90027" y="78772"/>
                </a:lnTo>
                <a:lnTo>
                  <a:pt x="89784" y="82281"/>
                </a:lnTo>
                <a:lnTo>
                  <a:pt x="89621" y="85612"/>
                </a:lnTo>
                <a:lnTo>
                  <a:pt x="89441" y="91959"/>
                </a:lnTo>
                <a:lnTo>
                  <a:pt x="90386" y="96032"/>
                </a:lnTo>
                <a:lnTo>
                  <a:pt x="92007" y="100733"/>
                </a:lnTo>
                <a:lnTo>
                  <a:pt x="94081" y="105851"/>
                </a:lnTo>
                <a:lnTo>
                  <a:pt x="97447" y="111247"/>
                </a:lnTo>
                <a:lnTo>
                  <a:pt x="101676" y="116829"/>
                </a:lnTo>
                <a:lnTo>
                  <a:pt x="106479" y="122534"/>
                </a:lnTo>
                <a:lnTo>
                  <a:pt x="110673" y="127330"/>
                </a:lnTo>
                <a:lnTo>
                  <a:pt x="117980" y="135305"/>
                </a:lnTo>
                <a:lnTo>
                  <a:pt x="127672" y="145373"/>
                </a:lnTo>
                <a:lnTo>
                  <a:pt x="130755" y="147517"/>
                </a:lnTo>
                <a:lnTo>
                  <a:pt x="133803" y="148946"/>
                </a:lnTo>
                <a:lnTo>
                  <a:pt x="142875" y="15180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2" name="SMARTPenAnnotation935"/>
          <p:cNvSpPr/>
          <p:nvPr/>
        </p:nvSpPr>
        <p:spPr>
          <a:xfrm>
            <a:off x="7572375" y="5545335"/>
            <a:ext cx="53579" cy="187525"/>
          </a:xfrm>
          <a:custGeom>
            <a:avLst/>
            <a:gdLst/>
            <a:ahLst/>
            <a:cxnLst/>
            <a:rect l="0" t="0" r="0" b="0"/>
            <a:pathLst>
              <a:path w="53579" h="187525">
                <a:moveTo>
                  <a:pt x="0" y="0"/>
                </a:moveTo>
                <a:lnTo>
                  <a:pt x="4740" y="4741"/>
                </a:lnTo>
                <a:lnTo>
                  <a:pt x="6136" y="7129"/>
                </a:lnTo>
                <a:lnTo>
                  <a:pt x="7688" y="12429"/>
                </a:lnTo>
                <a:lnTo>
                  <a:pt x="8561" y="16251"/>
                </a:lnTo>
                <a:lnTo>
                  <a:pt x="9676" y="17779"/>
                </a:lnTo>
                <a:lnTo>
                  <a:pt x="11412" y="19791"/>
                </a:lnTo>
                <a:lnTo>
                  <a:pt x="13561" y="22124"/>
                </a:lnTo>
                <a:lnTo>
                  <a:pt x="14994" y="24671"/>
                </a:lnTo>
                <a:lnTo>
                  <a:pt x="16586" y="30147"/>
                </a:lnTo>
                <a:lnTo>
                  <a:pt x="17010" y="35974"/>
                </a:lnTo>
                <a:lnTo>
                  <a:pt x="17293" y="43826"/>
                </a:lnTo>
                <a:lnTo>
                  <a:pt x="17481" y="53030"/>
                </a:lnTo>
                <a:lnTo>
                  <a:pt x="18600" y="60158"/>
                </a:lnTo>
                <a:lnTo>
                  <a:pt x="20337" y="65903"/>
                </a:lnTo>
                <a:lnTo>
                  <a:pt x="22488" y="70724"/>
                </a:lnTo>
                <a:lnTo>
                  <a:pt x="23921" y="74931"/>
                </a:lnTo>
                <a:lnTo>
                  <a:pt x="24877" y="78728"/>
                </a:lnTo>
                <a:lnTo>
                  <a:pt x="25514" y="82251"/>
                </a:lnTo>
                <a:lnTo>
                  <a:pt x="28868" y="96749"/>
                </a:lnTo>
                <a:lnTo>
                  <a:pt x="31152" y="106171"/>
                </a:lnTo>
                <a:lnTo>
                  <a:pt x="33666" y="113445"/>
                </a:lnTo>
                <a:lnTo>
                  <a:pt x="36334" y="119287"/>
                </a:lnTo>
                <a:lnTo>
                  <a:pt x="39106" y="124173"/>
                </a:lnTo>
                <a:lnTo>
                  <a:pt x="40954" y="129415"/>
                </a:lnTo>
                <a:lnTo>
                  <a:pt x="42185" y="134894"/>
                </a:lnTo>
                <a:lnTo>
                  <a:pt x="43005" y="140531"/>
                </a:lnTo>
                <a:lnTo>
                  <a:pt x="44546" y="145281"/>
                </a:lnTo>
                <a:lnTo>
                  <a:pt x="46564" y="149440"/>
                </a:lnTo>
                <a:lnTo>
                  <a:pt x="48902" y="153205"/>
                </a:lnTo>
                <a:lnTo>
                  <a:pt x="50461" y="156707"/>
                </a:lnTo>
                <a:lnTo>
                  <a:pt x="51499" y="160034"/>
                </a:lnTo>
                <a:lnTo>
                  <a:pt x="53578" y="18752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3" name="SMARTPenAnnotation936"/>
          <p:cNvSpPr/>
          <p:nvPr/>
        </p:nvSpPr>
        <p:spPr>
          <a:xfrm>
            <a:off x="7554515" y="5875734"/>
            <a:ext cx="35720" cy="187524"/>
          </a:xfrm>
          <a:custGeom>
            <a:avLst/>
            <a:gdLst/>
            <a:ahLst/>
            <a:cxnLst/>
            <a:rect l="0" t="0" r="0" b="0"/>
            <a:pathLst>
              <a:path w="35720" h="187524">
                <a:moveTo>
                  <a:pt x="0" y="0"/>
                </a:moveTo>
                <a:lnTo>
                  <a:pt x="0" y="9481"/>
                </a:lnTo>
                <a:lnTo>
                  <a:pt x="2646" y="37948"/>
                </a:lnTo>
                <a:lnTo>
                  <a:pt x="4741" y="58041"/>
                </a:lnTo>
                <a:lnTo>
                  <a:pt x="7129" y="72428"/>
                </a:lnTo>
                <a:lnTo>
                  <a:pt x="9713" y="83012"/>
                </a:lnTo>
                <a:lnTo>
                  <a:pt x="12429" y="91061"/>
                </a:lnTo>
                <a:lnTo>
                  <a:pt x="15232" y="101386"/>
                </a:lnTo>
                <a:lnTo>
                  <a:pt x="18092" y="113231"/>
                </a:lnTo>
                <a:lnTo>
                  <a:pt x="25071" y="144185"/>
                </a:lnTo>
                <a:lnTo>
                  <a:pt x="25644" y="148709"/>
                </a:lnTo>
                <a:lnTo>
                  <a:pt x="26026" y="153710"/>
                </a:lnTo>
                <a:lnTo>
                  <a:pt x="26280" y="159028"/>
                </a:lnTo>
                <a:lnTo>
                  <a:pt x="27442" y="163565"/>
                </a:lnTo>
                <a:lnTo>
                  <a:pt x="29209" y="167583"/>
                </a:lnTo>
                <a:lnTo>
                  <a:pt x="31379" y="171253"/>
                </a:lnTo>
                <a:lnTo>
                  <a:pt x="32825" y="174692"/>
                </a:lnTo>
                <a:lnTo>
                  <a:pt x="33790" y="177977"/>
                </a:lnTo>
                <a:lnTo>
                  <a:pt x="35719" y="18752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4" name="SMARTPenAnnotation937"/>
          <p:cNvSpPr/>
          <p:nvPr/>
        </p:nvSpPr>
        <p:spPr>
          <a:xfrm>
            <a:off x="7527726" y="5786437"/>
            <a:ext cx="53566" cy="71439"/>
          </a:xfrm>
          <a:custGeom>
            <a:avLst/>
            <a:gdLst/>
            <a:ahLst/>
            <a:cxnLst/>
            <a:rect l="0" t="0" r="0" b="0"/>
            <a:pathLst>
              <a:path w="53566" h="71439">
                <a:moveTo>
                  <a:pt x="26789" y="0"/>
                </a:moveTo>
                <a:lnTo>
                  <a:pt x="51860" y="25071"/>
                </a:lnTo>
                <a:lnTo>
                  <a:pt x="52433" y="26636"/>
                </a:lnTo>
                <a:lnTo>
                  <a:pt x="52815" y="28672"/>
                </a:lnTo>
                <a:lnTo>
                  <a:pt x="53069" y="31021"/>
                </a:lnTo>
                <a:lnTo>
                  <a:pt x="53239" y="33579"/>
                </a:lnTo>
                <a:lnTo>
                  <a:pt x="53352" y="36276"/>
                </a:lnTo>
                <a:lnTo>
                  <a:pt x="53478" y="41920"/>
                </a:lnTo>
                <a:lnTo>
                  <a:pt x="53565" y="56587"/>
                </a:lnTo>
                <a:lnTo>
                  <a:pt x="52577" y="58561"/>
                </a:lnTo>
                <a:lnTo>
                  <a:pt x="50926" y="59877"/>
                </a:lnTo>
                <a:lnTo>
                  <a:pt x="48834" y="60754"/>
                </a:lnTo>
                <a:lnTo>
                  <a:pt x="46447" y="61338"/>
                </a:lnTo>
                <a:lnTo>
                  <a:pt x="43863" y="61728"/>
                </a:lnTo>
                <a:lnTo>
                  <a:pt x="41149" y="61988"/>
                </a:lnTo>
                <a:lnTo>
                  <a:pt x="37354" y="63154"/>
                </a:lnTo>
                <a:lnTo>
                  <a:pt x="32840" y="64923"/>
                </a:lnTo>
                <a:lnTo>
                  <a:pt x="22298" y="69507"/>
                </a:lnTo>
                <a:lnTo>
                  <a:pt x="0" y="7143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5" name="SMARTPenAnnotation938"/>
          <p:cNvSpPr/>
          <p:nvPr/>
        </p:nvSpPr>
        <p:spPr>
          <a:xfrm>
            <a:off x="7608093" y="5804296"/>
            <a:ext cx="17861" cy="71439"/>
          </a:xfrm>
          <a:custGeom>
            <a:avLst/>
            <a:gdLst/>
            <a:ahLst/>
            <a:cxnLst/>
            <a:rect l="0" t="0" r="0" b="0"/>
            <a:pathLst>
              <a:path w="17861" h="71439">
                <a:moveTo>
                  <a:pt x="0" y="0"/>
                </a:moveTo>
                <a:lnTo>
                  <a:pt x="0" y="30147"/>
                </a:lnTo>
                <a:lnTo>
                  <a:pt x="992" y="33989"/>
                </a:lnTo>
                <a:lnTo>
                  <a:pt x="2647" y="38535"/>
                </a:lnTo>
                <a:lnTo>
                  <a:pt x="4741" y="43549"/>
                </a:lnTo>
                <a:lnTo>
                  <a:pt x="6137" y="47885"/>
                </a:lnTo>
                <a:lnTo>
                  <a:pt x="7068" y="51767"/>
                </a:lnTo>
                <a:lnTo>
                  <a:pt x="7689" y="55348"/>
                </a:lnTo>
                <a:lnTo>
                  <a:pt x="9094" y="58727"/>
                </a:lnTo>
                <a:lnTo>
                  <a:pt x="11024" y="61971"/>
                </a:lnTo>
                <a:lnTo>
                  <a:pt x="17860" y="7143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6" name="SMARTPenAnnotation939"/>
          <p:cNvSpPr/>
          <p:nvPr/>
        </p:nvSpPr>
        <p:spPr>
          <a:xfrm>
            <a:off x="7572375" y="5715000"/>
            <a:ext cx="1" cy="8930"/>
          </a:xfrm>
          <a:custGeom>
            <a:avLst/>
            <a:gdLst/>
            <a:ahLst/>
            <a:cxnLst/>
            <a:rect l="0" t="0" r="0" b="0"/>
            <a:pathLst>
              <a:path w="1" h="8930">
                <a:moveTo>
                  <a:pt x="0" y="0"/>
                </a:moveTo>
                <a:lnTo>
                  <a:pt x="0" y="892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7" name="SMARTPenAnnotation940"/>
          <p:cNvSpPr/>
          <p:nvPr/>
        </p:nvSpPr>
        <p:spPr>
          <a:xfrm>
            <a:off x="7617023" y="5728077"/>
            <a:ext cx="116087" cy="102842"/>
          </a:xfrm>
          <a:custGeom>
            <a:avLst/>
            <a:gdLst/>
            <a:ahLst/>
            <a:cxnLst/>
            <a:rect l="0" t="0" r="0" b="0"/>
            <a:pathLst>
              <a:path w="116087" h="102842">
                <a:moveTo>
                  <a:pt x="0" y="67290"/>
                </a:moveTo>
                <a:lnTo>
                  <a:pt x="15377" y="59601"/>
                </a:lnTo>
                <a:lnTo>
                  <a:pt x="16204" y="58195"/>
                </a:lnTo>
                <a:lnTo>
                  <a:pt x="16756" y="56266"/>
                </a:lnTo>
                <a:lnTo>
                  <a:pt x="17124" y="53987"/>
                </a:lnTo>
                <a:lnTo>
                  <a:pt x="18362" y="51476"/>
                </a:lnTo>
                <a:lnTo>
                  <a:pt x="20179" y="48810"/>
                </a:lnTo>
                <a:lnTo>
                  <a:pt x="25483" y="42142"/>
                </a:lnTo>
                <a:lnTo>
                  <a:pt x="26911" y="39611"/>
                </a:lnTo>
                <a:lnTo>
                  <a:pt x="31143" y="31506"/>
                </a:lnTo>
                <a:lnTo>
                  <a:pt x="31676" y="27559"/>
                </a:lnTo>
                <a:lnTo>
                  <a:pt x="31039" y="23935"/>
                </a:lnTo>
                <a:lnTo>
                  <a:pt x="29623" y="20528"/>
                </a:lnTo>
                <a:lnTo>
                  <a:pt x="28678" y="17264"/>
                </a:lnTo>
                <a:lnTo>
                  <a:pt x="28049" y="14095"/>
                </a:lnTo>
                <a:lnTo>
                  <a:pt x="27038" y="6621"/>
                </a:lnTo>
                <a:lnTo>
                  <a:pt x="25963" y="5016"/>
                </a:lnTo>
                <a:lnTo>
                  <a:pt x="24253" y="2954"/>
                </a:lnTo>
                <a:lnTo>
                  <a:pt x="22123" y="586"/>
                </a:lnTo>
                <a:lnTo>
                  <a:pt x="19709" y="0"/>
                </a:lnTo>
                <a:lnTo>
                  <a:pt x="17108" y="602"/>
                </a:lnTo>
                <a:lnTo>
                  <a:pt x="9408" y="4537"/>
                </a:lnTo>
                <a:lnTo>
                  <a:pt x="8257" y="6603"/>
                </a:lnTo>
                <a:lnTo>
                  <a:pt x="4331" y="14190"/>
                </a:lnTo>
                <a:lnTo>
                  <a:pt x="2887" y="18992"/>
                </a:lnTo>
                <a:lnTo>
                  <a:pt x="1925" y="24177"/>
                </a:lnTo>
                <a:lnTo>
                  <a:pt x="1283" y="29618"/>
                </a:lnTo>
                <a:lnTo>
                  <a:pt x="856" y="34238"/>
                </a:lnTo>
                <a:lnTo>
                  <a:pt x="570" y="38310"/>
                </a:lnTo>
                <a:lnTo>
                  <a:pt x="381" y="42017"/>
                </a:lnTo>
                <a:lnTo>
                  <a:pt x="1246" y="46472"/>
                </a:lnTo>
                <a:lnTo>
                  <a:pt x="2815" y="51427"/>
                </a:lnTo>
                <a:lnTo>
                  <a:pt x="4853" y="56715"/>
                </a:lnTo>
                <a:lnTo>
                  <a:pt x="7204" y="62224"/>
                </a:lnTo>
                <a:lnTo>
                  <a:pt x="12463" y="73637"/>
                </a:lnTo>
                <a:lnTo>
                  <a:pt x="15253" y="78467"/>
                </a:lnTo>
                <a:lnTo>
                  <a:pt x="18107" y="82678"/>
                </a:lnTo>
                <a:lnTo>
                  <a:pt x="21001" y="86479"/>
                </a:lnTo>
                <a:lnTo>
                  <a:pt x="24915" y="90004"/>
                </a:lnTo>
                <a:lnTo>
                  <a:pt x="29508" y="93347"/>
                </a:lnTo>
                <a:lnTo>
                  <a:pt x="34555" y="96567"/>
                </a:lnTo>
                <a:lnTo>
                  <a:pt x="38912" y="98714"/>
                </a:lnTo>
                <a:lnTo>
                  <a:pt x="42808" y="100146"/>
                </a:lnTo>
                <a:lnTo>
                  <a:pt x="51451" y="102443"/>
                </a:lnTo>
                <a:lnTo>
                  <a:pt x="53152" y="102631"/>
                </a:lnTo>
                <a:lnTo>
                  <a:pt x="55279" y="102757"/>
                </a:lnTo>
                <a:lnTo>
                  <a:pt x="57688" y="102841"/>
                </a:lnTo>
                <a:lnTo>
                  <a:pt x="59295" y="101905"/>
                </a:lnTo>
                <a:lnTo>
                  <a:pt x="60366" y="100288"/>
                </a:lnTo>
                <a:lnTo>
                  <a:pt x="61080" y="98218"/>
                </a:lnTo>
                <a:lnTo>
                  <a:pt x="62548" y="96839"/>
                </a:lnTo>
                <a:lnTo>
                  <a:pt x="64519" y="95919"/>
                </a:lnTo>
                <a:lnTo>
                  <a:pt x="66825" y="95305"/>
                </a:lnTo>
                <a:lnTo>
                  <a:pt x="68363" y="93904"/>
                </a:lnTo>
                <a:lnTo>
                  <a:pt x="69388" y="91978"/>
                </a:lnTo>
                <a:lnTo>
                  <a:pt x="70071" y="89701"/>
                </a:lnTo>
                <a:lnTo>
                  <a:pt x="70527" y="87192"/>
                </a:lnTo>
                <a:lnTo>
                  <a:pt x="70830" y="84527"/>
                </a:lnTo>
                <a:lnTo>
                  <a:pt x="71033" y="81757"/>
                </a:lnTo>
                <a:lnTo>
                  <a:pt x="72160" y="78920"/>
                </a:lnTo>
                <a:lnTo>
                  <a:pt x="73903" y="76035"/>
                </a:lnTo>
                <a:lnTo>
                  <a:pt x="76058" y="73120"/>
                </a:lnTo>
                <a:lnTo>
                  <a:pt x="77494" y="70184"/>
                </a:lnTo>
                <a:lnTo>
                  <a:pt x="78452" y="67235"/>
                </a:lnTo>
                <a:lnTo>
                  <a:pt x="79090" y="64277"/>
                </a:lnTo>
                <a:lnTo>
                  <a:pt x="78524" y="61313"/>
                </a:lnTo>
                <a:lnTo>
                  <a:pt x="77154" y="58344"/>
                </a:lnTo>
                <a:lnTo>
                  <a:pt x="75249" y="55373"/>
                </a:lnTo>
                <a:lnTo>
                  <a:pt x="73978" y="51408"/>
                </a:lnTo>
                <a:lnTo>
                  <a:pt x="73131" y="46780"/>
                </a:lnTo>
                <a:lnTo>
                  <a:pt x="72567" y="41710"/>
                </a:lnTo>
                <a:lnTo>
                  <a:pt x="72190" y="39323"/>
                </a:lnTo>
                <a:lnTo>
                  <a:pt x="71940" y="38723"/>
                </a:lnTo>
                <a:lnTo>
                  <a:pt x="71772" y="39316"/>
                </a:lnTo>
                <a:lnTo>
                  <a:pt x="71661" y="40703"/>
                </a:lnTo>
                <a:lnTo>
                  <a:pt x="71586" y="42620"/>
                </a:lnTo>
                <a:lnTo>
                  <a:pt x="71467" y="48085"/>
                </a:lnTo>
                <a:lnTo>
                  <a:pt x="71446" y="58513"/>
                </a:lnTo>
                <a:lnTo>
                  <a:pt x="72435" y="62431"/>
                </a:lnTo>
                <a:lnTo>
                  <a:pt x="74088" y="66034"/>
                </a:lnTo>
                <a:lnTo>
                  <a:pt x="76181" y="69430"/>
                </a:lnTo>
                <a:lnTo>
                  <a:pt x="76584" y="72685"/>
                </a:lnTo>
                <a:lnTo>
                  <a:pt x="75861" y="75848"/>
                </a:lnTo>
                <a:lnTo>
                  <a:pt x="74386" y="78948"/>
                </a:lnTo>
                <a:lnTo>
                  <a:pt x="73403" y="80023"/>
                </a:lnTo>
                <a:lnTo>
                  <a:pt x="72748" y="79747"/>
                </a:lnTo>
                <a:lnTo>
                  <a:pt x="72311" y="78571"/>
                </a:lnTo>
                <a:lnTo>
                  <a:pt x="73012" y="76795"/>
                </a:lnTo>
                <a:lnTo>
                  <a:pt x="74471" y="74619"/>
                </a:lnTo>
                <a:lnTo>
                  <a:pt x="76437" y="72176"/>
                </a:lnTo>
                <a:lnTo>
                  <a:pt x="77747" y="68563"/>
                </a:lnTo>
                <a:lnTo>
                  <a:pt x="78620" y="64169"/>
                </a:lnTo>
                <a:lnTo>
                  <a:pt x="79202" y="59256"/>
                </a:lnTo>
                <a:lnTo>
                  <a:pt x="80583" y="54989"/>
                </a:lnTo>
                <a:lnTo>
                  <a:pt x="82496" y="51152"/>
                </a:lnTo>
                <a:lnTo>
                  <a:pt x="84763" y="47601"/>
                </a:lnTo>
                <a:lnTo>
                  <a:pt x="87266" y="44242"/>
                </a:lnTo>
                <a:lnTo>
                  <a:pt x="89928" y="41011"/>
                </a:lnTo>
                <a:lnTo>
                  <a:pt x="92694" y="37864"/>
                </a:lnTo>
                <a:lnTo>
                  <a:pt x="95531" y="35766"/>
                </a:lnTo>
                <a:lnTo>
                  <a:pt x="98413" y="34368"/>
                </a:lnTo>
                <a:lnTo>
                  <a:pt x="104566" y="32400"/>
                </a:lnTo>
                <a:lnTo>
                  <a:pt x="116086" y="3157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8" name="SMARTPenAnnotation941"/>
          <p:cNvSpPr/>
          <p:nvPr/>
        </p:nvSpPr>
        <p:spPr>
          <a:xfrm>
            <a:off x="7670601" y="5223867"/>
            <a:ext cx="214314" cy="419696"/>
          </a:xfrm>
          <a:custGeom>
            <a:avLst/>
            <a:gdLst/>
            <a:ahLst/>
            <a:cxnLst/>
            <a:rect l="0" t="0" r="0" b="0"/>
            <a:pathLst>
              <a:path w="214314" h="419696">
                <a:moveTo>
                  <a:pt x="0" y="0"/>
                </a:moveTo>
                <a:lnTo>
                  <a:pt x="0" y="4740"/>
                </a:lnTo>
                <a:lnTo>
                  <a:pt x="5292" y="17651"/>
                </a:lnTo>
                <a:lnTo>
                  <a:pt x="9482" y="26650"/>
                </a:lnTo>
                <a:lnTo>
                  <a:pt x="13266" y="33641"/>
                </a:lnTo>
                <a:lnTo>
                  <a:pt x="16782" y="39295"/>
                </a:lnTo>
                <a:lnTo>
                  <a:pt x="20117" y="44056"/>
                </a:lnTo>
                <a:lnTo>
                  <a:pt x="23334" y="47230"/>
                </a:lnTo>
                <a:lnTo>
                  <a:pt x="26470" y="49346"/>
                </a:lnTo>
                <a:lnTo>
                  <a:pt x="29553" y="50757"/>
                </a:lnTo>
                <a:lnTo>
                  <a:pt x="31608" y="52689"/>
                </a:lnTo>
                <a:lnTo>
                  <a:pt x="32979" y="54970"/>
                </a:lnTo>
                <a:lnTo>
                  <a:pt x="33892" y="57482"/>
                </a:lnTo>
                <a:lnTo>
                  <a:pt x="37553" y="62920"/>
                </a:lnTo>
                <a:lnTo>
                  <a:pt x="42487" y="68644"/>
                </a:lnTo>
                <a:lnTo>
                  <a:pt x="47987" y="74495"/>
                </a:lnTo>
                <a:lnTo>
                  <a:pt x="49851" y="77445"/>
                </a:lnTo>
                <a:lnTo>
                  <a:pt x="53466" y="86336"/>
                </a:lnTo>
                <a:lnTo>
                  <a:pt x="57828" y="92280"/>
                </a:lnTo>
                <a:lnTo>
                  <a:pt x="61372" y="97239"/>
                </a:lnTo>
                <a:lnTo>
                  <a:pt x="70602" y="110686"/>
                </a:lnTo>
                <a:lnTo>
                  <a:pt x="76027" y="121293"/>
                </a:lnTo>
                <a:lnTo>
                  <a:pt x="79431" y="129314"/>
                </a:lnTo>
                <a:lnTo>
                  <a:pt x="86925" y="140400"/>
                </a:lnTo>
                <a:lnTo>
                  <a:pt x="92542" y="150374"/>
                </a:lnTo>
                <a:lnTo>
                  <a:pt x="133245" y="230798"/>
                </a:lnTo>
                <a:lnTo>
                  <a:pt x="137447" y="240186"/>
                </a:lnTo>
                <a:lnTo>
                  <a:pt x="141241" y="249421"/>
                </a:lnTo>
                <a:lnTo>
                  <a:pt x="144763" y="258554"/>
                </a:lnTo>
                <a:lnTo>
                  <a:pt x="148102" y="266627"/>
                </a:lnTo>
                <a:lnTo>
                  <a:pt x="151321" y="273993"/>
                </a:lnTo>
                <a:lnTo>
                  <a:pt x="157542" y="287470"/>
                </a:lnTo>
                <a:lnTo>
                  <a:pt x="163616" y="300074"/>
                </a:lnTo>
                <a:lnTo>
                  <a:pt x="169621" y="309645"/>
                </a:lnTo>
                <a:lnTo>
                  <a:pt x="175599" y="318198"/>
                </a:lnTo>
                <a:lnTo>
                  <a:pt x="181562" y="328614"/>
                </a:lnTo>
                <a:lnTo>
                  <a:pt x="184874" y="339858"/>
                </a:lnTo>
                <a:lnTo>
                  <a:pt x="185757" y="345634"/>
                </a:lnTo>
                <a:lnTo>
                  <a:pt x="189384" y="354699"/>
                </a:lnTo>
                <a:lnTo>
                  <a:pt x="193312" y="362034"/>
                </a:lnTo>
                <a:lnTo>
                  <a:pt x="196039" y="373137"/>
                </a:lnTo>
                <a:lnTo>
                  <a:pt x="201561" y="382136"/>
                </a:lnTo>
                <a:lnTo>
                  <a:pt x="205812" y="388702"/>
                </a:lnTo>
                <a:lnTo>
                  <a:pt x="210534" y="398644"/>
                </a:lnTo>
                <a:lnTo>
                  <a:pt x="213193" y="409820"/>
                </a:lnTo>
                <a:lnTo>
                  <a:pt x="214313" y="41969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9" name="SMARTPenAnnotation942"/>
          <p:cNvSpPr/>
          <p:nvPr/>
        </p:nvSpPr>
        <p:spPr>
          <a:xfrm>
            <a:off x="7841832" y="5705041"/>
            <a:ext cx="87731" cy="81397"/>
          </a:xfrm>
          <a:custGeom>
            <a:avLst/>
            <a:gdLst/>
            <a:ahLst/>
            <a:cxnLst/>
            <a:rect l="0" t="0" r="0" b="0"/>
            <a:pathLst>
              <a:path w="87731" h="81397">
                <a:moveTo>
                  <a:pt x="60941" y="54607"/>
                </a:moveTo>
                <a:lnTo>
                  <a:pt x="76318" y="46918"/>
                </a:lnTo>
                <a:lnTo>
                  <a:pt x="76153" y="45513"/>
                </a:lnTo>
                <a:lnTo>
                  <a:pt x="75051" y="43583"/>
                </a:lnTo>
                <a:lnTo>
                  <a:pt x="73325" y="41305"/>
                </a:lnTo>
                <a:lnTo>
                  <a:pt x="72174" y="38794"/>
                </a:lnTo>
                <a:lnTo>
                  <a:pt x="71405" y="36127"/>
                </a:lnTo>
                <a:lnTo>
                  <a:pt x="70174" y="29460"/>
                </a:lnTo>
                <a:lnTo>
                  <a:pt x="70073" y="27920"/>
                </a:lnTo>
                <a:lnTo>
                  <a:pt x="69961" y="23564"/>
                </a:lnTo>
                <a:lnTo>
                  <a:pt x="68938" y="22005"/>
                </a:lnTo>
                <a:lnTo>
                  <a:pt x="67265" y="20966"/>
                </a:lnTo>
                <a:lnTo>
                  <a:pt x="65157" y="20274"/>
                </a:lnTo>
                <a:lnTo>
                  <a:pt x="63752" y="18820"/>
                </a:lnTo>
                <a:lnTo>
                  <a:pt x="62814" y="16858"/>
                </a:lnTo>
                <a:lnTo>
                  <a:pt x="62190" y="14559"/>
                </a:lnTo>
                <a:lnTo>
                  <a:pt x="60782" y="13025"/>
                </a:lnTo>
                <a:lnTo>
                  <a:pt x="58850" y="12003"/>
                </a:lnTo>
                <a:lnTo>
                  <a:pt x="56571" y="11322"/>
                </a:lnTo>
                <a:lnTo>
                  <a:pt x="39141" y="5622"/>
                </a:lnTo>
                <a:lnTo>
                  <a:pt x="32517" y="4091"/>
                </a:lnTo>
                <a:lnTo>
                  <a:pt x="26117" y="3071"/>
                </a:lnTo>
                <a:lnTo>
                  <a:pt x="19865" y="2390"/>
                </a:lnTo>
                <a:lnTo>
                  <a:pt x="15698" y="2928"/>
                </a:lnTo>
                <a:lnTo>
                  <a:pt x="12919" y="4280"/>
                </a:lnTo>
                <a:lnTo>
                  <a:pt x="11067" y="6173"/>
                </a:lnTo>
                <a:lnTo>
                  <a:pt x="8840" y="9419"/>
                </a:lnTo>
                <a:lnTo>
                  <a:pt x="6364" y="13568"/>
                </a:lnTo>
                <a:lnTo>
                  <a:pt x="3720" y="18318"/>
                </a:lnTo>
                <a:lnTo>
                  <a:pt x="1958" y="22477"/>
                </a:lnTo>
                <a:lnTo>
                  <a:pt x="783" y="26242"/>
                </a:lnTo>
                <a:lnTo>
                  <a:pt x="0" y="29743"/>
                </a:lnTo>
                <a:lnTo>
                  <a:pt x="470" y="34063"/>
                </a:lnTo>
                <a:lnTo>
                  <a:pt x="1776" y="38926"/>
                </a:lnTo>
                <a:lnTo>
                  <a:pt x="6259" y="51509"/>
                </a:lnTo>
                <a:lnTo>
                  <a:pt x="7619" y="53534"/>
                </a:lnTo>
                <a:lnTo>
                  <a:pt x="9518" y="55876"/>
                </a:lnTo>
                <a:lnTo>
                  <a:pt x="11776" y="58430"/>
                </a:lnTo>
                <a:lnTo>
                  <a:pt x="16931" y="63913"/>
                </a:lnTo>
                <a:lnTo>
                  <a:pt x="23584" y="70777"/>
                </a:lnTo>
                <a:lnTo>
                  <a:pt x="26115" y="71340"/>
                </a:lnTo>
                <a:lnTo>
                  <a:pt x="29786" y="71715"/>
                </a:lnTo>
                <a:lnTo>
                  <a:pt x="40455" y="72318"/>
                </a:lnTo>
                <a:lnTo>
                  <a:pt x="42323" y="71375"/>
                </a:lnTo>
                <a:lnTo>
                  <a:pt x="44561" y="69755"/>
                </a:lnTo>
                <a:lnTo>
                  <a:pt x="50540" y="64765"/>
                </a:lnTo>
                <a:lnTo>
                  <a:pt x="52022" y="62371"/>
                </a:lnTo>
                <a:lnTo>
                  <a:pt x="54003" y="58791"/>
                </a:lnTo>
                <a:lnTo>
                  <a:pt x="56316" y="54419"/>
                </a:lnTo>
                <a:lnTo>
                  <a:pt x="57857" y="49521"/>
                </a:lnTo>
                <a:lnTo>
                  <a:pt x="58885" y="44271"/>
                </a:lnTo>
                <a:lnTo>
                  <a:pt x="59570" y="38787"/>
                </a:lnTo>
                <a:lnTo>
                  <a:pt x="60028" y="33146"/>
                </a:lnTo>
                <a:lnTo>
                  <a:pt x="60332" y="27402"/>
                </a:lnTo>
                <a:lnTo>
                  <a:pt x="60535" y="21587"/>
                </a:lnTo>
                <a:lnTo>
                  <a:pt x="59678" y="15726"/>
                </a:lnTo>
                <a:lnTo>
                  <a:pt x="58115" y="9835"/>
                </a:lnTo>
                <a:lnTo>
                  <a:pt x="56081" y="3923"/>
                </a:lnTo>
                <a:lnTo>
                  <a:pt x="54723" y="974"/>
                </a:lnTo>
                <a:lnTo>
                  <a:pt x="53820" y="0"/>
                </a:lnTo>
                <a:lnTo>
                  <a:pt x="52369" y="825"/>
                </a:lnTo>
                <a:lnTo>
                  <a:pt x="52249" y="2878"/>
                </a:lnTo>
                <a:lnTo>
                  <a:pt x="52117" y="10450"/>
                </a:lnTo>
                <a:lnTo>
                  <a:pt x="53074" y="17231"/>
                </a:lnTo>
                <a:lnTo>
                  <a:pt x="54704" y="25721"/>
                </a:lnTo>
                <a:lnTo>
                  <a:pt x="56784" y="35350"/>
                </a:lnTo>
                <a:lnTo>
                  <a:pt x="60153" y="44745"/>
                </a:lnTo>
                <a:lnTo>
                  <a:pt x="64385" y="53986"/>
                </a:lnTo>
                <a:lnTo>
                  <a:pt x="69190" y="63122"/>
                </a:lnTo>
                <a:lnTo>
                  <a:pt x="73385" y="69214"/>
                </a:lnTo>
                <a:lnTo>
                  <a:pt x="77175" y="73274"/>
                </a:lnTo>
                <a:lnTo>
                  <a:pt x="87730" y="8139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0" name="SMARTPenAnnotation943"/>
          <p:cNvSpPr/>
          <p:nvPr/>
        </p:nvSpPr>
        <p:spPr>
          <a:xfrm>
            <a:off x="7911703" y="5671009"/>
            <a:ext cx="80368" cy="88640"/>
          </a:xfrm>
          <a:custGeom>
            <a:avLst/>
            <a:gdLst/>
            <a:ahLst/>
            <a:cxnLst/>
            <a:rect l="0" t="0" r="0" b="0"/>
            <a:pathLst>
              <a:path w="80368" h="88640">
                <a:moveTo>
                  <a:pt x="0" y="8272"/>
                </a:moveTo>
                <a:lnTo>
                  <a:pt x="4740" y="17753"/>
                </a:lnTo>
                <a:lnTo>
                  <a:pt x="6136" y="21538"/>
                </a:lnTo>
                <a:lnTo>
                  <a:pt x="7067" y="25053"/>
                </a:lnTo>
                <a:lnTo>
                  <a:pt x="7688" y="28389"/>
                </a:lnTo>
                <a:lnTo>
                  <a:pt x="9094" y="32597"/>
                </a:lnTo>
                <a:lnTo>
                  <a:pt x="11024" y="37387"/>
                </a:lnTo>
                <a:lnTo>
                  <a:pt x="13302" y="42565"/>
                </a:lnTo>
                <a:lnTo>
                  <a:pt x="15813" y="47009"/>
                </a:lnTo>
                <a:lnTo>
                  <a:pt x="18480" y="50964"/>
                </a:lnTo>
                <a:lnTo>
                  <a:pt x="21249" y="54593"/>
                </a:lnTo>
                <a:lnTo>
                  <a:pt x="23096" y="58004"/>
                </a:lnTo>
                <a:lnTo>
                  <a:pt x="24327" y="61270"/>
                </a:lnTo>
                <a:lnTo>
                  <a:pt x="25148" y="64440"/>
                </a:lnTo>
                <a:lnTo>
                  <a:pt x="26687" y="67545"/>
                </a:lnTo>
                <a:lnTo>
                  <a:pt x="28705" y="70608"/>
                </a:lnTo>
                <a:lnTo>
                  <a:pt x="31043" y="73642"/>
                </a:lnTo>
                <a:lnTo>
                  <a:pt x="31609" y="74672"/>
                </a:lnTo>
                <a:lnTo>
                  <a:pt x="30995" y="74367"/>
                </a:lnTo>
                <a:lnTo>
                  <a:pt x="29593" y="73171"/>
                </a:lnTo>
                <a:lnTo>
                  <a:pt x="27666" y="68405"/>
                </a:lnTo>
                <a:lnTo>
                  <a:pt x="25389" y="61259"/>
                </a:lnTo>
                <a:lnTo>
                  <a:pt x="22879" y="52527"/>
                </a:lnTo>
                <a:lnTo>
                  <a:pt x="21206" y="45712"/>
                </a:lnTo>
                <a:lnTo>
                  <a:pt x="20091" y="40178"/>
                </a:lnTo>
                <a:lnTo>
                  <a:pt x="19347" y="35496"/>
                </a:lnTo>
                <a:lnTo>
                  <a:pt x="18850" y="30390"/>
                </a:lnTo>
                <a:lnTo>
                  <a:pt x="18520" y="25001"/>
                </a:lnTo>
                <a:lnTo>
                  <a:pt x="18300" y="19425"/>
                </a:lnTo>
                <a:lnTo>
                  <a:pt x="19145" y="14715"/>
                </a:lnTo>
                <a:lnTo>
                  <a:pt x="20701" y="10582"/>
                </a:lnTo>
                <a:lnTo>
                  <a:pt x="22731" y="6836"/>
                </a:lnTo>
                <a:lnTo>
                  <a:pt x="25075" y="4338"/>
                </a:lnTo>
                <a:lnTo>
                  <a:pt x="27630" y="2673"/>
                </a:lnTo>
                <a:lnTo>
                  <a:pt x="30326" y="1562"/>
                </a:lnTo>
                <a:lnTo>
                  <a:pt x="33116" y="822"/>
                </a:lnTo>
                <a:lnTo>
                  <a:pt x="35968" y="329"/>
                </a:lnTo>
                <a:lnTo>
                  <a:pt x="38862" y="0"/>
                </a:lnTo>
                <a:lnTo>
                  <a:pt x="40790" y="773"/>
                </a:lnTo>
                <a:lnTo>
                  <a:pt x="42076" y="2280"/>
                </a:lnTo>
                <a:lnTo>
                  <a:pt x="42933" y="4277"/>
                </a:lnTo>
                <a:lnTo>
                  <a:pt x="44497" y="6601"/>
                </a:lnTo>
                <a:lnTo>
                  <a:pt x="46532" y="9143"/>
                </a:lnTo>
                <a:lnTo>
                  <a:pt x="48880" y="11829"/>
                </a:lnTo>
                <a:lnTo>
                  <a:pt x="51438" y="15604"/>
                </a:lnTo>
                <a:lnTo>
                  <a:pt x="54136" y="20105"/>
                </a:lnTo>
                <a:lnTo>
                  <a:pt x="56926" y="25090"/>
                </a:lnTo>
                <a:lnTo>
                  <a:pt x="58787" y="29406"/>
                </a:lnTo>
                <a:lnTo>
                  <a:pt x="60027" y="33275"/>
                </a:lnTo>
                <a:lnTo>
                  <a:pt x="60854" y="36848"/>
                </a:lnTo>
                <a:lnTo>
                  <a:pt x="62397" y="40221"/>
                </a:lnTo>
                <a:lnTo>
                  <a:pt x="64418" y="43462"/>
                </a:lnTo>
                <a:lnTo>
                  <a:pt x="66758" y="46614"/>
                </a:lnTo>
                <a:lnTo>
                  <a:pt x="68317" y="49708"/>
                </a:lnTo>
                <a:lnTo>
                  <a:pt x="69357" y="52764"/>
                </a:lnTo>
                <a:lnTo>
                  <a:pt x="70050" y="55792"/>
                </a:lnTo>
                <a:lnTo>
                  <a:pt x="71505" y="59796"/>
                </a:lnTo>
                <a:lnTo>
                  <a:pt x="73466" y="64450"/>
                </a:lnTo>
                <a:lnTo>
                  <a:pt x="80367" y="8863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1" name="SMARTPenAnnotation944"/>
          <p:cNvSpPr/>
          <p:nvPr/>
        </p:nvSpPr>
        <p:spPr>
          <a:xfrm>
            <a:off x="7960233" y="5520090"/>
            <a:ext cx="67557" cy="208413"/>
          </a:xfrm>
          <a:custGeom>
            <a:avLst/>
            <a:gdLst/>
            <a:ahLst/>
            <a:cxnLst/>
            <a:rect l="0" t="0" r="0" b="0"/>
            <a:pathLst>
              <a:path w="67557" h="208413">
                <a:moveTo>
                  <a:pt x="67556" y="185980"/>
                </a:moveTo>
                <a:lnTo>
                  <a:pt x="55127" y="161122"/>
                </a:lnTo>
                <a:lnTo>
                  <a:pt x="53317" y="156510"/>
                </a:lnTo>
                <a:lnTo>
                  <a:pt x="52110" y="152442"/>
                </a:lnTo>
                <a:lnTo>
                  <a:pt x="51305" y="148739"/>
                </a:lnTo>
                <a:lnTo>
                  <a:pt x="49777" y="144285"/>
                </a:lnTo>
                <a:lnTo>
                  <a:pt x="47766" y="139332"/>
                </a:lnTo>
                <a:lnTo>
                  <a:pt x="45432" y="134045"/>
                </a:lnTo>
                <a:lnTo>
                  <a:pt x="42885" y="129529"/>
                </a:lnTo>
                <a:lnTo>
                  <a:pt x="40194" y="125526"/>
                </a:lnTo>
                <a:lnTo>
                  <a:pt x="37409" y="121865"/>
                </a:lnTo>
                <a:lnTo>
                  <a:pt x="34559" y="119424"/>
                </a:lnTo>
                <a:lnTo>
                  <a:pt x="31667" y="117797"/>
                </a:lnTo>
                <a:lnTo>
                  <a:pt x="24637" y="115185"/>
                </a:lnTo>
                <a:lnTo>
                  <a:pt x="23068" y="114971"/>
                </a:lnTo>
                <a:lnTo>
                  <a:pt x="21030" y="114828"/>
                </a:lnTo>
                <a:lnTo>
                  <a:pt x="18679" y="114733"/>
                </a:lnTo>
                <a:lnTo>
                  <a:pt x="16120" y="115662"/>
                </a:lnTo>
                <a:lnTo>
                  <a:pt x="13422" y="117273"/>
                </a:lnTo>
                <a:lnTo>
                  <a:pt x="6702" y="122248"/>
                </a:lnTo>
                <a:lnTo>
                  <a:pt x="6150" y="123648"/>
                </a:lnTo>
                <a:lnTo>
                  <a:pt x="5538" y="127850"/>
                </a:lnTo>
                <a:lnTo>
                  <a:pt x="4382" y="131351"/>
                </a:lnTo>
                <a:lnTo>
                  <a:pt x="2620" y="135670"/>
                </a:lnTo>
                <a:lnTo>
                  <a:pt x="453" y="140534"/>
                </a:lnTo>
                <a:lnTo>
                  <a:pt x="0" y="144768"/>
                </a:lnTo>
                <a:lnTo>
                  <a:pt x="691" y="148584"/>
                </a:lnTo>
                <a:lnTo>
                  <a:pt x="2143" y="152119"/>
                </a:lnTo>
                <a:lnTo>
                  <a:pt x="4103" y="158445"/>
                </a:lnTo>
                <a:lnTo>
                  <a:pt x="8928" y="176057"/>
                </a:lnTo>
                <a:lnTo>
                  <a:pt x="11603" y="183334"/>
                </a:lnTo>
                <a:lnTo>
                  <a:pt x="14379" y="189177"/>
                </a:lnTo>
                <a:lnTo>
                  <a:pt x="21223" y="200943"/>
                </a:lnTo>
                <a:lnTo>
                  <a:pt x="22776" y="202900"/>
                </a:lnTo>
                <a:lnTo>
                  <a:pt x="24805" y="205198"/>
                </a:lnTo>
                <a:lnTo>
                  <a:pt x="27149" y="207722"/>
                </a:lnTo>
                <a:lnTo>
                  <a:pt x="29704" y="208412"/>
                </a:lnTo>
                <a:lnTo>
                  <a:pt x="32400" y="207880"/>
                </a:lnTo>
                <a:lnTo>
                  <a:pt x="35189" y="206533"/>
                </a:lnTo>
                <a:lnTo>
                  <a:pt x="37048" y="204643"/>
                </a:lnTo>
                <a:lnTo>
                  <a:pt x="38287" y="202390"/>
                </a:lnTo>
                <a:lnTo>
                  <a:pt x="39664" y="197242"/>
                </a:lnTo>
                <a:lnTo>
                  <a:pt x="40277" y="191647"/>
                </a:lnTo>
                <a:lnTo>
                  <a:pt x="40440" y="187774"/>
                </a:lnTo>
                <a:lnTo>
                  <a:pt x="40622" y="178178"/>
                </a:lnTo>
                <a:lnTo>
                  <a:pt x="40763" y="126401"/>
                </a:lnTo>
                <a:lnTo>
                  <a:pt x="39772" y="117487"/>
                </a:lnTo>
                <a:lnTo>
                  <a:pt x="38119" y="106583"/>
                </a:lnTo>
                <a:lnTo>
                  <a:pt x="36026" y="94354"/>
                </a:lnTo>
                <a:lnTo>
                  <a:pt x="34629" y="84216"/>
                </a:lnTo>
                <a:lnTo>
                  <a:pt x="33699" y="75473"/>
                </a:lnTo>
                <a:lnTo>
                  <a:pt x="33078" y="67660"/>
                </a:lnTo>
                <a:lnTo>
                  <a:pt x="31672" y="61460"/>
                </a:lnTo>
                <a:lnTo>
                  <a:pt x="29743" y="56333"/>
                </a:lnTo>
                <a:lnTo>
                  <a:pt x="19517" y="36237"/>
                </a:lnTo>
                <a:lnTo>
                  <a:pt x="17670" y="30589"/>
                </a:lnTo>
                <a:lnTo>
                  <a:pt x="16439" y="24839"/>
                </a:lnTo>
                <a:lnTo>
                  <a:pt x="14464" y="10834"/>
                </a:lnTo>
                <a:lnTo>
                  <a:pt x="13310" y="8693"/>
                </a:lnTo>
                <a:lnTo>
                  <a:pt x="11547" y="6273"/>
                </a:lnTo>
                <a:lnTo>
                  <a:pt x="6332" y="0"/>
                </a:lnTo>
                <a:lnTo>
                  <a:pt x="5904" y="1470"/>
                </a:lnTo>
                <a:lnTo>
                  <a:pt x="5618" y="4434"/>
                </a:lnTo>
                <a:lnTo>
                  <a:pt x="5301" y="12028"/>
                </a:lnTo>
                <a:lnTo>
                  <a:pt x="5161" y="18709"/>
                </a:lnTo>
                <a:lnTo>
                  <a:pt x="5082" y="32790"/>
                </a:lnTo>
                <a:lnTo>
                  <a:pt x="6062" y="39205"/>
                </a:lnTo>
                <a:lnTo>
                  <a:pt x="7709" y="46458"/>
                </a:lnTo>
                <a:lnTo>
                  <a:pt x="9798" y="54270"/>
                </a:lnTo>
                <a:lnTo>
                  <a:pt x="11192" y="60470"/>
                </a:lnTo>
                <a:lnTo>
                  <a:pt x="12120" y="65596"/>
                </a:lnTo>
                <a:lnTo>
                  <a:pt x="12739" y="70005"/>
                </a:lnTo>
                <a:lnTo>
                  <a:pt x="14144" y="75921"/>
                </a:lnTo>
                <a:lnTo>
                  <a:pt x="16073" y="82842"/>
                </a:lnTo>
                <a:lnTo>
                  <a:pt x="18351" y="90432"/>
                </a:lnTo>
                <a:lnTo>
                  <a:pt x="20862" y="100453"/>
                </a:lnTo>
                <a:lnTo>
                  <a:pt x="26298" y="124817"/>
                </a:lnTo>
                <a:lnTo>
                  <a:pt x="29136" y="134291"/>
                </a:lnTo>
                <a:lnTo>
                  <a:pt x="32021" y="141598"/>
                </a:lnTo>
                <a:lnTo>
                  <a:pt x="34937" y="147462"/>
                </a:lnTo>
                <a:lnTo>
                  <a:pt x="37872" y="152364"/>
                </a:lnTo>
                <a:lnTo>
                  <a:pt x="40821" y="156624"/>
                </a:lnTo>
                <a:lnTo>
                  <a:pt x="49696" y="16812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" name="SMARTPenAnnotation945"/>
          <p:cNvSpPr/>
          <p:nvPr/>
        </p:nvSpPr>
        <p:spPr>
          <a:xfrm>
            <a:off x="8018859" y="5009554"/>
            <a:ext cx="169665" cy="125017"/>
          </a:xfrm>
          <a:custGeom>
            <a:avLst/>
            <a:gdLst/>
            <a:ahLst/>
            <a:cxnLst/>
            <a:rect l="0" t="0" r="0" b="0"/>
            <a:pathLst>
              <a:path w="169665" h="125017">
                <a:moveTo>
                  <a:pt x="169664" y="0"/>
                </a:moveTo>
                <a:lnTo>
                  <a:pt x="156362" y="13302"/>
                </a:lnTo>
                <a:lnTo>
                  <a:pt x="154842" y="15814"/>
                </a:lnTo>
                <a:lnTo>
                  <a:pt x="153830" y="18480"/>
                </a:lnTo>
                <a:lnTo>
                  <a:pt x="153155" y="21250"/>
                </a:lnTo>
                <a:lnTo>
                  <a:pt x="151712" y="23096"/>
                </a:lnTo>
                <a:lnTo>
                  <a:pt x="149759" y="24327"/>
                </a:lnTo>
                <a:lnTo>
                  <a:pt x="147465" y="25148"/>
                </a:lnTo>
                <a:lnTo>
                  <a:pt x="142959" y="28672"/>
                </a:lnTo>
                <a:lnTo>
                  <a:pt x="136977" y="33997"/>
                </a:lnTo>
                <a:lnTo>
                  <a:pt x="130014" y="40524"/>
                </a:lnTo>
                <a:lnTo>
                  <a:pt x="124379" y="44875"/>
                </a:lnTo>
                <a:lnTo>
                  <a:pt x="119630" y="47776"/>
                </a:lnTo>
                <a:lnTo>
                  <a:pt x="115472" y="49710"/>
                </a:lnTo>
                <a:lnTo>
                  <a:pt x="109723" y="53976"/>
                </a:lnTo>
                <a:lnTo>
                  <a:pt x="102915" y="59797"/>
                </a:lnTo>
                <a:lnTo>
                  <a:pt x="95399" y="66654"/>
                </a:lnTo>
                <a:lnTo>
                  <a:pt x="89396" y="71225"/>
                </a:lnTo>
                <a:lnTo>
                  <a:pt x="84402" y="74272"/>
                </a:lnTo>
                <a:lnTo>
                  <a:pt x="80080" y="76304"/>
                </a:lnTo>
                <a:lnTo>
                  <a:pt x="76208" y="77659"/>
                </a:lnTo>
                <a:lnTo>
                  <a:pt x="72633" y="78562"/>
                </a:lnTo>
                <a:lnTo>
                  <a:pt x="69258" y="79164"/>
                </a:lnTo>
                <a:lnTo>
                  <a:pt x="66015" y="80557"/>
                </a:lnTo>
                <a:lnTo>
                  <a:pt x="62862" y="82478"/>
                </a:lnTo>
                <a:lnTo>
                  <a:pt x="59768" y="84751"/>
                </a:lnTo>
                <a:lnTo>
                  <a:pt x="31056" y="104275"/>
                </a:lnTo>
                <a:lnTo>
                  <a:pt x="28642" y="106228"/>
                </a:lnTo>
                <a:lnTo>
                  <a:pt x="26039" y="108522"/>
                </a:lnTo>
                <a:lnTo>
                  <a:pt x="23312" y="111043"/>
                </a:lnTo>
                <a:lnTo>
                  <a:pt x="20502" y="112724"/>
                </a:lnTo>
                <a:lnTo>
                  <a:pt x="17638" y="113845"/>
                </a:lnTo>
                <a:lnTo>
                  <a:pt x="14735" y="114592"/>
                </a:lnTo>
                <a:lnTo>
                  <a:pt x="12800" y="116082"/>
                </a:lnTo>
                <a:lnTo>
                  <a:pt x="11510" y="118068"/>
                </a:lnTo>
                <a:lnTo>
                  <a:pt x="10650" y="120384"/>
                </a:lnTo>
                <a:lnTo>
                  <a:pt x="9085" y="121928"/>
                </a:lnTo>
                <a:lnTo>
                  <a:pt x="7048" y="122957"/>
                </a:lnTo>
                <a:lnTo>
                  <a:pt x="0" y="12501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3" name="SMARTPenAnnotation946"/>
          <p:cNvSpPr/>
          <p:nvPr/>
        </p:nvSpPr>
        <p:spPr>
          <a:xfrm>
            <a:off x="7974210" y="5145653"/>
            <a:ext cx="71427" cy="228623"/>
          </a:xfrm>
          <a:custGeom>
            <a:avLst/>
            <a:gdLst/>
            <a:ahLst/>
            <a:cxnLst/>
            <a:rect l="0" t="0" r="0" b="0"/>
            <a:pathLst>
              <a:path w="71427" h="228623">
                <a:moveTo>
                  <a:pt x="17860" y="69284"/>
                </a:moveTo>
                <a:lnTo>
                  <a:pt x="30289" y="106571"/>
                </a:lnTo>
                <a:lnTo>
                  <a:pt x="32099" y="112993"/>
                </a:lnTo>
                <a:lnTo>
                  <a:pt x="33306" y="118267"/>
                </a:lnTo>
                <a:lnTo>
                  <a:pt x="34110" y="122775"/>
                </a:lnTo>
                <a:lnTo>
                  <a:pt x="35639" y="127765"/>
                </a:lnTo>
                <a:lnTo>
                  <a:pt x="37650" y="133077"/>
                </a:lnTo>
                <a:lnTo>
                  <a:pt x="39983" y="138601"/>
                </a:lnTo>
                <a:lnTo>
                  <a:pt x="41538" y="144269"/>
                </a:lnTo>
                <a:lnTo>
                  <a:pt x="42575" y="150032"/>
                </a:lnTo>
                <a:lnTo>
                  <a:pt x="43267" y="155859"/>
                </a:lnTo>
                <a:lnTo>
                  <a:pt x="44719" y="161727"/>
                </a:lnTo>
                <a:lnTo>
                  <a:pt x="46681" y="167623"/>
                </a:lnTo>
                <a:lnTo>
                  <a:pt x="48980" y="173539"/>
                </a:lnTo>
                <a:lnTo>
                  <a:pt x="50513" y="178475"/>
                </a:lnTo>
                <a:lnTo>
                  <a:pt x="51535" y="182758"/>
                </a:lnTo>
                <a:lnTo>
                  <a:pt x="52216" y="186605"/>
                </a:lnTo>
                <a:lnTo>
                  <a:pt x="52973" y="193526"/>
                </a:lnTo>
                <a:lnTo>
                  <a:pt x="53175" y="196760"/>
                </a:lnTo>
                <a:lnTo>
                  <a:pt x="54302" y="199909"/>
                </a:lnTo>
                <a:lnTo>
                  <a:pt x="56045" y="203000"/>
                </a:lnTo>
                <a:lnTo>
                  <a:pt x="58199" y="206053"/>
                </a:lnTo>
                <a:lnTo>
                  <a:pt x="60628" y="209081"/>
                </a:lnTo>
                <a:lnTo>
                  <a:pt x="63239" y="212092"/>
                </a:lnTo>
                <a:lnTo>
                  <a:pt x="69819" y="219311"/>
                </a:lnTo>
                <a:lnTo>
                  <a:pt x="70358" y="220896"/>
                </a:lnTo>
                <a:lnTo>
                  <a:pt x="71225" y="227923"/>
                </a:lnTo>
                <a:lnTo>
                  <a:pt x="71295" y="228622"/>
                </a:lnTo>
                <a:lnTo>
                  <a:pt x="71410" y="222614"/>
                </a:lnTo>
                <a:lnTo>
                  <a:pt x="71426" y="217467"/>
                </a:lnTo>
                <a:lnTo>
                  <a:pt x="70438" y="211729"/>
                </a:lnTo>
                <a:lnTo>
                  <a:pt x="68787" y="203935"/>
                </a:lnTo>
                <a:lnTo>
                  <a:pt x="66694" y="194770"/>
                </a:lnTo>
                <a:lnTo>
                  <a:pt x="64307" y="185683"/>
                </a:lnTo>
                <a:lnTo>
                  <a:pt x="61723" y="176650"/>
                </a:lnTo>
                <a:lnTo>
                  <a:pt x="59008" y="167650"/>
                </a:lnTo>
                <a:lnTo>
                  <a:pt x="56206" y="156689"/>
                </a:lnTo>
                <a:lnTo>
                  <a:pt x="50447" y="131282"/>
                </a:lnTo>
                <a:lnTo>
                  <a:pt x="46529" y="119546"/>
                </a:lnTo>
                <a:lnTo>
                  <a:pt x="41934" y="108745"/>
                </a:lnTo>
                <a:lnTo>
                  <a:pt x="36886" y="98567"/>
                </a:lnTo>
                <a:lnTo>
                  <a:pt x="33521" y="90791"/>
                </a:lnTo>
                <a:lnTo>
                  <a:pt x="31278" y="84614"/>
                </a:lnTo>
                <a:lnTo>
                  <a:pt x="29781" y="79504"/>
                </a:lnTo>
                <a:lnTo>
                  <a:pt x="22935" y="58091"/>
                </a:lnTo>
                <a:lnTo>
                  <a:pt x="20251" y="51900"/>
                </a:lnTo>
                <a:lnTo>
                  <a:pt x="17470" y="46780"/>
                </a:lnTo>
                <a:lnTo>
                  <a:pt x="14624" y="42376"/>
                </a:lnTo>
                <a:lnTo>
                  <a:pt x="12726" y="38446"/>
                </a:lnTo>
                <a:lnTo>
                  <a:pt x="9063" y="27184"/>
                </a:lnTo>
                <a:lnTo>
                  <a:pt x="7034" y="22366"/>
                </a:lnTo>
                <a:lnTo>
                  <a:pt x="4689" y="17169"/>
                </a:lnTo>
                <a:lnTo>
                  <a:pt x="4119" y="12713"/>
                </a:lnTo>
                <a:lnTo>
                  <a:pt x="4730" y="8750"/>
                </a:lnTo>
                <a:lnTo>
                  <a:pt x="8101" y="0"/>
                </a:lnTo>
                <a:lnTo>
                  <a:pt x="9370" y="275"/>
                </a:lnTo>
                <a:lnTo>
                  <a:pt x="11208" y="1450"/>
                </a:lnTo>
                <a:lnTo>
                  <a:pt x="13425" y="3225"/>
                </a:lnTo>
                <a:lnTo>
                  <a:pt x="15896" y="4409"/>
                </a:lnTo>
                <a:lnTo>
                  <a:pt x="18534" y="5198"/>
                </a:lnTo>
                <a:lnTo>
                  <a:pt x="21287" y="5724"/>
                </a:lnTo>
                <a:lnTo>
                  <a:pt x="24113" y="7067"/>
                </a:lnTo>
                <a:lnTo>
                  <a:pt x="26989" y="8955"/>
                </a:lnTo>
                <a:lnTo>
                  <a:pt x="29899" y="11205"/>
                </a:lnTo>
                <a:lnTo>
                  <a:pt x="34816" y="15682"/>
                </a:lnTo>
                <a:lnTo>
                  <a:pt x="58274" y="38376"/>
                </a:lnTo>
                <a:lnTo>
                  <a:pt x="65994" y="46015"/>
                </a:lnTo>
                <a:lnTo>
                  <a:pt x="67809" y="48811"/>
                </a:lnTo>
                <a:lnTo>
                  <a:pt x="69825" y="54562"/>
                </a:lnTo>
                <a:lnTo>
                  <a:pt x="70960" y="58639"/>
                </a:lnTo>
                <a:lnTo>
                  <a:pt x="70127" y="60203"/>
                </a:lnTo>
                <a:lnTo>
                  <a:pt x="68580" y="62238"/>
                </a:lnTo>
                <a:lnTo>
                  <a:pt x="66555" y="64587"/>
                </a:lnTo>
                <a:lnTo>
                  <a:pt x="64214" y="66152"/>
                </a:lnTo>
                <a:lnTo>
                  <a:pt x="61661" y="67196"/>
                </a:lnTo>
                <a:lnTo>
                  <a:pt x="58967" y="67892"/>
                </a:lnTo>
                <a:lnTo>
                  <a:pt x="56179" y="68356"/>
                </a:lnTo>
                <a:lnTo>
                  <a:pt x="53328" y="68665"/>
                </a:lnTo>
                <a:lnTo>
                  <a:pt x="50435" y="68871"/>
                </a:lnTo>
                <a:lnTo>
                  <a:pt x="47514" y="69009"/>
                </a:lnTo>
                <a:lnTo>
                  <a:pt x="41623" y="69162"/>
                </a:lnTo>
                <a:lnTo>
                  <a:pt x="0" y="6928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4" name="SMARTPenAnnotation947"/>
          <p:cNvSpPr/>
          <p:nvPr/>
        </p:nvSpPr>
        <p:spPr>
          <a:xfrm>
            <a:off x="8054578" y="5393531"/>
            <a:ext cx="116087" cy="339329"/>
          </a:xfrm>
          <a:custGeom>
            <a:avLst/>
            <a:gdLst/>
            <a:ahLst/>
            <a:cxnLst/>
            <a:rect l="0" t="0" r="0" b="0"/>
            <a:pathLst>
              <a:path w="116087" h="339329">
                <a:moveTo>
                  <a:pt x="0" y="0"/>
                </a:moveTo>
                <a:lnTo>
                  <a:pt x="0" y="4741"/>
                </a:lnTo>
                <a:lnTo>
                  <a:pt x="992" y="6137"/>
                </a:lnTo>
                <a:lnTo>
                  <a:pt x="2646" y="7068"/>
                </a:lnTo>
                <a:lnTo>
                  <a:pt x="4740" y="7688"/>
                </a:lnTo>
                <a:lnTo>
                  <a:pt x="7129" y="11079"/>
                </a:lnTo>
                <a:lnTo>
                  <a:pt x="9714" y="16316"/>
                </a:lnTo>
                <a:lnTo>
                  <a:pt x="12428" y="22783"/>
                </a:lnTo>
                <a:lnTo>
                  <a:pt x="15231" y="33048"/>
                </a:lnTo>
                <a:lnTo>
                  <a:pt x="18092" y="45845"/>
                </a:lnTo>
                <a:lnTo>
                  <a:pt x="20991" y="60329"/>
                </a:lnTo>
                <a:lnTo>
                  <a:pt x="23915" y="70977"/>
                </a:lnTo>
                <a:lnTo>
                  <a:pt x="26858" y="79068"/>
                </a:lnTo>
                <a:lnTo>
                  <a:pt x="29812" y="85454"/>
                </a:lnTo>
                <a:lnTo>
                  <a:pt x="31780" y="91696"/>
                </a:lnTo>
                <a:lnTo>
                  <a:pt x="33093" y="97841"/>
                </a:lnTo>
                <a:lnTo>
                  <a:pt x="33968" y="103923"/>
                </a:lnTo>
                <a:lnTo>
                  <a:pt x="38521" y="118891"/>
                </a:lnTo>
                <a:lnTo>
                  <a:pt x="54162" y="164627"/>
                </a:lnTo>
                <a:lnTo>
                  <a:pt x="59920" y="183173"/>
                </a:lnTo>
                <a:lnTo>
                  <a:pt x="63759" y="197522"/>
                </a:lnTo>
                <a:lnTo>
                  <a:pt x="66319" y="209072"/>
                </a:lnTo>
                <a:lnTo>
                  <a:pt x="69017" y="219748"/>
                </a:lnTo>
                <a:lnTo>
                  <a:pt x="71808" y="229843"/>
                </a:lnTo>
                <a:lnTo>
                  <a:pt x="74661" y="239549"/>
                </a:lnTo>
                <a:lnTo>
                  <a:pt x="78548" y="250981"/>
                </a:lnTo>
                <a:lnTo>
                  <a:pt x="88157" y="276911"/>
                </a:lnTo>
                <a:lnTo>
                  <a:pt x="92506" y="287795"/>
                </a:lnTo>
                <a:lnTo>
                  <a:pt x="96397" y="297035"/>
                </a:lnTo>
                <a:lnTo>
                  <a:pt x="99983" y="305179"/>
                </a:lnTo>
                <a:lnTo>
                  <a:pt x="103366" y="311601"/>
                </a:lnTo>
                <a:lnTo>
                  <a:pt x="106614" y="316875"/>
                </a:lnTo>
                <a:lnTo>
                  <a:pt x="116086" y="33932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5" name="SMARTPenAnnotation948"/>
          <p:cNvSpPr/>
          <p:nvPr/>
        </p:nvSpPr>
        <p:spPr>
          <a:xfrm>
            <a:off x="8081367" y="5804296"/>
            <a:ext cx="44649" cy="125017"/>
          </a:xfrm>
          <a:custGeom>
            <a:avLst/>
            <a:gdLst/>
            <a:ahLst/>
            <a:cxnLst/>
            <a:rect l="0" t="0" r="0" b="0"/>
            <a:pathLst>
              <a:path w="44649" h="125017">
                <a:moveTo>
                  <a:pt x="0" y="0"/>
                </a:moveTo>
                <a:lnTo>
                  <a:pt x="0" y="9482"/>
                </a:lnTo>
                <a:lnTo>
                  <a:pt x="1984" y="16243"/>
                </a:lnTo>
                <a:lnTo>
                  <a:pt x="5292" y="24719"/>
                </a:lnTo>
                <a:lnTo>
                  <a:pt x="9481" y="34339"/>
                </a:lnTo>
                <a:lnTo>
                  <a:pt x="12273" y="41744"/>
                </a:lnTo>
                <a:lnTo>
                  <a:pt x="14135" y="47674"/>
                </a:lnTo>
                <a:lnTo>
                  <a:pt x="15376" y="52618"/>
                </a:lnTo>
                <a:lnTo>
                  <a:pt x="17196" y="56907"/>
                </a:lnTo>
                <a:lnTo>
                  <a:pt x="19402" y="60759"/>
                </a:lnTo>
                <a:lnTo>
                  <a:pt x="21864" y="64319"/>
                </a:lnTo>
                <a:lnTo>
                  <a:pt x="23505" y="67684"/>
                </a:lnTo>
                <a:lnTo>
                  <a:pt x="24600" y="70920"/>
                </a:lnTo>
                <a:lnTo>
                  <a:pt x="25330" y="74069"/>
                </a:lnTo>
                <a:lnTo>
                  <a:pt x="25816" y="78153"/>
                </a:lnTo>
                <a:lnTo>
                  <a:pt x="26140" y="82860"/>
                </a:lnTo>
                <a:lnTo>
                  <a:pt x="26356" y="87982"/>
                </a:lnTo>
                <a:lnTo>
                  <a:pt x="27493" y="92389"/>
                </a:lnTo>
                <a:lnTo>
                  <a:pt x="29242" y="96319"/>
                </a:lnTo>
                <a:lnTo>
                  <a:pt x="31402" y="99932"/>
                </a:lnTo>
                <a:lnTo>
                  <a:pt x="32840" y="103332"/>
                </a:lnTo>
                <a:lnTo>
                  <a:pt x="33800" y="106592"/>
                </a:lnTo>
                <a:lnTo>
                  <a:pt x="44648" y="12501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6" name="SMARTPenAnnotation949"/>
          <p:cNvSpPr/>
          <p:nvPr/>
        </p:nvSpPr>
        <p:spPr>
          <a:xfrm>
            <a:off x="8054578" y="5759648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7" name="SMARTPenAnnotation950"/>
          <p:cNvSpPr/>
          <p:nvPr/>
        </p:nvSpPr>
        <p:spPr>
          <a:xfrm>
            <a:off x="8099226" y="5759648"/>
            <a:ext cx="80368" cy="71438"/>
          </a:xfrm>
          <a:custGeom>
            <a:avLst/>
            <a:gdLst/>
            <a:ahLst/>
            <a:cxnLst/>
            <a:rect l="0" t="0" r="0" b="0"/>
            <a:pathLst>
              <a:path w="80368" h="71438">
                <a:moveTo>
                  <a:pt x="0" y="0"/>
                </a:moveTo>
                <a:lnTo>
                  <a:pt x="0" y="27806"/>
                </a:lnTo>
                <a:lnTo>
                  <a:pt x="992" y="31436"/>
                </a:lnTo>
                <a:lnTo>
                  <a:pt x="2646" y="34848"/>
                </a:lnTo>
                <a:lnTo>
                  <a:pt x="4741" y="38115"/>
                </a:lnTo>
                <a:lnTo>
                  <a:pt x="6137" y="41285"/>
                </a:lnTo>
                <a:lnTo>
                  <a:pt x="7068" y="44391"/>
                </a:lnTo>
                <a:lnTo>
                  <a:pt x="8562" y="51763"/>
                </a:lnTo>
                <a:lnTo>
                  <a:pt x="9677" y="53361"/>
                </a:lnTo>
                <a:lnTo>
                  <a:pt x="11413" y="55417"/>
                </a:lnTo>
                <a:lnTo>
                  <a:pt x="13561" y="57781"/>
                </a:lnTo>
                <a:lnTo>
                  <a:pt x="14994" y="58365"/>
                </a:lnTo>
                <a:lnTo>
                  <a:pt x="15949" y="57761"/>
                </a:lnTo>
                <a:lnTo>
                  <a:pt x="16587" y="56367"/>
                </a:lnTo>
                <a:lnTo>
                  <a:pt x="17011" y="52461"/>
                </a:lnTo>
                <a:lnTo>
                  <a:pt x="17294" y="46880"/>
                </a:lnTo>
                <a:lnTo>
                  <a:pt x="17608" y="33734"/>
                </a:lnTo>
                <a:lnTo>
                  <a:pt x="17827" y="12588"/>
                </a:lnTo>
                <a:lnTo>
                  <a:pt x="18830" y="10376"/>
                </a:lnTo>
                <a:lnTo>
                  <a:pt x="20491" y="7910"/>
                </a:lnTo>
                <a:lnTo>
                  <a:pt x="25545" y="1563"/>
                </a:lnTo>
                <a:lnTo>
                  <a:pt x="26952" y="1041"/>
                </a:lnTo>
                <a:lnTo>
                  <a:pt x="28882" y="694"/>
                </a:lnTo>
                <a:lnTo>
                  <a:pt x="31161" y="463"/>
                </a:lnTo>
                <a:lnTo>
                  <a:pt x="32680" y="1301"/>
                </a:lnTo>
                <a:lnTo>
                  <a:pt x="33693" y="2852"/>
                </a:lnTo>
                <a:lnTo>
                  <a:pt x="35319" y="7729"/>
                </a:lnTo>
                <a:lnTo>
                  <a:pt x="36444" y="9121"/>
                </a:lnTo>
                <a:lnTo>
                  <a:pt x="38187" y="11042"/>
                </a:lnTo>
                <a:lnTo>
                  <a:pt x="40340" y="13314"/>
                </a:lnTo>
                <a:lnTo>
                  <a:pt x="41777" y="15821"/>
                </a:lnTo>
                <a:lnTo>
                  <a:pt x="42734" y="18485"/>
                </a:lnTo>
                <a:lnTo>
                  <a:pt x="43372" y="21253"/>
                </a:lnTo>
                <a:lnTo>
                  <a:pt x="44790" y="23099"/>
                </a:lnTo>
                <a:lnTo>
                  <a:pt x="46727" y="24329"/>
                </a:lnTo>
                <a:lnTo>
                  <a:pt x="49011" y="25149"/>
                </a:lnTo>
                <a:lnTo>
                  <a:pt x="51526" y="26687"/>
                </a:lnTo>
                <a:lnTo>
                  <a:pt x="54194" y="28706"/>
                </a:lnTo>
                <a:lnTo>
                  <a:pt x="56966" y="31043"/>
                </a:lnTo>
                <a:lnTo>
                  <a:pt x="59805" y="35579"/>
                </a:lnTo>
                <a:lnTo>
                  <a:pt x="62691" y="41578"/>
                </a:lnTo>
                <a:lnTo>
                  <a:pt x="65606" y="48555"/>
                </a:lnTo>
                <a:lnTo>
                  <a:pt x="67550" y="54198"/>
                </a:lnTo>
                <a:lnTo>
                  <a:pt x="68846" y="58953"/>
                </a:lnTo>
                <a:lnTo>
                  <a:pt x="80367" y="7143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8" name="SMARTPenAnnotation951"/>
          <p:cNvSpPr/>
          <p:nvPr/>
        </p:nvSpPr>
        <p:spPr>
          <a:xfrm>
            <a:off x="8152804" y="5661421"/>
            <a:ext cx="80368" cy="196455"/>
          </a:xfrm>
          <a:custGeom>
            <a:avLst/>
            <a:gdLst/>
            <a:ahLst/>
            <a:cxnLst/>
            <a:rect l="0" t="0" r="0" b="0"/>
            <a:pathLst>
              <a:path w="80368" h="196455">
                <a:moveTo>
                  <a:pt x="0" y="0"/>
                </a:moveTo>
                <a:lnTo>
                  <a:pt x="4741" y="9482"/>
                </a:lnTo>
                <a:lnTo>
                  <a:pt x="6137" y="13266"/>
                </a:lnTo>
                <a:lnTo>
                  <a:pt x="7068" y="16782"/>
                </a:lnTo>
                <a:lnTo>
                  <a:pt x="7689" y="20118"/>
                </a:lnTo>
                <a:lnTo>
                  <a:pt x="9095" y="23334"/>
                </a:lnTo>
                <a:lnTo>
                  <a:pt x="11024" y="26470"/>
                </a:lnTo>
                <a:lnTo>
                  <a:pt x="13303" y="29553"/>
                </a:lnTo>
                <a:lnTo>
                  <a:pt x="15814" y="32600"/>
                </a:lnTo>
                <a:lnTo>
                  <a:pt x="18480" y="35625"/>
                </a:lnTo>
                <a:lnTo>
                  <a:pt x="21250" y="38633"/>
                </a:lnTo>
                <a:lnTo>
                  <a:pt x="24089" y="42623"/>
                </a:lnTo>
                <a:lnTo>
                  <a:pt x="26974" y="47266"/>
                </a:lnTo>
                <a:lnTo>
                  <a:pt x="29889" y="52347"/>
                </a:lnTo>
                <a:lnTo>
                  <a:pt x="31832" y="57719"/>
                </a:lnTo>
                <a:lnTo>
                  <a:pt x="33128" y="63284"/>
                </a:lnTo>
                <a:lnTo>
                  <a:pt x="33992" y="68978"/>
                </a:lnTo>
                <a:lnTo>
                  <a:pt x="35560" y="74759"/>
                </a:lnTo>
                <a:lnTo>
                  <a:pt x="37597" y="80597"/>
                </a:lnTo>
                <a:lnTo>
                  <a:pt x="39947" y="86474"/>
                </a:lnTo>
                <a:lnTo>
                  <a:pt x="42507" y="92376"/>
                </a:lnTo>
                <a:lnTo>
                  <a:pt x="47996" y="104225"/>
                </a:lnTo>
                <a:lnTo>
                  <a:pt x="49857" y="110163"/>
                </a:lnTo>
                <a:lnTo>
                  <a:pt x="51097" y="116106"/>
                </a:lnTo>
                <a:lnTo>
                  <a:pt x="51924" y="122053"/>
                </a:lnTo>
                <a:lnTo>
                  <a:pt x="53467" y="128994"/>
                </a:lnTo>
                <a:lnTo>
                  <a:pt x="55489" y="136598"/>
                </a:lnTo>
                <a:lnTo>
                  <a:pt x="57829" y="144643"/>
                </a:lnTo>
                <a:lnTo>
                  <a:pt x="59388" y="151991"/>
                </a:lnTo>
                <a:lnTo>
                  <a:pt x="60428" y="158874"/>
                </a:lnTo>
                <a:lnTo>
                  <a:pt x="61122" y="165448"/>
                </a:lnTo>
                <a:lnTo>
                  <a:pt x="62576" y="169830"/>
                </a:lnTo>
                <a:lnTo>
                  <a:pt x="64537" y="172751"/>
                </a:lnTo>
                <a:lnTo>
                  <a:pt x="66838" y="174699"/>
                </a:lnTo>
                <a:lnTo>
                  <a:pt x="69363" y="177982"/>
                </a:lnTo>
                <a:lnTo>
                  <a:pt x="72039" y="182155"/>
                </a:lnTo>
                <a:lnTo>
                  <a:pt x="80367" y="19645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9" name="SMARTPenAnnotation952"/>
          <p:cNvSpPr/>
          <p:nvPr/>
        </p:nvSpPr>
        <p:spPr>
          <a:xfrm>
            <a:off x="8161734" y="5706070"/>
            <a:ext cx="62509" cy="26790"/>
          </a:xfrm>
          <a:custGeom>
            <a:avLst/>
            <a:gdLst/>
            <a:ahLst/>
            <a:cxnLst/>
            <a:rect l="0" t="0" r="0" b="0"/>
            <a:pathLst>
              <a:path w="62509" h="26790">
                <a:moveTo>
                  <a:pt x="62508" y="0"/>
                </a:moveTo>
                <a:lnTo>
                  <a:pt x="57767" y="0"/>
                </a:lnTo>
                <a:lnTo>
                  <a:pt x="55379" y="992"/>
                </a:lnTo>
                <a:lnTo>
                  <a:pt x="52794" y="2646"/>
                </a:lnTo>
                <a:lnTo>
                  <a:pt x="50079" y="4741"/>
                </a:lnTo>
                <a:lnTo>
                  <a:pt x="47276" y="6137"/>
                </a:lnTo>
                <a:lnTo>
                  <a:pt x="44416" y="7068"/>
                </a:lnTo>
                <a:lnTo>
                  <a:pt x="41517" y="7688"/>
                </a:lnTo>
                <a:lnTo>
                  <a:pt x="38592" y="8102"/>
                </a:lnTo>
                <a:lnTo>
                  <a:pt x="35650" y="8378"/>
                </a:lnTo>
                <a:lnTo>
                  <a:pt x="32696" y="8562"/>
                </a:lnTo>
                <a:lnTo>
                  <a:pt x="29734" y="9677"/>
                </a:lnTo>
                <a:lnTo>
                  <a:pt x="26769" y="11412"/>
                </a:lnTo>
                <a:lnTo>
                  <a:pt x="23799" y="13561"/>
                </a:lnTo>
                <a:lnTo>
                  <a:pt x="20827" y="14994"/>
                </a:lnTo>
                <a:lnTo>
                  <a:pt x="17853" y="15949"/>
                </a:lnTo>
                <a:lnTo>
                  <a:pt x="0" y="2678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0" name="SMARTPenAnnotation953"/>
          <p:cNvSpPr/>
          <p:nvPr/>
        </p:nvSpPr>
        <p:spPr>
          <a:xfrm>
            <a:off x="8206530" y="5732859"/>
            <a:ext cx="78824" cy="98073"/>
          </a:xfrm>
          <a:custGeom>
            <a:avLst/>
            <a:gdLst/>
            <a:ahLst/>
            <a:cxnLst/>
            <a:rect l="0" t="0" r="0" b="0"/>
            <a:pathLst>
              <a:path w="78824" h="98073">
                <a:moveTo>
                  <a:pt x="35571" y="17859"/>
                </a:moveTo>
                <a:lnTo>
                  <a:pt x="20194" y="17859"/>
                </a:lnTo>
                <a:lnTo>
                  <a:pt x="18374" y="18852"/>
                </a:lnTo>
                <a:lnTo>
                  <a:pt x="16169" y="20505"/>
                </a:lnTo>
                <a:lnTo>
                  <a:pt x="13707" y="22600"/>
                </a:lnTo>
                <a:lnTo>
                  <a:pt x="11073" y="23996"/>
                </a:lnTo>
                <a:lnTo>
                  <a:pt x="8325" y="24927"/>
                </a:lnTo>
                <a:lnTo>
                  <a:pt x="5500" y="25548"/>
                </a:lnTo>
                <a:lnTo>
                  <a:pt x="3618" y="26954"/>
                </a:lnTo>
                <a:lnTo>
                  <a:pt x="2363" y="28883"/>
                </a:lnTo>
                <a:lnTo>
                  <a:pt x="1526" y="31162"/>
                </a:lnTo>
                <a:lnTo>
                  <a:pt x="968" y="33673"/>
                </a:lnTo>
                <a:lnTo>
                  <a:pt x="596" y="36340"/>
                </a:lnTo>
                <a:lnTo>
                  <a:pt x="348" y="39109"/>
                </a:lnTo>
                <a:lnTo>
                  <a:pt x="183" y="41948"/>
                </a:lnTo>
                <a:lnTo>
                  <a:pt x="0" y="47748"/>
                </a:lnTo>
                <a:lnTo>
                  <a:pt x="943" y="50683"/>
                </a:lnTo>
                <a:lnTo>
                  <a:pt x="2564" y="53633"/>
                </a:lnTo>
                <a:lnTo>
                  <a:pt x="4637" y="56591"/>
                </a:lnTo>
                <a:lnTo>
                  <a:pt x="6018" y="59555"/>
                </a:lnTo>
                <a:lnTo>
                  <a:pt x="6939" y="62524"/>
                </a:lnTo>
                <a:lnTo>
                  <a:pt x="7553" y="65495"/>
                </a:lnTo>
                <a:lnTo>
                  <a:pt x="8956" y="68468"/>
                </a:lnTo>
                <a:lnTo>
                  <a:pt x="10882" y="71442"/>
                </a:lnTo>
                <a:lnTo>
                  <a:pt x="13158" y="74417"/>
                </a:lnTo>
                <a:lnTo>
                  <a:pt x="15668" y="77393"/>
                </a:lnTo>
                <a:lnTo>
                  <a:pt x="18334" y="80369"/>
                </a:lnTo>
                <a:lnTo>
                  <a:pt x="23942" y="86321"/>
                </a:lnTo>
                <a:lnTo>
                  <a:pt x="29741" y="92274"/>
                </a:lnTo>
                <a:lnTo>
                  <a:pt x="32677" y="94258"/>
                </a:lnTo>
                <a:lnTo>
                  <a:pt x="35625" y="95581"/>
                </a:lnTo>
                <a:lnTo>
                  <a:pt x="38584" y="96463"/>
                </a:lnTo>
                <a:lnTo>
                  <a:pt x="41548" y="97051"/>
                </a:lnTo>
                <a:lnTo>
                  <a:pt x="44517" y="97443"/>
                </a:lnTo>
                <a:lnTo>
                  <a:pt x="47489" y="97704"/>
                </a:lnTo>
                <a:lnTo>
                  <a:pt x="50461" y="97878"/>
                </a:lnTo>
                <a:lnTo>
                  <a:pt x="56410" y="98072"/>
                </a:lnTo>
                <a:lnTo>
                  <a:pt x="59386" y="97131"/>
                </a:lnTo>
                <a:lnTo>
                  <a:pt x="62362" y="95511"/>
                </a:lnTo>
                <a:lnTo>
                  <a:pt x="69526" y="90525"/>
                </a:lnTo>
                <a:lnTo>
                  <a:pt x="71107" y="89123"/>
                </a:lnTo>
                <a:lnTo>
                  <a:pt x="75507" y="84920"/>
                </a:lnTo>
                <a:lnTo>
                  <a:pt x="77079" y="81418"/>
                </a:lnTo>
                <a:lnTo>
                  <a:pt x="78126" y="77099"/>
                </a:lnTo>
                <a:lnTo>
                  <a:pt x="78823" y="72235"/>
                </a:lnTo>
                <a:lnTo>
                  <a:pt x="78296" y="68000"/>
                </a:lnTo>
                <a:lnTo>
                  <a:pt x="76953" y="64185"/>
                </a:lnTo>
                <a:lnTo>
                  <a:pt x="75066" y="60650"/>
                </a:lnTo>
                <a:lnTo>
                  <a:pt x="73807" y="57301"/>
                </a:lnTo>
                <a:lnTo>
                  <a:pt x="72968" y="54075"/>
                </a:lnTo>
                <a:lnTo>
                  <a:pt x="72409" y="50933"/>
                </a:lnTo>
                <a:lnTo>
                  <a:pt x="71043" y="46854"/>
                </a:lnTo>
                <a:lnTo>
                  <a:pt x="69141" y="42150"/>
                </a:lnTo>
                <a:lnTo>
                  <a:pt x="66881" y="37029"/>
                </a:lnTo>
                <a:lnTo>
                  <a:pt x="64382" y="32624"/>
                </a:lnTo>
                <a:lnTo>
                  <a:pt x="61724" y="28694"/>
                </a:lnTo>
                <a:lnTo>
                  <a:pt x="44501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1" name="SMARTPenAnnotation954"/>
          <p:cNvSpPr/>
          <p:nvPr/>
        </p:nvSpPr>
        <p:spPr>
          <a:xfrm>
            <a:off x="8402835" y="5027414"/>
            <a:ext cx="312541" cy="98227"/>
          </a:xfrm>
          <a:custGeom>
            <a:avLst/>
            <a:gdLst/>
            <a:ahLst/>
            <a:cxnLst/>
            <a:rect l="0" t="0" r="0" b="0"/>
            <a:pathLst>
              <a:path w="312541" h="98227">
                <a:moveTo>
                  <a:pt x="0" y="0"/>
                </a:moveTo>
                <a:lnTo>
                  <a:pt x="20991" y="0"/>
                </a:lnTo>
                <a:lnTo>
                  <a:pt x="22924" y="992"/>
                </a:lnTo>
                <a:lnTo>
                  <a:pt x="24213" y="2646"/>
                </a:lnTo>
                <a:lnTo>
                  <a:pt x="25072" y="4740"/>
                </a:lnTo>
                <a:lnTo>
                  <a:pt x="26637" y="6136"/>
                </a:lnTo>
                <a:lnTo>
                  <a:pt x="28672" y="7067"/>
                </a:lnTo>
                <a:lnTo>
                  <a:pt x="34571" y="9094"/>
                </a:lnTo>
                <a:lnTo>
                  <a:pt x="38923" y="11024"/>
                </a:lnTo>
                <a:lnTo>
                  <a:pt x="49049" y="15813"/>
                </a:lnTo>
                <a:lnTo>
                  <a:pt x="60165" y="21249"/>
                </a:lnTo>
                <a:lnTo>
                  <a:pt x="64914" y="23095"/>
                </a:lnTo>
                <a:lnTo>
                  <a:pt x="72839" y="25148"/>
                </a:lnTo>
                <a:lnTo>
                  <a:pt x="82294" y="28671"/>
                </a:lnTo>
                <a:lnTo>
                  <a:pt x="111320" y="40524"/>
                </a:lnTo>
                <a:lnTo>
                  <a:pt x="123823" y="44875"/>
                </a:lnTo>
                <a:lnTo>
                  <a:pt x="134143" y="47776"/>
                </a:lnTo>
                <a:lnTo>
                  <a:pt x="143006" y="49710"/>
                </a:lnTo>
                <a:lnTo>
                  <a:pt x="150901" y="51991"/>
                </a:lnTo>
                <a:lnTo>
                  <a:pt x="158147" y="54504"/>
                </a:lnTo>
                <a:lnTo>
                  <a:pt x="164963" y="57172"/>
                </a:lnTo>
                <a:lnTo>
                  <a:pt x="174468" y="59942"/>
                </a:lnTo>
                <a:lnTo>
                  <a:pt x="185765" y="62782"/>
                </a:lnTo>
                <a:lnTo>
                  <a:pt x="198257" y="65667"/>
                </a:lnTo>
                <a:lnTo>
                  <a:pt x="208571" y="68583"/>
                </a:lnTo>
                <a:lnTo>
                  <a:pt x="217430" y="71518"/>
                </a:lnTo>
                <a:lnTo>
                  <a:pt x="225321" y="74468"/>
                </a:lnTo>
                <a:lnTo>
                  <a:pt x="238518" y="78419"/>
                </a:lnTo>
                <a:lnTo>
                  <a:pt x="312540" y="9822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2" name="SMARTPenAnnotation955"/>
          <p:cNvSpPr/>
          <p:nvPr/>
        </p:nvSpPr>
        <p:spPr>
          <a:xfrm>
            <a:off x="8599779" y="5072062"/>
            <a:ext cx="160126" cy="194795"/>
          </a:xfrm>
          <a:custGeom>
            <a:avLst/>
            <a:gdLst/>
            <a:ahLst/>
            <a:cxnLst/>
            <a:rect l="0" t="0" r="0" b="0"/>
            <a:pathLst>
              <a:path w="160126" h="194795">
                <a:moveTo>
                  <a:pt x="35228" y="116086"/>
                </a:moveTo>
                <a:lnTo>
                  <a:pt x="39969" y="130307"/>
                </a:lnTo>
                <a:lnTo>
                  <a:pt x="42358" y="136481"/>
                </a:lnTo>
                <a:lnTo>
                  <a:pt x="44942" y="142581"/>
                </a:lnTo>
                <a:lnTo>
                  <a:pt x="47657" y="148632"/>
                </a:lnTo>
                <a:lnTo>
                  <a:pt x="50460" y="153658"/>
                </a:lnTo>
                <a:lnTo>
                  <a:pt x="53320" y="158002"/>
                </a:lnTo>
                <a:lnTo>
                  <a:pt x="56219" y="161889"/>
                </a:lnTo>
                <a:lnTo>
                  <a:pt x="58152" y="165473"/>
                </a:lnTo>
                <a:lnTo>
                  <a:pt x="59441" y="168854"/>
                </a:lnTo>
                <a:lnTo>
                  <a:pt x="61508" y="176670"/>
                </a:lnTo>
                <a:lnTo>
                  <a:pt x="64437" y="180385"/>
                </a:lnTo>
                <a:lnTo>
                  <a:pt x="66607" y="182764"/>
                </a:lnTo>
                <a:lnTo>
                  <a:pt x="68053" y="185343"/>
                </a:lnTo>
                <a:lnTo>
                  <a:pt x="69661" y="190853"/>
                </a:lnTo>
                <a:lnTo>
                  <a:pt x="70566" y="194794"/>
                </a:lnTo>
                <a:lnTo>
                  <a:pt x="69701" y="194355"/>
                </a:lnTo>
                <a:lnTo>
                  <a:pt x="66094" y="191221"/>
                </a:lnTo>
                <a:lnTo>
                  <a:pt x="63743" y="188004"/>
                </a:lnTo>
                <a:lnTo>
                  <a:pt x="61183" y="183875"/>
                </a:lnTo>
                <a:lnTo>
                  <a:pt x="58484" y="179138"/>
                </a:lnTo>
                <a:lnTo>
                  <a:pt x="52840" y="168583"/>
                </a:lnTo>
                <a:lnTo>
                  <a:pt x="49947" y="162990"/>
                </a:lnTo>
                <a:lnTo>
                  <a:pt x="48017" y="158270"/>
                </a:lnTo>
                <a:lnTo>
                  <a:pt x="46731" y="154130"/>
                </a:lnTo>
                <a:lnTo>
                  <a:pt x="45873" y="150378"/>
                </a:lnTo>
                <a:lnTo>
                  <a:pt x="44309" y="146885"/>
                </a:lnTo>
                <a:lnTo>
                  <a:pt x="42274" y="143564"/>
                </a:lnTo>
                <a:lnTo>
                  <a:pt x="39926" y="140358"/>
                </a:lnTo>
                <a:lnTo>
                  <a:pt x="37368" y="137228"/>
                </a:lnTo>
                <a:lnTo>
                  <a:pt x="34670" y="134150"/>
                </a:lnTo>
                <a:lnTo>
                  <a:pt x="31880" y="131105"/>
                </a:lnTo>
                <a:lnTo>
                  <a:pt x="26134" y="125076"/>
                </a:lnTo>
                <a:lnTo>
                  <a:pt x="23212" y="122080"/>
                </a:lnTo>
                <a:lnTo>
                  <a:pt x="21264" y="118097"/>
                </a:lnTo>
                <a:lnTo>
                  <a:pt x="19966" y="113458"/>
                </a:lnTo>
                <a:lnTo>
                  <a:pt x="19100" y="108381"/>
                </a:lnTo>
                <a:lnTo>
                  <a:pt x="17531" y="104996"/>
                </a:lnTo>
                <a:lnTo>
                  <a:pt x="15492" y="102740"/>
                </a:lnTo>
                <a:lnTo>
                  <a:pt x="10582" y="99240"/>
                </a:lnTo>
                <a:lnTo>
                  <a:pt x="7883" y="96918"/>
                </a:lnTo>
                <a:lnTo>
                  <a:pt x="0" y="89743"/>
                </a:lnTo>
                <a:lnTo>
                  <a:pt x="2813" y="90586"/>
                </a:lnTo>
                <a:lnTo>
                  <a:pt x="13876" y="94170"/>
                </a:lnTo>
                <a:lnTo>
                  <a:pt x="19009" y="96514"/>
                </a:lnTo>
                <a:lnTo>
                  <a:pt x="23424" y="99069"/>
                </a:lnTo>
                <a:lnTo>
                  <a:pt x="27359" y="101765"/>
                </a:lnTo>
                <a:lnTo>
                  <a:pt x="30974" y="104554"/>
                </a:lnTo>
                <a:lnTo>
                  <a:pt x="34376" y="107406"/>
                </a:lnTo>
                <a:lnTo>
                  <a:pt x="37637" y="110299"/>
                </a:lnTo>
                <a:lnTo>
                  <a:pt x="41795" y="113221"/>
                </a:lnTo>
                <a:lnTo>
                  <a:pt x="46552" y="116160"/>
                </a:lnTo>
                <a:lnTo>
                  <a:pt x="51706" y="119112"/>
                </a:lnTo>
                <a:lnTo>
                  <a:pt x="55143" y="122072"/>
                </a:lnTo>
                <a:lnTo>
                  <a:pt x="57435" y="125037"/>
                </a:lnTo>
                <a:lnTo>
                  <a:pt x="58963" y="128007"/>
                </a:lnTo>
                <a:lnTo>
                  <a:pt x="62958" y="131971"/>
                </a:lnTo>
                <a:lnTo>
                  <a:pt x="68598" y="136598"/>
                </a:lnTo>
                <a:lnTo>
                  <a:pt x="75334" y="141667"/>
                </a:lnTo>
                <a:lnTo>
                  <a:pt x="80817" y="146038"/>
                </a:lnTo>
                <a:lnTo>
                  <a:pt x="85464" y="149945"/>
                </a:lnTo>
                <a:lnTo>
                  <a:pt x="89555" y="153541"/>
                </a:lnTo>
                <a:lnTo>
                  <a:pt x="94267" y="157924"/>
                </a:lnTo>
                <a:lnTo>
                  <a:pt x="104793" y="168084"/>
                </a:lnTo>
                <a:lnTo>
                  <a:pt x="109386" y="171588"/>
                </a:lnTo>
                <a:lnTo>
                  <a:pt x="113441" y="173923"/>
                </a:lnTo>
                <a:lnTo>
                  <a:pt x="117136" y="175480"/>
                </a:lnTo>
                <a:lnTo>
                  <a:pt x="120591" y="177510"/>
                </a:lnTo>
                <a:lnTo>
                  <a:pt x="123887" y="179855"/>
                </a:lnTo>
                <a:lnTo>
                  <a:pt x="127076" y="182412"/>
                </a:lnTo>
                <a:lnTo>
                  <a:pt x="130195" y="184116"/>
                </a:lnTo>
                <a:lnTo>
                  <a:pt x="133266" y="185252"/>
                </a:lnTo>
                <a:lnTo>
                  <a:pt x="136305" y="186009"/>
                </a:lnTo>
                <a:lnTo>
                  <a:pt x="138332" y="187506"/>
                </a:lnTo>
                <a:lnTo>
                  <a:pt x="139683" y="189497"/>
                </a:lnTo>
                <a:lnTo>
                  <a:pt x="140584" y="191815"/>
                </a:lnTo>
                <a:lnTo>
                  <a:pt x="142176" y="192369"/>
                </a:lnTo>
                <a:lnTo>
                  <a:pt x="144230" y="191746"/>
                </a:lnTo>
                <a:lnTo>
                  <a:pt x="149915" y="188358"/>
                </a:lnTo>
                <a:lnTo>
                  <a:pt x="153338" y="185248"/>
                </a:lnTo>
                <a:lnTo>
                  <a:pt x="155640" y="183030"/>
                </a:lnTo>
                <a:lnTo>
                  <a:pt x="157175" y="180559"/>
                </a:lnTo>
                <a:lnTo>
                  <a:pt x="158880" y="175168"/>
                </a:lnTo>
                <a:lnTo>
                  <a:pt x="159638" y="169464"/>
                </a:lnTo>
                <a:lnTo>
                  <a:pt x="159975" y="163623"/>
                </a:lnTo>
                <a:lnTo>
                  <a:pt x="160125" y="157718"/>
                </a:lnTo>
                <a:lnTo>
                  <a:pt x="159173" y="152771"/>
                </a:lnTo>
                <a:lnTo>
                  <a:pt x="157545" y="146496"/>
                </a:lnTo>
                <a:lnTo>
                  <a:pt x="155468" y="139336"/>
                </a:lnTo>
                <a:lnTo>
                  <a:pt x="152099" y="130594"/>
                </a:lnTo>
                <a:lnTo>
                  <a:pt x="147869" y="120797"/>
                </a:lnTo>
                <a:lnTo>
                  <a:pt x="138869" y="101312"/>
                </a:lnTo>
                <a:lnTo>
                  <a:pt x="131561" y="86038"/>
                </a:lnTo>
                <a:lnTo>
                  <a:pt x="127232" y="80179"/>
                </a:lnTo>
                <a:lnTo>
                  <a:pt x="122361" y="75281"/>
                </a:lnTo>
                <a:lnTo>
                  <a:pt x="117130" y="71023"/>
                </a:lnTo>
                <a:lnTo>
                  <a:pt x="112649" y="66200"/>
                </a:lnTo>
                <a:lnTo>
                  <a:pt x="108670" y="61001"/>
                </a:lnTo>
                <a:lnTo>
                  <a:pt x="105026" y="55550"/>
                </a:lnTo>
                <a:lnTo>
                  <a:pt x="101603" y="50924"/>
                </a:lnTo>
                <a:lnTo>
                  <a:pt x="98330" y="46848"/>
                </a:lnTo>
                <a:lnTo>
                  <a:pt x="95156" y="43138"/>
                </a:lnTo>
                <a:lnTo>
                  <a:pt x="91054" y="37688"/>
                </a:lnTo>
                <a:lnTo>
                  <a:pt x="81207" y="23696"/>
                </a:lnTo>
                <a:lnTo>
                  <a:pt x="77787" y="17781"/>
                </a:lnTo>
                <a:lnTo>
                  <a:pt x="75507" y="12847"/>
                </a:lnTo>
                <a:lnTo>
                  <a:pt x="7094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3" name="SMARTPenAnnotation956"/>
          <p:cNvSpPr/>
          <p:nvPr/>
        </p:nvSpPr>
        <p:spPr>
          <a:xfrm>
            <a:off x="8708417" y="5035289"/>
            <a:ext cx="95474" cy="223744"/>
          </a:xfrm>
          <a:custGeom>
            <a:avLst/>
            <a:gdLst/>
            <a:ahLst/>
            <a:cxnLst/>
            <a:rect l="0" t="0" r="0" b="0"/>
            <a:pathLst>
              <a:path w="95474" h="223744">
                <a:moveTo>
                  <a:pt x="15887" y="54632"/>
                </a:moveTo>
                <a:lnTo>
                  <a:pt x="15887" y="59373"/>
                </a:lnTo>
                <a:lnTo>
                  <a:pt x="16879" y="61761"/>
                </a:lnTo>
                <a:lnTo>
                  <a:pt x="18534" y="64346"/>
                </a:lnTo>
                <a:lnTo>
                  <a:pt x="20628" y="67061"/>
                </a:lnTo>
                <a:lnTo>
                  <a:pt x="23017" y="71848"/>
                </a:lnTo>
                <a:lnTo>
                  <a:pt x="25601" y="78015"/>
                </a:lnTo>
                <a:lnTo>
                  <a:pt x="28316" y="85104"/>
                </a:lnTo>
                <a:lnTo>
                  <a:pt x="30127" y="90822"/>
                </a:lnTo>
                <a:lnTo>
                  <a:pt x="31334" y="95626"/>
                </a:lnTo>
                <a:lnTo>
                  <a:pt x="32137" y="99821"/>
                </a:lnTo>
                <a:lnTo>
                  <a:pt x="33666" y="104602"/>
                </a:lnTo>
                <a:lnTo>
                  <a:pt x="35677" y="109774"/>
                </a:lnTo>
                <a:lnTo>
                  <a:pt x="38011" y="115205"/>
                </a:lnTo>
                <a:lnTo>
                  <a:pt x="43248" y="126533"/>
                </a:lnTo>
                <a:lnTo>
                  <a:pt x="46035" y="132332"/>
                </a:lnTo>
                <a:lnTo>
                  <a:pt x="48884" y="140166"/>
                </a:lnTo>
                <a:lnTo>
                  <a:pt x="51776" y="149358"/>
                </a:lnTo>
                <a:lnTo>
                  <a:pt x="54696" y="159455"/>
                </a:lnTo>
                <a:lnTo>
                  <a:pt x="58627" y="169162"/>
                </a:lnTo>
                <a:lnTo>
                  <a:pt x="63232" y="178611"/>
                </a:lnTo>
                <a:lnTo>
                  <a:pt x="68286" y="187886"/>
                </a:lnTo>
                <a:lnTo>
                  <a:pt x="71656" y="195062"/>
                </a:lnTo>
                <a:lnTo>
                  <a:pt x="73902" y="200838"/>
                </a:lnTo>
                <a:lnTo>
                  <a:pt x="75400" y="205681"/>
                </a:lnTo>
                <a:lnTo>
                  <a:pt x="77390" y="210894"/>
                </a:lnTo>
                <a:lnTo>
                  <a:pt x="79710" y="216354"/>
                </a:lnTo>
                <a:lnTo>
                  <a:pt x="82248" y="221978"/>
                </a:lnTo>
                <a:lnTo>
                  <a:pt x="83940" y="223743"/>
                </a:lnTo>
                <a:lnTo>
                  <a:pt x="85069" y="222936"/>
                </a:lnTo>
                <a:lnTo>
                  <a:pt x="85820" y="220413"/>
                </a:lnTo>
                <a:lnTo>
                  <a:pt x="85329" y="217738"/>
                </a:lnTo>
                <a:lnTo>
                  <a:pt x="84010" y="214963"/>
                </a:lnTo>
                <a:lnTo>
                  <a:pt x="82138" y="212121"/>
                </a:lnTo>
                <a:lnTo>
                  <a:pt x="79898" y="208242"/>
                </a:lnTo>
                <a:lnTo>
                  <a:pt x="74763" y="198641"/>
                </a:lnTo>
                <a:lnTo>
                  <a:pt x="72998" y="194294"/>
                </a:lnTo>
                <a:lnTo>
                  <a:pt x="71820" y="190404"/>
                </a:lnTo>
                <a:lnTo>
                  <a:pt x="71035" y="186819"/>
                </a:lnTo>
                <a:lnTo>
                  <a:pt x="69520" y="182444"/>
                </a:lnTo>
                <a:lnTo>
                  <a:pt x="67517" y="177543"/>
                </a:lnTo>
                <a:lnTo>
                  <a:pt x="65190" y="172292"/>
                </a:lnTo>
                <a:lnTo>
                  <a:pt x="59958" y="161165"/>
                </a:lnTo>
                <a:lnTo>
                  <a:pt x="57174" y="155420"/>
                </a:lnTo>
                <a:lnTo>
                  <a:pt x="55318" y="149605"/>
                </a:lnTo>
                <a:lnTo>
                  <a:pt x="54081" y="143744"/>
                </a:lnTo>
                <a:lnTo>
                  <a:pt x="53255" y="137853"/>
                </a:lnTo>
                <a:lnTo>
                  <a:pt x="51714" y="131941"/>
                </a:lnTo>
                <a:lnTo>
                  <a:pt x="49694" y="126015"/>
                </a:lnTo>
                <a:lnTo>
                  <a:pt x="47354" y="120080"/>
                </a:lnTo>
                <a:lnTo>
                  <a:pt x="42819" y="111163"/>
                </a:lnTo>
                <a:lnTo>
                  <a:pt x="36818" y="100257"/>
                </a:lnTo>
                <a:lnTo>
                  <a:pt x="24198" y="77886"/>
                </a:lnTo>
                <a:lnTo>
                  <a:pt x="15281" y="61330"/>
                </a:lnTo>
                <a:lnTo>
                  <a:pt x="11515" y="51160"/>
                </a:lnTo>
                <a:lnTo>
                  <a:pt x="8011" y="39419"/>
                </a:lnTo>
                <a:lnTo>
                  <a:pt x="4683" y="26631"/>
                </a:lnTo>
                <a:lnTo>
                  <a:pt x="2465" y="17113"/>
                </a:lnTo>
                <a:lnTo>
                  <a:pt x="986" y="9776"/>
                </a:lnTo>
                <a:lnTo>
                  <a:pt x="0" y="3892"/>
                </a:lnTo>
                <a:lnTo>
                  <a:pt x="1327" y="962"/>
                </a:lnTo>
                <a:lnTo>
                  <a:pt x="4196" y="0"/>
                </a:lnTo>
                <a:lnTo>
                  <a:pt x="8093" y="352"/>
                </a:lnTo>
                <a:lnTo>
                  <a:pt x="11684" y="586"/>
                </a:lnTo>
                <a:lnTo>
                  <a:pt x="18319" y="846"/>
                </a:lnTo>
                <a:lnTo>
                  <a:pt x="27632" y="993"/>
                </a:lnTo>
                <a:lnTo>
                  <a:pt x="30662" y="2005"/>
                </a:lnTo>
                <a:lnTo>
                  <a:pt x="33675" y="3673"/>
                </a:lnTo>
                <a:lnTo>
                  <a:pt x="36676" y="5776"/>
                </a:lnTo>
                <a:lnTo>
                  <a:pt x="39668" y="8171"/>
                </a:lnTo>
                <a:lnTo>
                  <a:pt x="42655" y="10760"/>
                </a:lnTo>
                <a:lnTo>
                  <a:pt x="45638" y="13478"/>
                </a:lnTo>
                <a:lnTo>
                  <a:pt x="51600" y="19143"/>
                </a:lnTo>
                <a:lnTo>
                  <a:pt x="54579" y="22044"/>
                </a:lnTo>
                <a:lnTo>
                  <a:pt x="57557" y="23977"/>
                </a:lnTo>
                <a:lnTo>
                  <a:pt x="60534" y="25266"/>
                </a:lnTo>
                <a:lnTo>
                  <a:pt x="63511" y="26125"/>
                </a:lnTo>
                <a:lnTo>
                  <a:pt x="66488" y="27689"/>
                </a:lnTo>
                <a:lnTo>
                  <a:pt x="69465" y="29725"/>
                </a:lnTo>
                <a:lnTo>
                  <a:pt x="72441" y="32075"/>
                </a:lnTo>
                <a:lnTo>
                  <a:pt x="74426" y="34633"/>
                </a:lnTo>
                <a:lnTo>
                  <a:pt x="75749" y="37331"/>
                </a:lnTo>
                <a:lnTo>
                  <a:pt x="76631" y="40121"/>
                </a:lnTo>
                <a:lnTo>
                  <a:pt x="79203" y="42974"/>
                </a:lnTo>
                <a:lnTo>
                  <a:pt x="82903" y="45868"/>
                </a:lnTo>
                <a:lnTo>
                  <a:pt x="87353" y="48789"/>
                </a:lnTo>
                <a:lnTo>
                  <a:pt x="90320" y="51729"/>
                </a:lnTo>
                <a:lnTo>
                  <a:pt x="92299" y="54682"/>
                </a:lnTo>
                <a:lnTo>
                  <a:pt x="94496" y="60608"/>
                </a:lnTo>
                <a:lnTo>
                  <a:pt x="95473" y="66548"/>
                </a:lnTo>
                <a:lnTo>
                  <a:pt x="94741" y="68530"/>
                </a:lnTo>
                <a:lnTo>
                  <a:pt x="93261" y="69850"/>
                </a:lnTo>
                <a:lnTo>
                  <a:pt x="88497" y="71970"/>
                </a:lnTo>
                <a:lnTo>
                  <a:pt x="87115" y="72144"/>
                </a:lnTo>
                <a:lnTo>
                  <a:pt x="85200" y="72260"/>
                </a:lnTo>
                <a:lnTo>
                  <a:pt x="51606" y="7249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4" name="SMARTPenAnnotation957"/>
          <p:cNvSpPr/>
          <p:nvPr/>
        </p:nvSpPr>
        <p:spPr>
          <a:xfrm>
            <a:off x="8358187" y="5286375"/>
            <a:ext cx="214314" cy="116086"/>
          </a:xfrm>
          <a:custGeom>
            <a:avLst/>
            <a:gdLst/>
            <a:ahLst/>
            <a:cxnLst/>
            <a:rect l="0" t="0" r="0" b="0"/>
            <a:pathLst>
              <a:path w="214314" h="116086">
                <a:moveTo>
                  <a:pt x="214313" y="0"/>
                </a:moveTo>
                <a:lnTo>
                  <a:pt x="206625" y="7688"/>
                </a:lnTo>
                <a:lnTo>
                  <a:pt x="200644" y="11024"/>
                </a:lnTo>
                <a:lnTo>
                  <a:pt x="196270" y="13302"/>
                </a:lnTo>
                <a:lnTo>
                  <a:pt x="192362" y="15813"/>
                </a:lnTo>
                <a:lnTo>
                  <a:pt x="188765" y="18480"/>
                </a:lnTo>
                <a:lnTo>
                  <a:pt x="185375" y="21249"/>
                </a:lnTo>
                <a:lnTo>
                  <a:pt x="182122" y="24088"/>
                </a:lnTo>
                <a:lnTo>
                  <a:pt x="178962" y="26973"/>
                </a:lnTo>
                <a:lnTo>
                  <a:pt x="175863" y="29888"/>
                </a:lnTo>
                <a:lnTo>
                  <a:pt x="171812" y="32823"/>
                </a:lnTo>
                <a:lnTo>
                  <a:pt x="167128" y="35773"/>
                </a:lnTo>
                <a:lnTo>
                  <a:pt x="162020" y="38731"/>
                </a:lnTo>
                <a:lnTo>
                  <a:pt x="157623" y="40704"/>
                </a:lnTo>
                <a:lnTo>
                  <a:pt x="153699" y="42018"/>
                </a:lnTo>
                <a:lnTo>
                  <a:pt x="150091" y="42895"/>
                </a:lnTo>
                <a:lnTo>
                  <a:pt x="145701" y="44471"/>
                </a:lnTo>
                <a:lnTo>
                  <a:pt x="140791" y="46514"/>
                </a:lnTo>
                <a:lnTo>
                  <a:pt x="135533" y="48869"/>
                </a:lnTo>
                <a:lnTo>
                  <a:pt x="90208" y="66404"/>
                </a:lnTo>
                <a:lnTo>
                  <a:pt x="77006" y="72050"/>
                </a:lnTo>
                <a:lnTo>
                  <a:pt x="67212" y="76806"/>
                </a:lnTo>
                <a:lnTo>
                  <a:pt x="52692" y="84738"/>
                </a:lnTo>
                <a:lnTo>
                  <a:pt x="39625" y="91569"/>
                </a:lnTo>
                <a:lnTo>
                  <a:pt x="32369" y="94781"/>
                </a:lnTo>
                <a:lnTo>
                  <a:pt x="24557" y="97914"/>
                </a:lnTo>
                <a:lnTo>
                  <a:pt x="0" y="11608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5" name="SMARTPenAnnotation958"/>
          <p:cNvSpPr/>
          <p:nvPr/>
        </p:nvSpPr>
        <p:spPr>
          <a:xfrm>
            <a:off x="8261775" y="5456162"/>
            <a:ext cx="69624" cy="71315"/>
          </a:xfrm>
          <a:custGeom>
            <a:avLst/>
            <a:gdLst/>
            <a:ahLst/>
            <a:cxnLst/>
            <a:rect l="0" t="0" r="0" b="0"/>
            <a:pathLst>
              <a:path w="69624" h="71315">
                <a:moveTo>
                  <a:pt x="51764" y="8806"/>
                </a:moveTo>
                <a:lnTo>
                  <a:pt x="37542" y="8806"/>
                </a:lnTo>
                <a:lnTo>
                  <a:pt x="32361" y="9799"/>
                </a:lnTo>
                <a:lnTo>
                  <a:pt x="27915" y="11452"/>
                </a:lnTo>
                <a:lnTo>
                  <a:pt x="23958" y="13547"/>
                </a:lnTo>
                <a:lnTo>
                  <a:pt x="20328" y="15935"/>
                </a:lnTo>
                <a:lnTo>
                  <a:pt x="16916" y="18520"/>
                </a:lnTo>
                <a:lnTo>
                  <a:pt x="13649" y="21235"/>
                </a:lnTo>
                <a:lnTo>
                  <a:pt x="10479" y="25029"/>
                </a:lnTo>
                <a:lnTo>
                  <a:pt x="7373" y="29544"/>
                </a:lnTo>
                <a:lnTo>
                  <a:pt x="4311" y="34537"/>
                </a:lnTo>
                <a:lnTo>
                  <a:pt x="2269" y="39851"/>
                </a:lnTo>
                <a:lnTo>
                  <a:pt x="908" y="45378"/>
                </a:lnTo>
                <a:lnTo>
                  <a:pt x="0" y="51047"/>
                </a:lnTo>
                <a:lnTo>
                  <a:pt x="388" y="54826"/>
                </a:lnTo>
                <a:lnTo>
                  <a:pt x="1638" y="57346"/>
                </a:lnTo>
                <a:lnTo>
                  <a:pt x="6033" y="61389"/>
                </a:lnTo>
                <a:lnTo>
                  <a:pt x="7386" y="61720"/>
                </a:lnTo>
                <a:lnTo>
                  <a:pt x="9280" y="61942"/>
                </a:lnTo>
                <a:lnTo>
                  <a:pt x="11535" y="62089"/>
                </a:lnTo>
                <a:lnTo>
                  <a:pt x="14030" y="62187"/>
                </a:lnTo>
                <a:lnTo>
                  <a:pt x="23338" y="62359"/>
                </a:lnTo>
                <a:lnTo>
                  <a:pt x="25867" y="61375"/>
                </a:lnTo>
                <a:lnTo>
                  <a:pt x="29539" y="59728"/>
                </a:lnTo>
                <a:lnTo>
                  <a:pt x="33971" y="57636"/>
                </a:lnTo>
                <a:lnTo>
                  <a:pt x="36925" y="55250"/>
                </a:lnTo>
                <a:lnTo>
                  <a:pt x="38895" y="52668"/>
                </a:lnTo>
                <a:lnTo>
                  <a:pt x="40208" y="49953"/>
                </a:lnTo>
                <a:lnTo>
                  <a:pt x="41084" y="46159"/>
                </a:lnTo>
                <a:lnTo>
                  <a:pt x="41667" y="41646"/>
                </a:lnTo>
                <a:lnTo>
                  <a:pt x="42056" y="36653"/>
                </a:lnTo>
                <a:lnTo>
                  <a:pt x="42315" y="32331"/>
                </a:lnTo>
                <a:lnTo>
                  <a:pt x="42604" y="24884"/>
                </a:lnTo>
                <a:lnTo>
                  <a:pt x="42814" y="10675"/>
                </a:lnTo>
                <a:lnTo>
                  <a:pt x="42828" y="4619"/>
                </a:lnTo>
                <a:lnTo>
                  <a:pt x="41838" y="3039"/>
                </a:lnTo>
                <a:lnTo>
                  <a:pt x="40186" y="1985"/>
                </a:lnTo>
                <a:lnTo>
                  <a:pt x="38092" y="1282"/>
                </a:lnTo>
                <a:lnTo>
                  <a:pt x="35704" y="813"/>
                </a:lnTo>
                <a:lnTo>
                  <a:pt x="33120" y="501"/>
                </a:lnTo>
                <a:lnTo>
                  <a:pt x="30404" y="293"/>
                </a:lnTo>
                <a:lnTo>
                  <a:pt x="27602" y="154"/>
                </a:lnTo>
                <a:lnTo>
                  <a:pt x="21843" y="0"/>
                </a:lnTo>
                <a:lnTo>
                  <a:pt x="19910" y="951"/>
                </a:lnTo>
                <a:lnTo>
                  <a:pt x="18621" y="2577"/>
                </a:lnTo>
                <a:lnTo>
                  <a:pt x="16554" y="7576"/>
                </a:lnTo>
                <a:lnTo>
                  <a:pt x="16384" y="8978"/>
                </a:lnTo>
                <a:lnTo>
                  <a:pt x="16271" y="10905"/>
                </a:lnTo>
                <a:lnTo>
                  <a:pt x="16146" y="15693"/>
                </a:lnTo>
                <a:lnTo>
                  <a:pt x="16090" y="21127"/>
                </a:lnTo>
                <a:lnTo>
                  <a:pt x="17066" y="24958"/>
                </a:lnTo>
                <a:lnTo>
                  <a:pt x="18711" y="29496"/>
                </a:lnTo>
                <a:lnTo>
                  <a:pt x="20799" y="34506"/>
                </a:lnTo>
                <a:lnTo>
                  <a:pt x="23182" y="38838"/>
                </a:lnTo>
                <a:lnTo>
                  <a:pt x="25764" y="42718"/>
                </a:lnTo>
                <a:lnTo>
                  <a:pt x="32297" y="51334"/>
                </a:lnTo>
                <a:lnTo>
                  <a:pt x="33824" y="53033"/>
                </a:lnTo>
                <a:lnTo>
                  <a:pt x="38168" y="57567"/>
                </a:lnTo>
                <a:lnTo>
                  <a:pt x="40715" y="59173"/>
                </a:lnTo>
                <a:lnTo>
                  <a:pt x="43406" y="60243"/>
                </a:lnTo>
                <a:lnTo>
                  <a:pt x="50113" y="61962"/>
                </a:lnTo>
                <a:lnTo>
                  <a:pt x="51656" y="63094"/>
                </a:lnTo>
                <a:lnTo>
                  <a:pt x="53676" y="64842"/>
                </a:lnTo>
                <a:lnTo>
                  <a:pt x="69623" y="7131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6" name="SMARTPenAnnotation959"/>
          <p:cNvSpPr/>
          <p:nvPr/>
        </p:nvSpPr>
        <p:spPr>
          <a:xfrm>
            <a:off x="8322468" y="5402460"/>
            <a:ext cx="53579" cy="74755"/>
          </a:xfrm>
          <a:custGeom>
            <a:avLst/>
            <a:gdLst/>
            <a:ahLst/>
            <a:cxnLst/>
            <a:rect l="0" t="0" r="0" b="0"/>
            <a:pathLst>
              <a:path w="53579" h="74755">
                <a:moveTo>
                  <a:pt x="0" y="26790"/>
                </a:moveTo>
                <a:lnTo>
                  <a:pt x="4741" y="31530"/>
                </a:lnTo>
                <a:lnTo>
                  <a:pt x="6137" y="34911"/>
                </a:lnTo>
                <a:lnTo>
                  <a:pt x="7068" y="39149"/>
                </a:lnTo>
                <a:lnTo>
                  <a:pt x="7689" y="43959"/>
                </a:lnTo>
                <a:lnTo>
                  <a:pt x="9095" y="48158"/>
                </a:lnTo>
                <a:lnTo>
                  <a:pt x="11024" y="51949"/>
                </a:lnTo>
                <a:lnTo>
                  <a:pt x="13303" y="55469"/>
                </a:lnTo>
                <a:lnTo>
                  <a:pt x="15814" y="57815"/>
                </a:lnTo>
                <a:lnTo>
                  <a:pt x="18481" y="59380"/>
                </a:lnTo>
                <a:lnTo>
                  <a:pt x="21250" y="60422"/>
                </a:lnTo>
                <a:lnTo>
                  <a:pt x="23097" y="62110"/>
                </a:lnTo>
                <a:lnTo>
                  <a:pt x="24327" y="64227"/>
                </a:lnTo>
                <a:lnTo>
                  <a:pt x="25148" y="66631"/>
                </a:lnTo>
                <a:lnTo>
                  <a:pt x="25695" y="69225"/>
                </a:lnTo>
                <a:lnTo>
                  <a:pt x="26060" y="71948"/>
                </a:lnTo>
                <a:lnTo>
                  <a:pt x="26303" y="74754"/>
                </a:lnTo>
                <a:lnTo>
                  <a:pt x="25473" y="73649"/>
                </a:lnTo>
                <a:lnTo>
                  <a:pt x="23927" y="69935"/>
                </a:lnTo>
                <a:lnTo>
                  <a:pt x="21905" y="64483"/>
                </a:lnTo>
                <a:lnTo>
                  <a:pt x="19564" y="58864"/>
                </a:lnTo>
                <a:lnTo>
                  <a:pt x="17012" y="53133"/>
                </a:lnTo>
                <a:lnTo>
                  <a:pt x="14318" y="47329"/>
                </a:lnTo>
                <a:lnTo>
                  <a:pt x="12522" y="40482"/>
                </a:lnTo>
                <a:lnTo>
                  <a:pt x="11325" y="32942"/>
                </a:lnTo>
                <a:lnTo>
                  <a:pt x="9403" y="13673"/>
                </a:lnTo>
                <a:lnTo>
                  <a:pt x="10238" y="11100"/>
                </a:lnTo>
                <a:lnTo>
                  <a:pt x="11786" y="8392"/>
                </a:lnTo>
                <a:lnTo>
                  <a:pt x="13810" y="5595"/>
                </a:lnTo>
                <a:lnTo>
                  <a:pt x="17145" y="3730"/>
                </a:lnTo>
                <a:lnTo>
                  <a:pt x="21352" y="2487"/>
                </a:lnTo>
                <a:lnTo>
                  <a:pt x="26141" y="1658"/>
                </a:lnTo>
                <a:lnTo>
                  <a:pt x="30326" y="1106"/>
                </a:lnTo>
                <a:lnTo>
                  <a:pt x="34108" y="737"/>
                </a:lnTo>
                <a:lnTo>
                  <a:pt x="37621" y="491"/>
                </a:lnTo>
                <a:lnTo>
                  <a:pt x="40956" y="328"/>
                </a:lnTo>
                <a:lnTo>
                  <a:pt x="5357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7" name="SMARTPenAnnotation960"/>
          <p:cNvSpPr/>
          <p:nvPr/>
        </p:nvSpPr>
        <p:spPr>
          <a:xfrm>
            <a:off x="8367117" y="5331023"/>
            <a:ext cx="35719" cy="151806"/>
          </a:xfrm>
          <a:custGeom>
            <a:avLst/>
            <a:gdLst/>
            <a:ahLst/>
            <a:cxnLst/>
            <a:rect l="0" t="0" r="0" b="0"/>
            <a:pathLst>
              <a:path w="35719" h="151806">
                <a:moveTo>
                  <a:pt x="0" y="0"/>
                </a:moveTo>
                <a:lnTo>
                  <a:pt x="0" y="4741"/>
                </a:lnTo>
                <a:lnTo>
                  <a:pt x="992" y="9113"/>
                </a:lnTo>
                <a:lnTo>
                  <a:pt x="2646" y="15005"/>
                </a:lnTo>
                <a:lnTo>
                  <a:pt x="4740" y="21910"/>
                </a:lnTo>
                <a:lnTo>
                  <a:pt x="7129" y="31474"/>
                </a:lnTo>
                <a:lnTo>
                  <a:pt x="12428" y="55330"/>
                </a:lnTo>
                <a:lnTo>
                  <a:pt x="15231" y="66652"/>
                </a:lnTo>
                <a:lnTo>
                  <a:pt x="18092" y="77177"/>
                </a:lnTo>
                <a:lnTo>
                  <a:pt x="20991" y="87170"/>
                </a:lnTo>
                <a:lnTo>
                  <a:pt x="22923" y="95817"/>
                </a:lnTo>
                <a:lnTo>
                  <a:pt x="24212" y="103565"/>
                </a:lnTo>
                <a:lnTo>
                  <a:pt x="25071" y="110715"/>
                </a:lnTo>
                <a:lnTo>
                  <a:pt x="26636" y="117466"/>
                </a:lnTo>
                <a:lnTo>
                  <a:pt x="28672" y="123952"/>
                </a:lnTo>
                <a:lnTo>
                  <a:pt x="35718" y="15180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8" name="SMARTPenAnnotation961"/>
          <p:cNvSpPr/>
          <p:nvPr/>
        </p:nvSpPr>
        <p:spPr>
          <a:xfrm>
            <a:off x="8340328" y="5402460"/>
            <a:ext cx="62508" cy="1"/>
          </a:xfrm>
          <a:custGeom>
            <a:avLst/>
            <a:gdLst/>
            <a:ahLst/>
            <a:cxnLst/>
            <a:rect l="0" t="0" r="0" b="0"/>
            <a:pathLst>
              <a:path w="62508" h="1">
                <a:moveTo>
                  <a:pt x="62507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9" name="SMARTPenAnnotation962"/>
          <p:cNvSpPr/>
          <p:nvPr/>
        </p:nvSpPr>
        <p:spPr>
          <a:xfrm>
            <a:off x="8697515" y="5250656"/>
            <a:ext cx="151806" cy="160735"/>
          </a:xfrm>
          <a:custGeom>
            <a:avLst/>
            <a:gdLst/>
            <a:ahLst/>
            <a:cxnLst/>
            <a:rect l="0" t="0" r="0" b="0"/>
            <a:pathLst>
              <a:path w="151806" h="160735">
                <a:moveTo>
                  <a:pt x="0" y="0"/>
                </a:moveTo>
                <a:lnTo>
                  <a:pt x="4741" y="4741"/>
                </a:lnTo>
                <a:lnTo>
                  <a:pt x="7130" y="8121"/>
                </a:lnTo>
                <a:lnTo>
                  <a:pt x="9714" y="12359"/>
                </a:lnTo>
                <a:lnTo>
                  <a:pt x="12429" y="17169"/>
                </a:lnTo>
                <a:lnTo>
                  <a:pt x="15232" y="20376"/>
                </a:lnTo>
                <a:lnTo>
                  <a:pt x="18092" y="22513"/>
                </a:lnTo>
                <a:lnTo>
                  <a:pt x="20991" y="23938"/>
                </a:lnTo>
                <a:lnTo>
                  <a:pt x="23916" y="25881"/>
                </a:lnTo>
                <a:lnTo>
                  <a:pt x="26858" y="28168"/>
                </a:lnTo>
                <a:lnTo>
                  <a:pt x="29812" y="30685"/>
                </a:lnTo>
                <a:lnTo>
                  <a:pt x="32773" y="33355"/>
                </a:lnTo>
                <a:lnTo>
                  <a:pt x="38709" y="38968"/>
                </a:lnTo>
                <a:lnTo>
                  <a:pt x="47629" y="47706"/>
                </a:lnTo>
                <a:lnTo>
                  <a:pt x="50605" y="51647"/>
                </a:lnTo>
                <a:lnTo>
                  <a:pt x="53580" y="56260"/>
                </a:lnTo>
                <a:lnTo>
                  <a:pt x="56556" y="61319"/>
                </a:lnTo>
                <a:lnTo>
                  <a:pt x="59532" y="65684"/>
                </a:lnTo>
                <a:lnTo>
                  <a:pt x="62509" y="69586"/>
                </a:lnTo>
                <a:lnTo>
                  <a:pt x="65485" y="73180"/>
                </a:lnTo>
                <a:lnTo>
                  <a:pt x="68462" y="76568"/>
                </a:lnTo>
                <a:lnTo>
                  <a:pt x="71438" y="79819"/>
                </a:lnTo>
                <a:lnTo>
                  <a:pt x="77391" y="86077"/>
                </a:lnTo>
                <a:lnTo>
                  <a:pt x="83344" y="92165"/>
                </a:lnTo>
                <a:lnTo>
                  <a:pt x="87313" y="97162"/>
                </a:lnTo>
                <a:lnTo>
                  <a:pt x="91943" y="103470"/>
                </a:lnTo>
                <a:lnTo>
                  <a:pt x="97014" y="110652"/>
                </a:lnTo>
                <a:lnTo>
                  <a:pt x="101387" y="116432"/>
                </a:lnTo>
                <a:lnTo>
                  <a:pt x="105294" y="121278"/>
                </a:lnTo>
                <a:lnTo>
                  <a:pt x="108892" y="125500"/>
                </a:lnTo>
                <a:lnTo>
                  <a:pt x="112282" y="128315"/>
                </a:lnTo>
                <a:lnTo>
                  <a:pt x="115534" y="130191"/>
                </a:lnTo>
                <a:lnTo>
                  <a:pt x="118695" y="131443"/>
                </a:lnTo>
                <a:lnTo>
                  <a:pt x="121794" y="133269"/>
                </a:lnTo>
                <a:lnTo>
                  <a:pt x="124853" y="135479"/>
                </a:lnTo>
                <a:lnTo>
                  <a:pt x="127883" y="137944"/>
                </a:lnTo>
                <a:lnTo>
                  <a:pt x="129904" y="140580"/>
                </a:lnTo>
                <a:lnTo>
                  <a:pt x="131251" y="143329"/>
                </a:lnTo>
                <a:lnTo>
                  <a:pt x="132149" y="146154"/>
                </a:lnTo>
                <a:lnTo>
                  <a:pt x="133740" y="148038"/>
                </a:lnTo>
                <a:lnTo>
                  <a:pt x="135793" y="149293"/>
                </a:lnTo>
                <a:lnTo>
                  <a:pt x="138154" y="150131"/>
                </a:lnTo>
                <a:lnTo>
                  <a:pt x="139727" y="151681"/>
                </a:lnTo>
                <a:lnTo>
                  <a:pt x="140777" y="153707"/>
                </a:lnTo>
                <a:lnTo>
                  <a:pt x="151805" y="16073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0" name="SMARTPenAnnotation963"/>
          <p:cNvSpPr/>
          <p:nvPr/>
        </p:nvSpPr>
        <p:spPr>
          <a:xfrm>
            <a:off x="8795756" y="5268515"/>
            <a:ext cx="125002" cy="248679"/>
          </a:xfrm>
          <a:custGeom>
            <a:avLst/>
            <a:gdLst/>
            <a:ahLst/>
            <a:cxnLst/>
            <a:rect l="0" t="0" r="0" b="0"/>
            <a:pathLst>
              <a:path w="125002" h="248679">
                <a:moveTo>
                  <a:pt x="8915" y="151805"/>
                </a:moveTo>
                <a:lnTo>
                  <a:pt x="16604" y="159493"/>
                </a:lnTo>
                <a:lnTo>
                  <a:pt x="17293" y="162829"/>
                </a:lnTo>
                <a:lnTo>
                  <a:pt x="17772" y="169756"/>
                </a:lnTo>
                <a:lnTo>
                  <a:pt x="17813" y="174005"/>
                </a:lnTo>
                <a:lnTo>
                  <a:pt x="18816" y="175535"/>
                </a:lnTo>
                <a:lnTo>
                  <a:pt x="20477" y="176554"/>
                </a:lnTo>
                <a:lnTo>
                  <a:pt x="22576" y="177234"/>
                </a:lnTo>
                <a:lnTo>
                  <a:pt x="23976" y="178680"/>
                </a:lnTo>
                <a:lnTo>
                  <a:pt x="24908" y="180636"/>
                </a:lnTo>
                <a:lnTo>
                  <a:pt x="25945" y="185455"/>
                </a:lnTo>
                <a:lnTo>
                  <a:pt x="26406" y="190904"/>
                </a:lnTo>
                <a:lnTo>
                  <a:pt x="26610" y="196633"/>
                </a:lnTo>
                <a:lnTo>
                  <a:pt x="26665" y="199550"/>
                </a:lnTo>
                <a:lnTo>
                  <a:pt x="27694" y="203478"/>
                </a:lnTo>
                <a:lnTo>
                  <a:pt x="29372" y="208082"/>
                </a:lnTo>
                <a:lnTo>
                  <a:pt x="31483" y="213135"/>
                </a:lnTo>
                <a:lnTo>
                  <a:pt x="33882" y="216504"/>
                </a:lnTo>
                <a:lnTo>
                  <a:pt x="36474" y="218750"/>
                </a:lnTo>
                <a:lnTo>
                  <a:pt x="39193" y="220248"/>
                </a:lnTo>
                <a:lnTo>
                  <a:pt x="41007" y="222238"/>
                </a:lnTo>
                <a:lnTo>
                  <a:pt x="42216" y="224557"/>
                </a:lnTo>
                <a:lnTo>
                  <a:pt x="44157" y="230668"/>
                </a:lnTo>
                <a:lnTo>
                  <a:pt x="45309" y="231169"/>
                </a:lnTo>
                <a:lnTo>
                  <a:pt x="47067" y="231504"/>
                </a:lnTo>
                <a:lnTo>
                  <a:pt x="49234" y="231726"/>
                </a:lnTo>
                <a:lnTo>
                  <a:pt x="50677" y="232867"/>
                </a:lnTo>
                <a:lnTo>
                  <a:pt x="51639" y="234620"/>
                </a:lnTo>
                <a:lnTo>
                  <a:pt x="53184" y="239822"/>
                </a:lnTo>
                <a:lnTo>
                  <a:pt x="53489" y="246986"/>
                </a:lnTo>
                <a:lnTo>
                  <a:pt x="53531" y="248678"/>
                </a:lnTo>
                <a:lnTo>
                  <a:pt x="50904" y="244138"/>
                </a:lnTo>
                <a:lnTo>
                  <a:pt x="47420" y="236498"/>
                </a:lnTo>
                <a:lnTo>
                  <a:pt x="45873" y="229795"/>
                </a:lnTo>
                <a:lnTo>
                  <a:pt x="42539" y="223509"/>
                </a:lnTo>
                <a:lnTo>
                  <a:pt x="40260" y="220444"/>
                </a:lnTo>
                <a:lnTo>
                  <a:pt x="37729" y="214392"/>
                </a:lnTo>
                <a:lnTo>
                  <a:pt x="37055" y="211388"/>
                </a:lnTo>
                <a:lnTo>
                  <a:pt x="34620" y="205418"/>
                </a:lnTo>
                <a:lnTo>
                  <a:pt x="31013" y="197469"/>
                </a:lnTo>
                <a:lnTo>
                  <a:pt x="26624" y="188201"/>
                </a:lnTo>
                <a:lnTo>
                  <a:pt x="22705" y="181030"/>
                </a:lnTo>
                <a:lnTo>
                  <a:pt x="19101" y="175257"/>
                </a:lnTo>
                <a:lnTo>
                  <a:pt x="15706" y="170416"/>
                </a:lnTo>
                <a:lnTo>
                  <a:pt x="12450" y="166197"/>
                </a:lnTo>
                <a:lnTo>
                  <a:pt x="9287" y="162392"/>
                </a:lnTo>
                <a:lnTo>
                  <a:pt x="6187" y="158863"/>
                </a:lnTo>
                <a:lnTo>
                  <a:pt x="4120" y="154526"/>
                </a:lnTo>
                <a:lnTo>
                  <a:pt x="2742" y="149650"/>
                </a:lnTo>
                <a:lnTo>
                  <a:pt x="530" y="137048"/>
                </a:lnTo>
                <a:lnTo>
                  <a:pt x="147" y="130124"/>
                </a:lnTo>
                <a:lnTo>
                  <a:pt x="34" y="121789"/>
                </a:lnTo>
                <a:lnTo>
                  <a:pt x="0" y="113035"/>
                </a:lnTo>
                <a:lnTo>
                  <a:pt x="987" y="111076"/>
                </a:lnTo>
                <a:lnTo>
                  <a:pt x="2637" y="109769"/>
                </a:lnTo>
                <a:lnTo>
                  <a:pt x="4730" y="108898"/>
                </a:lnTo>
                <a:lnTo>
                  <a:pt x="7117" y="108318"/>
                </a:lnTo>
                <a:lnTo>
                  <a:pt x="9701" y="107931"/>
                </a:lnTo>
                <a:lnTo>
                  <a:pt x="16237" y="107309"/>
                </a:lnTo>
                <a:lnTo>
                  <a:pt x="19776" y="107225"/>
                </a:lnTo>
                <a:lnTo>
                  <a:pt x="22109" y="107202"/>
                </a:lnTo>
                <a:lnTo>
                  <a:pt x="25648" y="109171"/>
                </a:lnTo>
                <a:lnTo>
                  <a:pt x="29993" y="112468"/>
                </a:lnTo>
                <a:lnTo>
                  <a:pt x="34873" y="116651"/>
                </a:lnTo>
                <a:lnTo>
                  <a:pt x="39119" y="120432"/>
                </a:lnTo>
                <a:lnTo>
                  <a:pt x="46482" y="127278"/>
                </a:lnTo>
                <a:lnTo>
                  <a:pt x="60947" y="141451"/>
                </a:lnTo>
                <a:lnTo>
                  <a:pt x="64438" y="145895"/>
                </a:lnTo>
                <a:lnTo>
                  <a:pt x="68319" y="153478"/>
                </a:lnTo>
                <a:lnTo>
                  <a:pt x="70346" y="155896"/>
                </a:lnTo>
                <a:lnTo>
                  <a:pt x="72689" y="157509"/>
                </a:lnTo>
                <a:lnTo>
                  <a:pt x="75244" y="158584"/>
                </a:lnTo>
                <a:lnTo>
                  <a:pt x="83374" y="162425"/>
                </a:lnTo>
                <a:lnTo>
                  <a:pt x="88320" y="164838"/>
                </a:lnTo>
                <a:lnTo>
                  <a:pt x="92610" y="167439"/>
                </a:lnTo>
                <a:lnTo>
                  <a:pt x="96462" y="170165"/>
                </a:lnTo>
                <a:lnTo>
                  <a:pt x="105032" y="176929"/>
                </a:lnTo>
                <a:lnTo>
                  <a:pt x="108850" y="177854"/>
                </a:lnTo>
                <a:lnTo>
                  <a:pt x="114645" y="178448"/>
                </a:lnTo>
                <a:lnTo>
                  <a:pt x="118084" y="178529"/>
                </a:lnTo>
                <a:lnTo>
                  <a:pt x="120390" y="178551"/>
                </a:lnTo>
                <a:lnTo>
                  <a:pt x="121927" y="177573"/>
                </a:lnTo>
                <a:lnTo>
                  <a:pt x="122952" y="175929"/>
                </a:lnTo>
                <a:lnTo>
                  <a:pt x="124597" y="170901"/>
                </a:lnTo>
                <a:lnTo>
                  <a:pt x="124881" y="165290"/>
                </a:lnTo>
                <a:lnTo>
                  <a:pt x="124991" y="148706"/>
                </a:lnTo>
                <a:lnTo>
                  <a:pt x="125001" y="122036"/>
                </a:lnTo>
                <a:lnTo>
                  <a:pt x="124009" y="118068"/>
                </a:lnTo>
                <a:lnTo>
                  <a:pt x="122356" y="113439"/>
                </a:lnTo>
                <a:lnTo>
                  <a:pt x="120261" y="108368"/>
                </a:lnTo>
                <a:lnTo>
                  <a:pt x="118864" y="103996"/>
                </a:lnTo>
                <a:lnTo>
                  <a:pt x="117313" y="96491"/>
                </a:lnTo>
                <a:lnTo>
                  <a:pt x="113978" y="89849"/>
                </a:lnTo>
                <a:lnTo>
                  <a:pt x="111700" y="86688"/>
                </a:lnTo>
                <a:lnTo>
                  <a:pt x="109188" y="82597"/>
                </a:lnTo>
                <a:lnTo>
                  <a:pt x="106522" y="77885"/>
                </a:lnTo>
                <a:lnTo>
                  <a:pt x="103752" y="72759"/>
                </a:lnTo>
                <a:lnTo>
                  <a:pt x="100914" y="68350"/>
                </a:lnTo>
                <a:lnTo>
                  <a:pt x="98029" y="64418"/>
                </a:lnTo>
                <a:lnTo>
                  <a:pt x="95113" y="60805"/>
                </a:lnTo>
                <a:lnTo>
                  <a:pt x="92177" y="56412"/>
                </a:lnTo>
                <a:lnTo>
                  <a:pt x="89228" y="51499"/>
                </a:lnTo>
                <a:lnTo>
                  <a:pt x="86270" y="46238"/>
                </a:lnTo>
                <a:lnTo>
                  <a:pt x="84298" y="41740"/>
                </a:lnTo>
                <a:lnTo>
                  <a:pt x="82106" y="34095"/>
                </a:lnTo>
                <a:lnTo>
                  <a:pt x="79537" y="29676"/>
                </a:lnTo>
                <a:lnTo>
                  <a:pt x="75841" y="24745"/>
                </a:lnTo>
                <a:lnTo>
                  <a:pt x="71391" y="19473"/>
                </a:lnTo>
                <a:lnTo>
                  <a:pt x="67434" y="14967"/>
                </a:lnTo>
                <a:lnTo>
                  <a:pt x="56598" y="3251"/>
                </a:lnTo>
                <a:lnTo>
                  <a:pt x="44634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1" name="SMARTPenAnnotation964"/>
          <p:cNvSpPr/>
          <p:nvPr/>
        </p:nvSpPr>
        <p:spPr>
          <a:xfrm>
            <a:off x="8349257" y="5542776"/>
            <a:ext cx="133947" cy="404396"/>
          </a:xfrm>
          <a:custGeom>
            <a:avLst/>
            <a:gdLst/>
            <a:ahLst/>
            <a:cxnLst/>
            <a:rect l="0" t="0" r="0" b="0"/>
            <a:pathLst>
              <a:path w="133947" h="404396">
                <a:moveTo>
                  <a:pt x="0" y="11489"/>
                </a:moveTo>
                <a:lnTo>
                  <a:pt x="0" y="2008"/>
                </a:lnTo>
                <a:lnTo>
                  <a:pt x="993" y="208"/>
                </a:lnTo>
                <a:lnTo>
                  <a:pt x="2647" y="0"/>
                </a:lnTo>
                <a:lnTo>
                  <a:pt x="7689" y="2054"/>
                </a:lnTo>
                <a:lnTo>
                  <a:pt x="8378" y="10272"/>
                </a:lnTo>
                <a:lnTo>
                  <a:pt x="8685" y="22855"/>
                </a:lnTo>
                <a:lnTo>
                  <a:pt x="8821" y="35061"/>
                </a:lnTo>
                <a:lnTo>
                  <a:pt x="11528" y="47101"/>
                </a:lnTo>
                <a:lnTo>
                  <a:pt x="15046" y="59066"/>
                </a:lnTo>
                <a:lnTo>
                  <a:pt x="16609" y="70999"/>
                </a:lnTo>
                <a:lnTo>
                  <a:pt x="18019" y="77952"/>
                </a:lnTo>
                <a:lnTo>
                  <a:pt x="19949" y="85563"/>
                </a:lnTo>
                <a:lnTo>
                  <a:pt x="22230" y="93614"/>
                </a:lnTo>
                <a:lnTo>
                  <a:pt x="24741" y="100966"/>
                </a:lnTo>
                <a:lnTo>
                  <a:pt x="27409" y="107851"/>
                </a:lnTo>
                <a:lnTo>
                  <a:pt x="30179" y="114426"/>
                </a:lnTo>
                <a:lnTo>
                  <a:pt x="33018" y="120793"/>
                </a:lnTo>
                <a:lnTo>
                  <a:pt x="38817" y="133160"/>
                </a:lnTo>
                <a:lnTo>
                  <a:pt x="42746" y="144197"/>
                </a:lnTo>
                <a:lnTo>
                  <a:pt x="56763" y="187952"/>
                </a:lnTo>
                <a:lnTo>
                  <a:pt x="60663" y="198585"/>
                </a:lnTo>
                <a:lnTo>
                  <a:pt x="64255" y="207657"/>
                </a:lnTo>
                <a:lnTo>
                  <a:pt x="67641" y="215689"/>
                </a:lnTo>
                <a:lnTo>
                  <a:pt x="74050" y="229906"/>
                </a:lnTo>
                <a:lnTo>
                  <a:pt x="76156" y="236475"/>
                </a:lnTo>
                <a:lnTo>
                  <a:pt x="80112" y="256194"/>
                </a:lnTo>
                <a:lnTo>
                  <a:pt x="82181" y="263923"/>
                </a:lnTo>
                <a:lnTo>
                  <a:pt x="84553" y="272052"/>
                </a:lnTo>
                <a:lnTo>
                  <a:pt x="87127" y="278463"/>
                </a:lnTo>
                <a:lnTo>
                  <a:pt x="89834" y="283729"/>
                </a:lnTo>
                <a:lnTo>
                  <a:pt x="92632" y="288233"/>
                </a:lnTo>
                <a:lnTo>
                  <a:pt x="95489" y="293220"/>
                </a:lnTo>
                <a:lnTo>
                  <a:pt x="101310" y="304052"/>
                </a:lnTo>
                <a:lnTo>
                  <a:pt x="104251" y="310710"/>
                </a:lnTo>
                <a:lnTo>
                  <a:pt x="107204" y="318127"/>
                </a:lnTo>
                <a:lnTo>
                  <a:pt x="110165" y="326047"/>
                </a:lnTo>
                <a:lnTo>
                  <a:pt x="113455" y="337493"/>
                </a:lnTo>
                <a:lnTo>
                  <a:pt x="114332" y="341934"/>
                </a:lnTo>
                <a:lnTo>
                  <a:pt x="117953" y="349515"/>
                </a:lnTo>
                <a:lnTo>
                  <a:pt x="120307" y="352926"/>
                </a:lnTo>
                <a:lnTo>
                  <a:pt x="122923" y="362007"/>
                </a:lnTo>
                <a:lnTo>
                  <a:pt x="124603" y="374525"/>
                </a:lnTo>
                <a:lnTo>
                  <a:pt x="124893" y="381434"/>
                </a:lnTo>
                <a:lnTo>
                  <a:pt x="127607" y="389560"/>
                </a:lnTo>
                <a:lnTo>
                  <a:pt x="133946" y="40439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2" name="SMARTPenAnnotation965"/>
          <p:cNvSpPr/>
          <p:nvPr/>
        </p:nvSpPr>
        <p:spPr>
          <a:xfrm>
            <a:off x="8420695" y="5973960"/>
            <a:ext cx="71438" cy="151806"/>
          </a:xfrm>
          <a:custGeom>
            <a:avLst/>
            <a:gdLst/>
            <a:ahLst/>
            <a:cxnLst/>
            <a:rect l="0" t="0" r="0" b="0"/>
            <a:pathLst>
              <a:path w="71438" h="151806">
                <a:moveTo>
                  <a:pt x="0" y="0"/>
                </a:moveTo>
                <a:lnTo>
                  <a:pt x="4741" y="9482"/>
                </a:lnTo>
                <a:lnTo>
                  <a:pt x="6137" y="13266"/>
                </a:lnTo>
                <a:lnTo>
                  <a:pt x="7068" y="16782"/>
                </a:lnTo>
                <a:lnTo>
                  <a:pt x="7688" y="20118"/>
                </a:lnTo>
                <a:lnTo>
                  <a:pt x="9095" y="25319"/>
                </a:lnTo>
                <a:lnTo>
                  <a:pt x="13303" y="39034"/>
                </a:lnTo>
                <a:lnTo>
                  <a:pt x="16806" y="46859"/>
                </a:lnTo>
                <a:lnTo>
                  <a:pt x="21126" y="55052"/>
                </a:lnTo>
                <a:lnTo>
                  <a:pt x="25990" y="63490"/>
                </a:lnTo>
                <a:lnTo>
                  <a:pt x="34040" y="78158"/>
                </a:lnTo>
                <a:lnTo>
                  <a:pt x="37577" y="84848"/>
                </a:lnTo>
                <a:lnTo>
                  <a:pt x="39934" y="90300"/>
                </a:lnTo>
                <a:lnTo>
                  <a:pt x="41505" y="94927"/>
                </a:lnTo>
                <a:lnTo>
                  <a:pt x="42552" y="99004"/>
                </a:lnTo>
                <a:lnTo>
                  <a:pt x="44244" y="102714"/>
                </a:lnTo>
                <a:lnTo>
                  <a:pt x="46363" y="106179"/>
                </a:lnTo>
                <a:lnTo>
                  <a:pt x="48768" y="109482"/>
                </a:lnTo>
                <a:lnTo>
                  <a:pt x="51363" y="114659"/>
                </a:lnTo>
                <a:lnTo>
                  <a:pt x="54086" y="121089"/>
                </a:lnTo>
                <a:lnTo>
                  <a:pt x="56894" y="128351"/>
                </a:lnTo>
                <a:lnTo>
                  <a:pt x="59757" y="134184"/>
                </a:lnTo>
                <a:lnTo>
                  <a:pt x="62659" y="139066"/>
                </a:lnTo>
                <a:lnTo>
                  <a:pt x="71437" y="15180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3" name="SMARTPenAnnotation966"/>
          <p:cNvSpPr/>
          <p:nvPr/>
        </p:nvSpPr>
        <p:spPr>
          <a:xfrm>
            <a:off x="8358187" y="6000782"/>
            <a:ext cx="151806" cy="8898"/>
          </a:xfrm>
          <a:custGeom>
            <a:avLst/>
            <a:gdLst/>
            <a:ahLst/>
            <a:cxnLst/>
            <a:rect l="0" t="0" r="0" b="0"/>
            <a:pathLst>
              <a:path w="151806" h="8898">
                <a:moveTo>
                  <a:pt x="151805" y="8897"/>
                </a:moveTo>
                <a:lnTo>
                  <a:pt x="142324" y="4157"/>
                </a:lnTo>
                <a:lnTo>
                  <a:pt x="137547" y="2760"/>
                </a:lnTo>
                <a:lnTo>
                  <a:pt x="132378" y="1829"/>
                </a:lnTo>
                <a:lnTo>
                  <a:pt x="126947" y="1209"/>
                </a:lnTo>
                <a:lnTo>
                  <a:pt x="122334" y="795"/>
                </a:lnTo>
                <a:lnTo>
                  <a:pt x="118267" y="519"/>
                </a:lnTo>
                <a:lnTo>
                  <a:pt x="114564" y="335"/>
                </a:lnTo>
                <a:lnTo>
                  <a:pt x="102511" y="131"/>
                </a:lnTo>
                <a:lnTo>
                  <a:pt x="75261" y="0"/>
                </a:lnTo>
                <a:lnTo>
                  <a:pt x="68033" y="981"/>
                </a:lnTo>
                <a:lnTo>
                  <a:pt x="60238" y="2628"/>
                </a:lnTo>
                <a:lnTo>
                  <a:pt x="52065" y="4717"/>
                </a:lnTo>
                <a:lnTo>
                  <a:pt x="44632" y="6111"/>
                </a:lnTo>
                <a:lnTo>
                  <a:pt x="37692" y="7040"/>
                </a:lnTo>
                <a:lnTo>
                  <a:pt x="31082" y="7659"/>
                </a:lnTo>
                <a:lnTo>
                  <a:pt x="25682" y="8072"/>
                </a:lnTo>
                <a:lnTo>
                  <a:pt x="21090" y="8347"/>
                </a:lnTo>
                <a:lnTo>
                  <a:pt x="0" y="889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4" name="SMARTPenAnnotation967"/>
          <p:cNvSpPr/>
          <p:nvPr/>
        </p:nvSpPr>
        <p:spPr>
          <a:xfrm>
            <a:off x="8420695" y="5875734"/>
            <a:ext cx="205384" cy="196454"/>
          </a:xfrm>
          <a:custGeom>
            <a:avLst/>
            <a:gdLst/>
            <a:ahLst/>
            <a:cxnLst/>
            <a:rect l="0" t="0" r="0" b="0"/>
            <a:pathLst>
              <a:path w="205384" h="196454">
                <a:moveTo>
                  <a:pt x="0" y="0"/>
                </a:moveTo>
                <a:lnTo>
                  <a:pt x="0" y="9481"/>
                </a:lnTo>
                <a:lnTo>
                  <a:pt x="992" y="14258"/>
                </a:lnTo>
                <a:lnTo>
                  <a:pt x="2646" y="19427"/>
                </a:lnTo>
                <a:lnTo>
                  <a:pt x="4741" y="24858"/>
                </a:lnTo>
                <a:lnTo>
                  <a:pt x="6137" y="29471"/>
                </a:lnTo>
                <a:lnTo>
                  <a:pt x="7068" y="33537"/>
                </a:lnTo>
                <a:lnTo>
                  <a:pt x="7688" y="37241"/>
                </a:lnTo>
                <a:lnTo>
                  <a:pt x="8102" y="41695"/>
                </a:lnTo>
                <a:lnTo>
                  <a:pt x="8378" y="46648"/>
                </a:lnTo>
                <a:lnTo>
                  <a:pt x="8562" y="51934"/>
                </a:lnTo>
                <a:lnTo>
                  <a:pt x="9677" y="56451"/>
                </a:lnTo>
                <a:lnTo>
                  <a:pt x="11412" y="60455"/>
                </a:lnTo>
                <a:lnTo>
                  <a:pt x="13561" y="64115"/>
                </a:lnTo>
                <a:lnTo>
                  <a:pt x="15986" y="68541"/>
                </a:lnTo>
                <a:lnTo>
                  <a:pt x="21326" y="78749"/>
                </a:lnTo>
                <a:lnTo>
                  <a:pt x="23147" y="83257"/>
                </a:lnTo>
                <a:lnTo>
                  <a:pt x="24361" y="87255"/>
                </a:lnTo>
                <a:lnTo>
                  <a:pt x="25170" y="90912"/>
                </a:lnTo>
                <a:lnTo>
                  <a:pt x="26702" y="94343"/>
                </a:lnTo>
                <a:lnTo>
                  <a:pt x="28716" y="97621"/>
                </a:lnTo>
                <a:lnTo>
                  <a:pt x="31050" y="100800"/>
                </a:lnTo>
                <a:lnTo>
                  <a:pt x="33599" y="104903"/>
                </a:lnTo>
                <a:lnTo>
                  <a:pt x="36289" y="109623"/>
                </a:lnTo>
                <a:lnTo>
                  <a:pt x="39076" y="114754"/>
                </a:lnTo>
                <a:lnTo>
                  <a:pt x="40934" y="119166"/>
                </a:lnTo>
                <a:lnTo>
                  <a:pt x="42172" y="123100"/>
                </a:lnTo>
                <a:lnTo>
                  <a:pt x="43548" y="128133"/>
                </a:lnTo>
                <a:lnTo>
                  <a:pt x="43915" y="128086"/>
                </a:lnTo>
                <a:lnTo>
                  <a:pt x="44323" y="125388"/>
                </a:lnTo>
                <a:lnTo>
                  <a:pt x="44504" y="120882"/>
                </a:lnTo>
                <a:lnTo>
                  <a:pt x="45544" y="117299"/>
                </a:lnTo>
                <a:lnTo>
                  <a:pt x="47230" y="112926"/>
                </a:lnTo>
                <a:lnTo>
                  <a:pt x="49346" y="108026"/>
                </a:lnTo>
                <a:lnTo>
                  <a:pt x="51749" y="103767"/>
                </a:lnTo>
                <a:lnTo>
                  <a:pt x="54342" y="99936"/>
                </a:lnTo>
                <a:lnTo>
                  <a:pt x="57065" y="96390"/>
                </a:lnTo>
                <a:lnTo>
                  <a:pt x="58879" y="95017"/>
                </a:lnTo>
                <a:lnTo>
                  <a:pt x="60088" y="95095"/>
                </a:lnTo>
                <a:lnTo>
                  <a:pt x="64436" y="99944"/>
                </a:lnTo>
                <a:lnTo>
                  <a:pt x="66770" y="102348"/>
                </a:lnTo>
                <a:lnTo>
                  <a:pt x="69318" y="103951"/>
                </a:lnTo>
                <a:lnTo>
                  <a:pt x="74795" y="105731"/>
                </a:lnTo>
                <a:lnTo>
                  <a:pt x="77645" y="108191"/>
                </a:lnTo>
                <a:lnTo>
                  <a:pt x="80537" y="111814"/>
                </a:lnTo>
                <a:lnTo>
                  <a:pt x="83457" y="116215"/>
                </a:lnTo>
                <a:lnTo>
                  <a:pt x="86395" y="119148"/>
                </a:lnTo>
                <a:lnTo>
                  <a:pt x="89347" y="121104"/>
                </a:lnTo>
                <a:lnTo>
                  <a:pt x="92307" y="122408"/>
                </a:lnTo>
                <a:lnTo>
                  <a:pt x="96264" y="125262"/>
                </a:lnTo>
                <a:lnTo>
                  <a:pt x="100887" y="129149"/>
                </a:lnTo>
                <a:lnTo>
                  <a:pt x="105953" y="133724"/>
                </a:lnTo>
                <a:lnTo>
                  <a:pt x="110323" y="136774"/>
                </a:lnTo>
                <a:lnTo>
                  <a:pt x="114228" y="138808"/>
                </a:lnTo>
                <a:lnTo>
                  <a:pt x="117824" y="140163"/>
                </a:lnTo>
                <a:lnTo>
                  <a:pt x="122206" y="140075"/>
                </a:lnTo>
                <a:lnTo>
                  <a:pt x="127111" y="139024"/>
                </a:lnTo>
                <a:lnTo>
                  <a:pt x="139762" y="134949"/>
                </a:lnTo>
                <a:lnTo>
                  <a:pt x="140799" y="133622"/>
                </a:lnTo>
                <a:lnTo>
                  <a:pt x="141491" y="131745"/>
                </a:lnTo>
                <a:lnTo>
                  <a:pt x="141952" y="129502"/>
                </a:lnTo>
                <a:lnTo>
                  <a:pt x="143252" y="126022"/>
                </a:lnTo>
                <a:lnTo>
                  <a:pt x="145111" y="121718"/>
                </a:lnTo>
                <a:lnTo>
                  <a:pt x="147343" y="116864"/>
                </a:lnTo>
                <a:lnTo>
                  <a:pt x="148829" y="112636"/>
                </a:lnTo>
                <a:lnTo>
                  <a:pt x="149821" y="108825"/>
                </a:lnTo>
                <a:lnTo>
                  <a:pt x="150482" y="105292"/>
                </a:lnTo>
                <a:lnTo>
                  <a:pt x="150923" y="99961"/>
                </a:lnTo>
                <a:lnTo>
                  <a:pt x="151217" y="93429"/>
                </a:lnTo>
                <a:lnTo>
                  <a:pt x="151413" y="86098"/>
                </a:lnTo>
                <a:lnTo>
                  <a:pt x="150552" y="80219"/>
                </a:lnTo>
                <a:lnTo>
                  <a:pt x="148985" y="75308"/>
                </a:lnTo>
                <a:lnTo>
                  <a:pt x="139342" y="55555"/>
                </a:lnTo>
                <a:lnTo>
                  <a:pt x="136550" y="51920"/>
                </a:lnTo>
                <a:lnTo>
                  <a:pt x="133698" y="49496"/>
                </a:lnTo>
                <a:lnTo>
                  <a:pt x="130804" y="47880"/>
                </a:lnTo>
                <a:lnTo>
                  <a:pt x="124943" y="46084"/>
                </a:lnTo>
                <a:lnTo>
                  <a:pt x="117836" y="44932"/>
                </a:lnTo>
                <a:lnTo>
                  <a:pt x="114218" y="50067"/>
                </a:lnTo>
                <a:lnTo>
                  <a:pt x="111864" y="54214"/>
                </a:lnTo>
                <a:lnTo>
                  <a:pt x="110295" y="58962"/>
                </a:lnTo>
                <a:lnTo>
                  <a:pt x="109248" y="64113"/>
                </a:lnTo>
                <a:lnTo>
                  <a:pt x="108551" y="69531"/>
                </a:lnTo>
                <a:lnTo>
                  <a:pt x="108086" y="75128"/>
                </a:lnTo>
                <a:lnTo>
                  <a:pt x="107775" y="80843"/>
                </a:lnTo>
                <a:lnTo>
                  <a:pt x="107570" y="86638"/>
                </a:lnTo>
                <a:lnTo>
                  <a:pt x="108423" y="92485"/>
                </a:lnTo>
                <a:lnTo>
                  <a:pt x="109986" y="98368"/>
                </a:lnTo>
                <a:lnTo>
                  <a:pt x="112019" y="104273"/>
                </a:lnTo>
                <a:lnTo>
                  <a:pt x="114366" y="109203"/>
                </a:lnTo>
                <a:lnTo>
                  <a:pt x="116924" y="113482"/>
                </a:lnTo>
                <a:lnTo>
                  <a:pt x="119621" y="117326"/>
                </a:lnTo>
                <a:lnTo>
                  <a:pt x="122411" y="121874"/>
                </a:lnTo>
                <a:lnTo>
                  <a:pt x="125264" y="126890"/>
                </a:lnTo>
                <a:lnTo>
                  <a:pt x="128158" y="132218"/>
                </a:lnTo>
                <a:lnTo>
                  <a:pt x="132071" y="137755"/>
                </a:lnTo>
                <a:lnTo>
                  <a:pt x="136665" y="143430"/>
                </a:lnTo>
                <a:lnTo>
                  <a:pt x="141712" y="149198"/>
                </a:lnTo>
                <a:lnTo>
                  <a:pt x="148053" y="155028"/>
                </a:lnTo>
                <a:lnTo>
                  <a:pt x="155256" y="160899"/>
                </a:lnTo>
                <a:lnTo>
                  <a:pt x="163036" y="166797"/>
                </a:lnTo>
                <a:lnTo>
                  <a:pt x="169214" y="171722"/>
                </a:lnTo>
                <a:lnTo>
                  <a:pt x="174324" y="175996"/>
                </a:lnTo>
                <a:lnTo>
                  <a:pt x="205383" y="19645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5" name="SMARTPenAnnotation968"/>
          <p:cNvSpPr/>
          <p:nvPr/>
        </p:nvSpPr>
        <p:spPr>
          <a:xfrm>
            <a:off x="8768953" y="5482828"/>
            <a:ext cx="89298" cy="250032"/>
          </a:xfrm>
          <a:custGeom>
            <a:avLst/>
            <a:gdLst/>
            <a:ahLst/>
            <a:cxnLst/>
            <a:rect l="0" t="0" r="0" b="0"/>
            <a:pathLst>
              <a:path w="89298" h="250032">
                <a:moveTo>
                  <a:pt x="0" y="0"/>
                </a:moveTo>
                <a:lnTo>
                  <a:pt x="4740" y="14221"/>
                </a:lnTo>
                <a:lnTo>
                  <a:pt x="6136" y="19402"/>
                </a:lnTo>
                <a:lnTo>
                  <a:pt x="7067" y="23849"/>
                </a:lnTo>
                <a:lnTo>
                  <a:pt x="7688" y="27806"/>
                </a:lnTo>
                <a:lnTo>
                  <a:pt x="9094" y="33419"/>
                </a:lnTo>
                <a:lnTo>
                  <a:pt x="11024" y="40139"/>
                </a:lnTo>
                <a:lnTo>
                  <a:pt x="13303" y="47595"/>
                </a:lnTo>
                <a:lnTo>
                  <a:pt x="35471" y="110234"/>
                </a:lnTo>
                <a:lnTo>
                  <a:pt x="41506" y="129052"/>
                </a:lnTo>
                <a:lnTo>
                  <a:pt x="45530" y="143581"/>
                </a:lnTo>
                <a:lnTo>
                  <a:pt x="48213" y="155252"/>
                </a:lnTo>
                <a:lnTo>
                  <a:pt x="52978" y="168986"/>
                </a:lnTo>
                <a:lnTo>
                  <a:pt x="59131" y="184094"/>
                </a:lnTo>
                <a:lnTo>
                  <a:pt x="66210" y="200120"/>
                </a:lnTo>
                <a:lnTo>
                  <a:pt x="71921" y="211796"/>
                </a:lnTo>
                <a:lnTo>
                  <a:pt x="76721" y="220572"/>
                </a:lnTo>
                <a:lnTo>
                  <a:pt x="80913" y="227416"/>
                </a:lnTo>
                <a:lnTo>
                  <a:pt x="83707" y="232970"/>
                </a:lnTo>
                <a:lnTo>
                  <a:pt x="85570" y="237664"/>
                </a:lnTo>
                <a:lnTo>
                  <a:pt x="89297" y="25003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6" name="SMARTPenAnnotation969"/>
          <p:cNvSpPr/>
          <p:nvPr/>
        </p:nvSpPr>
        <p:spPr>
          <a:xfrm>
            <a:off x="8742164" y="5840015"/>
            <a:ext cx="44649" cy="214314"/>
          </a:xfrm>
          <a:custGeom>
            <a:avLst/>
            <a:gdLst/>
            <a:ahLst/>
            <a:cxnLst/>
            <a:rect l="0" t="0" r="0" b="0"/>
            <a:pathLst>
              <a:path w="44649" h="214314">
                <a:moveTo>
                  <a:pt x="0" y="0"/>
                </a:moveTo>
                <a:lnTo>
                  <a:pt x="4740" y="9481"/>
                </a:lnTo>
                <a:lnTo>
                  <a:pt x="6136" y="13266"/>
                </a:lnTo>
                <a:lnTo>
                  <a:pt x="7067" y="16781"/>
                </a:lnTo>
                <a:lnTo>
                  <a:pt x="7688" y="20118"/>
                </a:lnTo>
                <a:lnTo>
                  <a:pt x="8102" y="24326"/>
                </a:lnTo>
                <a:lnTo>
                  <a:pt x="8377" y="29116"/>
                </a:lnTo>
                <a:lnTo>
                  <a:pt x="8684" y="39730"/>
                </a:lnTo>
                <a:lnTo>
                  <a:pt x="8897" y="68597"/>
                </a:lnTo>
                <a:lnTo>
                  <a:pt x="9900" y="73513"/>
                </a:lnTo>
                <a:lnTo>
                  <a:pt x="11561" y="77782"/>
                </a:lnTo>
                <a:lnTo>
                  <a:pt x="13660" y="81620"/>
                </a:lnTo>
                <a:lnTo>
                  <a:pt x="15060" y="86163"/>
                </a:lnTo>
                <a:lnTo>
                  <a:pt x="15992" y="91177"/>
                </a:lnTo>
                <a:lnTo>
                  <a:pt x="16615" y="96503"/>
                </a:lnTo>
                <a:lnTo>
                  <a:pt x="17030" y="103031"/>
                </a:lnTo>
                <a:lnTo>
                  <a:pt x="17306" y="110360"/>
                </a:lnTo>
                <a:lnTo>
                  <a:pt x="17490" y="118222"/>
                </a:lnTo>
                <a:lnTo>
                  <a:pt x="19598" y="126439"/>
                </a:lnTo>
                <a:lnTo>
                  <a:pt x="22987" y="134894"/>
                </a:lnTo>
                <a:lnTo>
                  <a:pt x="27230" y="143508"/>
                </a:lnTo>
                <a:lnTo>
                  <a:pt x="30060" y="151235"/>
                </a:lnTo>
                <a:lnTo>
                  <a:pt x="31946" y="158370"/>
                </a:lnTo>
                <a:lnTo>
                  <a:pt x="33204" y="165111"/>
                </a:lnTo>
                <a:lnTo>
                  <a:pt x="35035" y="170598"/>
                </a:lnTo>
                <a:lnTo>
                  <a:pt x="37247" y="175248"/>
                </a:lnTo>
                <a:lnTo>
                  <a:pt x="39713" y="179340"/>
                </a:lnTo>
                <a:lnTo>
                  <a:pt x="41358" y="183060"/>
                </a:lnTo>
                <a:lnTo>
                  <a:pt x="42455" y="186532"/>
                </a:lnTo>
                <a:lnTo>
                  <a:pt x="43674" y="193036"/>
                </a:lnTo>
                <a:lnTo>
                  <a:pt x="44215" y="199234"/>
                </a:lnTo>
                <a:lnTo>
                  <a:pt x="44456" y="202650"/>
                </a:lnTo>
                <a:lnTo>
                  <a:pt x="44648" y="21431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7" name="SMARTPenAnnotation970"/>
          <p:cNvSpPr/>
          <p:nvPr/>
        </p:nvSpPr>
        <p:spPr>
          <a:xfrm>
            <a:off x="8760149" y="5911858"/>
            <a:ext cx="70071" cy="97822"/>
          </a:xfrm>
          <a:custGeom>
            <a:avLst/>
            <a:gdLst/>
            <a:ahLst/>
            <a:cxnLst/>
            <a:rect l="0" t="0" r="0" b="0"/>
            <a:pathLst>
              <a:path w="70071" h="97822">
                <a:moveTo>
                  <a:pt x="62382" y="44243"/>
                </a:moveTo>
                <a:lnTo>
                  <a:pt x="67123" y="34762"/>
                </a:lnTo>
                <a:lnTo>
                  <a:pt x="68519" y="30977"/>
                </a:lnTo>
                <a:lnTo>
                  <a:pt x="69450" y="27462"/>
                </a:lnTo>
                <a:lnTo>
                  <a:pt x="70070" y="24126"/>
                </a:lnTo>
                <a:lnTo>
                  <a:pt x="69492" y="21902"/>
                </a:lnTo>
                <a:lnTo>
                  <a:pt x="68114" y="20419"/>
                </a:lnTo>
                <a:lnTo>
                  <a:pt x="66203" y="19431"/>
                </a:lnTo>
                <a:lnTo>
                  <a:pt x="64929" y="17780"/>
                </a:lnTo>
                <a:lnTo>
                  <a:pt x="64080" y="15687"/>
                </a:lnTo>
                <a:lnTo>
                  <a:pt x="62717" y="9939"/>
                </a:lnTo>
                <a:lnTo>
                  <a:pt x="62605" y="8475"/>
                </a:lnTo>
                <a:lnTo>
                  <a:pt x="62531" y="6507"/>
                </a:lnTo>
                <a:lnTo>
                  <a:pt x="62482" y="4203"/>
                </a:lnTo>
                <a:lnTo>
                  <a:pt x="61455" y="2667"/>
                </a:lnTo>
                <a:lnTo>
                  <a:pt x="59780" y="1643"/>
                </a:lnTo>
                <a:lnTo>
                  <a:pt x="57671" y="960"/>
                </a:lnTo>
                <a:lnTo>
                  <a:pt x="54281" y="505"/>
                </a:lnTo>
                <a:lnTo>
                  <a:pt x="50035" y="202"/>
                </a:lnTo>
                <a:lnTo>
                  <a:pt x="45221" y="0"/>
                </a:lnTo>
                <a:lnTo>
                  <a:pt x="40027" y="857"/>
                </a:lnTo>
                <a:lnTo>
                  <a:pt x="34580" y="2420"/>
                </a:lnTo>
                <a:lnTo>
                  <a:pt x="28964" y="4455"/>
                </a:lnTo>
                <a:lnTo>
                  <a:pt x="24229" y="6803"/>
                </a:lnTo>
                <a:lnTo>
                  <a:pt x="20079" y="9361"/>
                </a:lnTo>
                <a:lnTo>
                  <a:pt x="11031" y="15855"/>
                </a:lnTo>
                <a:lnTo>
                  <a:pt x="9297" y="17380"/>
                </a:lnTo>
                <a:lnTo>
                  <a:pt x="4723" y="21721"/>
                </a:lnTo>
                <a:lnTo>
                  <a:pt x="3107" y="24268"/>
                </a:lnTo>
                <a:lnTo>
                  <a:pt x="2030" y="26957"/>
                </a:lnTo>
                <a:lnTo>
                  <a:pt x="1310" y="29743"/>
                </a:lnTo>
                <a:lnTo>
                  <a:pt x="831" y="32592"/>
                </a:lnTo>
                <a:lnTo>
                  <a:pt x="513" y="35484"/>
                </a:lnTo>
                <a:lnTo>
                  <a:pt x="0" y="42513"/>
                </a:lnTo>
                <a:lnTo>
                  <a:pt x="951" y="44082"/>
                </a:lnTo>
                <a:lnTo>
                  <a:pt x="2575" y="46120"/>
                </a:lnTo>
                <a:lnTo>
                  <a:pt x="7574" y="51780"/>
                </a:lnTo>
                <a:lnTo>
                  <a:pt x="16384" y="60739"/>
                </a:lnTo>
                <a:lnTo>
                  <a:pt x="17826" y="60201"/>
                </a:lnTo>
                <a:lnTo>
                  <a:pt x="19780" y="58851"/>
                </a:lnTo>
                <a:lnTo>
                  <a:pt x="22074" y="56958"/>
                </a:lnTo>
                <a:lnTo>
                  <a:pt x="24596" y="55696"/>
                </a:lnTo>
                <a:lnTo>
                  <a:pt x="27270" y="54855"/>
                </a:lnTo>
                <a:lnTo>
                  <a:pt x="30043" y="54294"/>
                </a:lnTo>
                <a:lnTo>
                  <a:pt x="31894" y="52929"/>
                </a:lnTo>
                <a:lnTo>
                  <a:pt x="33126" y="51025"/>
                </a:lnTo>
                <a:lnTo>
                  <a:pt x="33949" y="48764"/>
                </a:lnTo>
                <a:lnTo>
                  <a:pt x="34497" y="46266"/>
                </a:lnTo>
                <a:lnTo>
                  <a:pt x="34862" y="43607"/>
                </a:lnTo>
                <a:lnTo>
                  <a:pt x="35105" y="40842"/>
                </a:lnTo>
                <a:lnTo>
                  <a:pt x="35268" y="38007"/>
                </a:lnTo>
                <a:lnTo>
                  <a:pt x="35449" y="32211"/>
                </a:lnTo>
                <a:lnTo>
                  <a:pt x="35550" y="23370"/>
                </a:lnTo>
                <a:lnTo>
                  <a:pt x="34573" y="20406"/>
                </a:lnTo>
                <a:lnTo>
                  <a:pt x="32928" y="17438"/>
                </a:lnTo>
                <a:lnTo>
                  <a:pt x="27901" y="10285"/>
                </a:lnTo>
                <a:lnTo>
                  <a:pt x="27489" y="10690"/>
                </a:lnTo>
                <a:lnTo>
                  <a:pt x="27213" y="11952"/>
                </a:lnTo>
                <a:lnTo>
                  <a:pt x="27030" y="13786"/>
                </a:lnTo>
                <a:lnTo>
                  <a:pt x="26908" y="16994"/>
                </a:lnTo>
                <a:lnTo>
                  <a:pt x="26712" y="33752"/>
                </a:lnTo>
                <a:lnTo>
                  <a:pt x="26695" y="37249"/>
                </a:lnTo>
                <a:lnTo>
                  <a:pt x="27677" y="41565"/>
                </a:lnTo>
                <a:lnTo>
                  <a:pt x="29323" y="46426"/>
                </a:lnTo>
                <a:lnTo>
                  <a:pt x="31413" y="51652"/>
                </a:lnTo>
                <a:lnTo>
                  <a:pt x="34791" y="57120"/>
                </a:lnTo>
                <a:lnTo>
                  <a:pt x="39027" y="62749"/>
                </a:lnTo>
                <a:lnTo>
                  <a:pt x="43835" y="68487"/>
                </a:lnTo>
                <a:lnTo>
                  <a:pt x="47041" y="73304"/>
                </a:lnTo>
                <a:lnTo>
                  <a:pt x="49178" y="77508"/>
                </a:lnTo>
                <a:lnTo>
                  <a:pt x="50603" y="81302"/>
                </a:lnTo>
                <a:lnTo>
                  <a:pt x="52544" y="83832"/>
                </a:lnTo>
                <a:lnTo>
                  <a:pt x="54832" y="85518"/>
                </a:lnTo>
                <a:lnTo>
                  <a:pt x="57349" y="86643"/>
                </a:lnTo>
                <a:lnTo>
                  <a:pt x="59026" y="88385"/>
                </a:lnTo>
                <a:lnTo>
                  <a:pt x="60145" y="90538"/>
                </a:lnTo>
                <a:lnTo>
                  <a:pt x="62382" y="9782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8" name="SMARTPenAnnotation971"/>
          <p:cNvSpPr/>
          <p:nvPr/>
        </p:nvSpPr>
        <p:spPr>
          <a:xfrm>
            <a:off x="8786812" y="5768578"/>
            <a:ext cx="53579" cy="203451"/>
          </a:xfrm>
          <a:custGeom>
            <a:avLst/>
            <a:gdLst/>
            <a:ahLst/>
            <a:cxnLst/>
            <a:rect l="0" t="0" r="0" b="0"/>
            <a:pathLst>
              <a:path w="53579" h="203451">
                <a:moveTo>
                  <a:pt x="0" y="0"/>
                </a:moveTo>
                <a:lnTo>
                  <a:pt x="0" y="27806"/>
                </a:lnTo>
                <a:lnTo>
                  <a:pt x="992" y="35404"/>
                </a:lnTo>
                <a:lnTo>
                  <a:pt x="2646" y="45431"/>
                </a:lnTo>
                <a:lnTo>
                  <a:pt x="4741" y="57076"/>
                </a:lnTo>
                <a:lnTo>
                  <a:pt x="8121" y="70793"/>
                </a:lnTo>
                <a:lnTo>
                  <a:pt x="12360" y="85891"/>
                </a:lnTo>
                <a:lnTo>
                  <a:pt x="17169" y="101909"/>
                </a:lnTo>
                <a:lnTo>
                  <a:pt x="21368" y="114571"/>
                </a:lnTo>
                <a:lnTo>
                  <a:pt x="25160" y="124998"/>
                </a:lnTo>
                <a:lnTo>
                  <a:pt x="28679" y="133933"/>
                </a:lnTo>
                <a:lnTo>
                  <a:pt x="31025" y="141875"/>
                </a:lnTo>
                <a:lnTo>
                  <a:pt x="32590" y="149153"/>
                </a:lnTo>
                <a:lnTo>
                  <a:pt x="33633" y="155990"/>
                </a:lnTo>
                <a:lnTo>
                  <a:pt x="35320" y="162533"/>
                </a:lnTo>
                <a:lnTo>
                  <a:pt x="37438" y="168878"/>
                </a:lnTo>
                <a:lnTo>
                  <a:pt x="39841" y="175093"/>
                </a:lnTo>
                <a:lnTo>
                  <a:pt x="41444" y="180229"/>
                </a:lnTo>
                <a:lnTo>
                  <a:pt x="42512" y="184645"/>
                </a:lnTo>
                <a:lnTo>
                  <a:pt x="43224" y="188580"/>
                </a:lnTo>
                <a:lnTo>
                  <a:pt x="44691" y="192197"/>
                </a:lnTo>
                <a:lnTo>
                  <a:pt x="46661" y="195600"/>
                </a:lnTo>
                <a:lnTo>
                  <a:pt x="52212" y="203450"/>
                </a:lnTo>
                <a:lnTo>
                  <a:pt x="52667" y="203102"/>
                </a:lnTo>
                <a:lnTo>
                  <a:pt x="53458" y="197524"/>
                </a:lnTo>
                <a:lnTo>
                  <a:pt x="53525" y="194284"/>
                </a:lnTo>
                <a:lnTo>
                  <a:pt x="53578" y="18752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9" name="SMARTPenAnnotation972"/>
          <p:cNvSpPr/>
          <p:nvPr/>
        </p:nvSpPr>
        <p:spPr>
          <a:xfrm>
            <a:off x="8770515" y="5831085"/>
            <a:ext cx="194892" cy="142354"/>
          </a:xfrm>
          <a:custGeom>
            <a:avLst/>
            <a:gdLst/>
            <a:ahLst/>
            <a:cxnLst/>
            <a:rect l="0" t="0" r="0" b="0"/>
            <a:pathLst>
              <a:path w="194892" h="142354">
                <a:moveTo>
                  <a:pt x="96664" y="0"/>
                </a:moveTo>
                <a:lnTo>
                  <a:pt x="110886" y="0"/>
                </a:lnTo>
                <a:lnTo>
                  <a:pt x="115075" y="993"/>
                </a:lnTo>
                <a:lnTo>
                  <a:pt x="117868" y="2646"/>
                </a:lnTo>
                <a:lnTo>
                  <a:pt x="119729" y="4741"/>
                </a:lnTo>
                <a:lnTo>
                  <a:pt x="120970" y="7129"/>
                </a:lnTo>
                <a:lnTo>
                  <a:pt x="121798" y="9714"/>
                </a:lnTo>
                <a:lnTo>
                  <a:pt x="123126" y="16251"/>
                </a:lnTo>
                <a:lnTo>
                  <a:pt x="120662" y="19791"/>
                </a:lnTo>
                <a:lnTo>
                  <a:pt x="118616" y="22124"/>
                </a:lnTo>
                <a:lnTo>
                  <a:pt x="116259" y="23679"/>
                </a:lnTo>
                <a:lnTo>
                  <a:pt x="110996" y="25407"/>
                </a:lnTo>
                <a:lnTo>
                  <a:pt x="105349" y="28821"/>
                </a:lnTo>
                <a:lnTo>
                  <a:pt x="102454" y="31120"/>
                </a:lnTo>
                <a:lnTo>
                  <a:pt x="97548" y="32653"/>
                </a:lnTo>
                <a:lnTo>
                  <a:pt x="91300" y="33676"/>
                </a:lnTo>
                <a:lnTo>
                  <a:pt x="84159" y="34356"/>
                </a:lnTo>
                <a:lnTo>
                  <a:pt x="76421" y="35803"/>
                </a:lnTo>
                <a:lnTo>
                  <a:pt x="68286" y="37760"/>
                </a:lnTo>
                <a:lnTo>
                  <a:pt x="59886" y="40056"/>
                </a:lnTo>
                <a:lnTo>
                  <a:pt x="52302" y="41587"/>
                </a:lnTo>
                <a:lnTo>
                  <a:pt x="45261" y="42608"/>
                </a:lnTo>
                <a:lnTo>
                  <a:pt x="38583" y="43288"/>
                </a:lnTo>
                <a:lnTo>
                  <a:pt x="32147" y="44734"/>
                </a:lnTo>
                <a:lnTo>
                  <a:pt x="25872" y="46690"/>
                </a:lnTo>
                <a:lnTo>
                  <a:pt x="11022" y="52218"/>
                </a:lnTo>
                <a:lnTo>
                  <a:pt x="6346" y="52974"/>
                </a:lnTo>
                <a:lnTo>
                  <a:pt x="3710" y="53176"/>
                </a:lnTo>
                <a:lnTo>
                  <a:pt x="1952" y="54302"/>
                </a:lnTo>
                <a:lnTo>
                  <a:pt x="781" y="56045"/>
                </a:lnTo>
                <a:lnTo>
                  <a:pt x="0" y="58200"/>
                </a:lnTo>
                <a:lnTo>
                  <a:pt x="1464" y="61620"/>
                </a:lnTo>
                <a:lnTo>
                  <a:pt x="4423" y="65885"/>
                </a:lnTo>
                <a:lnTo>
                  <a:pt x="8382" y="70712"/>
                </a:lnTo>
                <a:lnTo>
                  <a:pt x="12012" y="73931"/>
                </a:lnTo>
                <a:lnTo>
                  <a:pt x="15425" y="76077"/>
                </a:lnTo>
                <a:lnTo>
                  <a:pt x="18692" y="77507"/>
                </a:lnTo>
                <a:lnTo>
                  <a:pt x="21863" y="79453"/>
                </a:lnTo>
                <a:lnTo>
                  <a:pt x="24969" y="81742"/>
                </a:lnTo>
                <a:lnTo>
                  <a:pt x="28031" y="84261"/>
                </a:lnTo>
                <a:lnTo>
                  <a:pt x="32057" y="86932"/>
                </a:lnTo>
                <a:lnTo>
                  <a:pt x="36726" y="89704"/>
                </a:lnTo>
                <a:lnTo>
                  <a:pt x="41823" y="92546"/>
                </a:lnTo>
                <a:lnTo>
                  <a:pt x="48197" y="95431"/>
                </a:lnTo>
                <a:lnTo>
                  <a:pt x="55423" y="98348"/>
                </a:lnTo>
                <a:lnTo>
                  <a:pt x="63217" y="101284"/>
                </a:lnTo>
                <a:lnTo>
                  <a:pt x="70398" y="104234"/>
                </a:lnTo>
                <a:lnTo>
                  <a:pt x="77168" y="107193"/>
                </a:lnTo>
                <a:lnTo>
                  <a:pt x="83667" y="110157"/>
                </a:lnTo>
                <a:lnTo>
                  <a:pt x="88991" y="113126"/>
                </a:lnTo>
                <a:lnTo>
                  <a:pt x="93533" y="116097"/>
                </a:lnTo>
                <a:lnTo>
                  <a:pt x="97554" y="119070"/>
                </a:lnTo>
                <a:lnTo>
                  <a:pt x="103210" y="122044"/>
                </a:lnTo>
                <a:lnTo>
                  <a:pt x="109958" y="125019"/>
                </a:lnTo>
                <a:lnTo>
                  <a:pt x="117433" y="127995"/>
                </a:lnTo>
                <a:lnTo>
                  <a:pt x="124400" y="130971"/>
                </a:lnTo>
                <a:lnTo>
                  <a:pt x="146447" y="141112"/>
                </a:lnTo>
                <a:lnTo>
                  <a:pt x="151202" y="142092"/>
                </a:lnTo>
                <a:lnTo>
                  <a:pt x="153858" y="142353"/>
                </a:lnTo>
                <a:lnTo>
                  <a:pt x="155630" y="141535"/>
                </a:lnTo>
                <a:lnTo>
                  <a:pt x="156810" y="139998"/>
                </a:lnTo>
                <a:lnTo>
                  <a:pt x="157598" y="137980"/>
                </a:lnTo>
                <a:lnTo>
                  <a:pt x="159115" y="136636"/>
                </a:lnTo>
                <a:lnTo>
                  <a:pt x="161118" y="135739"/>
                </a:lnTo>
                <a:lnTo>
                  <a:pt x="163446" y="135141"/>
                </a:lnTo>
                <a:lnTo>
                  <a:pt x="164006" y="134743"/>
                </a:lnTo>
                <a:lnTo>
                  <a:pt x="163386" y="134477"/>
                </a:lnTo>
                <a:lnTo>
                  <a:pt x="161982" y="134300"/>
                </a:lnTo>
                <a:lnTo>
                  <a:pt x="161046" y="133190"/>
                </a:lnTo>
                <a:lnTo>
                  <a:pt x="160422" y="131458"/>
                </a:lnTo>
                <a:lnTo>
                  <a:pt x="159419" y="126289"/>
                </a:lnTo>
                <a:lnTo>
                  <a:pt x="161928" y="122936"/>
                </a:lnTo>
                <a:lnTo>
                  <a:pt x="163986" y="120653"/>
                </a:lnTo>
                <a:lnTo>
                  <a:pt x="165358" y="118139"/>
                </a:lnTo>
                <a:lnTo>
                  <a:pt x="166272" y="115470"/>
                </a:lnTo>
                <a:lnTo>
                  <a:pt x="166882" y="112699"/>
                </a:lnTo>
                <a:lnTo>
                  <a:pt x="167289" y="109860"/>
                </a:lnTo>
                <a:lnTo>
                  <a:pt x="167560" y="106974"/>
                </a:lnTo>
                <a:lnTo>
                  <a:pt x="167741" y="104058"/>
                </a:lnTo>
                <a:lnTo>
                  <a:pt x="167941" y="98173"/>
                </a:lnTo>
                <a:lnTo>
                  <a:pt x="167994" y="95214"/>
                </a:lnTo>
                <a:lnTo>
                  <a:pt x="167038" y="92250"/>
                </a:lnTo>
                <a:lnTo>
                  <a:pt x="165408" y="89281"/>
                </a:lnTo>
                <a:lnTo>
                  <a:pt x="163329" y="86310"/>
                </a:lnTo>
                <a:lnTo>
                  <a:pt x="161943" y="83337"/>
                </a:lnTo>
                <a:lnTo>
                  <a:pt x="161020" y="80363"/>
                </a:lnTo>
                <a:lnTo>
                  <a:pt x="160404" y="77388"/>
                </a:lnTo>
                <a:lnTo>
                  <a:pt x="159001" y="75405"/>
                </a:lnTo>
                <a:lnTo>
                  <a:pt x="157074" y="74082"/>
                </a:lnTo>
                <a:lnTo>
                  <a:pt x="154796" y="73201"/>
                </a:lnTo>
                <a:lnTo>
                  <a:pt x="153278" y="71621"/>
                </a:lnTo>
                <a:lnTo>
                  <a:pt x="152266" y="69576"/>
                </a:lnTo>
                <a:lnTo>
                  <a:pt x="151592" y="67220"/>
                </a:lnTo>
                <a:lnTo>
                  <a:pt x="150149" y="64657"/>
                </a:lnTo>
                <a:lnTo>
                  <a:pt x="148196" y="61957"/>
                </a:lnTo>
                <a:lnTo>
                  <a:pt x="145901" y="59164"/>
                </a:lnTo>
                <a:lnTo>
                  <a:pt x="142388" y="57302"/>
                </a:lnTo>
                <a:lnTo>
                  <a:pt x="138060" y="56061"/>
                </a:lnTo>
                <a:lnTo>
                  <a:pt x="133191" y="55234"/>
                </a:lnTo>
                <a:lnTo>
                  <a:pt x="129946" y="53690"/>
                </a:lnTo>
                <a:lnTo>
                  <a:pt x="127782" y="51668"/>
                </a:lnTo>
                <a:lnTo>
                  <a:pt x="126338" y="49328"/>
                </a:lnTo>
                <a:lnTo>
                  <a:pt x="124385" y="48761"/>
                </a:lnTo>
                <a:lnTo>
                  <a:pt x="122090" y="49375"/>
                </a:lnTo>
                <a:lnTo>
                  <a:pt x="116019" y="52748"/>
                </a:lnTo>
                <a:lnTo>
                  <a:pt x="110226" y="53333"/>
                </a:lnTo>
                <a:lnTo>
                  <a:pt x="108682" y="54406"/>
                </a:lnTo>
                <a:lnTo>
                  <a:pt x="107653" y="56115"/>
                </a:lnTo>
                <a:lnTo>
                  <a:pt x="106967" y="58246"/>
                </a:lnTo>
                <a:lnTo>
                  <a:pt x="106509" y="60659"/>
                </a:lnTo>
                <a:lnTo>
                  <a:pt x="106205" y="63260"/>
                </a:lnTo>
                <a:lnTo>
                  <a:pt x="106001" y="65986"/>
                </a:lnTo>
                <a:lnTo>
                  <a:pt x="106857" y="68795"/>
                </a:lnTo>
                <a:lnTo>
                  <a:pt x="108421" y="71661"/>
                </a:lnTo>
                <a:lnTo>
                  <a:pt x="113318" y="78648"/>
                </a:lnTo>
                <a:lnTo>
                  <a:pt x="113988" y="82249"/>
                </a:lnTo>
                <a:lnTo>
                  <a:pt x="114166" y="84599"/>
                </a:lnTo>
                <a:lnTo>
                  <a:pt x="115278" y="87157"/>
                </a:lnTo>
                <a:lnTo>
                  <a:pt x="117010" y="89855"/>
                </a:lnTo>
                <a:lnTo>
                  <a:pt x="119158" y="92646"/>
                </a:lnTo>
                <a:lnTo>
                  <a:pt x="121582" y="94506"/>
                </a:lnTo>
                <a:lnTo>
                  <a:pt x="124190" y="95747"/>
                </a:lnTo>
                <a:lnTo>
                  <a:pt x="126921" y="96573"/>
                </a:lnTo>
                <a:lnTo>
                  <a:pt x="132602" y="100138"/>
                </a:lnTo>
                <a:lnTo>
                  <a:pt x="135505" y="102478"/>
                </a:lnTo>
                <a:lnTo>
                  <a:pt x="139426" y="104037"/>
                </a:lnTo>
                <a:lnTo>
                  <a:pt x="144023" y="105077"/>
                </a:lnTo>
                <a:lnTo>
                  <a:pt x="149073" y="105770"/>
                </a:lnTo>
                <a:lnTo>
                  <a:pt x="155416" y="108217"/>
                </a:lnTo>
                <a:lnTo>
                  <a:pt x="162621" y="111832"/>
                </a:lnTo>
                <a:lnTo>
                  <a:pt x="194891" y="12501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Other Conjoined Phrases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Notice that we now have three quite similar rules for coordinate phrases:</a:t>
            </a:r>
          </a:p>
          <a:p>
            <a:endParaRPr lang="en-US" dirty="0"/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NP -----&gt; NP  </a:t>
            </a:r>
            <a:r>
              <a:rPr lang="en-US" dirty="0" err="1" smtClean="0">
                <a:solidFill>
                  <a:srgbClr val="FF0000"/>
                </a:solidFill>
              </a:rPr>
              <a:t>C</a:t>
            </a:r>
            <a:r>
              <a:rPr lang="en-US" sz="1400" dirty="0" err="1" smtClean="0">
                <a:solidFill>
                  <a:srgbClr val="FF0000"/>
                </a:solidFill>
              </a:rPr>
              <a:t>co</a:t>
            </a:r>
            <a:r>
              <a:rPr lang="en-US" dirty="0" smtClean="0">
                <a:solidFill>
                  <a:srgbClr val="FF0000"/>
                </a:solidFill>
              </a:rPr>
              <a:t>  NP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VP -----&gt; VP </a:t>
            </a:r>
            <a:r>
              <a:rPr lang="en-US" dirty="0" err="1" smtClean="0">
                <a:solidFill>
                  <a:srgbClr val="FF0000"/>
                </a:solidFill>
              </a:rPr>
              <a:t>C</a:t>
            </a:r>
            <a:r>
              <a:rPr lang="en-US" sz="1400" dirty="0" err="1" smtClean="0">
                <a:solidFill>
                  <a:srgbClr val="FF0000"/>
                </a:solidFill>
              </a:rPr>
              <a:t>co</a:t>
            </a:r>
            <a:r>
              <a:rPr lang="en-US" dirty="0" smtClean="0">
                <a:solidFill>
                  <a:srgbClr val="FF0000"/>
                </a:solidFill>
              </a:rPr>
              <a:t>  VP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PP -----&gt; PP </a:t>
            </a:r>
            <a:r>
              <a:rPr lang="en-US" dirty="0" err="1" smtClean="0">
                <a:solidFill>
                  <a:srgbClr val="FF0000"/>
                </a:solidFill>
              </a:rPr>
              <a:t>C</a:t>
            </a:r>
            <a:r>
              <a:rPr lang="en-US" sz="1400" dirty="0" err="1" smtClean="0">
                <a:solidFill>
                  <a:srgbClr val="FF0000"/>
                </a:solidFill>
              </a:rPr>
              <a:t>co</a:t>
            </a:r>
            <a:r>
              <a:rPr lang="en-US" dirty="0" smtClean="0">
                <a:solidFill>
                  <a:srgbClr val="FF0000"/>
                </a:solidFill>
              </a:rPr>
              <a:t>  PP</a:t>
            </a:r>
          </a:p>
          <a:p>
            <a:endParaRPr lang="en-US" dirty="0"/>
          </a:p>
          <a:p>
            <a:r>
              <a:rPr lang="en-US" dirty="0" smtClean="0"/>
              <a:t>Let us simplify it to the following:</a:t>
            </a:r>
          </a:p>
          <a:p>
            <a:endParaRPr lang="en-US" dirty="0"/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XP -----&gt; XP  </a:t>
            </a:r>
            <a:r>
              <a:rPr lang="en-US" dirty="0" err="1" smtClean="0">
                <a:solidFill>
                  <a:srgbClr val="FF0000"/>
                </a:solidFill>
              </a:rPr>
              <a:t>C</a:t>
            </a:r>
            <a:r>
              <a:rPr lang="en-US" sz="1400" dirty="0" err="1" smtClean="0">
                <a:solidFill>
                  <a:srgbClr val="FF0000"/>
                </a:solidFill>
              </a:rPr>
              <a:t>co</a:t>
            </a:r>
            <a:r>
              <a:rPr lang="en-US" dirty="0" smtClean="0">
                <a:solidFill>
                  <a:srgbClr val="FF0000"/>
                </a:solidFill>
              </a:rPr>
              <a:t>  XP</a:t>
            </a:r>
            <a:endParaRPr lang="ar-SA" dirty="0" smtClean="0">
              <a:solidFill>
                <a:srgbClr val="FF0000"/>
              </a:solidFill>
            </a:endParaRPr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824"/>
          <p:cNvSpPr/>
          <p:nvPr/>
        </p:nvSpPr>
        <p:spPr>
          <a:xfrm>
            <a:off x="2678906" y="2759273"/>
            <a:ext cx="348259" cy="141871"/>
          </a:xfrm>
          <a:custGeom>
            <a:avLst/>
            <a:gdLst/>
            <a:ahLst/>
            <a:cxnLst/>
            <a:rect l="0" t="0" r="0" b="0"/>
            <a:pathLst>
              <a:path w="348259" h="141871">
                <a:moveTo>
                  <a:pt x="0" y="53578"/>
                </a:moveTo>
                <a:lnTo>
                  <a:pt x="9481" y="53578"/>
                </a:lnTo>
                <a:lnTo>
                  <a:pt x="13266" y="54570"/>
                </a:lnTo>
                <a:lnTo>
                  <a:pt x="20117" y="58319"/>
                </a:lnTo>
                <a:lnTo>
                  <a:pt x="23333" y="62691"/>
                </a:lnTo>
                <a:lnTo>
                  <a:pt x="26469" y="68583"/>
                </a:lnTo>
                <a:lnTo>
                  <a:pt x="29553" y="75488"/>
                </a:lnTo>
                <a:lnTo>
                  <a:pt x="32600" y="81083"/>
                </a:lnTo>
                <a:lnTo>
                  <a:pt x="35624" y="85805"/>
                </a:lnTo>
                <a:lnTo>
                  <a:pt x="38632" y="89946"/>
                </a:lnTo>
                <a:lnTo>
                  <a:pt x="40637" y="93698"/>
                </a:lnTo>
                <a:lnTo>
                  <a:pt x="41974" y="97192"/>
                </a:lnTo>
                <a:lnTo>
                  <a:pt x="42866" y="100513"/>
                </a:lnTo>
                <a:lnTo>
                  <a:pt x="45444" y="104712"/>
                </a:lnTo>
                <a:lnTo>
                  <a:pt x="49148" y="109495"/>
                </a:lnTo>
                <a:lnTo>
                  <a:pt x="53601" y="114669"/>
                </a:lnTo>
                <a:lnTo>
                  <a:pt x="59547" y="120102"/>
                </a:lnTo>
                <a:lnTo>
                  <a:pt x="66487" y="125709"/>
                </a:lnTo>
                <a:lnTo>
                  <a:pt x="74090" y="131431"/>
                </a:lnTo>
                <a:lnTo>
                  <a:pt x="80151" y="135245"/>
                </a:lnTo>
                <a:lnTo>
                  <a:pt x="89531" y="139484"/>
                </a:lnTo>
                <a:lnTo>
                  <a:pt x="99654" y="141368"/>
                </a:lnTo>
                <a:lnTo>
                  <a:pt x="105131" y="141870"/>
                </a:lnTo>
                <a:lnTo>
                  <a:pt x="111759" y="141213"/>
                </a:lnTo>
                <a:lnTo>
                  <a:pt x="119154" y="139782"/>
                </a:lnTo>
                <a:lnTo>
                  <a:pt x="127061" y="137837"/>
                </a:lnTo>
                <a:lnTo>
                  <a:pt x="134317" y="133563"/>
                </a:lnTo>
                <a:lnTo>
                  <a:pt x="141138" y="127737"/>
                </a:lnTo>
                <a:lnTo>
                  <a:pt x="147670" y="120877"/>
                </a:lnTo>
                <a:lnTo>
                  <a:pt x="155994" y="114319"/>
                </a:lnTo>
                <a:lnTo>
                  <a:pt x="165511" y="107963"/>
                </a:lnTo>
                <a:lnTo>
                  <a:pt x="175825" y="101741"/>
                </a:lnTo>
                <a:lnTo>
                  <a:pt x="186670" y="94616"/>
                </a:lnTo>
                <a:lnTo>
                  <a:pt x="209303" y="78763"/>
                </a:lnTo>
                <a:lnTo>
                  <a:pt x="222879" y="70368"/>
                </a:lnTo>
                <a:lnTo>
                  <a:pt x="237883" y="61795"/>
                </a:lnTo>
                <a:lnTo>
                  <a:pt x="268444" y="45324"/>
                </a:lnTo>
                <a:lnTo>
                  <a:pt x="295256" y="31389"/>
                </a:lnTo>
                <a:lnTo>
                  <a:pt x="306970" y="24895"/>
                </a:lnTo>
                <a:lnTo>
                  <a:pt x="317756" y="18581"/>
                </a:lnTo>
                <a:lnTo>
                  <a:pt x="348258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825"/>
          <p:cNvSpPr/>
          <p:nvPr/>
        </p:nvSpPr>
        <p:spPr>
          <a:xfrm>
            <a:off x="5464968" y="2857500"/>
            <a:ext cx="419697" cy="35719"/>
          </a:xfrm>
          <a:custGeom>
            <a:avLst/>
            <a:gdLst/>
            <a:ahLst/>
            <a:cxnLst/>
            <a:rect l="0" t="0" r="0" b="0"/>
            <a:pathLst>
              <a:path w="419697" h="35719">
                <a:moveTo>
                  <a:pt x="419696" y="35718"/>
                </a:moveTo>
                <a:lnTo>
                  <a:pt x="405474" y="30978"/>
                </a:lnTo>
                <a:lnTo>
                  <a:pt x="399301" y="29581"/>
                </a:lnTo>
                <a:lnTo>
                  <a:pt x="393201" y="28650"/>
                </a:lnTo>
                <a:lnTo>
                  <a:pt x="387149" y="28030"/>
                </a:lnTo>
                <a:lnTo>
                  <a:pt x="379147" y="26624"/>
                </a:lnTo>
                <a:lnTo>
                  <a:pt x="369843" y="24694"/>
                </a:lnTo>
                <a:lnTo>
                  <a:pt x="347929" y="19905"/>
                </a:lnTo>
                <a:lnTo>
                  <a:pt x="321654" y="14469"/>
                </a:lnTo>
                <a:lnTo>
                  <a:pt x="309686" y="12622"/>
                </a:lnTo>
                <a:lnTo>
                  <a:pt x="298731" y="11391"/>
                </a:lnTo>
                <a:lnTo>
                  <a:pt x="288451" y="10571"/>
                </a:lnTo>
                <a:lnTo>
                  <a:pt x="278621" y="9031"/>
                </a:lnTo>
                <a:lnTo>
                  <a:pt x="269091" y="7013"/>
                </a:lnTo>
                <a:lnTo>
                  <a:pt x="259762" y="4675"/>
                </a:lnTo>
                <a:lnTo>
                  <a:pt x="250565" y="3117"/>
                </a:lnTo>
                <a:lnTo>
                  <a:pt x="241458" y="2078"/>
                </a:lnTo>
                <a:lnTo>
                  <a:pt x="232409" y="1385"/>
                </a:lnTo>
                <a:lnTo>
                  <a:pt x="224392" y="923"/>
                </a:lnTo>
                <a:lnTo>
                  <a:pt x="210194" y="410"/>
                </a:lnTo>
                <a:lnTo>
                  <a:pt x="176788" y="81"/>
                </a:lnTo>
                <a:lnTo>
                  <a:pt x="38860" y="0"/>
                </a:lnTo>
                <a:lnTo>
                  <a:pt x="31860" y="992"/>
                </a:lnTo>
                <a:lnTo>
                  <a:pt x="24216" y="2645"/>
                </a:lnTo>
                <a:lnTo>
                  <a:pt x="0" y="892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826"/>
          <p:cNvSpPr/>
          <p:nvPr/>
        </p:nvSpPr>
        <p:spPr>
          <a:xfrm>
            <a:off x="5429991" y="2794992"/>
            <a:ext cx="142135" cy="142876"/>
          </a:xfrm>
          <a:custGeom>
            <a:avLst/>
            <a:gdLst/>
            <a:ahLst/>
            <a:cxnLst/>
            <a:rect l="0" t="0" r="0" b="0"/>
            <a:pathLst>
              <a:path w="142135" h="142876">
                <a:moveTo>
                  <a:pt x="79626" y="0"/>
                </a:moveTo>
                <a:lnTo>
                  <a:pt x="70145" y="4740"/>
                </a:lnTo>
                <a:lnTo>
                  <a:pt x="66360" y="7129"/>
                </a:lnTo>
                <a:lnTo>
                  <a:pt x="62845" y="9713"/>
                </a:lnTo>
                <a:lnTo>
                  <a:pt x="59508" y="12429"/>
                </a:lnTo>
                <a:lnTo>
                  <a:pt x="56292" y="14239"/>
                </a:lnTo>
                <a:lnTo>
                  <a:pt x="53156" y="15446"/>
                </a:lnTo>
                <a:lnTo>
                  <a:pt x="50073" y="16250"/>
                </a:lnTo>
                <a:lnTo>
                  <a:pt x="47026" y="17779"/>
                </a:lnTo>
                <a:lnTo>
                  <a:pt x="44002" y="19790"/>
                </a:lnTo>
                <a:lnTo>
                  <a:pt x="40993" y="22123"/>
                </a:lnTo>
                <a:lnTo>
                  <a:pt x="36012" y="26655"/>
                </a:lnTo>
                <a:lnTo>
                  <a:pt x="22539" y="39628"/>
                </a:lnTo>
                <a:lnTo>
                  <a:pt x="16763" y="46262"/>
                </a:lnTo>
                <a:lnTo>
                  <a:pt x="11921" y="52670"/>
                </a:lnTo>
                <a:lnTo>
                  <a:pt x="7699" y="58925"/>
                </a:lnTo>
                <a:lnTo>
                  <a:pt x="4886" y="64088"/>
                </a:lnTo>
                <a:lnTo>
                  <a:pt x="3010" y="68522"/>
                </a:lnTo>
                <a:lnTo>
                  <a:pt x="1760" y="72470"/>
                </a:lnTo>
                <a:lnTo>
                  <a:pt x="926" y="76095"/>
                </a:lnTo>
                <a:lnTo>
                  <a:pt x="370" y="79503"/>
                </a:lnTo>
                <a:lnTo>
                  <a:pt x="0" y="82768"/>
                </a:lnTo>
                <a:lnTo>
                  <a:pt x="745" y="85936"/>
                </a:lnTo>
                <a:lnTo>
                  <a:pt x="2234" y="89041"/>
                </a:lnTo>
                <a:lnTo>
                  <a:pt x="7012" y="96412"/>
                </a:lnTo>
                <a:lnTo>
                  <a:pt x="9389" y="97017"/>
                </a:lnTo>
                <a:lnTo>
                  <a:pt x="12957" y="97420"/>
                </a:lnTo>
                <a:lnTo>
                  <a:pt x="17321" y="97688"/>
                </a:lnTo>
                <a:lnTo>
                  <a:pt x="21222" y="98860"/>
                </a:lnTo>
                <a:lnTo>
                  <a:pt x="24815" y="100633"/>
                </a:lnTo>
                <a:lnTo>
                  <a:pt x="28202" y="102807"/>
                </a:lnTo>
                <a:lnTo>
                  <a:pt x="31453" y="105249"/>
                </a:lnTo>
                <a:lnTo>
                  <a:pt x="34612" y="107869"/>
                </a:lnTo>
                <a:lnTo>
                  <a:pt x="37710" y="110608"/>
                </a:lnTo>
                <a:lnTo>
                  <a:pt x="41760" y="112434"/>
                </a:lnTo>
                <a:lnTo>
                  <a:pt x="46445" y="113651"/>
                </a:lnTo>
                <a:lnTo>
                  <a:pt x="51552" y="114463"/>
                </a:lnTo>
                <a:lnTo>
                  <a:pt x="78393" y="120656"/>
                </a:lnTo>
                <a:lnTo>
                  <a:pt x="96664" y="125086"/>
                </a:lnTo>
                <a:lnTo>
                  <a:pt x="109836" y="129031"/>
                </a:lnTo>
                <a:lnTo>
                  <a:pt x="119610" y="132653"/>
                </a:lnTo>
                <a:lnTo>
                  <a:pt x="142134" y="14287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827"/>
          <p:cNvSpPr/>
          <p:nvPr/>
        </p:nvSpPr>
        <p:spPr>
          <a:xfrm>
            <a:off x="4430753" y="2563235"/>
            <a:ext cx="400208" cy="382155"/>
          </a:xfrm>
          <a:custGeom>
            <a:avLst/>
            <a:gdLst/>
            <a:ahLst/>
            <a:cxnLst/>
            <a:rect l="0" t="0" r="0" b="0"/>
            <a:pathLst>
              <a:path w="400208" h="382155">
                <a:moveTo>
                  <a:pt x="400207" y="97811"/>
                </a:moveTo>
                <a:lnTo>
                  <a:pt x="386905" y="71207"/>
                </a:lnTo>
                <a:lnTo>
                  <a:pt x="383401" y="65192"/>
                </a:lnTo>
                <a:lnTo>
                  <a:pt x="374218" y="50572"/>
                </a:lnTo>
                <a:lnTo>
                  <a:pt x="366167" y="39444"/>
                </a:lnTo>
                <a:lnTo>
                  <a:pt x="362631" y="35087"/>
                </a:lnTo>
                <a:lnTo>
                  <a:pt x="353411" y="27601"/>
                </a:lnTo>
                <a:lnTo>
                  <a:pt x="343690" y="20966"/>
                </a:lnTo>
                <a:lnTo>
                  <a:pt x="336063" y="14710"/>
                </a:lnTo>
                <a:lnTo>
                  <a:pt x="331647" y="12645"/>
                </a:lnTo>
                <a:lnTo>
                  <a:pt x="321450" y="10350"/>
                </a:lnTo>
                <a:lnTo>
                  <a:pt x="314960" y="8746"/>
                </a:lnTo>
                <a:lnTo>
                  <a:pt x="307657" y="6685"/>
                </a:lnTo>
                <a:lnTo>
                  <a:pt x="299812" y="4318"/>
                </a:lnTo>
                <a:lnTo>
                  <a:pt x="292598" y="2740"/>
                </a:lnTo>
                <a:lnTo>
                  <a:pt x="285804" y="1688"/>
                </a:lnTo>
                <a:lnTo>
                  <a:pt x="279290" y="987"/>
                </a:lnTo>
                <a:lnTo>
                  <a:pt x="271971" y="520"/>
                </a:lnTo>
                <a:lnTo>
                  <a:pt x="264115" y="208"/>
                </a:lnTo>
                <a:lnTo>
                  <a:pt x="255901" y="0"/>
                </a:lnTo>
                <a:lnTo>
                  <a:pt x="248440" y="854"/>
                </a:lnTo>
                <a:lnTo>
                  <a:pt x="241483" y="2415"/>
                </a:lnTo>
                <a:lnTo>
                  <a:pt x="234859" y="4448"/>
                </a:lnTo>
                <a:lnTo>
                  <a:pt x="225483" y="6796"/>
                </a:lnTo>
                <a:lnTo>
                  <a:pt x="201836" y="12050"/>
                </a:lnTo>
                <a:lnTo>
                  <a:pt x="190569" y="14840"/>
                </a:lnTo>
                <a:lnTo>
                  <a:pt x="180082" y="17693"/>
                </a:lnTo>
                <a:lnTo>
                  <a:pt x="170113" y="20586"/>
                </a:lnTo>
                <a:lnTo>
                  <a:pt x="160491" y="24500"/>
                </a:lnTo>
                <a:lnTo>
                  <a:pt x="151099" y="29093"/>
                </a:lnTo>
                <a:lnTo>
                  <a:pt x="133719" y="38497"/>
                </a:lnTo>
                <a:lnTo>
                  <a:pt x="119380" y="45983"/>
                </a:lnTo>
                <a:lnTo>
                  <a:pt x="111786" y="50361"/>
                </a:lnTo>
                <a:lnTo>
                  <a:pt x="103747" y="55264"/>
                </a:lnTo>
                <a:lnTo>
                  <a:pt x="95411" y="60516"/>
                </a:lnTo>
                <a:lnTo>
                  <a:pt x="87869" y="66003"/>
                </a:lnTo>
                <a:lnTo>
                  <a:pt x="80857" y="71645"/>
                </a:lnTo>
                <a:lnTo>
                  <a:pt x="74197" y="77390"/>
                </a:lnTo>
                <a:lnTo>
                  <a:pt x="67774" y="83205"/>
                </a:lnTo>
                <a:lnTo>
                  <a:pt x="55345" y="94958"/>
                </a:lnTo>
                <a:lnTo>
                  <a:pt x="45852" y="106796"/>
                </a:lnTo>
                <a:lnTo>
                  <a:pt x="41931" y="112731"/>
                </a:lnTo>
                <a:lnTo>
                  <a:pt x="29638" y="129908"/>
                </a:lnTo>
                <a:lnTo>
                  <a:pt x="22192" y="140045"/>
                </a:lnTo>
                <a:lnTo>
                  <a:pt x="17228" y="148788"/>
                </a:lnTo>
                <a:lnTo>
                  <a:pt x="13919" y="156600"/>
                </a:lnTo>
                <a:lnTo>
                  <a:pt x="11713" y="163793"/>
                </a:lnTo>
                <a:lnTo>
                  <a:pt x="6616" y="182368"/>
                </a:lnTo>
                <a:lnTo>
                  <a:pt x="3868" y="192878"/>
                </a:lnTo>
                <a:lnTo>
                  <a:pt x="2036" y="201869"/>
                </a:lnTo>
                <a:lnTo>
                  <a:pt x="814" y="209847"/>
                </a:lnTo>
                <a:lnTo>
                  <a:pt x="0" y="217150"/>
                </a:lnTo>
                <a:lnTo>
                  <a:pt x="449" y="224996"/>
                </a:lnTo>
                <a:lnTo>
                  <a:pt x="1741" y="233202"/>
                </a:lnTo>
                <a:lnTo>
                  <a:pt x="3594" y="241650"/>
                </a:lnTo>
                <a:lnTo>
                  <a:pt x="5822" y="249266"/>
                </a:lnTo>
                <a:lnTo>
                  <a:pt x="8300" y="256328"/>
                </a:lnTo>
                <a:lnTo>
                  <a:pt x="10943" y="263021"/>
                </a:lnTo>
                <a:lnTo>
                  <a:pt x="13698" y="269466"/>
                </a:lnTo>
                <a:lnTo>
                  <a:pt x="19405" y="281920"/>
                </a:lnTo>
                <a:lnTo>
                  <a:pt x="31152" y="306085"/>
                </a:lnTo>
                <a:lnTo>
                  <a:pt x="37084" y="318038"/>
                </a:lnTo>
                <a:lnTo>
                  <a:pt x="43028" y="327320"/>
                </a:lnTo>
                <a:lnTo>
                  <a:pt x="49969" y="335745"/>
                </a:lnTo>
                <a:lnTo>
                  <a:pt x="59668" y="346104"/>
                </a:lnTo>
                <a:lnTo>
                  <a:pt x="70593" y="354677"/>
                </a:lnTo>
                <a:lnTo>
                  <a:pt x="82064" y="361794"/>
                </a:lnTo>
                <a:lnTo>
                  <a:pt x="93777" y="368265"/>
                </a:lnTo>
                <a:lnTo>
                  <a:pt x="105597" y="371802"/>
                </a:lnTo>
                <a:lnTo>
                  <a:pt x="117465" y="374366"/>
                </a:lnTo>
                <a:lnTo>
                  <a:pt x="129354" y="378813"/>
                </a:lnTo>
                <a:lnTo>
                  <a:pt x="141252" y="381451"/>
                </a:lnTo>
                <a:lnTo>
                  <a:pt x="147204" y="382154"/>
                </a:lnTo>
                <a:lnTo>
                  <a:pt x="155140" y="381631"/>
                </a:lnTo>
                <a:lnTo>
                  <a:pt x="164400" y="380290"/>
                </a:lnTo>
                <a:lnTo>
                  <a:pt x="174541" y="378404"/>
                </a:lnTo>
                <a:lnTo>
                  <a:pt x="183287" y="377147"/>
                </a:lnTo>
                <a:lnTo>
                  <a:pt x="191102" y="376309"/>
                </a:lnTo>
                <a:lnTo>
                  <a:pt x="198296" y="375749"/>
                </a:lnTo>
                <a:lnTo>
                  <a:pt x="205076" y="374385"/>
                </a:lnTo>
                <a:lnTo>
                  <a:pt x="211581" y="372483"/>
                </a:lnTo>
                <a:lnTo>
                  <a:pt x="217902" y="370222"/>
                </a:lnTo>
                <a:lnTo>
                  <a:pt x="230216" y="365065"/>
                </a:lnTo>
                <a:lnTo>
                  <a:pt x="236279" y="362301"/>
                </a:lnTo>
                <a:lnTo>
                  <a:pt x="243296" y="359466"/>
                </a:lnTo>
                <a:lnTo>
                  <a:pt x="259032" y="353670"/>
                </a:lnTo>
                <a:lnTo>
                  <a:pt x="266403" y="350735"/>
                </a:lnTo>
                <a:lnTo>
                  <a:pt x="273301" y="347787"/>
                </a:lnTo>
                <a:lnTo>
                  <a:pt x="285266" y="341865"/>
                </a:lnTo>
                <a:lnTo>
                  <a:pt x="296587" y="333945"/>
                </a:lnTo>
                <a:lnTo>
                  <a:pt x="298385" y="332624"/>
                </a:lnTo>
                <a:lnTo>
                  <a:pt x="310911" y="31212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828"/>
          <p:cNvSpPr/>
          <p:nvPr/>
        </p:nvSpPr>
        <p:spPr>
          <a:xfrm>
            <a:off x="3375421" y="2902148"/>
            <a:ext cx="26790" cy="26790"/>
          </a:xfrm>
          <a:custGeom>
            <a:avLst/>
            <a:gdLst/>
            <a:ahLst/>
            <a:cxnLst/>
            <a:rect l="0" t="0" r="0" b="0"/>
            <a:pathLst>
              <a:path w="26790" h="26790">
                <a:moveTo>
                  <a:pt x="26789" y="26789"/>
                </a:moveTo>
                <a:lnTo>
                  <a:pt x="22049" y="17308"/>
                </a:lnTo>
                <a:lnTo>
                  <a:pt x="19660" y="13523"/>
                </a:lnTo>
                <a:lnTo>
                  <a:pt x="17076" y="10008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829"/>
          <p:cNvSpPr/>
          <p:nvPr/>
        </p:nvSpPr>
        <p:spPr>
          <a:xfrm>
            <a:off x="3072236" y="2955726"/>
            <a:ext cx="383554" cy="267855"/>
          </a:xfrm>
          <a:custGeom>
            <a:avLst/>
            <a:gdLst/>
            <a:ahLst/>
            <a:cxnLst/>
            <a:rect l="0" t="0" r="0" b="0"/>
            <a:pathLst>
              <a:path w="383554" h="267855">
                <a:moveTo>
                  <a:pt x="88873" y="0"/>
                </a:moveTo>
                <a:lnTo>
                  <a:pt x="79392" y="9481"/>
                </a:lnTo>
                <a:lnTo>
                  <a:pt x="75607" y="12274"/>
                </a:lnTo>
                <a:lnTo>
                  <a:pt x="64547" y="18189"/>
                </a:lnTo>
                <a:lnTo>
                  <a:pt x="59757" y="22048"/>
                </a:lnTo>
                <a:lnTo>
                  <a:pt x="54580" y="26605"/>
                </a:lnTo>
                <a:lnTo>
                  <a:pt x="50136" y="31627"/>
                </a:lnTo>
                <a:lnTo>
                  <a:pt x="46181" y="36960"/>
                </a:lnTo>
                <a:lnTo>
                  <a:pt x="42552" y="42499"/>
                </a:lnTo>
                <a:lnTo>
                  <a:pt x="38149" y="48177"/>
                </a:lnTo>
                <a:lnTo>
                  <a:pt x="33229" y="53946"/>
                </a:lnTo>
                <a:lnTo>
                  <a:pt x="27964" y="59776"/>
                </a:lnTo>
                <a:lnTo>
                  <a:pt x="23463" y="65648"/>
                </a:lnTo>
                <a:lnTo>
                  <a:pt x="19469" y="71546"/>
                </a:lnTo>
                <a:lnTo>
                  <a:pt x="15815" y="77463"/>
                </a:lnTo>
                <a:lnTo>
                  <a:pt x="13378" y="83392"/>
                </a:lnTo>
                <a:lnTo>
                  <a:pt x="11754" y="89329"/>
                </a:lnTo>
                <a:lnTo>
                  <a:pt x="10671" y="95272"/>
                </a:lnTo>
                <a:lnTo>
                  <a:pt x="8957" y="101218"/>
                </a:lnTo>
                <a:lnTo>
                  <a:pt x="6822" y="107166"/>
                </a:lnTo>
                <a:lnTo>
                  <a:pt x="4407" y="113116"/>
                </a:lnTo>
                <a:lnTo>
                  <a:pt x="2797" y="119067"/>
                </a:lnTo>
                <a:lnTo>
                  <a:pt x="1723" y="125019"/>
                </a:lnTo>
                <a:lnTo>
                  <a:pt x="1008" y="130971"/>
                </a:lnTo>
                <a:lnTo>
                  <a:pt x="530" y="135931"/>
                </a:lnTo>
                <a:lnTo>
                  <a:pt x="0" y="144088"/>
                </a:lnTo>
                <a:lnTo>
                  <a:pt x="851" y="148645"/>
                </a:lnTo>
                <a:lnTo>
                  <a:pt x="2410" y="153667"/>
                </a:lnTo>
                <a:lnTo>
                  <a:pt x="4442" y="158999"/>
                </a:lnTo>
                <a:lnTo>
                  <a:pt x="6789" y="164539"/>
                </a:lnTo>
                <a:lnTo>
                  <a:pt x="12042" y="175985"/>
                </a:lnTo>
                <a:lnTo>
                  <a:pt x="14832" y="180824"/>
                </a:lnTo>
                <a:lnTo>
                  <a:pt x="20578" y="188845"/>
                </a:lnTo>
                <a:lnTo>
                  <a:pt x="23499" y="193366"/>
                </a:lnTo>
                <a:lnTo>
                  <a:pt x="26439" y="198364"/>
                </a:lnTo>
                <a:lnTo>
                  <a:pt x="29391" y="203680"/>
                </a:lnTo>
                <a:lnTo>
                  <a:pt x="33343" y="208216"/>
                </a:lnTo>
                <a:lnTo>
                  <a:pt x="43026" y="215903"/>
                </a:lnTo>
                <a:lnTo>
                  <a:pt x="53945" y="222626"/>
                </a:lnTo>
                <a:lnTo>
                  <a:pt x="65412" y="229914"/>
                </a:lnTo>
                <a:lnTo>
                  <a:pt x="71248" y="234635"/>
                </a:lnTo>
                <a:lnTo>
                  <a:pt x="77123" y="239767"/>
                </a:lnTo>
                <a:lnTo>
                  <a:pt x="84016" y="244181"/>
                </a:lnTo>
                <a:lnTo>
                  <a:pt x="91588" y="248115"/>
                </a:lnTo>
                <a:lnTo>
                  <a:pt x="99613" y="251730"/>
                </a:lnTo>
                <a:lnTo>
                  <a:pt x="106947" y="254141"/>
                </a:lnTo>
                <a:lnTo>
                  <a:pt x="113821" y="255748"/>
                </a:lnTo>
                <a:lnTo>
                  <a:pt x="120388" y="256819"/>
                </a:lnTo>
                <a:lnTo>
                  <a:pt x="127742" y="258525"/>
                </a:lnTo>
                <a:lnTo>
                  <a:pt x="135622" y="260655"/>
                </a:lnTo>
                <a:lnTo>
                  <a:pt x="143851" y="263067"/>
                </a:lnTo>
                <a:lnTo>
                  <a:pt x="151322" y="264675"/>
                </a:lnTo>
                <a:lnTo>
                  <a:pt x="158287" y="265747"/>
                </a:lnTo>
                <a:lnTo>
                  <a:pt x="164915" y="266461"/>
                </a:lnTo>
                <a:lnTo>
                  <a:pt x="174294" y="266938"/>
                </a:lnTo>
                <a:lnTo>
                  <a:pt x="197945" y="267467"/>
                </a:lnTo>
                <a:lnTo>
                  <a:pt x="253181" y="267854"/>
                </a:lnTo>
                <a:lnTo>
                  <a:pt x="259927" y="266874"/>
                </a:lnTo>
                <a:lnTo>
                  <a:pt x="266409" y="265228"/>
                </a:lnTo>
                <a:lnTo>
                  <a:pt x="272715" y="263139"/>
                </a:lnTo>
                <a:lnTo>
                  <a:pt x="278903" y="260754"/>
                </a:lnTo>
                <a:lnTo>
                  <a:pt x="285012" y="258172"/>
                </a:lnTo>
                <a:lnTo>
                  <a:pt x="291070" y="255459"/>
                </a:lnTo>
                <a:lnTo>
                  <a:pt x="318558" y="242159"/>
                </a:lnTo>
                <a:lnTo>
                  <a:pt x="342357" y="230390"/>
                </a:lnTo>
                <a:lnTo>
                  <a:pt x="353006" y="223773"/>
                </a:lnTo>
                <a:lnTo>
                  <a:pt x="357235" y="220620"/>
                </a:lnTo>
                <a:lnTo>
                  <a:pt x="361047" y="216533"/>
                </a:lnTo>
                <a:lnTo>
                  <a:pt x="364580" y="211824"/>
                </a:lnTo>
                <a:lnTo>
                  <a:pt x="367928" y="206700"/>
                </a:lnTo>
                <a:lnTo>
                  <a:pt x="374293" y="198362"/>
                </a:lnTo>
                <a:lnTo>
                  <a:pt x="377380" y="194749"/>
                </a:lnTo>
                <a:lnTo>
                  <a:pt x="380809" y="188089"/>
                </a:lnTo>
                <a:lnTo>
                  <a:pt x="382333" y="180830"/>
                </a:lnTo>
                <a:lnTo>
                  <a:pt x="382740" y="176116"/>
                </a:lnTo>
                <a:lnTo>
                  <a:pt x="383191" y="166578"/>
                </a:lnTo>
                <a:lnTo>
                  <a:pt x="383392" y="159032"/>
                </a:lnTo>
                <a:lnTo>
                  <a:pt x="383553" y="12501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830"/>
          <p:cNvSpPr/>
          <p:nvPr/>
        </p:nvSpPr>
        <p:spPr>
          <a:xfrm>
            <a:off x="5402460" y="3125393"/>
            <a:ext cx="321470" cy="8928"/>
          </a:xfrm>
          <a:custGeom>
            <a:avLst/>
            <a:gdLst/>
            <a:ahLst/>
            <a:cxnLst/>
            <a:rect l="0" t="0" r="0" b="0"/>
            <a:pathLst>
              <a:path w="321470" h="8928">
                <a:moveTo>
                  <a:pt x="321469" y="8927"/>
                </a:moveTo>
                <a:lnTo>
                  <a:pt x="307248" y="8927"/>
                </a:lnTo>
                <a:lnTo>
                  <a:pt x="302066" y="7935"/>
                </a:lnTo>
                <a:lnTo>
                  <a:pt x="297620" y="6281"/>
                </a:lnTo>
                <a:lnTo>
                  <a:pt x="293664" y="4186"/>
                </a:lnTo>
                <a:lnTo>
                  <a:pt x="289041" y="2790"/>
                </a:lnTo>
                <a:lnTo>
                  <a:pt x="283976" y="1859"/>
                </a:lnTo>
                <a:lnTo>
                  <a:pt x="278614" y="1238"/>
                </a:lnTo>
                <a:lnTo>
                  <a:pt x="272063" y="825"/>
                </a:lnTo>
                <a:lnTo>
                  <a:pt x="264720" y="549"/>
                </a:lnTo>
                <a:lnTo>
                  <a:pt x="256847" y="365"/>
                </a:lnTo>
                <a:lnTo>
                  <a:pt x="38086" y="0"/>
                </a:lnTo>
                <a:lnTo>
                  <a:pt x="30352" y="991"/>
                </a:lnTo>
                <a:lnTo>
                  <a:pt x="24203" y="2644"/>
                </a:lnTo>
                <a:lnTo>
                  <a:pt x="19112" y="4739"/>
                </a:lnTo>
                <a:lnTo>
                  <a:pt x="14726" y="6135"/>
                </a:lnTo>
                <a:lnTo>
                  <a:pt x="10810" y="7065"/>
                </a:lnTo>
                <a:lnTo>
                  <a:pt x="0" y="892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831"/>
          <p:cNvSpPr/>
          <p:nvPr/>
        </p:nvSpPr>
        <p:spPr>
          <a:xfrm>
            <a:off x="5357976" y="3053953"/>
            <a:ext cx="160571" cy="169665"/>
          </a:xfrm>
          <a:custGeom>
            <a:avLst/>
            <a:gdLst/>
            <a:ahLst/>
            <a:cxnLst/>
            <a:rect l="0" t="0" r="0" b="0"/>
            <a:pathLst>
              <a:path w="160571" h="169665">
                <a:moveTo>
                  <a:pt x="53414" y="0"/>
                </a:moveTo>
                <a:lnTo>
                  <a:pt x="40985" y="12429"/>
                </a:lnTo>
                <a:lnTo>
                  <a:pt x="37191" y="17215"/>
                </a:lnTo>
                <a:lnTo>
                  <a:pt x="32677" y="23383"/>
                </a:lnTo>
                <a:lnTo>
                  <a:pt x="27683" y="30471"/>
                </a:lnTo>
                <a:lnTo>
                  <a:pt x="23361" y="36189"/>
                </a:lnTo>
                <a:lnTo>
                  <a:pt x="19489" y="40993"/>
                </a:lnTo>
                <a:lnTo>
                  <a:pt x="15914" y="45188"/>
                </a:lnTo>
                <a:lnTo>
                  <a:pt x="12539" y="49969"/>
                </a:lnTo>
                <a:lnTo>
                  <a:pt x="9297" y="55141"/>
                </a:lnTo>
                <a:lnTo>
                  <a:pt x="6144" y="60573"/>
                </a:lnTo>
                <a:lnTo>
                  <a:pt x="4041" y="66179"/>
                </a:lnTo>
                <a:lnTo>
                  <a:pt x="2640" y="71900"/>
                </a:lnTo>
                <a:lnTo>
                  <a:pt x="1705" y="77699"/>
                </a:lnTo>
                <a:lnTo>
                  <a:pt x="1082" y="83549"/>
                </a:lnTo>
                <a:lnTo>
                  <a:pt x="667" y="89434"/>
                </a:lnTo>
                <a:lnTo>
                  <a:pt x="205" y="100272"/>
                </a:lnTo>
                <a:lnTo>
                  <a:pt x="0" y="108396"/>
                </a:lnTo>
                <a:lnTo>
                  <a:pt x="937" y="111951"/>
                </a:lnTo>
                <a:lnTo>
                  <a:pt x="2554" y="115314"/>
                </a:lnTo>
                <a:lnTo>
                  <a:pt x="4625" y="118547"/>
                </a:lnTo>
                <a:lnTo>
                  <a:pt x="6998" y="121695"/>
                </a:lnTo>
                <a:lnTo>
                  <a:pt x="9571" y="124787"/>
                </a:lnTo>
                <a:lnTo>
                  <a:pt x="12279" y="127839"/>
                </a:lnTo>
                <a:lnTo>
                  <a:pt x="15077" y="129875"/>
                </a:lnTo>
                <a:lnTo>
                  <a:pt x="17934" y="131232"/>
                </a:lnTo>
                <a:lnTo>
                  <a:pt x="20832" y="132136"/>
                </a:lnTo>
                <a:lnTo>
                  <a:pt x="24747" y="133731"/>
                </a:lnTo>
                <a:lnTo>
                  <a:pt x="29342" y="135787"/>
                </a:lnTo>
                <a:lnTo>
                  <a:pt x="34389" y="138150"/>
                </a:lnTo>
                <a:lnTo>
                  <a:pt x="40731" y="140717"/>
                </a:lnTo>
                <a:lnTo>
                  <a:pt x="47935" y="143421"/>
                </a:lnTo>
                <a:lnTo>
                  <a:pt x="55715" y="146215"/>
                </a:lnTo>
                <a:lnTo>
                  <a:pt x="66854" y="149070"/>
                </a:lnTo>
                <a:lnTo>
                  <a:pt x="80234" y="151966"/>
                </a:lnTo>
                <a:lnTo>
                  <a:pt x="95106" y="154889"/>
                </a:lnTo>
                <a:lnTo>
                  <a:pt x="122215" y="160782"/>
                </a:lnTo>
                <a:lnTo>
                  <a:pt x="160570" y="16966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832"/>
          <p:cNvSpPr/>
          <p:nvPr/>
        </p:nvSpPr>
        <p:spPr>
          <a:xfrm>
            <a:off x="517921" y="4027361"/>
            <a:ext cx="2419947" cy="62436"/>
          </a:xfrm>
          <a:custGeom>
            <a:avLst/>
            <a:gdLst/>
            <a:ahLst/>
            <a:cxnLst/>
            <a:rect l="0" t="0" r="0" b="0"/>
            <a:pathLst>
              <a:path w="2419947" h="62436">
                <a:moveTo>
                  <a:pt x="0" y="35646"/>
                </a:moveTo>
                <a:lnTo>
                  <a:pt x="9481" y="30906"/>
                </a:lnTo>
                <a:lnTo>
                  <a:pt x="13266" y="29509"/>
                </a:lnTo>
                <a:lnTo>
                  <a:pt x="20118" y="27958"/>
                </a:lnTo>
                <a:lnTo>
                  <a:pt x="88825" y="26962"/>
                </a:lnTo>
                <a:lnTo>
                  <a:pt x="177044" y="26726"/>
                </a:lnTo>
                <a:lnTo>
                  <a:pt x="224869" y="24075"/>
                </a:lnTo>
                <a:lnTo>
                  <a:pt x="284489" y="20582"/>
                </a:lnTo>
                <a:lnTo>
                  <a:pt x="330830" y="19029"/>
                </a:lnTo>
                <a:lnTo>
                  <a:pt x="351522" y="17623"/>
                </a:lnTo>
                <a:lnTo>
                  <a:pt x="371270" y="15693"/>
                </a:lnTo>
                <a:lnTo>
                  <a:pt x="390389" y="13415"/>
                </a:lnTo>
                <a:lnTo>
                  <a:pt x="409087" y="11895"/>
                </a:lnTo>
                <a:lnTo>
                  <a:pt x="445739" y="10208"/>
                </a:lnTo>
                <a:lnTo>
                  <a:pt x="567507" y="9035"/>
                </a:lnTo>
                <a:lnTo>
                  <a:pt x="642182" y="8868"/>
                </a:lnTo>
                <a:lnTo>
                  <a:pt x="651363" y="7872"/>
                </a:lnTo>
                <a:lnTo>
                  <a:pt x="660461" y="6216"/>
                </a:lnTo>
                <a:lnTo>
                  <a:pt x="669503" y="4120"/>
                </a:lnTo>
                <a:lnTo>
                  <a:pt x="681484" y="2722"/>
                </a:lnTo>
                <a:lnTo>
                  <a:pt x="710671" y="1170"/>
                </a:lnTo>
                <a:lnTo>
                  <a:pt x="784081" y="0"/>
                </a:lnTo>
                <a:lnTo>
                  <a:pt x="831224" y="926"/>
                </a:lnTo>
                <a:lnTo>
                  <a:pt x="839899" y="2578"/>
                </a:lnTo>
                <a:lnTo>
                  <a:pt x="848660" y="4671"/>
                </a:lnTo>
                <a:lnTo>
                  <a:pt x="856484" y="6066"/>
                </a:lnTo>
                <a:lnTo>
                  <a:pt x="870470" y="7617"/>
                </a:lnTo>
                <a:lnTo>
                  <a:pt x="956379" y="9828"/>
                </a:lnTo>
                <a:lnTo>
                  <a:pt x="1007472" y="13588"/>
                </a:lnTo>
                <a:lnTo>
                  <a:pt x="1033796" y="14988"/>
                </a:lnTo>
                <a:lnTo>
                  <a:pt x="1084213" y="16543"/>
                </a:lnTo>
                <a:lnTo>
                  <a:pt x="1103809" y="17950"/>
                </a:lnTo>
                <a:lnTo>
                  <a:pt x="1119849" y="19880"/>
                </a:lnTo>
                <a:lnTo>
                  <a:pt x="1133519" y="22159"/>
                </a:lnTo>
                <a:lnTo>
                  <a:pt x="1144617" y="23678"/>
                </a:lnTo>
                <a:lnTo>
                  <a:pt x="1162240" y="25366"/>
                </a:lnTo>
                <a:lnTo>
                  <a:pt x="1244943" y="31057"/>
                </a:lnTo>
                <a:lnTo>
                  <a:pt x="1295795" y="33607"/>
                </a:lnTo>
                <a:lnTo>
                  <a:pt x="1316301" y="34286"/>
                </a:lnTo>
                <a:lnTo>
                  <a:pt x="1331956" y="35732"/>
                </a:lnTo>
                <a:lnTo>
                  <a:pt x="1344377" y="37688"/>
                </a:lnTo>
                <a:lnTo>
                  <a:pt x="1354642" y="39984"/>
                </a:lnTo>
                <a:lnTo>
                  <a:pt x="1366447" y="41515"/>
                </a:lnTo>
                <a:lnTo>
                  <a:pt x="1392792" y="43215"/>
                </a:lnTo>
                <a:lnTo>
                  <a:pt x="1426033" y="44173"/>
                </a:lnTo>
                <a:lnTo>
                  <a:pt x="1469215" y="47043"/>
                </a:lnTo>
                <a:lnTo>
                  <a:pt x="1519164" y="50633"/>
                </a:lnTo>
                <a:lnTo>
                  <a:pt x="1551286" y="52229"/>
                </a:lnTo>
                <a:lnTo>
                  <a:pt x="1581364" y="53127"/>
                </a:lnTo>
                <a:lnTo>
                  <a:pt x="1589031" y="54246"/>
                </a:lnTo>
                <a:lnTo>
                  <a:pt x="1596128" y="55983"/>
                </a:lnTo>
                <a:lnTo>
                  <a:pt x="1602843" y="58134"/>
                </a:lnTo>
                <a:lnTo>
                  <a:pt x="1610297" y="59568"/>
                </a:lnTo>
                <a:lnTo>
                  <a:pt x="1626516" y="61161"/>
                </a:lnTo>
                <a:lnTo>
                  <a:pt x="1684614" y="62402"/>
                </a:lnTo>
                <a:lnTo>
                  <a:pt x="1841053" y="62435"/>
                </a:lnTo>
                <a:lnTo>
                  <a:pt x="1855423" y="61443"/>
                </a:lnTo>
                <a:lnTo>
                  <a:pt x="1895203" y="57695"/>
                </a:lnTo>
                <a:lnTo>
                  <a:pt x="1922281" y="56299"/>
                </a:lnTo>
                <a:lnTo>
                  <a:pt x="1986764" y="54747"/>
                </a:lnTo>
                <a:lnTo>
                  <a:pt x="2019041" y="55325"/>
                </a:lnTo>
                <a:lnTo>
                  <a:pt x="2050480" y="56703"/>
                </a:lnTo>
                <a:lnTo>
                  <a:pt x="2120967" y="60737"/>
                </a:lnTo>
                <a:lnTo>
                  <a:pt x="2188815" y="59286"/>
                </a:lnTo>
                <a:lnTo>
                  <a:pt x="2268780" y="55218"/>
                </a:lnTo>
                <a:lnTo>
                  <a:pt x="2335071" y="53606"/>
                </a:lnTo>
                <a:lnTo>
                  <a:pt x="2344511" y="54565"/>
                </a:lnTo>
                <a:lnTo>
                  <a:pt x="2355765" y="56196"/>
                </a:lnTo>
                <a:lnTo>
                  <a:pt x="2368229" y="58276"/>
                </a:lnTo>
                <a:lnTo>
                  <a:pt x="2378523" y="59662"/>
                </a:lnTo>
                <a:lnTo>
                  <a:pt x="2401499" y="61614"/>
                </a:lnTo>
                <a:lnTo>
                  <a:pt x="2419946" y="6243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833"/>
          <p:cNvSpPr/>
          <p:nvPr/>
        </p:nvSpPr>
        <p:spPr>
          <a:xfrm>
            <a:off x="3009709" y="4135809"/>
            <a:ext cx="481799" cy="623668"/>
          </a:xfrm>
          <a:custGeom>
            <a:avLst/>
            <a:gdLst/>
            <a:ahLst/>
            <a:cxnLst/>
            <a:rect l="0" t="0" r="0" b="0"/>
            <a:pathLst>
              <a:path w="481799" h="623668">
                <a:moveTo>
                  <a:pt x="455009" y="105792"/>
                </a:moveTo>
                <a:lnTo>
                  <a:pt x="450269" y="101052"/>
                </a:lnTo>
                <a:lnTo>
                  <a:pt x="442650" y="88141"/>
                </a:lnTo>
                <a:lnTo>
                  <a:pt x="433641" y="72150"/>
                </a:lnTo>
                <a:lnTo>
                  <a:pt x="419773" y="53800"/>
                </a:lnTo>
                <a:lnTo>
                  <a:pt x="407480" y="40621"/>
                </a:lnTo>
                <a:lnTo>
                  <a:pt x="393742" y="31471"/>
                </a:lnTo>
                <a:lnTo>
                  <a:pt x="382800" y="25466"/>
                </a:lnTo>
                <a:lnTo>
                  <a:pt x="377104" y="22476"/>
                </a:lnTo>
                <a:lnTo>
                  <a:pt x="365484" y="19153"/>
                </a:lnTo>
                <a:lnTo>
                  <a:pt x="352712" y="16685"/>
                </a:lnTo>
                <a:lnTo>
                  <a:pt x="345140" y="14637"/>
                </a:lnTo>
                <a:lnTo>
                  <a:pt x="337115" y="12280"/>
                </a:lnTo>
                <a:lnTo>
                  <a:pt x="328788" y="10709"/>
                </a:lnTo>
                <a:lnTo>
                  <a:pt x="320260" y="9661"/>
                </a:lnTo>
                <a:lnTo>
                  <a:pt x="311598" y="8962"/>
                </a:lnTo>
                <a:lnTo>
                  <a:pt x="296682" y="5540"/>
                </a:lnTo>
                <a:lnTo>
                  <a:pt x="283439" y="1705"/>
                </a:lnTo>
                <a:lnTo>
                  <a:pt x="270938" y="0"/>
                </a:lnTo>
                <a:lnTo>
                  <a:pt x="258768" y="1888"/>
                </a:lnTo>
                <a:lnTo>
                  <a:pt x="252744" y="3780"/>
                </a:lnTo>
                <a:lnTo>
                  <a:pt x="243767" y="5042"/>
                </a:lnTo>
                <a:lnTo>
                  <a:pt x="232822" y="5883"/>
                </a:lnTo>
                <a:lnTo>
                  <a:pt x="220564" y="6444"/>
                </a:lnTo>
                <a:lnTo>
                  <a:pt x="210408" y="7810"/>
                </a:lnTo>
                <a:lnTo>
                  <a:pt x="201653" y="9713"/>
                </a:lnTo>
                <a:lnTo>
                  <a:pt x="186633" y="14473"/>
                </a:lnTo>
                <a:lnTo>
                  <a:pt x="173343" y="19896"/>
                </a:lnTo>
                <a:lnTo>
                  <a:pt x="160822" y="25614"/>
                </a:lnTo>
                <a:lnTo>
                  <a:pt x="136614" y="37368"/>
                </a:lnTo>
                <a:lnTo>
                  <a:pt x="124654" y="45947"/>
                </a:lnTo>
                <a:lnTo>
                  <a:pt x="112724" y="55382"/>
                </a:lnTo>
                <a:lnTo>
                  <a:pt x="100807" y="62882"/>
                </a:lnTo>
                <a:lnTo>
                  <a:pt x="91542" y="72169"/>
                </a:lnTo>
                <a:lnTo>
                  <a:pt x="78102" y="88554"/>
                </a:lnTo>
                <a:lnTo>
                  <a:pt x="64197" y="105976"/>
                </a:lnTo>
                <a:lnTo>
                  <a:pt x="53794" y="123706"/>
                </a:lnTo>
                <a:lnTo>
                  <a:pt x="46504" y="136574"/>
                </a:lnTo>
                <a:lnTo>
                  <a:pt x="36649" y="152215"/>
                </a:lnTo>
                <a:lnTo>
                  <a:pt x="28301" y="169089"/>
                </a:lnTo>
                <a:lnTo>
                  <a:pt x="22275" y="185518"/>
                </a:lnTo>
                <a:lnTo>
                  <a:pt x="17891" y="206915"/>
                </a:lnTo>
                <a:lnTo>
                  <a:pt x="13349" y="223166"/>
                </a:lnTo>
                <a:lnTo>
                  <a:pt x="10669" y="237664"/>
                </a:lnTo>
                <a:lnTo>
                  <a:pt x="8486" y="251714"/>
                </a:lnTo>
                <a:lnTo>
                  <a:pt x="4208" y="267881"/>
                </a:lnTo>
                <a:lnTo>
                  <a:pt x="2671" y="278344"/>
                </a:lnTo>
                <a:lnTo>
                  <a:pt x="1645" y="290279"/>
                </a:lnTo>
                <a:lnTo>
                  <a:pt x="962" y="303197"/>
                </a:lnTo>
                <a:lnTo>
                  <a:pt x="203" y="330781"/>
                </a:lnTo>
                <a:lnTo>
                  <a:pt x="0" y="345081"/>
                </a:lnTo>
                <a:lnTo>
                  <a:pt x="858" y="357592"/>
                </a:lnTo>
                <a:lnTo>
                  <a:pt x="2421" y="368909"/>
                </a:lnTo>
                <a:lnTo>
                  <a:pt x="4456" y="379430"/>
                </a:lnTo>
                <a:lnTo>
                  <a:pt x="9362" y="396412"/>
                </a:lnTo>
                <a:lnTo>
                  <a:pt x="14850" y="410573"/>
                </a:lnTo>
                <a:lnTo>
                  <a:pt x="20597" y="423482"/>
                </a:lnTo>
                <a:lnTo>
                  <a:pt x="26458" y="438480"/>
                </a:lnTo>
                <a:lnTo>
                  <a:pt x="32370" y="454075"/>
                </a:lnTo>
                <a:lnTo>
                  <a:pt x="38305" y="467621"/>
                </a:lnTo>
                <a:lnTo>
                  <a:pt x="51965" y="486404"/>
                </a:lnTo>
                <a:lnTo>
                  <a:pt x="65535" y="503817"/>
                </a:lnTo>
                <a:lnTo>
                  <a:pt x="73320" y="514017"/>
                </a:lnTo>
                <a:lnTo>
                  <a:pt x="82480" y="523794"/>
                </a:lnTo>
                <a:lnTo>
                  <a:pt x="92555" y="533288"/>
                </a:lnTo>
                <a:lnTo>
                  <a:pt x="103240" y="542594"/>
                </a:lnTo>
                <a:lnTo>
                  <a:pt x="114332" y="551775"/>
                </a:lnTo>
                <a:lnTo>
                  <a:pt x="137241" y="569913"/>
                </a:lnTo>
                <a:lnTo>
                  <a:pt x="146921" y="576932"/>
                </a:lnTo>
                <a:lnTo>
                  <a:pt x="155360" y="582604"/>
                </a:lnTo>
                <a:lnTo>
                  <a:pt x="170027" y="591553"/>
                </a:lnTo>
                <a:lnTo>
                  <a:pt x="183160" y="598837"/>
                </a:lnTo>
                <a:lnTo>
                  <a:pt x="190433" y="602168"/>
                </a:lnTo>
                <a:lnTo>
                  <a:pt x="198258" y="605381"/>
                </a:lnTo>
                <a:lnTo>
                  <a:pt x="206451" y="608515"/>
                </a:lnTo>
                <a:lnTo>
                  <a:pt x="215882" y="611598"/>
                </a:lnTo>
                <a:lnTo>
                  <a:pt x="226138" y="614644"/>
                </a:lnTo>
                <a:lnTo>
                  <a:pt x="236944" y="617667"/>
                </a:lnTo>
                <a:lnTo>
                  <a:pt x="246132" y="619683"/>
                </a:lnTo>
                <a:lnTo>
                  <a:pt x="254242" y="621027"/>
                </a:lnTo>
                <a:lnTo>
                  <a:pt x="261633" y="621923"/>
                </a:lnTo>
                <a:lnTo>
                  <a:pt x="269537" y="622520"/>
                </a:lnTo>
                <a:lnTo>
                  <a:pt x="277783" y="622917"/>
                </a:lnTo>
                <a:lnTo>
                  <a:pt x="293891" y="623360"/>
                </a:lnTo>
                <a:lnTo>
                  <a:pt x="326574" y="623667"/>
                </a:lnTo>
                <a:lnTo>
                  <a:pt x="338726" y="621048"/>
                </a:lnTo>
                <a:lnTo>
                  <a:pt x="350742" y="617568"/>
                </a:lnTo>
                <a:lnTo>
                  <a:pt x="362697" y="616021"/>
                </a:lnTo>
                <a:lnTo>
                  <a:pt x="374625" y="612689"/>
                </a:lnTo>
                <a:lnTo>
                  <a:pt x="385548" y="607899"/>
                </a:lnTo>
                <a:lnTo>
                  <a:pt x="393711" y="602464"/>
                </a:lnTo>
                <a:lnTo>
                  <a:pt x="405937" y="591449"/>
                </a:lnTo>
                <a:lnTo>
                  <a:pt x="428559" y="569606"/>
                </a:lnTo>
                <a:lnTo>
                  <a:pt x="439345" y="554214"/>
                </a:lnTo>
                <a:lnTo>
                  <a:pt x="448825" y="537086"/>
                </a:lnTo>
                <a:lnTo>
                  <a:pt x="460917" y="519657"/>
                </a:lnTo>
                <a:lnTo>
                  <a:pt x="469878" y="502814"/>
                </a:lnTo>
                <a:lnTo>
                  <a:pt x="475839" y="487629"/>
                </a:lnTo>
                <a:lnTo>
                  <a:pt x="479150" y="473604"/>
                </a:lnTo>
                <a:lnTo>
                  <a:pt x="481013" y="457198"/>
                </a:lnTo>
                <a:lnTo>
                  <a:pt x="481566" y="446053"/>
                </a:lnTo>
                <a:lnTo>
                  <a:pt x="481798" y="43619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834"/>
          <p:cNvSpPr/>
          <p:nvPr/>
        </p:nvSpPr>
        <p:spPr>
          <a:xfrm>
            <a:off x="4080867" y="4589869"/>
            <a:ext cx="241102" cy="17850"/>
          </a:xfrm>
          <a:custGeom>
            <a:avLst/>
            <a:gdLst/>
            <a:ahLst/>
            <a:cxnLst/>
            <a:rect l="0" t="0" r="0" b="0"/>
            <a:pathLst>
              <a:path w="241102" h="17850">
                <a:moveTo>
                  <a:pt x="0" y="8920"/>
                </a:moveTo>
                <a:lnTo>
                  <a:pt x="9481" y="8920"/>
                </a:lnTo>
                <a:lnTo>
                  <a:pt x="13266" y="7928"/>
                </a:lnTo>
                <a:lnTo>
                  <a:pt x="16781" y="6274"/>
                </a:lnTo>
                <a:lnTo>
                  <a:pt x="20117" y="4180"/>
                </a:lnTo>
                <a:lnTo>
                  <a:pt x="25318" y="2783"/>
                </a:lnTo>
                <a:lnTo>
                  <a:pt x="31761" y="1852"/>
                </a:lnTo>
                <a:lnTo>
                  <a:pt x="39033" y="1231"/>
                </a:lnTo>
                <a:lnTo>
                  <a:pt x="45866" y="817"/>
                </a:lnTo>
                <a:lnTo>
                  <a:pt x="58749" y="358"/>
                </a:lnTo>
                <a:lnTo>
                  <a:pt x="122105" y="4"/>
                </a:lnTo>
                <a:lnTo>
                  <a:pt x="132005" y="0"/>
                </a:lnTo>
                <a:lnTo>
                  <a:pt x="144558" y="988"/>
                </a:lnTo>
                <a:lnTo>
                  <a:pt x="158880" y="2640"/>
                </a:lnTo>
                <a:lnTo>
                  <a:pt x="185707" y="6129"/>
                </a:lnTo>
                <a:lnTo>
                  <a:pt x="194250" y="7059"/>
                </a:lnTo>
                <a:lnTo>
                  <a:pt x="200937" y="7679"/>
                </a:lnTo>
                <a:lnTo>
                  <a:pt x="206388" y="8093"/>
                </a:lnTo>
                <a:lnTo>
                  <a:pt x="211014" y="8368"/>
                </a:lnTo>
                <a:lnTo>
                  <a:pt x="215090" y="8552"/>
                </a:lnTo>
                <a:lnTo>
                  <a:pt x="218800" y="9667"/>
                </a:lnTo>
                <a:lnTo>
                  <a:pt x="222265" y="11402"/>
                </a:lnTo>
                <a:lnTo>
                  <a:pt x="225567" y="13551"/>
                </a:lnTo>
                <a:lnTo>
                  <a:pt x="228761" y="14984"/>
                </a:lnTo>
                <a:lnTo>
                  <a:pt x="231882" y="15939"/>
                </a:lnTo>
                <a:lnTo>
                  <a:pt x="241101" y="1784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835"/>
          <p:cNvSpPr/>
          <p:nvPr/>
        </p:nvSpPr>
        <p:spPr>
          <a:xfrm>
            <a:off x="4098726" y="4674011"/>
            <a:ext cx="250032" cy="23005"/>
          </a:xfrm>
          <a:custGeom>
            <a:avLst/>
            <a:gdLst/>
            <a:ahLst/>
            <a:cxnLst/>
            <a:rect l="0" t="0" r="0" b="0"/>
            <a:pathLst>
              <a:path w="250032" h="23005">
                <a:moveTo>
                  <a:pt x="0" y="5145"/>
                </a:moveTo>
                <a:lnTo>
                  <a:pt x="14221" y="5145"/>
                </a:lnTo>
                <a:lnTo>
                  <a:pt x="19403" y="4153"/>
                </a:lnTo>
                <a:lnTo>
                  <a:pt x="23849" y="2499"/>
                </a:lnTo>
                <a:lnTo>
                  <a:pt x="27806" y="405"/>
                </a:lnTo>
                <a:lnTo>
                  <a:pt x="32428" y="0"/>
                </a:lnTo>
                <a:lnTo>
                  <a:pt x="37494" y="723"/>
                </a:lnTo>
                <a:lnTo>
                  <a:pt x="42855" y="2197"/>
                </a:lnTo>
                <a:lnTo>
                  <a:pt x="52383" y="3179"/>
                </a:lnTo>
                <a:lnTo>
                  <a:pt x="64688" y="3834"/>
                </a:lnTo>
                <a:lnTo>
                  <a:pt x="99865" y="4757"/>
                </a:lnTo>
                <a:lnTo>
                  <a:pt x="108248" y="4886"/>
                </a:lnTo>
                <a:lnTo>
                  <a:pt x="121775" y="5964"/>
                </a:lnTo>
                <a:lnTo>
                  <a:pt x="157971" y="9808"/>
                </a:lnTo>
                <a:lnTo>
                  <a:pt x="174767" y="12223"/>
                </a:lnTo>
                <a:lnTo>
                  <a:pt x="189933" y="14824"/>
                </a:lnTo>
                <a:lnTo>
                  <a:pt x="204013" y="17551"/>
                </a:lnTo>
                <a:lnTo>
                  <a:pt x="214392" y="19369"/>
                </a:lnTo>
                <a:lnTo>
                  <a:pt x="222303" y="20580"/>
                </a:lnTo>
                <a:lnTo>
                  <a:pt x="250031" y="2300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836"/>
          <p:cNvSpPr/>
          <p:nvPr/>
        </p:nvSpPr>
        <p:spPr>
          <a:xfrm>
            <a:off x="4598789" y="4634517"/>
            <a:ext cx="214313" cy="17851"/>
          </a:xfrm>
          <a:custGeom>
            <a:avLst/>
            <a:gdLst/>
            <a:ahLst/>
            <a:cxnLst/>
            <a:rect l="0" t="0" r="0" b="0"/>
            <a:pathLst>
              <a:path w="214313" h="17851">
                <a:moveTo>
                  <a:pt x="0" y="8920"/>
                </a:moveTo>
                <a:lnTo>
                  <a:pt x="9481" y="4180"/>
                </a:lnTo>
                <a:lnTo>
                  <a:pt x="15250" y="2783"/>
                </a:lnTo>
                <a:lnTo>
                  <a:pt x="22073" y="1852"/>
                </a:lnTo>
                <a:lnTo>
                  <a:pt x="29598" y="1231"/>
                </a:lnTo>
                <a:lnTo>
                  <a:pt x="38584" y="818"/>
                </a:lnTo>
                <a:lnTo>
                  <a:pt x="59151" y="358"/>
                </a:lnTo>
                <a:lnTo>
                  <a:pt x="164606" y="0"/>
                </a:lnTo>
                <a:lnTo>
                  <a:pt x="170261" y="989"/>
                </a:lnTo>
                <a:lnTo>
                  <a:pt x="175023" y="2641"/>
                </a:lnTo>
                <a:lnTo>
                  <a:pt x="179189" y="4734"/>
                </a:lnTo>
                <a:lnTo>
                  <a:pt x="182959" y="6129"/>
                </a:lnTo>
                <a:lnTo>
                  <a:pt x="186465" y="7059"/>
                </a:lnTo>
                <a:lnTo>
                  <a:pt x="189794" y="7679"/>
                </a:lnTo>
                <a:lnTo>
                  <a:pt x="193998" y="9085"/>
                </a:lnTo>
                <a:lnTo>
                  <a:pt x="198785" y="11014"/>
                </a:lnTo>
                <a:lnTo>
                  <a:pt x="214312" y="1785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837"/>
          <p:cNvSpPr/>
          <p:nvPr/>
        </p:nvSpPr>
        <p:spPr>
          <a:xfrm>
            <a:off x="4554140" y="4709736"/>
            <a:ext cx="142876" cy="14069"/>
          </a:xfrm>
          <a:custGeom>
            <a:avLst/>
            <a:gdLst/>
            <a:ahLst/>
            <a:cxnLst/>
            <a:rect l="0" t="0" r="0" b="0"/>
            <a:pathLst>
              <a:path w="142876" h="14069">
                <a:moveTo>
                  <a:pt x="0" y="14068"/>
                </a:moveTo>
                <a:lnTo>
                  <a:pt x="0" y="9328"/>
                </a:lnTo>
                <a:lnTo>
                  <a:pt x="992" y="7931"/>
                </a:lnTo>
                <a:lnTo>
                  <a:pt x="2646" y="7000"/>
                </a:lnTo>
                <a:lnTo>
                  <a:pt x="7688" y="5506"/>
                </a:lnTo>
                <a:lnTo>
                  <a:pt x="11024" y="5302"/>
                </a:lnTo>
                <a:lnTo>
                  <a:pt x="16806" y="5211"/>
                </a:lnTo>
                <a:lnTo>
                  <a:pt x="25990" y="5171"/>
                </a:lnTo>
                <a:lnTo>
                  <a:pt x="33202" y="4168"/>
                </a:lnTo>
                <a:lnTo>
                  <a:pt x="41979" y="2507"/>
                </a:lnTo>
                <a:lnTo>
                  <a:pt x="51798" y="408"/>
                </a:lnTo>
                <a:lnTo>
                  <a:pt x="62313" y="0"/>
                </a:lnTo>
                <a:lnTo>
                  <a:pt x="142875" y="513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838"/>
          <p:cNvSpPr/>
          <p:nvPr/>
        </p:nvSpPr>
        <p:spPr>
          <a:xfrm>
            <a:off x="5009554" y="4607718"/>
            <a:ext cx="250032" cy="26790"/>
          </a:xfrm>
          <a:custGeom>
            <a:avLst/>
            <a:gdLst/>
            <a:ahLst/>
            <a:cxnLst/>
            <a:rect l="0" t="0" r="0" b="0"/>
            <a:pathLst>
              <a:path w="250032" h="26790">
                <a:moveTo>
                  <a:pt x="0" y="0"/>
                </a:moveTo>
                <a:lnTo>
                  <a:pt x="120615" y="0"/>
                </a:lnTo>
                <a:lnTo>
                  <a:pt x="127043" y="993"/>
                </a:lnTo>
                <a:lnTo>
                  <a:pt x="133313" y="2646"/>
                </a:lnTo>
                <a:lnTo>
                  <a:pt x="139477" y="4741"/>
                </a:lnTo>
                <a:lnTo>
                  <a:pt x="145570" y="6137"/>
                </a:lnTo>
                <a:lnTo>
                  <a:pt x="151617" y="7068"/>
                </a:lnTo>
                <a:lnTo>
                  <a:pt x="157633" y="7689"/>
                </a:lnTo>
                <a:lnTo>
                  <a:pt x="163628" y="9095"/>
                </a:lnTo>
                <a:lnTo>
                  <a:pt x="169609" y="11024"/>
                </a:lnTo>
                <a:lnTo>
                  <a:pt x="175581" y="13303"/>
                </a:lnTo>
                <a:lnTo>
                  <a:pt x="181546" y="14822"/>
                </a:lnTo>
                <a:lnTo>
                  <a:pt x="187507" y="15834"/>
                </a:lnTo>
                <a:lnTo>
                  <a:pt x="193466" y="16510"/>
                </a:lnTo>
                <a:lnTo>
                  <a:pt x="199423" y="17952"/>
                </a:lnTo>
                <a:lnTo>
                  <a:pt x="205378" y="19906"/>
                </a:lnTo>
                <a:lnTo>
                  <a:pt x="211333" y="22200"/>
                </a:lnTo>
                <a:lnTo>
                  <a:pt x="216295" y="23730"/>
                </a:lnTo>
                <a:lnTo>
                  <a:pt x="220595" y="24750"/>
                </a:lnTo>
                <a:lnTo>
                  <a:pt x="250031" y="2678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839"/>
          <p:cNvSpPr/>
          <p:nvPr/>
        </p:nvSpPr>
        <p:spPr>
          <a:xfrm>
            <a:off x="5027414" y="4697047"/>
            <a:ext cx="133946" cy="26758"/>
          </a:xfrm>
          <a:custGeom>
            <a:avLst/>
            <a:gdLst/>
            <a:ahLst/>
            <a:cxnLst/>
            <a:rect l="0" t="0" r="0" b="0"/>
            <a:pathLst>
              <a:path w="133946" h="26758">
                <a:moveTo>
                  <a:pt x="0" y="8898"/>
                </a:moveTo>
                <a:lnTo>
                  <a:pt x="0" y="1209"/>
                </a:lnTo>
                <a:lnTo>
                  <a:pt x="992" y="796"/>
                </a:lnTo>
                <a:lnTo>
                  <a:pt x="4740" y="336"/>
                </a:lnTo>
                <a:lnTo>
                  <a:pt x="7129" y="213"/>
                </a:lnTo>
                <a:lnTo>
                  <a:pt x="12428" y="77"/>
                </a:lnTo>
                <a:lnTo>
                  <a:pt x="25731" y="0"/>
                </a:lnTo>
                <a:lnTo>
                  <a:pt x="35013" y="982"/>
                </a:lnTo>
                <a:lnTo>
                  <a:pt x="61202" y="4718"/>
                </a:lnTo>
                <a:lnTo>
                  <a:pt x="72551" y="7104"/>
                </a:lnTo>
                <a:lnTo>
                  <a:pt x="82102" y="9686"/>
                </a:lnTo>
                <a:lnTo>
                  <a:pt x="133945" y="2675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Exercises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39703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1. Draw trees for the following sentences.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2060"/>
                </a:solidFill>
              </a:rPr>
              <a:t>The rain and the insects spoiled the party.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Tom did the work but failed the oral exam.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People from Austria and from Germany speak the same language. </a:t>
            </a:r>
            <a:endParaRPr lang="ar-SA" dirty="0" smtClean="0">
              <a:solidFill>
                <a:srgbClr val="002060"/>
              </a:solidFill>
            </a:endParaRPr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748"/>
          <p:cNvSpPr/>
          <p:nvPr/>
        </p:nvSpPr>
        <p:spPr>
          <a:xfrm>
            <a:off x="241134" y="4050163"/>
            <a:ext cx="169632" cy="354941"/>
          </a:xfrm>
          <a:custGeom>
            <a:avLst/>
            <a:gdLst/>
            <a:ahLst/>
            <a:cxnLst/>
            <a:rect l="0" t="0" r="0" b="0"/>
            <a:pathLst>
              <a:path w="169632" h="354941">
                <a:moveTo>
                  <a:pt x="44616" y="325383"/>
                </a:moveTo>
                <a:lnTo>
                  <a:pt x="44616" y="339605"/>
                </a:lnTo>
                <a:lnTo>
                  <a:pt x="43623" y="344786"/>
                </a:lnTo>
                <a:lnTo>
                  <a:pt x="39875" y="353189"/>
                </a:lnTo>
                <a:lnTo>
                  <a:pt x="38479" y="354835"/>
                </a:lnTo>
                <a:lnTo>
                  <a:pt x="37548" y="354940"/>
                </a:lnTo>
                <a:lnTo>
                  <a:pt x="36927" y="354017"/>
                </a:lnTo>
                <a:lnTo>
                  <a:pt x="36237" y="350346"/>
                </a:lnTo>
                <a:lnTo>
                  <a:pt x="35849" y="340056"/>
                </a:lnTo>
                <a:lnTo>
                  <a:pt x="35718" y="318801"/>
                </a:lnTo>
                <a:lnTo>
                  <a:pt x="34715" y="313058"/>
                </a:lnTo>
                <a:lnTo>
                  <a:pt x="33054" y="307245"/>
                </a:lnTo>
                <a:lnTo>
                  <a:pt x="30955" y="301384"/>
                </a:lnTo>
                <a:lnTo>
                  <a:pt x="29555" y="294502"/>
                </a:lnTo>
                <a:lnTo>
                  <a:pt x="28622" y="286936"/>
                </a:lnTo>
                <a:lnTo>
                  <a:pt x="28000" y="278916"/>
                </a:lnTo>
                <a:lnTo>
                  <a:pt x="26593" y="270593"/>
                </a:lnTo>
                <a:lnTo>
                  <a:pt x="24663" y="262067"/>
                </a:lnTo>
                <a:lnTo>
                  <a:pt x="22384" y="253407"/>
                </a:lnTo>
                <a:lnTo>
                  <a:pt x="20865" y="244657"/>
                </a:lnTo>
                <a:lnTo>
                  <a:pt x="19852" y="235847"/>
                </a:lnTo>
                <a:lnTo>
                  <a:pt x="19177" y="226998"/>
                </a:lnTo>
                <a:lnTo>
                  <a:pt x="18727" y="217129"/>
                </a:lnTo>
                <a:lnTo>
                  <a:pt x="18227" y="195580"/>
                </a:lnTo>
                <a:lnTo>
                  <a:pt x="17101" y="185270"/>
                </a:lnTo>
                <a:lnTo>
                  <a:pt x="15358" y="175420"/>
                </a:lnTo>
                <a:lnTo>
                  <a:pt x="13205" y="165876"/>
                </a:lnTo>
                <a:lnTo>
                  <a:pt x="11769" y="156537"/>
                </a:lnTo>
                <a:lnTo>
                  <a:pt x="10811" y="147335"/>
                </a:lnTo>
                <a:lnTo>
                  <a:pt x="10173" y="138224"/>
                </a:lnTo>
                <a:lnTo>
                  <a:pt x="9748" y="130165"/>
                </a:lnTo>
                <a:lnTo>
                  <a:pt x="9275" y="115919"/>
                </a:lnTo>
                <a:lnTo>
                  <a:pt x="9009" y="92002"/>
                </a:lnTo>
                <a:lnTo>
                  <a:pt x="7979" y="84468"/>
                </a:lnTo>
                <a:lnTo>
                  <a:pt x="6301" y="77461"/>
                </a:lnTo>
                <a:lnTo>
                  <a:pt x="4190" y="70805"/>
                </a:lnTo>
                <a:lnTo>
                  <a:pt x="2782" y="63391"/>
                </a:lnTo>
                <a:lnTo>
                  <a:pt x="1844" y="55472"/>
                </a:lnTo>
                <a:lnTo>
                  <a:pt x="801" y="40719"/>
                </a:lnTo>
                <a:lnTo>
                  <a:pt x="338" y="30856"/>
                </a:lnTo>
                <a:lnTo>
                  <a:pt x="132" y="23165"/>
                </a:lnTo>
                <a:lnTo>
                  <a:pt x="0" y="10143"/>
                </a:lnTo>
                <a:lnTo>
                  <a:pt x="981" y="7075"/>
                </a:lnTo>
                <a:lnTo>
                  <a:pt x="4717" y="1019"/>
                </a:lnTo>
                <a:lnTo>
                  <a:pt x="6110" y="0"/>
                </a:lnTo>
                <a:lnTo>
                  <a:pt x="7039" y="313"/>
                </a:lnTo>
                <a:lnTo>
                  <a:pt x="7658" y="1514"/>
                </a:lnTo>
                <a:lnTo>
                  <a:pt x="9063" y="2314"/>
                </a:lnTo>
                <a:lnTo>
                  <a:pt x="13270" y="3203"/>
                </a:lnTo>
                <a:lnTo>
                  <a:pt x="15781" y="6417"/>
                </a:lnTo>
                <a:lnTo>
                  <a:pt x="18447" y="11536"/>
                </a:lnTo>
                <a:lnTo>
                  <a:pt x="21217" y="17925"/>
                </a:lnTo>
                <a:lnTo>
                  <a:pt x="26940" y="30316"/>
                </a:lnTo>
                <a:lnTo>
                  <a:pt x="29855" y="36398"/>
                </a:lnTo>
                <a:lnTo>
                  <a:pt x="51615" y="74906"/>
                </a:lnTo>
                <a:lnTo>
                  <a:pt x="67141" y="101844"/>
                </a:lnTo>
                <a:lnTo>
                  <a:pt x="80469" y="123771"/>
                </a:lnTo>
                <a:lnTo>
                  <a:pt x="92330" y="142358"/>
                </a:lnTo>
                <a:lnTo>
                  <a:pt x="103214" y="158718"/>
                </a:lnTo>
                <a:lnTo>
                  <a:pt x="111463" y="171609"/>
                </a:lnTo>
                <a:lnTo>
                  <a:pt x="117954" y="182187"/>
                </a:lnTo>
                <a:lnTo>
                  <a:pt x="123273" y="191225"/>
                </a:lnTo>
                <a:lnTo>
                  <a:pt x="126820" y="198241"/>
                </a:lnTo>
                <a:lnTo>
                  <a:pt x="130760" y="208683"/>
                </a:lnTo>
                <a:lnTo>
                  <a:pt x="135157" y="216631"/>
                </a:lnTo>
                <a:lnTo>
                  <a:pt x="140419" y="223471"/>
                </a:lnTo>
                <a:lnTo>
                  <a:pt x="143211" y="226684"/>
                </a:lnTo>
                <a:lnTo>
                  <a:pt x="146065" y="229818"/>
                </a:lnTo>
                <a:lnTo>
                  <a:pt x="147967" y="232900"/>
                </a:lnTo>
                <a:lnTo>
                  <a:pt x="150081" y="238970"/>
                </a:lnTo>
                <a:lnTo>
                  <a:pt x="151637" y="240985"/>
                </a:lnTo>
                <a:lnTo>
                  <a:pt x="153666" y="242329"/>
                </a:lnTo>
                <a:lnTo>
                  <a:pt x="169631" y="25394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749"/>
          <p:cNvSpPr/>
          <p:nvPr/>
        </p:nvSpPr>
        <p:spPr>
          <a:xfrm>
            <a:off x="214312" y="4188023"/>
            <a:ext cx="178595" cy="71438"/>
          </a:xfrm>
          <a:custGeom>
            <a:avLst/>
            <a:gdLst/>
            <a:ahLst/>
            <a:cxnLst/>
            <a:rect l="0" t="0" r="0" b="0"/>
            <a:pathLst>
              <a:path w="178595" h="71438">
                <a:moveTo>
                  <a:pt x="178594" y="0"/>
                </a:moveTo>
                <a:lnTo>
                  <a:pt x="164372" y="4740"/>
                </a:lnTo>
                <a:lnTo>
                  <a:pt x="158199" y="7129"/>
                </a:lnTo>
                <a:lnTo>
                  <a:pt x="152099" y="9714"/>
                </a:lnTo>
                <a:lnTo>
                  <a:pt x="146048" y="12429"/>
                </a:lnTo>
                <a:lnTo>
                  <a:pt x="140029" y="14239"/>
                </a:lnTo>
                <a:lnTo>
                  <a:pt x="134032" y="15446"/>
                </a:lnTo>
                <a:lnTo>
                  <a:pt x="128050" y="16250"/>
                </a:lnTo>
                <a:lnTo>
                  <a:pt x="119101" y="18771"/>
                </a:lnTo>
                <a:lnTo>
                  <a:pt x="108174" y="22436"/>
                </a:lnTo>
                <a:lnTo>
                  <a:pt x="95929" y="26864"/>
                </a:lnTo>
                <a:lnTo>
                  <a:pt x="85781" y="30807"/>
                </a:lnTo>
                <a:lnTo>
                  <a:pt x="77031" y="34429"/>
                </a:lnTo>
                <a:lnTo>
                  <a:pt x="69213" y="37836"/>
                </a:lnTo>
                <a:lnTo>
                  <a:pt x="55235" y="44266"/>
                </a:lnTo>
                <a:lnTo>
                  <a:pt x="30093" y="56479"/>
                </a:lnTo>
                <a:lnTo>
                  <a:pt x="0" y="7143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750"/>
          <p:cNvSpPr/>
          <p:nvPr/>
        </p:nvSpPr>
        <p:spPr>
          <a:xfrm>
            <a:off x="396691" y="4098726"/>
            <a:ext cx="94442" cy="214314"/>
          </a:xfrm>
          <a:custGeom>
            <a:avLst/>
            <a:gdLst/>
            <a:ahLst/>
            <a:cxnLst/>
            <a:rect l="0" t="0" r="0" b="0"/>
            <a:pathLst>
              <a:path w="94442" h="214314">
                <a:moveTo>
                  <a:pt x="5144" y="0"/>
                </a:moveTo>
                <a:lnTo>
                  <a:pt x="404" y="0"/>
                </a:lnTo>
                <a:lnTo>
                  <a:pt x="0" y="1984"/>
                </a:lnTo>
                <a:lnTo>
                  <a:pt x="722" y="5292"/>
                </a:lnTo>
                <a:lnTo>
                  <a:pt x="2196" y="9481"/>
                </a:lnTo>
                <a:lnTo>
                  <a:pt x="3179" y="13266"/>
                </a:lnTo>
                <a:lnTo>
                  <a:pt x="3834" y="16782"/>
                </a:lnTo>
                <a:lnTo>
                  <a:pt x="4271" y="20117"/>
                </a:lnTo>
                <a:lnTo>
                  <a:pt x="5554" y="24326"/>
                </a:lnTo>
                <a:lnTo>
                  <a:pt x="7402" y="29116"/>
                </a:lnTo>
                <a:lnTo>
                  <a:pt x="9626" y="34293"/>
                </a:lnTo>
                <a:lnTo>
                  <a:pt x="17389" y="50630"/>
                </a:lnTo>
                <a:lnTo>
                  <a:pt x="51200" y="118861"/>
                </a:lnTo>
                <a:lnTo>
                  <a:pt x="56684" y="128850"/>
                </a:lnTo>
                <a:lnTo>
                  <a:pt x="70715" y="153178"/>
                </a:lnTo>
                <a:lnTo>
                  <a:pt x="75647" y="163635"/>
                </a:lnTo>
                <a:lnTo>
                  <a:pt x="78935" y="172590"/>
                </a:lnTo>
                <a:lnTo>
                  <a:pt x="81127" y="180544"/>
                </a:lnTo>
                <a:lnTo>
                  <a:pt x="83581" y="186839"/>
                </a:lnTo>
                <a:lnTo>
                  <a:pt x="86209" y="192028"/>
                </a:lnTo>
                <a:lnTo>
                  <a:pt x="94441" y="21431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751"/>
          <p:cNvSpPr/>
          <p:nvPr/>
        </p:nvSpPr>
        <p:spPr>
          <a:xfrm>
            <a:off x="526851" y="4089796"/>
            <a:ext cx="132151" cy="232173"/>
          </a:xfrm>
          <a:custGeom>
            <a:avLst/>
            <a:gdLst/>
            <a:ahLst/>
            <a:cxnLst/>
            <a:rect l="0" t="0" r="0" b="0"/>
            <a:pathLst>
              <a:path w="132151" h="232173">
                <a:moveTo>
                  <a:pt x="0" y="0"/>
                </a:moveTo>
                <a:lnTo>
                  <a:pt x="4741" y="9481"/>
                </a:lnTo>
                <a:lnTo>
                  <a:pt x="6137" y="13266"/>
                </a:lnTo>
                <a:lnTo>
                  <a:pt x="7689" y="20118"/>
                </a:lnTo>
                <a:lnTo>
                  <a:pt x="8102" y="24326"/>
                </a:lnTo>
                <a:lnTo>
                  <a:pt x="8378" y="29116"/>
                </a:lnTo>
                <a:lnTo>
                  <a:pt x="8562" y="34294"/>
                </a:lnTo>
                <a:lnTo>
                  <a:pt x="11661" y="45683"/>
                </a:lnTo>
                <a:lnTo>
                  <a:pt x="16704" y="61213"/>
                </a:lnTo>
                <a:lnTo>
                  <a:pt x="23042" y="79504"/>
                </a:lnTo>
                <a:lnTo>
                  <a:pt x="28260" y="95667"/>
                </a:lnTo>
                <a:lnTo>
                  <a:pt x="36703" y="124209"/>
                </a:lnTo>
                <a:lnTo>
                  <a:pt x="40344" y="134400"/>
                </a:lnTo>
                <a:lnTo>
                  <a:pt x="43763" y="142186"/>
                </a:lnTo>
                <a:lnTo>
                  <a:pt x="53316" y="160530"/>
                </a:lnTo>
                <a:lnTo>
                  <a:pt x="56380" y="166551"/>
                </a:lnTo>
                <a:lnTo>
                  <a:pt x="58423" y="171558"/>
                </a:lnTo>
                <a:lnTo>
                  <a:pt x="59784" y="175888"/>
                </a:lnTo>
                <a:lnTo>
                  <a:pt x="60692" y="179767"/>
                </a:lnTo>
                <a:lnTo>
                  <a:pt x="61701" y="186722"/>
                </a:lnTo>
                <a:lnTo>
                  <a:pt x="61970" y="189966"/>
                </a:lnTo>
                <a:lnTo>
                  <a:pt x="63141" y="192129"/>
                </a:lnTo>
                <a:lnTo>
                  <a:pt x="64915" y="193570"/>
                </a:lnTo>
                <a:lnTo>
                  <a:pt x="67089" y="194531"/>
                </a:lnTo>
                <a:lnTo>
                  <a:pt x="68538" y="196164"/>
                </a:lnTo>
                <a:lnTo>
                  <a:pt x="69505" y="198245"/>
                </a:lnTo>
                <a:lnTo>
                  <a:pt x="71056" y="203973"/>
                </a:lnTo>
                <a:lnTo>
                  <a:pt x="71183" y="203451"/>
                </a:lnTo>
                <a:lnTo>
                  <a:pt x="71362" y="197976"/>
                </a:lnTo>
                <a:lnTo>
                  <a:pt x="71404" y="192831"/>
                </a:lnTo>
                <a:lnTo>
                  <a:pt x="70423" y="186101"/>
                </a:lnTo>
                <a:lnTo>
                  <a:pt x="66687" y="165394"/>
                </a:lnTo>
                <a:lnTo>
                  <a:pt x="65294" y="155903"/>
                </a:lnTo>
                <a:lnTo>
                  <a:pt x="64365" y="147592"/>
                </a:lnTo>
                <a:lnTo>
                  <a:pt x="63746" y="140067"/>
                </a:lnTo>
                <a:lnTo>
                  <a:pt x="64326" y="134058"/>
                </a:lnTo>
                <a:lnTo>
                  <a:pt x="65704" y="129060"/>
                </a:lnTo>
                <a:lnTo>
                  <a:pt x="67615" y="124735"/>
                </a:lnTo>
                <a:lnTo>
                  <a:pt x="69882" y="121852"/>
                </a:lnTo>
                <a:lnTo>
                  <a:pt x="72385" y="119930"/>
                </a:lnTo>
                <a:lnTo>
                  <a:pt x="75045" y="118649"/>
                </a:lnTo>
                <a:lnTo>
                  <a:pt x="77812" y="118787"/>
                </a:lnTo>
                <a:lnTo>
                  <a:pt x="80648" y="119871"/>
                </a:lnTo>
                <a:lnTo>
                  <a:pt x="83531" y="121586"/>
                </a:lnTo>
                <a:lnTo>
                  <a:pt x="87437" y="123722"/>
                </a:lnTo>
                <a:lnTo>
                  <a:pt x="97069" y="128740"/>
                </a:lnTo>
                <a:lnTo>
                  <a:pt x="101424" y="131468"/>
                </a:lnTo>
                <a:lnTo>
                  <a:pt x="105319" y="134278"/>
                </a:lnTo>
                <a:lnTo>
                  <a:pt x="108908" y="137144"/>
                </a:lnTo>
                <a:lnTo>
                  <a:pt x="112293" y="142031"/>
                </a:lnTo>
                <a:lnTo>
                  <a:pt x="115542" y="148266"/>
                </a:lnTo>
                <a:lnTo>
                  <a:pt x="121797" y="162138"/>
                </a:lnTo>
                <a:lnTo>
                  <a:pt x="127885" y="174918"/>
                </a:lnTo>
                <a:lnTo>
                  <a:pt x="129905" y="180112"/>
                </a:lnTo>
                <a:lnTo>
                  <a:pt x="131252" y="184567"/>
                </a:lnTo>
                <a:lnTo>
                  <a:pt x="132150" y="188530"/>
                </a:lnTo>
                <a:lnTo>
                  <a:pt x="131756" y="192163"/>
                </a:lnTo>
                <a:lnTo>
                  <a:pt x="130501" y="195577"/>
                </a:lnTo>
                <a:lnTo>
                  <a:pt x="126462" y="202018"/>
                </a:lnTo>
                <a:lnTo>
                  <a:pt x="123995" y="205124"/>
                </a:lnTo>
                <a:lnTo>
                  <a:pt x="121359" y="208187"/>
                </a:lnTo>
                <a:lnTo>
                  <a:pt x="118609" y="211221"/>
                </a:lnTo>
                <a:lnTo>
                  <a:pt x="112908" y="217238"/>
                </a:lnTo>
                <a:lnTo>
                  <a:pt x="109998" y="219240"/>
                </a:lnTo>
                <a:lnTo>
                  <a:pt x="107067" y="220574"/>
                </a:lnTo>
                <a:lnTo>
                  <a:pt x="104120" y="221464"/>
                </a:lnTo>
                <a:lnTo>
                  <a:pt x="100171" y="223049"/>
                </a:lnTo>
                <a:lnTo>
                  <a:pt x="95554" y="225098"/>
                </a:lnTo>
                <a:lnTo>
                  <a:pt x="90492" y="227456"/>
                </a:lnTo>
                <a:lnTo>
                  <a:pt x="85133" y="229028"/>
                </a:lnTo>
                <a:lnTo>
                  <a:pt x="79575" y="230076"/>
                </a:lnTo>
                <a:lnTo>
                  <a:pt x="62508" y="23217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752"/>
          <p:cNvSpPr/>
          <p:nvPr/>
        </p:nvSpPr>
        <p:spPr>
          <a:xfrm>
            <a:off x="723791" y="4196953"/>
            <a:ext cx="187038" cy="158846"/>
          </a:xfrm>
          <a:custGeom>
            <a:avLst/>
            <a:gdLst/>
            <a:ahLst/>
            <a:cxnLst/>
            <a:rect l="0" t="0" r="0" b="0"/>
            <a:pathLst>
              <a:path w="187038" h="158846">
                <a:moveTo>
                  <a:pt x="26302" y="89297"/>
                </a:moveTo>
                <a:lnTo>
                  <a:pt x="26302" y="84556"/>
                </a:lnTo>
                <a:lnTo>
                  <a:pt x="27294" y="82167"/>
                </a:lnTo>
                <a:lnTo>
                  <a:pt x="28948" y="79583"/>
                </a:lnTo>
                <a:lnTo>
                  <a:pt x="31043" y="76868"/>
                </a:lnTo>
                <a:lnTo>
                  <a:pt x="32439" y="74065"/>
                </a:lnTo>
                <a:lnTo>
                  <a:pt x="33370" y="71205"/>
                </a:lnTo>
                <a:lnTo>
                  <a:pt x="33991" y="68306"/>
                </a:lnTo>
                <a:lnTo>
                  <a:pt x="34404" y="65381"/>
                </a:lnTo>
                <a:lnTo>
                  <a:pt x="34680" y="62439"/>
                </a:lnTo>
                <a:lnTo>
                  <a:pt x="34864" y="59485"/>
                </a:lnTo>
                <a:lnTo>
                  <a:pt x="35068" y="50912"/>
                </a:lnTo>
                <a:lnTo>
                  <a:pt x="35200" y="38720"/>
                </a:lnTo>
                <a:lnTo>
                  <a:pt x="34218" y="36727"/>
                </a:lnTo>
                <a:lnTo>
                  <a:pt x="30482" y="31867"/>
                </a:lnTo>
                <a:lnTo>
                  <a:pt x="27541" y="28294"/>
                </a:lnTo>
                <a:lnTo>
                  <a:pt x="26136" y="28784"/>
                </a:lnTo>
                <a:lnTo>
                  <a:pt x="20410" y="33223"/>
                </a:lnTo>
                <a:lnTo>
                  <a:pt x="15327" y="37871"/>
                </a:lnTo>
                <a:lnTo>
                  <a:pt x="5062" y="48050"/>
                </a:lnTo>
                <a:lnTo>
                  <a:pt x="3213" y="51877"/>
                </a:lnTo>
                <a:lnTo>
                  <a:pt x="1979" y="56413"/>
                </a:lnTo>
                <a:lnTo>
                  <a:pt x="1157" y="61421"/>
                </a:lnTo>
                <a:lnTo>
                  <a:pt x="609" y="67736"/>
                </a:lnTo>
                <a:lnTo>
                  <a:pt x="244" y="74923"/>
                </a:lnTo>
                <a:lnTo>
                  <a:pt x="0" y="82691"/>
                </a:lnTo>
                <a:lnTo>
                  <a:pt x="830" y="89853"/>
                </a:lnTo>
                <a:lnTo>
                  <a:pt x="2376" y="96613"/>
                </a:lnTo>
                <a:lnTo>
                  <a:pt x="4398" y="103104"/>
                </a:lnTo>
                <a:lnTo>
                  <a:pt x="6738" y="108424"/>
                </a:lnTo>
                <a:lnTo>
                  <a:pt x="9291" y="112962"/>
                </a:lnTo>
                <a:lnTo>
                  <a:pt x="11985" y="116980"/>
                </a:lnTo>
                <a:lnTo>
                  <a:pt x="14773" y="121643"/>
                </a:lnTo>
                <a:lnTo>
                  <a:pt x="17624" y="126736"/>
                </a:lnTo>
                <a:lnTo>
                  <a:pt x="20517" y="132115"/>
                </a:lnTo>
                <a:lnTo>
                  <a:pt x="23437" y="136694"/>
                </a:lnTo>
                <a:lnTo>
                  <a:pt x="26377" y="140739"/>
                </a:lnTo>
                <a:lnTo>
                  <a:pt x="29329" y="144427"/>
                </a:lnTo>
                <a:lnTo>
                  <a:pt x="33281" y="147879"/>
                </a:lnTo>
                <a:lnTo>
                  <a:pt x="37900" y="151171"/>
                </a:lnTo>
                <a:lnTo>
                  <a:pt x="50091" y="158845"/>
                </a:lnTo>
                <a:lnTo>
                  <a:pt x="52083" y="158483"/>
                </a:lnTo>
                <a:lnTo>
                  <a:pt x="56943" y="155434"/>
                </a:lnTo>
                <a:lnTo>
                  <a:pt x="60516" y="152880"/>
                </a:lnTo>
                <a:lnTo>
                  <a:pt x="61018" y="151529"/>
                </a:lnTo>
                <a:lnTo>
                  <a:pt x="61575" y="147382"/>
                </a:lnTo>
                <a:lnTo>
                  <a:pt x="61724" y="143895"/>
                </a:lnTo>
                <a:lnTo>
                  <a:pt x="61889" y="134729"/>
                </a:lnTo>
                <a:lnTo>
                  <a:pt x="60941" y="128515"/>
                </a:lnTo>
                <a:lnTo>
                  <a:pt x="59316" y="121395"/>
                </a:lnTo>
                <a:lnTo>
                  <a:pt x="57241" y="113672"/>
                </a:lnTo>
                <a:lnTo>
                  <a:pt x="55858" y="107531"/>
                </a:lnTo>
                <a:lnTo>
                  <a:pt x="54936" y="102445"/>
                </a:lnTo>
                <a:lnTo>
                  <a:pt x="54321" y="98062"/>
                </a:lnTo>
                <a:lnTo>
                  <a:pt x="54903" y="92164"/>
                </a:lnTo>
                <a:lnTo>
                  <a:pt x="56284" y="85255"/>
                </a:lnTo>
                <a:lnTo>
                  <a:pt x="60888" y="67001"/>
                </a:lnTo>
                <a:lnTo>
                  <a:pt x="63250" y="65503"/>
                </a:lnTo>
                <a:lnTo>
                  <a:pt x="66809" y="64504"/>
                </a:lnTo>
                <a:lnTo>
                  <a:pt x="77298" y="62902"/>
                </a:lnTo>
                <a:lnTo>
                  <a:pt x="79151" y="63763"/>
                </a:lnTo>
                <a:lnTo>
                  <a:pt x="83856" y="67365"/>
                </a:lnTo>
                <a:lnTo>
                  <a:pt x="88484" y="71699"/>
                </a:lnTo>
                <a:lnTo>
                  <a:pt x="101564" y="84452"/>
                </a:lnTo>
                <a:lnTo>
                  <a:pt x="108226" y="90036"/>
                </a:lnTo>
                <a:lnTo>
                  <a:pt x="114653" y="94750"/>
                </a:lnTo>
                <a:lnTo>
                  <a:pt x="120921" y="98885"/>
                </a:lnTo>
                <a:lnTo>
                  <a:pt x="126093" y="102634"/>
                </a:lnTo>
                <a:lnTo>
                  <a:pt x="130532" y="106126"/>
                </a:lnTo>
                <a:lnTo>
                  <a:pt x="140046" y="114118"/>
                </a:lnTo>
                <a:lnTo>
                  <a:pt x="140827" y="113782"/>
                </a:lnTo>
                <a:lnTo>
                  <a:pt x="141347" y="112566"/>
                </a:lnTo>
                <a:lnTo>
                  <a:pt x="142183" y="108225"/>
                </a:lnTo>
                <a:lnTo>
                  <a:pt x="142297" y="99694"/>
                </a:lnTo>
                <a:lnTo>
                  <a:pt x="142327" y="93251"/>
                </a:lnTo>
                <a:lnTo>
                  <a:pt x="144332" y="84988"/>
                </a:lnTo>
                <a:lnTo>
                  <a:pt x="147653" y="75510"/>
                </a:lnTo>
                <a:lnTo>
                  <a:pt x="151851" y="65223"/>
                </a:lnTo>
                <a:lnTo>
                  <a:pt x="154650" y="57372"/>
                </a:lnTo>
                <a:lnTo>
                  <a:pt x="156516" y="51147"/>
                </a:lnTo>
                <a:lnTo>
                  <a:pt x="157760" y="46004"/>
                </a:lnTo>
                <a:lnTo>
                  <a:pt x="159581" y="40591"/>
                </a:lnTo>
                <a:lnTo>
                  <a:pt x="161788" y="34998"/>
                </a:lnTo>
                <a:lnTo>
                  <a:pt x="18703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753"/>
          <p:cNvSpPr/>
          <p:nvPr/>
        </p:nvSpPr>
        <p:spPr>
          <a:xfrm>
            <a:off x="903139" y="4011912"/>
            <a:ext cx="105916" cy="265409"/>
          </a:xfrm>
          <a:custGeom>
            <a:avLst/>
            <a:gdLst/>
            <a:ahLst/>
            <a:cxnLst/>
            <a:rect l="0" t="0" r="0" b="0"/>
            <a:pathLst>
              <a:path w="105916" h="265409">
                <a:moveTo>
                  <a:pt x="7689" y="15377"/>
                </a:moveTo>
                <a:lnTo>
                  <a:pt x="7689" y="0"/>
                </a:lnTo>
                <a:lnTo>
                  <a:pt x="6696" y="164"/>
                </a:lnTo>
                <a:lnTo>
                  <a:pt x="5043" y="1267"/>
                </a:lnTo>
                <a:lnTo>
                  <a:pt x="2948" y="2993"/>
                </a:lnTo>
                <a:lnTo>
                  <a:pt x="1552" y="5136"/>
                </a:lnTo>
                <a:lnTo>
                  <a:pt x="0" y="10164"/>
                </a:lnTo>
                <a:lnTo>
                  <a:pt x="1956" y="18352"/>
                </a:lnTo>
                <a:lnTo>
                  <a:pt x="3867" y="23313"/>
                </a:lnTo>
                <a:lnTo>
                  <a:pt x="6133" y="32574"/>
                </a:lnTo>
                <a:lnTo>
                  <a:pt x="8636" y="44701"/>
                </a:lnTo>
                <a:lnTo>
                  <a:pt x="11297" y="58739"/>
                </a:lnTo>
                <a:lnTo>
                  <a:pt x="14063" y="71074"/>
                </a:lnTo>
                <a:lnTo>
                  <a:pt x="16899" y="82274"/>
                </a:lnTo>
                <a:lnTo>
                  <a:pt x="19782" y="92717"/>
                </a:lnTo>
                <a:lnTo>
                  <a:pt x="22696" y="101663"/>
                </a:lnTo>
                <a:lnTo>
                  <a:pt x="25631" y="109612"/>
                </a:lnTo>
                <a:lnTo>
                  <a:pt x="46579" y="161254"/>
                </a:lnTo>
                <a:lnTo>
                  <a:pt x="54077" y="178107"/>
                </a:lnTo>
                <a:lnTo>
                  <a:pt x="63877" y="198751"/>
                </a:lnTo>
                <a:lnTo>
                  <a:pt x="65983" y="205095"/>
                </a:lnTo>
                <a:lnTo>
                  <a:pt x="67388" y="211309"/>
                </a:lnTo>
                <a:lnTo>
                  <a:pt x="68324" y="217436"/>
                </a:lnTo>
                <a:lnTo>
                  <a:pt x="69940" y="223505"/>
                </a:lnTo>
                <a:lnTo>
                  <a:pt x="72010" y="229535"/>
                </a:lnTo>
                <a:lnTo>
                  <a:pt x="74382" y="235539"/>
                </a:lnTo>
                <a:lnTo>
                  <a:pt x="76956" y="239543"/>
                </a:lnTo>
                <a:lnTo>
                  <a:pt x="79663" y="242211"/>
                </a:lnTo>
                <a:lnTo>
                  <a:pt x="82461" y="243990"/>
                </a:lnTo>
                <a:lnTo>
                  <a:pt x="85318" y="247160"/>
                </a:lnTo>
                <a:lnTo>
                  <a:pt x="88215" y="251259"/>
                </a:lnTo>
                <a:lnTo>
                  <a:pt x="91139" y="255975"/>
                </a:lnTo>
                <a:lnTo>
                  <a:pt x="94080" y="259119"/>
                </a:lnTo>
                <a:lnTo>
                  <a:pt x="97033" y="261215"/>
                </a:lnTo>
                <a:lnTo>
                  <a:pt x="105915" y="26540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754"/>
          <p:cNvSpPr/>
          <p:nvPr/>
        </p:nvSpPr>
        <p:spPr>
          <a:xfrm>
            <a:off x="785812" y="4117321"/>
            <a:ext cx="303610" cy="88562"/>
          </a:xfrm>
          <a:custGeom>
            <a:avLst/>
            <a:gdLst/>
            <a:ahLst/>
            <a:cxnLst/>
            <a:rect l="0" t="0" r="0" b="0"/>
            <a:pathLst>
              <a:path w="303610" h="88562">
                <a:moveTo>
                  <a:pt x="303609" y="17124"/>
                </a:moveTo>
                <a:lnTo>
                  <a:pt x="298869" y="7643"/>
                </a:lnTo>
                <a:lnTo>
                  <a:pt x="296480" y="4850"/>
                </a:lnTo>
                <a:lnTo>
                  <a:pt x="293896" y="2988"/>
                </a:lnTo>
                <a:lnTo>
                  <a:pt x="291180" y="1747"/>
                </a:lnTo>
                <a:lnTo>
                  <a:pt x="282872" y="368"/>
                </a:lnTo>
                <a:lnTo>
                  <a:pt x="277878" y="0"/>
                </a:lnTo>
                <a:lnTo>
                  <a:pt x="272565" y="747"/>
                </a:lnTo>
                <a:lnTo>
                  <a:pt x="267038" y="2237"/>
                </a:lnTo>
                <a:lnTo>
                  <a:pt x="261369" y="4223"/>
                </a:lnTo>
                <a:lnTo>
                  <a:pt x="254613" y="5547"/>
                </a:lnTo>
                <a:lnTo>
                  <a:pt x="247133" y="6429"/>
                </a:lnTo>
                <a:lnTo>
                  <a:pt x="239169" y="7017"/>
                </a:lnTo>
                <a:lnTo>
                  <a:pt x="226915" y="10386"/>
                </a:lnTo>
                <a:lnTo>
                  <a:pt x="211800" y="15609"/>
                </a:lnTo>
                <a:lnTo>
                  <a:pt x="194778" y="22067"/>
                </a:lnTo>
                <a:lnTo>
                  <a:pt x="179462" y="27365"/>
                </a:lnTo>
                <a:lnTo>
                  <a:pt x="165282" y="31888"/>
                </a:lnTo>
                <a:lnTo>
                  <a:pt x="139935" y="39561"/>
                </a:lnTo>
                <a:lnTo>
                  <a:pt x="118748" y="46278"/>
                </a:lnTo>
                <a:lnTo>
                  <a:pt x="107939" y="50451"/>
                </a:lnTo>
                <a:lnTo>
                  <a:pt x="96764" y="55217"/>
                </a:lnTo>
                <a:lnTo>
                  <a:pt x="85345" y="60379"/>
                </a:lnTo>
                <a:lnTo>
                  <a:pt x="74756" y="64812"/>
                </a:lnTo>
                <a:lnTo>
                  <a:pt x="64720" y="68760"/>
                </a:lnTo>
                <a:lnTo>
                  <a:pt x="55053" y="72384"/>
                </a:lnTo>
                <a:lnTo>
                  <a:pt x="44640" y="75792"/>
                </a:lnTo>
                <a:lnTo>
                  <a:pt x="33728" y="79056"/>
                </a:lnTo>
                <a:lnTo>
                  <a:pt x="0" y="8856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755"/>
          <p:cNvSpPr/>
          <p:nvPr/>
        </p:nvSpPr>
        <p:spPr>
          <a:xfrm>
            <a:off x="1250937" y="4170381"/>
            <a:ext cx="213365" cy="142631"/>
          </a:xfrm>
          <a:custGeom>
            <a:avLst/>
            <a:gdLst/>
            <a:ahLst/>
            <a:cxnLst/>
            <a:rect l="0" t="0" r="0" b="0"/>
            <a:pathLst>
              <a:path w="213365" h="142631">
                <a:moveTo>
                  <a:pt x="61727" y="17642"/>
                </a:moveTo>
                <a:lnTo>
                  <a:pt x="46350" y="2265"/>
                </a:lnTo>
                <a:lnTo>
                  <a:pt x="44530" y="1438"/>
                </a:lnTo>
                <a:lnTo>
                  <a:pt x="39862" y="518"/>
                </a:lnTo>
                <a:lnTo>
                  <a:pt x="34480" y="110"/>
                </a:lnTo>
                <a:lnTo>
                  <a:pt x="31656" y="0"/>
                </a:lnTo>
                <a:lnTo>
                  <a:pt x="28781" y="920"/>
                </a:lnTo>
                <a:lnTo>
                  <a:pt x="22941" y="4588"/>
                </a:lnTo>
                <a:lnTo>
                  <a:pt x="20987" y="7947"/>
                </a:lnTo>
                <a:lnTo>
                  <a:pt x="19684" y="12171"/>
                </a:lnTo>
                <a:lnTo>
                  <a:pt x="18815" y="16971"/>
                </a:lnTo>
                <a:lnTo>
                  <a:pt x="16252" y="23148"/>
                </a:lnTo>
                <a:lnTo>
                  <a:pt x="12559" y="30242"/>
                </a:lnTo>
                <a:lnTo>
                  <a:pt x="8112" y="37948"/>
                </a:lnTo>
                <a:lnTo>
                  <a:pt x="5148" y="44078"/>
                </a:lnTo>
                <a:lnTo>
                  <a:pt x="3171" y="49157"/>
                </a:lnTo>
                <a:lnTo>
                  <a:pt x="1854" y="53535"/>
                </a:lnTo>
                <a:lnTo>
                  <a:pt x="976" y="59430"/>
                </a:lnTo>
                <a:lnTo>
                  <a:pt x="390" y="66336"/>
                </a:lnTo>
                <a:lnTo>
                  <a:pt x="0" y="73918"/>
                </a:lnTo>
                <a:lnTo>
                  <a:pt x="731" y="80956"/>
                </a:lnTo>
                <a:lnTo>
                  <a:pt x="2212" y="87632"/>
                </a:lnTo>
                <a:lnTo>
                  <a:pt x="4190" y="94068"/>
                </a:lnTo>
                <a:lnTo>
                  <a:pt x="7494" y="100343"/>
                </a:lnTo>
                <a:lnTo>
                  <a:pt x="11681" y="106510"/>
                </a:lnTo>
                <a:lnTo>
                  <a:pt x="16457" y="112606"/>
                </a:lnTo>
                <a:lnTo>
                  <a:pt x="20632" y="118655"/>
                </a:lnTo>
                <a:lnTo>
                  <a:pt x="24409" y="124671"/>
                </a:lnTo>
                <a:lnTo>
                  <a:pt x="27918" y="130667"/>
                </a:lnTo>
                <a:lnTo>
                  <a:pt x="31250" y="134664"/>
                </a:lnTo>
                <a:lnTo>
                  <a:pt x="34464" y="137328"/>
                </a:lnTo>
                <a:lnTo>
                  <a:pt x="37598" y="139105"/>
                </a:lnTo>
                <a:lnTo>
                  <a:pt x="43727" y="141079"/>
                </a:lnTo>
                <a:lnTo>
                  <a:pt x="46750" y="141605"/>
                </a:lnTo>
                <a:lnTo>
                  <a:pt x="50750" y="141956"/>
                </a:lnTo>
                <a:lnTo>
                  <a:pt x="55401" y="142190"/>
                </a:lnTo>
                <a:lnTo>
                  <a:pt x="68782" y="142519"/>
                </a:lnTo>
                <a:lnTo>
                  <a:pt x="86933" y="142630"/>
                </a:lnTo>
                <a:lnTo>
                  <a:pt x="92421" y="141647"/>
                </a:lnTo>
                <a:lnTo>
                  <a:pt x="98065" y="140000"/>
                </a:lnTo>
                <a:lnTo>
                  <a:pt x="103811" y="137909"/>
                </a:lnTo>
                <a:lnTo>
                  <a:pt x="108635" y="135523"/>
                </a:lnTo>
                <a:lnTo>
                  <a:pt x="112842" y="132940"/>
                </a:lnTo>
                <a:lnTo>
                  <a:pt x="116640" y="130227"/>
                </a:lnTo>
                <a:lnTo>
                  <a:pt x="136205" y="116925"/>
                </a:lnTo>
                <a:lnTo>
                  <a:pt x="142137" y="112605"/>
                </a:lnTo>
                <a:lnTo>
                  <a:pt x="147084" y="108732"/>
                </a:lnTo>
                <a:lnTo>
                  <a:pt x="151373" y="105158"/>
                </a:lnTo>
                <a:lnTo>
                  <a:pt x="154233" y="101783"/>
                </a:lnTo>
                <a:lnTo>
                  <a:pt x="156140" y="98540"/>
                </a:lnTo>
                <a:lnTo>
                  <a:pt x="157411" y="95387"/>
                </a:lnTo>
                <a:lnTo>
                  <a:pt x="159251" y="92292"/>
                </a:lnTo>
                <a:lnTo>
                  <a:pt x="161469" y="89237"/>
                </a:lnTo>
                <a:lnTo>
                  <a:pt x="163940" y="86208"/>
                </a:lnTo>
                <a:lnTo>
                  <a:pt x="165588" y="83196"/>
                </a:lnTo>
                <a:lnTo>
                  <a:pt x="166686" y="80196"/>
                </a:lnTo>
                <a:lnTo>
                  <a:pt x="167418" y="77204"/>
                </a:lnTo>
                <a:lnTo>
                  <a:pt x="167907" y="74218"/>
                </a:lnTo>
                <a:lnTo>
                  <a:pt x="168232" y="71234"/>
                </a:lnTo>
                <a:lnTo>
                  <a:pt x="168754" y="64057"/>
                </a:lnTo>
                <a:lnTo>
                  <a:pt x="167805" y="63468"/>
                </a:lnTo>
                <a:lnTo>
                  <a:pt x="164104" y="62814"/>
                </a:lnTo>
                <a:lnTo>
                  <a:pt x="159152" y="62523"/>
                </a:lnTo>
                <a:lnTo>
                  <a:pt x="153644" y="62393"/>
                </a:lnTo>
                <a:lnTo>
                  <a:pt x="134330" y="62304"/>
                </a:lnTo>
                <a:lnTo>
                  <a:pt x="129972" y="63291"/>
                </a:lnTo>
                <a:lnTo>
                  <a:pt x="126075" y="64942"/>
                </a:lnTo>
                <a:lnTo>
                  <a:pt x="122485" y="67035"/>
                </a:lnTo>
                <a:lnTo>
                  <a:pt x="119100" y="69422"/>
                </a:lnTo>
                <a:lnTo>
                  <a:pt x="115850" y="72006"/>
                </a:lnTo>
                <a:lnTo>
                  <a:pt x="112692" y="74721"/>
                </a:lnTo>
                <a:lnTo>
                  <a:pt x="110586" y="77522"/>
                </a:lnTo>
                <a:lnTo>
                  <a:pt x="109182" y="80383"/>
                </a:lnTo>
                <a:lnTo>
                  <a:pt x="108247" y="83282"/>
                </a:lnTo>
                <a:lnTo>
                  <a:pt x="108615" y="86206"/>
                </a:lnTo>
                <a:lnTo>
                  <a:pt x="109853" y="89149"/>
                </a:lnTo>
                <a:lnTo>
                  <a:pt x="111670" y="92102"/>
                </a:lnTo>
                <a:lnTo>
                  <a:pt x="112882" y="95063"/>
                </a:lnTo>
                <a:lnTo>
                  <a:pt x="113689" y="98030"/>
                </a:lnTo>
                <a:lnTo>
                  <a:pt x="114228" y="100999"/>
                </a:lnTo>
                <a:lnTo>
                  <a:pt x="114587" y="103972"/>
                </a:lnTo>
                <a:lnTo>
                  <a:pt x="114826" y="106945"/>
                </a:lnTo>
                <a:lnTo>
                  <a:pt x="114986" y="109920"/>
                </a:lnTo>
                <a:lnTo>
                  <a:pt x="116084" y="111902"/>
                </a:lnTo>
                <a:lnTo>
                  <a:pt x="117809" y="113224"/>
                </a:lnTo>
                <a:lnTo>
                  <a:pt x="123363" y="115686"/>
                </a:lnTo>
                <a:lnTo>
                  <a:pt x="132446" y="120087"/>
                </a:lnTo>
                <a:lnTo>
                  <a:pt x="136654" y="121657"/>
                </a:lnTo>
                <a:lnTo>
                  <a:pt x="140452" y="122705"/>
                </a:lnTo>
                <a:lnTo>
                  <a:pt x="143976" y="123403"/>
                </a:lnTo>
                <a:lnTo>
                  <a:pt x="150537" y="124178"/>
                </a:lnTo>
                <a:lnTo>
                  <a:pt x="153676" y="124385"/>
                </a:lnTo>
                <a:lnTo>
                  <a:pt x="157753" y="124522"/>
                </a:lnTo>
                <a:lnTo>
                  <a:pt x="167574" y="124676"/>
                </a:lnTo>
                <a:lnTo>
                  <a:pt x="172971" y="123725"/>
                </a:lnTo>
                <a:lnTo>
                  <a:pt x="178554" y="122098"/>
                </a:lnTo>
                <a:lnTo>
                  <a:pt x="184260" y="120021"/>
                </a:lnTo>
                <a:lnTo>
                  <a:pt x="189056" y="118637"/>
                </a:lnTo>
                <a:lnTo>
                  <a:pt x="193246" y="117714"/>
                </a:lnTo>
                <a:lnTo>
                  <a:pt x="197031" y="117099"/>
                </a:lnTo>
                <a:lnTo>
                  <a:pt x="200547" y="115697"/>
                </a:lnTo>
                <a:lnTo>
                  <a:pt x="207099" y="111493"/>
                </a:lnTo>
                <a:lnTo>
                  <a:pt x="209243" y="108982"/>
                </a:lnTo>
                <a:lnTo>
                  <a:pt x="210672" y="106317"/>
                </a:lnTo>
                <a:lnTo>
                  <a:pt x="212966" y="99650"/>
                </a:lnTo>
                <a:lnTo>
                  <a:pt x="213280" y="96093"/>
                </a:lnTo>
                <a:lnTo>
                  <a:pt x="213364" y="93755"/>
                </a:lnTo>
                <a:lnTo>
                  <a:pt x="212428" y="92196"/>
                </a:lnTo>
                <a:lnTo>
                  <a:pt x="210811" y="91157"/>
                </a:lnTo>
                <a:lnTo>
                  <a:pt x="206441" y="89695"/>
                </a:lnTo>
                <a:lnTo>
                  <a:pt x="195672" y="8907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756"/>
          <p:cNvSpPr/>
          <p:nvPr/>
        </p:nvSpPr>
        <p:spPr>
          <a:xfrm>
            <a:off x="1509530" y="4241601"/>
            <a:ext cx="79829" cy="71415"/>
          </a:xfrm>
          <a:custGeom>
            <a:avLst/>
            <a:gdLst/>
            <a:ahLst/>
            <a:cxnLst/>
            <a:rect l="0" t="0" r="0" b="0"/>
            <a:pathLst>
              <a:path w="79829" h="71415">
                <a:moveTo>
                  <a:pt x="44235" y="0"/>
                </a:moveTo>
                <a:lnTo>
                  <a:pt x="39495" y="0"/>
                </a:lnTo>
                <a:lnTo>
                  <a:pt x="37106" y="992"/>
                </a:lnTo>
                <a:lnTo>
                  <a:pt x="34522" y="2646"/>
                </a:lnTo>
                <a:lnTo>
                  <a:pt x="31806" y="4740"/>
                </a:lnTo>
                <a:lnTo>
                  <a:pt x="29004" y="6137"/>
                </a:lnTo>
                <a:lnTo>
                  <a:pt x="26144" y="7068"/>
                </a:lnTo>
                <a:lnTo>
                  <a:pt x="23244" y="7688"/>
                </a:lnTo>
                <a:lnTo>
                  <a:pt x="20319" y="9094"/>
                </a:lnTo>
                <a:lnTo>
                  <a:pt x="17377" y="11024"/>
                </a:lnTo>
                <a:lnTo>
                  <a:pt x="14424" y="13302"/>
                </a:lnTo>
                <a:lnTo>
                  <a:pt x="12455" y="15814"/>
                </a:lnTo>
                <a:lnTo>
                  <a:pt x="11142" y="18480"/>
                </a:lnTo>
                <a:lnTo>
                  <a:pt x="10267" y="21250"/>
                </a:lnTo>
                <a:lnTo>
                  <a:pt x="8691" y="24089"/>
                </a:lnTo>
                <a:lnTo>
                  <a:pt x="6648" y="26973"/>
                </a:lnTo>
                <a:lnTo>
                  <a:pt x="4295" y="29889"/>
                </a:lnTo>
                <a:lnTo>
                  <a:pt x="2725" y="32824"/>
                </a:lnTo>
                <a:lnTo>
                  <a:pt x="1679" y="35773"/>
                </a:lnTo>
                <a:lnTo>
                  <a:pt x="982" y="38732"/>
                </a:lnTo>
                <a:lnTo>
                  <a:pt x="517" y="41696"/>
                </a:lnTo>
                <a:lnTo>
                  <a:pt x="207" y="44665"/>
                </a:lnTo>
                <a:lnTo>
                  <a:pt x="0" y="47636"/>
                </a:lnTo>
                <a:lnTo>
                  <a:pt x="854" y="51601"/>
                </a:lnTo>
                <a:lnTo>
                  <a:pt x="2416" y="56229"/>
                </a:lnTo>
                <a:lnTo>
                  <a:pt x="4450" y="61299"/>
                </a:lnTo>
                <a:lnTo>
                  <a:pt x="6797" y="64678"/>
                </a:lnTo>
                <a:lnTo>
                  <a:pt x="9355" y="66931"/>
                </a:lnTo>
                <a:lnTo>
                  <a:pt x="12052" y="68433"/>
                </a:lnTo>
                <a:lnTo>
                  <a:pt x="14842" y="69435"/>
                </a:lnTo>
                <a:lnTo>
                  <a:pt x="17694" y="70102"/>
                </a:lnTo>
                <a:lnTo>
                  <a:pt x="20588" y="70548"/>
                </a:lnTo>
                <a:lnTo>
                  <a:pt x="23510" y="70844"/>
                </a:lnTo>
                <a:lnTo>
                  <a:pt x="26449" y="71042"/>
                </a:lnTo>
                <a:lnTo>
                  <a:pt x="29401" y="71174"/>
                </a:lnTo>
                <a:lnTo>
                  <a:pt x="35327" y="71321"/>
                </a:lnTo>
                <a:lnTo>
                  <a:pt x="51956" y="71414"/>
                </a:lnTo>
                <a:lnTo>
                  <a:pt x="56328" y="70430"/>
                </a:lnTo>
                <a:lnTo>
                  <a:pt x="60235" y="68782"/>
                </a:lnTo>
                <a:lnTo>
                  <a:pt x="63831" y="66690"/>
                </a:lnTo>
                <a:lnTo>
                  <a:pt x="66229" y="64304"/>
                </a:lnTo>
                <a:lnTo>
                  <a:pt x="67827" y="61721"/>
                </a:lnTo>
                <a:lnTo>
                  <a:pt x="68893" y="59007"/>
                </a:lnTo>
                <a:lnTo>
                  <a:pt x="70596" y="56205"/>
                </a:lnTo>
                <a:lnTo>
                  <a:pt x="72723" y="53345"/>
                </a:lnTo>
                <a:lnTo>
                  <a:pt x="75133" y="50446"/>
                </a:lnTo>
                <a:lnTo>
                  <a:pt x="76740" y="46529"/>
                </a:lnTo>
                <a:lnTo>
                  <a:pt x="77811" y="41934"/>
                </a:lnTo>
                <a:lnTo>
                  <a:pt x="78525" y="36885"/>
                </a:lnTo>
                <a:lnTo>
                  <a:pt x="79002" y="32528"/>
                </a:lnTo>
                <a:lnTo>
                  <a:pt x="79319" y="28630"/>
                </a:lnTo>
                <a:lnTo>
                  <a:pt x="79828" y="19987"/>
                </a:lnTo>
                <a:lnTo>
                  <a:pt x="78878" y="18286"/>
                </a:lnTo>
                <a:lnTo>
                  <a:pt x="77252" y="16159"/>
                </a:lnTo>
                <a:lnTo>
                  <a:pt x="75176" y="13750"/>
                </a:lnTo>
                <a:lnTo>
                  <a:pt x="72800" y="12143"/>
                </a:lnTo>
                <a:lnTo>
                  <a:pt x="70224" y="11072"/>
                </a:lnTo>
                <a:lnTo>
                  <a:pt x="67514" y="10358"/>
                </a:lnTo>
                <a:lnTo>
                  <a:pt x="64715" y="8890"/>
                </a:lnTo>
                <a:lnTo>
                  <a:pt x="61857" y="6919"/>
                </a:lnTo>
                <a:lnTo>
                  <a:pt x="58960" y="4613"/>
                </a:lnTo>
                <a:lnTo>
                  <a:pt x="56036" y="3075"/>
                </a:lnTo>
                <a:lnTo>
                  <a:pt x="53094" y="2050"/>
                </a:lnTo>
                <a:lnTo>
                  <a:pt x="50141" y="1367"/>
                </a:lnTo>
                <a:lnTo>
                  <a:pt x="49165" y="911"/>
                </a:lnTo>
                <a:lnTo>
                  <a:pt x="49506" y="607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757"/>
          <p:cNvSpPr/>
          <p:nvPr/>
        </p:nvSpPr>
        <p:spPr>
          <a:xfrm>
            <a:off x="1625203" y="4107656"/>
            <a:ext cx="100689" cy="232173"/>
          </a:xfrm>
          <a:custGeom>
            <a:avLst/>
            <a:gdLst/>
            <a:ahLst/>
            <a:cxnLst/>
            <a:rect l="0" t="0" r="0" b="0"/>
            <a:pathLst>
              <a:path w="100689" h="232173">
                <a:moveTo>
                  <a:pt x="0" y="0"/>
                </a:moveTo>
                <a:lnTo>
                  <a:pt x="4740" y="0"/>
                </a:lnTo>
                <a:lnTo>
                  <a:pt x="7129" y="1984"/>
                </a:lnTo>
                <a:lnTo>
                  <a:pt x="9713" y="5291"/>
                </a:lnTo>
                <a:lnTo>
                  <a:pt x="12429" y="9481"/>
                </a:lnTo>
                <a:lnTo>
                  <a:pt x="14239" y="13266"/>
                </a:lnTo>
                <a:lnTo>
                  <a:pt x="16250" y="20117"/>
                </a:lnTo>
                <a:lnTo>
                  <a:pt x="17144" y="26469"/>
                </a:lnTo>
                <a:lnTo>
                  <a:pt x="17382" y="29553"/>
                </a:lnTo>
                <a:lnTo>
                  <a:pt x="18533" y="32600"/>
                </a:lnTo>
                <a:lnTo>
                  <a:pt x="20293" y="35624"/>
                </a:lnTo>
                <a:lnTo>
                  <a:pt x="22458" y="38632"/>
                </a:lnTo>
                <a:lnTo>
                  <a:pt x="24894" y="42622"/>
                </a:lnTo>
                <a:lnTo>
                  <a:pt x="27510" y="47266"/>
                </a:lnTo>
                <a:lnTo>
                  <a:pt x="33062" y="57718"/>
                </a:lnTo>
                <a:lnTo>
                  <a:pt x="38837" y="68978"/>
                </a:lnTo>
                <a:lnTo>
                  <a:pt x="40774" y="73767"/>
                </a:lnTo>
                <a:lnTo>
                  <a:pt x="42066" y="77951"/>
                </a:lnTo>
                <a:lnTo>
                  <a:pt x="42926" y="81733"/>
                </a:lnTo>
                <a:lnTo>
                  <a:pt x="43500" y="86239"/>
                </a:lnTo>
                <a:lnTo>
                  <a:pt x="43883" y="91227"/>
                </a:lnTo>
                <a:lnTo>
                  <a:pt x="44138" y="96536"/>
                </a:lnTo>
                <a:lnTo>
                  <a:pt x="45300" y="102061"/>
                </a:lnTo>
                <a:lnTo>
                  <a:pt x="47067" y="107728"/>
                </a:lnTo>
                <a:lnTo>
                  <a:pt x="49237" y="113490"/>
                </a:lnTo>
                <a:lnTo>
                  <a:pt x="51676" y="119316"/>
                </a:lnTo>
                <a:lnTo>
                  <a:pt x="54295" y="125185"/>
                </a:lnTo>
                <a:lnTo>
                  <a:pt x="59849" y="136997"/>
                </a:lnTo>
                <a:lnTo>
                  <a:pt x="74456" y="166697"/>
                </a:lnTo>
                <a:lnTo>
                  <a:pt x="77418" y="171655"/>
                </a:lnTo>
                <a:lnTo>
                  <a:pt x="80385" y="175952"/>
                </a:lnTo>
                <a:lnTo>
                  <a:pt x="83356" y="179809"/>
                </a:lnTo>
                <a:lnTo>
                  <a:pt x="85336" y="183373"/>
                </a:lnTo>
                <a:lnTo>
                  <a:pt x="89115" y="194121"/>
                </a:lnTo>
                <a:lnTo>
                  <a:pt x="91160" y="198867"/>
                </a:lnTo>
                <a:lnTo>
                  <a:pt x="93515" y="204015"/>
                </a:lnTo>
                <a:lnTo>
                  <a:pt x="95086" y="208440"/>
                </a:lnTo>
                <a:lnTo>
                  <a:pt x="96133" y="212382"/>
                </a:lnTo>
                <a:lnTo>
                  <a:pt x="97296" y="219407"/>
                </a:lnTo>
                <a:lnTo>
                  <a:pt x="97813" y="225837"/>
                </a:lnTo>
                <a:lnTo>
                  <a:pt x="98943" y="227949"/>
                </a:lnTo>
                <a:lnTo>
                  <a:pt x="100688" y="229356"/>
                </a:lnTo>
                <a:lnTo>
                  <a:pt x="98226" y="23217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758"/>
          <p:cNvSpPr/>
          <p:nvPr/>
        </p:nvSpPr>
        <p:spPr>
          <a:xfrm>
            <a:off x="1741335" y="4140815"/>
            <a:ext cx="142830" cy="181154"/>
          </a:xfrm>
          <a:custGeom>
            <a:avLst/>
            <a:gdLst/>
            <a:ahLst/>
            <a:cxnLst/>
            <a:rect l="0" t="0" r="0" b="0"/>
            <a:pathLst>
              <a:path w="142830" h="181154">
                <a:moveTo>
                  <a:pt x="98180" y="11489"/>
                </a:moveTo>
                <a:lnTo>
                  <a:pt x="102921" y="2008"/>
                </a:lnTo>
                <a:lnTo>
                  <a:pt x="103325" y="208"/>
                </a:lnTo>
                <a:lnTo>
                  <a:pt x="102602" y="0"/>
                </a:lnTo>
                <a:lnTo>
                  <a:pt x="101128" y="853"/>
                </a:lnTo>
                <a:lnTo>
                  <a:pt x="96845" y="1801"/>
                </a:lnTo>
                <a:lnTo>
                  <a:pt x="94313" y="2054"/>
                </a:lnTo>
                <a:lnTo>
                  <a:pt x="91633" y="3214"/>
                </a:lnTo>
                <a:lnTo>
                  <a:pt x="88855" y="4981"/>
                </a:lnTo>
                <a:lnTo>
                  <a:pt x="86010" y="7150"/>
                </a:lnTo>
                <a:lnTo>
                  <a:pt x="82129" y="9589"/>
                </a:lnTo>
                <a:lnTo>
                  <a:pt x="77558" y="12207"/>
                </a:lnTo>
                <a:lnTo>
                  <a:pt x="72526" y="14944"/>
                </a:lnTo>
                <a:lnTo>
                  <a:pt x="68179" y="17761"/>
                </a:lnTo>
                <a:lnTo>
                  <a:pt x="64289" y="20631"/>
                </a:lnTo>
                <a:lnTo>
                  <a:pt x="60703" y="23537"/>
                </a:lnTo>
                <a:lnTo>
                  <a:pt x="57320" y="27459"/>
                </a:lnTo>
                <a:lnTo>
                  <a:pt x="54073" y="32058"/>
                </a:lnTo>
                <a:lnTo>
                  <a:pt x="50916" y="37107"/>
                </a:lnTo>
                <a:lnTo>
                  <a:pt x="46827" y="41466"/>
                </a:lnTo>
                <a:lnTo>
                  <a:pt x="42116" y="45365"/>
                </a:lnTo>
                <a:lnTo>
                  <a:pt x="36992" y="48956"/>
                </a:lnTo>
                <a:lnTo>
                  <a:pt x="32583" y="52342"/>
                </a:lnTo>
                <a:lnTo>
                  <a:pt x="28652" y="55592"/>
                </a:lnTo>
                <a:lnTo>
                  <a:pt x="25039" y="58750"/>
                </a:lnTo>
                <a:lnTo>
                  <a:pt x="21638" y="61848"/>
                </a:lnTo>
                <a:lnTo>
                  <a:pt x="15213" y="67936"/>
                </a:lnTo>
                <a:lnTo>
                  <a:pt x="12111" y="71941"/>
                </a:lnTo>
                <a:lnTo>
                  <a:pt x="9051" y="76595"/>
                </a:lnTo>
                <a:lnTo>
                  <a:pt x="6019" y="81682"/>
                </a:lnTo>
                <a:lnTo>
                  <a:pt x="3997" y="86066"/>
                </a:lnTo>
                <a:lnTo>
                  <a:pt x="2649" y="89981"/>
                </a:lnTo>
                <a:lnTo>
                  <a:pt x="1751" y="93582"/>
                </a:lnTo>
                <a:lnTo>
                  <a:pt x="1152" y="96975"/>
                </a:lnTo>
                <a:lnTo>
                  <a:pt x="752" y="100230"/>
                </a:lnTo>
                <a:lnTo>
                  <a:pt x="486" y="103392"/>
                </a:lnTo>
                <a:lnTo>
                  <a:pt x="309" y="106492"/>
                </a:lnTo>
                <a:lnTo>
                  <a:pt x="111" y="112583"/>
                </a:lnTo>
                <a:lnTo>
                  <a:pt x="0" y="121589"/>
                </a:lnTo>
                <a:lnTo>
                  <a:pt x="977" y="124577"/>
                </a:lnTo>
                <a:lnTo>
                  <a:pt x="2620" y="127561"/>
                </a:lnTo>
                <a:lnTo>
                  <a:pt x="4708" y="130542"/>
                </a:lnTo>
                <a:lnTo>
                  <a:pt x="7092" y="133522"/>
                </a:lnTo>
                <a:lnTo>
                  <a:pt x="9673" y="136501"/>
                </a:lnTo>
                <a:lnTo>
                  <a:pt x="12387" y="139478"/>
                </a:lnTo>
                <a:lnTo>
                  <a:pt x="16180" y="142456"/>
                </a:lnTo>
                <a:lnTo>
                  <a:pt x="20693" y="145433"/>
                </a:lnTo>
                <a:lnTo>
                  <a:pt x="25686" y="148410"/>
                </a:lnTo>
                <a:lnTo>
                  <a:pt x="30007" y="151387"/>
                </a:lnTo>
                <a:lnTo>
                  <a:pt x="33880" y="154364"/>
                </a:lnTo>
                <a:lnTo>
                  <a:pt x="37454" y="157341"/>
                </a:lnTo>
                <a:lnTo>
                  <a:pt x="41821" y="159325"/>
                </a:lnTo>
                <a:lnTo>
                  <a:pt x="46717" y="160648"/>
                </a:lnTo>
                <a:lnTo>
                  <a:pt x="51965" y="161530"/>
                </a:lnTo>
                <a:lnTo>
                  <a:pt x="57448" y="163110"/>
                </a:lnTo>
                <a:lnTo>
                  <a:pt x="63088" y="165156"/>
                </a:lnTo>
                <a:lnTo>
                  <a:pt x="68832" y="167511"/>
                </a:lnTo>
                <a:lnTo>
                  <a:pt x="74646" y="169082"/>
                </a:lnTo>
                <a:lnTo>
                  <a:pt x="142829" y="18115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759"/>
          <p:cNvSpPr/>
          <p:nvPr/>
        </p:nvSpPr>
        <p:spPr>
          <a:xfrm>
            <a:off x="1893093" y="4096840"/>
            <a:ext cx="285751" cy="225129"/>
          </a:xfrm>
          <a:custGeom>
            <a:avLst/>
            <a:gdLst/>
            <a:ahLst/>
            <a:cxnLst/>
            <a:rect l="0" t="0" r="0" b="0"/>
            <a:pathLst>
              <a:path w="285751" h="225129">
                <a:moveTo>
                  <a:pt x="0" y="189410"/>
                </a:moveTo>
                <a:lnTo>
                  <a:pt x="14222" y="184669"/>
                </a:lnTo>
                <a:lnTo>
                  <a:pt x="20395" y="183273"/>
                </a:lnTo>
                <a:lnTo>
                  <a:pt x="26495" y="182342"/>
                </a:lnTo>
                <a:lnTo>
                  <a:pt x="32547" y="181721"/>
                </a:lnTo>
                <a:lnTo>
                  <a:pt x="37573" y="180315"/>
                </a:lnTo>
                <a:lnTo>
                  <a:pt x="45803" y="176107"/>
                </a:lnTo>
                <a:lnTo>
                  <a:pt x="52769" y="173576"/>
                </a:lnTo>
                <a:lnTo>
                  <a:pt x="56015" y="172900"/>
                </a:lnTo>
                <a:lnTo>
                  <a:pt x="62268" y="169505"/>
                </a:lnTo>
                <a:lnTo>
                  <a:pt x="69347" y="164688"/>
                </a:lnTo>
                <a:lnTo>
                  <a:pt x="74013" y="162014"/>
                </a:lnTo>
                <a:lnTo>
                  <a:pt x="79107" y="159240"/>
                </a:lnTo>
                <a:lnTo>
                  <a:pt x="87414" y="156157"/>
                </a:lnTo>
                <a:lnTo>
                  <a:pt x="91018" y="155335"/>
                </a:lnTo>
                <a:lnTo>
                  <a:pt x="93421" y="153795"/>
                </a:lnTo>
                <a:lnTo>
                  <a:pt x="95023" y="151776"/>
                </a:lnTo>
                <a:lnTo>
                  <a:pt x="96091" y="149438"/>
                </a:lnTo>
                <a:lnTo>
                  <a:pt x="95811" y="147879"/>
                </a:lnTo>
                <a:lnTo>
                  <a:pt x="94632" y="146840"/>
                </a:lnTo>
                <a:lnTo>
                  <a:pt x="92853" y="146147"/>
                </a:lnTo>
                <a:lnTo>
                  <a:pt x="89684" y="146677"/>
                </a:lnTo>
                <a:lnTo>
                  <a:pt x="80870" y="149912"/>
                </a:lnTo>
                <a:lnTo>
                  <a:pt x="72984" y="154657"/>
                </a:lnTo>
                <a:lnTo>
                  <a:pt x="69492" y="157311"/>
                </a:lnTo>
                <a:lnTo>
                  <a:pt x="62966" y="160261"/>
                </a:lnTo>
                <a:lnTo>
                  <a:pt x="59837" y="161048"/>
                </a:lnTo>
                <a:lnTo>
                  <a:pt x="57751" y="162564"/>
                </a:lnTo>
                <a:lnTo>
                  <a:pt x="56360" y="164567"/>
                </a:lnTo>
                <a:lnTo>
                  <a:pt x="53822" y="170431"/>
                </a:lnTo>
                <a:lnTo>
                  <a:pt x="49387" y="179652"/>
                </a:lnTo>
                <a:lnTo>
                  <a:pt x="47808" y="184889"/>
                </a:lnTo>
                <a:lnTo>
                  <a:pt x="46755" y="190364"/>
                </a:lnTo>
                <a:lnTo>
                  <a:pt x="46053" y="195999"/>
                </a:lnTo>
                <a:lnTo>
                  <a:pt x="45585" y="200748"/>
                </a:lnTo>
                <a:lnTo>
                  <a:pt x="45273" y="204906"/>
                </a:lnTo>
                <a:lnTo>
                  <a:pt x="45065" y="208670"/>
                </a:lnTo>
                <a:lnTo>
                  <a:pt x="46910" y="212172"/>
                </a:lnTo>
                <a:lnTo>
                  <a:pt x="54253" y="218708"/>
                </a:lnTo>
                <a:lnTo>
                  <a:pt x="58989" y="220848"/>
                </a:lnTo>
                <a:lnTo>
                  <a:pt x="64131" y="222275"/>
                </a:lnTo>
                <a:lnTo>
                  <a:pt x="69543" y="223226"/>
                </a:lnTo>
                <a:lnTo>
                  <a:pt x="74143" y="222868"/>
                </a:lnTo>
                <a:lnTo>
                  <a:pt x="78202" y="221637"/>
                </a:lnTo>
                <a:lnTo>
                  <a:pt x="81901" y="219824"/>
                </a:lnTo>
                <a:lnTo>
                  <a:pt x="86351" y="218616"/>
                </a:lnTo>
                <a:lnTo>
                  <a:pt x="91301" y="217810"/>
                </a:lnTo>
                <a:lnTo>
                  <a:pt x="96587" y="217273"/>
                </a:lnTo>
                <a:lnTo>
                  <a:pt x="102094" y="216915"/>
                </a:lnTo>
                <a:lnTo>
                  <a:pt x="107750" y="216676"/>
                </a:lnTo>
                <a:lnTo>
                  <a:pt x="113506" y="216517"/>
                </a:lnTo>
                <a:lnTo>
                  <a:pt x="118334" y="215419"/>
                </a:lnTo>
                <a:lnTo>
                  <a:pt x="126346" y="211552"/>
                </a:lnTo>
                <a:lnTo>
                  <a:pt x="135860" y="206527"/>
                </a:lnTo>
                <a:lnTo>
                  <a:pt x="141175" y="203798"/>
                </a:lnTo>
                <a:lnTo>
                  <a:pt x="149726" y="198119"/>
                </a:lnTo>
                <a:lnTo>
                  <a:pt x="156834" y="192288"/>
                </a:lnTo>
                <a:lnTo>
                  <a:pt x="163301" y="186390"/>
                </a:lnTo>
                <a:lnTo>
                  <a:pt x="166414" y="184420"/>
                </a:lnTo>
                <a:lnTo>
                  <a:pt x="172519" y="182231"/>
                </a:lnTo>
                <a:lnTo>
                  <a:pt x="174544" y="180655"/>
                </a:lnTo>
                <a:lnTo>
                  <a:pt x="175894" y="178612"/>
                </a:lnTo>
                <a:lnTo>
                  <a:pt x="177394" y="173697"/>
                </a:lnTo>
                <a:lnTo>
                  <a:pt x="178061" y="168205"/>
                </a:lnTo>
                <a:lnTo>
                  <a:pt x="178357" y="162456"/>
                </a:lnTo>
                <a:lnTo>
                  <a:pt x="178436" y="159535"/>
                </a:lnTo>
                <a:lnTo>
                  <a:pt x="177497" y="157587"/>
                </a:lnTo>
                <a:lnTo>
                  <a:pt x="175878" y="156288"/>
                </a:lnTo>
                <a:lnTo>
                  <a:pt x="173807" y="155422"/>
                </a:lnTo>
                <a:lnTo>
                  <a:pt x="166151" y="154204"/>
                </a:lnTo>
                <a:lnTo>
                  <a:pt x="163354" y="155025"/>
                </a:lnTo>
                <a:lnTo>
                  <a:pt x="154675" y="159929"/>
                </a:lnTo>
                <a:lnTo>
                  <a:pt x="148781" y="161424"/>
                </a:lnTo>
                <a:lnTo>
                  <a:pt x="140209" y="167380"/>
                </a:lnTo>
                <a:lnTo>
                  <a:pt x="135144" y="171747"/>
                </a:lnTo>
                <a:lnTo>
                  <a:pt x="131768" y="175650"/>
                </a:lnTo>
                <a:lnTo>
                  <a:pt x="128017" y="182633"/>
                </a:lnTo>
                <a:lnTo>
                  <a:pt x="126350" y="189044"/>
                </a:lnTo>
                <a:lnTo>
                  <a:pt x="125905" y="192142"/>
                </a:lnTo>
                <a:lnTo>
                  <a:pt x="125609" y="196192"/>
                </a:lnTo>
                <a:lnTo>
                  <a:pt x="125411" y="200877"/>
                </a:lnTo>
                <a:lnTo>
                  <a:pt x="125279" y="205984"/>
                </a:lnTo>
                <a:lnTo>
                  <a:pt x="126184" y="209389"/>
                </a:lnTo>
                <a:lnTo>
                  <a:pt x="127779" y="211659"/>
                </a:lnTo>
                <a:lnTo>
                  <a:pt x="129834" y="213172"/>
                </a:lnTo>
                <a:lnTo>
                  <a:pt x="132197" y="214181"/>
                </a:lnTo>
                <a:lnTo>
                  <a:pt x="137468" y="215302"/>
                </a:lnTo>
                <a:lnTo>
                  <a:pt x="143118" y="218446"/>
                </a:lnTo>
                <a:lnTo>
                  <a:pt x="146013" y="220673"/>
                </a:lnTo>
                <a:lnTo>
                  <a:pt x="151877" y="223149"/>
                </a:lnTo>
                <a:lnTo>
                  <a:pt x="154829" y="223808"/>
                </a:lnTo>
                <a:lnTo>
                  <a:pt x="158782" y="223256"/>
                </a:lnTo>
                <a:lnTo>
                  <a:pt x="163402" y="221896"/>
                </a:lnTo>
                <a:lnTo>
                  <a:pt x="168466" y="219997"/>
                </a:lnTo>
                <a:lnTo>
                  <a:pt x="176738" y="217887"/>
                </a:lnTo>
                <a:lnTo>
                  <a:pt x="180334" y="217324"/>
                </a:lnTo>
                <a:lnTo>
                  <a:pt x="186974" y="214053"/>
                </a:lnTo>
                <a:lnTo>
                  <a:pt x="193232" y="209292"/>
                </a:lnTo>
                <a:lnTo>
                  <a:pt x="199321" y="203868"/>
                </a:lnTo>
                <a:lnTo>
                  <a:pt x="201342" y="201033"/>
                </a:lnTo>
                <a:lnTo>
                  <a:pt x="203587" y="195237"/>
                </a:lnTo>
                <a:lnTo>
                  <a:pt x="205178" y="187341"/>
                </a:lnTo>
                <a:lnTo>
                  <a:pt x="209591" y="162693"/>
                </a:lnTo>
                <a:lnTo>
                  <a:pt x="210173" y="151755"/>
                </a:lnTo>
                <a:lnTo>
                  <a:pt x="209569" y="142479"/>
                </a:lnTo>
                <a:lnTo>
                  <a:pt x="208173" y="134310"/>
                </a:lnTo>
                <a:lnTo>
                  <a:pt x="206251" y="124895"/>
                </a:lnTo>
                <a:lnTo>
                  <a:pt x="201469" y="103851"/>
                </a:lnTo>
                <a:lnTo>
                  <a:pt x="199797" y="94668"/>
                </a:lnTo>
                <a:lnTo>
                  <a:pt x="198683" y="86561"/>
                </a:lnTo>
                <a:lnTo>
                  <a:pt x="197940" y="79172"/>
                </a:lnTo>
                <a:lnTo>
                  <a:pt x="196452" y="70277"/>
                </a:lnTo>
                <a:lnTo>
                  <a:pt x="194468" y="60378"/>
                </a:lnTo>
                <a:lnTo>
                  <a:pt x="192153" y="49811"/>
                </a:lnTo>
                <a:lnTo>
                  <a:pt x="189618" y="41774"/>
                </a:lnTo>
                <a:lnTo>
                  <a:pt x="186936" y="35423"/>
                </a:lnTo>
                <a:lnTo>
                  <a:pt x="181309" y="24729"/>
                </a:lnTo>
                <a:lnTo>
                  <a:pt x="175501" y="13362"/>
                </a:lnTo>
                <a:lnTo>
                  <a:pt x="173556" y="8544"/>
                </a:lnTo>
                <a:lnTo>
                  <a:pt x="172259" y="4341"/>
                </a:lnTo>
                <a:lnTo>
                  <a:pt x="171394" y="546"/>
                </a:lnTo>
                <a:lnTo>
                  <a:pt x="170817" y="0"/>
                </a:lnTo>
                <a:lnTo>
                  <a:pt x="170433" y="1621"/>
                </a:lnTo>
                <a:lnTo>
                  <a:pt x="170177" y="4686"/>
                </a:lnTo>
                <a:lnTo>
                  <a:pt x="170998" y="8714"/>
                </a:lnTo>
                <a:lnTo>
                  <a:pt x="172538" y="13383"/>
                </a:lnTo>
                <a:lnTo>
                  <a:pt x="174557" y="18480"/>
                </a:lnTo>
                <a:lnTo>
                  <a:pt x="176895" y="22871"/>
                </a:lnTo>
                <a:lnTo>
                  <a:pt x="179445" y="26790"/>
                </a:lnTo>
                <a:lnTo>
                  <a:pt x="182138" y="30395"/>
                </a:lnTo>
                <a:lnTo>
                  <a:pt x="184926" y="34783"/>
                </a:lnTo>
                <a:lnTo>
                  <a:pt x="187776" y="39692"/>
                </a:lnTo>
                <a:lnTo>
                  <a:pt x="190668" y="44950"/>
                </a:lnTo>
                <a:lnTo>
                  <a:pt x="194581" y="53415"/>
                </a:lnTo>
                <a:lnTo>
                  <a:pt x="208577" y="86056"/>
                </a:lnTo>
                <a:lnTo>
                  <a:pt x="216063" y="102464"/>
                </a:lnTo>
                <a:lnTo>
                  <a:pt x="250418" y="172222"/>
                </a:lnTo>
                <a:lnTo>
                  <a:pt x="254258" y="178943"/>
                </a:lnTo>
                <a:lnTo>
                  <a:pt x="257810" y="184416"/>
                </a:lnTo>
                <a:lnTo>
                  <a:pt x="261170" y="189058"/>
                </a:lnTo>
                <a:lnTo>
                  <a:pt x="285750" y="22512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760"/>
          <p:cNvSpPr/>
          <p:nvPr/>
        </p:nvSpPr>
        <p:spPr>
          <a:xfrm>
            <a:off x="2348507" y="4143375"/>
            <a:ext cx="80369" cy="160735"/>
          </a:xfrm>
          <a:custGeom>
            <a:avLst/>
            <a:gdLst/>
            <a:ahLst/>
            <a:cxnLst/>
            <a:rect l="0" t="0" r="0" b="0"/>
            <a:pathLst>
              <a:path w="80369" h="160735">
                <a:moveTo>
                  <a:pt x="0" y="0"/>
                </a:moveTo>
                <a:lnTo>
                  <a:pt x="4741" y="14221"/>
                </a:lnTo>
                <a:lnTo>
                  <a:pt x="6137" y="19402"/>
                </a:lnTo>
                <a:lnTo>
                  <a:pt x="7068" y="23849"/>
                </a:lnTo>
                <a:lnTo>
                  <a:pt x="7689" y="27805"/>
                </a:lnTo>
                <a:lnTo>
                  <a:pt x="9095" y="32427"/>
                </a:lnTo>
                <a:lnTo>
                  <a:pt x="11024" y="37493"/>
                </a:lnTo>
                <a:lnTo>
                  <a:pt x="13303" y="42855"/>
                </a:lnTo>
                <a:lnTo>
                  <a:pt x="18480" y="54104"/>
                </a:lnTo>
                <a:lnTo>
                  <a:pt x="32824" y="83413"/>
                </a:lnTo>
                <a:lnTo>
                  <a:pt x="52376" y="122599"/>
                </a:lnTo>
                <a:lnTo>
                  <a:pt x="56746" y="130350"/>
                </a:lnTo>
                <a:lnTo>
                  <a:pt x="60651" y="136509"/>
                </a:lnTo>
                <a:lnTo>
                  <a:pt x="64246" y="141608"/>
                </a:lnTo>
                <a:lnTo>
                  <a:pt x="67636" y="145999"/>
                </a:lnTo>
                <a:lnTo>
                  <a:pt x="70888" y="149918"/>
                </a:lnTo>
                <a:lnTo>
                  <a:pt x="80368" y="16073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761"/>
          <p:cNvSpPr/>
          <p:nvPr/>
        </p:nvSpPr>
        <p:spPr>
          <a:xfrm>
            <a:off x="2348507" y="4188023"/>
            <a:ext cx="169665" cy="35720"/>
          </a:xfrm>
          <a:custGeom>
            <a:avLst/>
            <a:gdLst/>
            <a:ahLst/>
            <a:cxnLst/>
            <a:rect l="0" t="0" r="0" b="0"/>
            <a:pathLst>
              <a:path w="169665" h="35720">
                <a:moveTo>
                  <a:pt x="169664" y="0"/>
                </a:moveTo>
                <a:lnTo>
                  <a:pt x="160184" y="4740"/>
                </a:lnTo>
                <a:lnTo>
                  <a:pt x="153422" y="7129"/>
                </a:lnTo>
                <a:lnTo>
                  <a:pt x="144946" y="9714"/>
                </a:lnTo>
                <a:lnTo>
                  <a:pt x="135326" y="12429"/>
                </a:lnTo>
                <a:lnTo>
                  <a:pt x="118991" y="16223"/>
                </a:lnTo>
                <a:lnTo>
                  <a:pt x="74382" y="25731"/>
                </a:lnTo>
                <a:lnTo>
                  <a:pt x="55542" y="29061"/>
                </a:lnTo>
                <a:lnTo>
                  <a:pt x="40004" y="31280"/>
                </a:lnTo>
                <a:lnTo>
                  <a:pt x="0" y="357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762"/>
          <p:cNvSpPr/>
          <p:nvPr/>
        </p:nvSpPr>
        <p:spPr>
          <a:xfrm>
            <a:off x="2464593" y="4098726"/>
            <a:ext cx="330400" cy="232173"/>
          </a:xfrm>
          <a:custGeom>
            <a:avLst/>
            <a:gdLst/>
            <a:ahLst/>
            <a:cxnLst/>
            <a:rect l="0" t="0" r="0" b="0"/>
            <a:pathLst>
              <a:path w="330400" h="232173">
                <a:moveTo>
                  <a:pt x="0" y="0"/>
                </a:moveTo>
                <a:lnTo>
                  <a:pt x="4741" y="14221"/>
                </a:lnTo>
                <a:lnTo>
                  <a:pt x="7129" y="19403"/>
                </a:lnTo>
                <a:lnTo>
                  <a:pt x="9714" y="23849"/>
                </a:lnTo>
                <a:lnTo>
                  <a:pt x="12429" y="27806"/>
                </a:lnTo>
                <a:lnTo>
                  <a:pt x="14239" y="32428"/>
                </a:lnTo>
                <a:lnTo>
                  <a:pt x="15446" y="37494"/>
                </a:lnTo>
                <a:lnTo>
                  <a:pt x="16251" y="42855"/>
                </a:lnTo>
                <a:lnTo>
                  <a:pt x="18771" y="48414"/>
                </a:lnTo>
                <a:lnTo>
                  <a:pt x="22436" y="54104"/>
                </a:lnTo>
                <a:lnTo>
                  <a:pt x="26864" y="59882"/>
                </a:lnTo>
                <a:lnTo>
                  <a:pt x="30808" y="65718"/>
                </a:lnTo>
                <a:lnTo>
                  <a:pt x="34429" y="71593"/>
                </a:lnTo>
                <a:lnTo>
                  <a:pt x="37836" y="77495"/>
                </a:lnTo>
                <a:lnTo>
                  <a:pt x="44267" y="89343"/>
                </a:lnTo>
                <a:lnTo>
                  <a:pt x="47371" y="95281"/>
                </a:lnTo>
                <a:lnTo>
                  <a:pt x="50432" y="102216"/>
                </a:lnTo>
                <a:lnTo>
                  <a:pt x="53465" y="109816"/>
                </a:lnTo>
                <a:lnTo>
                  <a:pt x="56480" y="117859"/>
                </a:lnTo>
                <a:lnTo>
                  <a:pt x="59481" y="125206"/>
                </a:lnTo>
                <a:lnTo>
                  <a:pt x="62475" y="132088"/>
                </a:lnTo>
                <a:lnTo>
                  <a:pt x="68446" y="145026"/>
                </a:lnTo>
                <a:lnTo>
                  <a:pt x="74408" y="157391"/>
                </a:lnTo>
                <a:lnTo>
                  <a:pt x="77386" y="162474"/>
                </a:lnTo>
                <a:lnTo>
                  <a:pt x="80365" y="166855"/>
                </a:lnTo>
                <a:lnTo>
                  <a:pt x="83342" y="170768"/>
                </a:lnTo>
                <a:lnTo>
                  <a:pt x="85327" y="175361"/>
                </a:lnTo>
                <a:lnTo>
                  <a:pt x="86650" y="180407"/>
                </a:lnTo>
                <a:lnTo>
                  <a:pt x="87533" y="185756"/>
                </a:lnTo>
                <a:lnTo>
                  <a:pt x="89113" y="190314"/>
                </a:lnTo>
                <a:lnTo>
                  <a:pt x="91159" y="194345"/>
                </a:lnTo>
                <a:lnTo>
                  <a:pt x="93515" y="198024"/>
                </a:lnTo>
                <a:lnTo>
                  <a:pt x="96078" y="200477"/>
                </a:lnTo>
                <a:lnTo>
                  <a:pt x="98778" y="202113"/>
                </a:lnTo>
                <a:lnTo>
                  <a:pt x="105502" y="204737"/>
                </a:lnTo>
                <a:lnTo>
                  <a:pt x="111407" y="205191"/>
                </a:lnTo>
                <a:lnTo>
                  <a:pt x="112966" y="204263"/>
                </a:lnTo>
                <a:lnTo>
                  <a:pt x="114006" y="202652"/>
                </a:lnTo>
                <a:lnTo>
                  <a:pt x="125156" y="169235"/>
                </a:lnTo>
                <a:lnTo>
                  <a:pt x="129078" y="159456"/>
                </a:lnTo>
                <a:lnTo>
                  <a:pt x="132685" y="151945"/>
                </a:lnTo>
                <a:lnTo>
                  <a:pt x="136082" y="145945"/>
                </a:lnTo>
                <a:lnTo>
                  <a:pt x="139339" y="142937"/>
                </a:lnTo>
                <a:lnTo>
                  <a:pt x="142502" y="141925"/>
                </a:lnTo>
                <a:lnTo>
                  <a:pt x="151694" y="142594"/>
                </a:lnTo>
                <a:lnTo>
                  <a:pt x="154708" y="142687"/>
                </a:lnTo>
                <a:lnTo>
                  <a:pt x="157709" y="143742"/>
                </a:lnTo>
                <a:lnTo>
                  <a:pt x="163689" y="147560"/>
                </a:lnTo>
                <a:lnTo>
                  <a:pt x="168658" y="148975"/>
                </a:lnTo>
                <a:lnTo>
                  <a:pt x="174946" y="149918"/>
                </a:lnTo>
                <a:lnTo>
                  <a:pt x="182115" y="150547"/>
                </a:lnTo>
                <a:lnTo>
                  <a:pt x="188879" y="150966"/>
                </a:lnTo>
                <a:lnTo>
                  <a:pt x="201686" y="151432"/>
                </a:lnTo>
                <a:lnTo>
                  <a:pt x="218948" y="151731"/>
                </a:lnTo>
                <a:lnTo>
                  <a:pt x="225633" y="151772"/>
                </a:lnTo>
                <a:lnTo>
                  <a:pt x="234558" y="149144"/>
                </a:lnTo>
                <a:lnTo>
                  <a:pt x="244146" y="144669"/>
                </a:lnTo>
                <a:lnTo>
                  <a:pt x="251715" y="139373"/>
                </a:lnTo>
                <a:lnTo>
                  <a:pt x="258387" y="136358"/>
                </a:lnTo>
                <a:lnTo>
                  <a:pt x="261555" y="135553"/>
                </a:lnTo>
                <a:lnTo>
                  <a:pt x="263667" y="134025"/>
                </a:lnTo>
                <a:lnTo>
                  <a:pt x="265075" y="132014"/>
                </a:lnTo>
                <a:lnTo>
                  <a:pt x="266639" y="127134"/>
                </a:lnTo>
                <a:lnTo>
                  <a:pt x="267335" y="121658"/>
                </a:lnTo>
                <a:lnTo>
                  <a:pt x="267644" y="115917"/>
                </a:lnTo>
                <a:lnTo>
                  <a:pt x="267842" y="108887"/>
                </a:lnTo>
                <a:lnTo>
                  <a:pt x="265224" y="105280"/>
                </a:lnTo>
                <a:lnTo>
                  <a:pt x="263136" y="102929"/>
                </a:lnTo>
                <a:lnTo>
                  <a:pt x="261744" y="102354"/>
                </a:lnTo>
                <a:lnTo>
                  <a:pt x="260817" y="102962"/>
                </a:lnTo>
                <a:lnTo>
                  <a:pt x="260198" y="104360"/>
                </a:lnTo>
                <a:lnTo>
                  <a:pt x="254587" y="111068"/>
                </a:lnTo>
                <a:lnTo>
                  <a:pt x="253069" y="113733"/>
                </a:lnTo>
                <a:lnTo>
                  <a:pt x="251382" y="119340"/>
                </a:lnTo>
                <a:lnTo>
                  <a:pt x="247986" y="125139"/>
                </a:lnTo>
                <a:lnTo>
                  <a:pt x="245691" y="128074"/>
                </a:lnTo>
                <a:lnTo>
                  <a:pt x="244161" y="132016"/>
                </a:lnTo>
                <a:lnTo>
                  <a:pt x="243142" y="136628"/>
                </a:lnTo>
                <a:lnTo>
                  <a:pt x="242462" y="141687"/>
                </a:lnTo>
                <a:lnTo>
                  <a:pt x="243000" y="147044"/>
                </a:lnTo>
                <a:lnTo>
                  <a:pt x="244352" y="152600"/>
                </a:lnTo>
                <a:lnTo>
                  <a:pt x="246245" y="158288"/>
                </a:lnTo>
                <a:lnTo>
                  <a:pt x="248499" y="164064"/>
                </a:lnTo>
                <a:lnTo>
                  <a:pt x="250995" y="169900"/>
                </a:lnTo>
                <a:lnTo>
                  <a:pt x="253650" y="175774"/>
                </a:lnTo>
                <a:lnTo>
                  <a:pt x="256413" y="180683"/>
                </a:lnTo>
                <a:lnTo>
                  <a:pt x="259246" y="184947"/>
                </a:lnTo>
                <a:lnTo>
                  <a:pt x="262128" y="188783"/>
                </a:lnTo>
                <a:lnTo>
                  <a:pt x="267026" y="193324"/>
                </a:lnTo>
                <a:lnTo>
                  <a:pt x="273267" y="198336"/>
                </a:lnTo>
                <a:lnTo>
                  <a:pt x="280405" y="203661"/>
                </a:lnTo>
                <a:lnTo>
                  <a:pt x="287147" y="208204"/>
                </a:lnTo>
                <a:lnTo>
                  <a:pt x="293627" y="212225"/>
                </a:lnTo>
                <a:lnTo>
                  <a:pt x="299931" y="215897"/>
                </a:lnTo>
                <a:lnTo>
                  <a:pt x="312227" y="222624"/>
                </a:lnTo>
                <a:lnTo>
                  <a:pt x="330399" y="23217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763"/>
          <p:cNvSpPr/>
          <p:nvPr/>
        </p:nvSpPr>
        <p:spPr>
          <a:xfrm>
            <a:off x="2964702" y="4077024"/>
            <a:ext cx="151759" cy="227086"/>
          </a:xfrm>
          <a:custGeom>
            <a:avLst/>
            <a:gdLst/>
            <a:ahLst/>
            <a:cxnLst/>
            <a:rect l="0" t="0" r="0" b="0"/>
            <a:pathLst>
              <a:path w="151759" h="227086">
                <a:moveTo>
                  <a:pt x="44602" y="137788"/>
                </a:moveTo>
                <a:lnTo>
                  <a:pt x="35122" y="133048"/>
                </a:lnTo>
                <a:lnTo>
                  <a:pt x="31336" y="132643"/>
                </a:lnTo>
                <a:lnTo>
                  <a:pt x="27821" y="133366"/>
                </a:lnTo>
                <a:lnTo>
                  <a:pt x="24485" y="134840"/>
                </a:lnTo>
                <a:lnTo>
                  <a:pt x="21269" y="136815"/>
                </a:lnTo>
                <a:lnTo>
                  <a:pt x="18132" y="139124"/>
                </a:lnTo>
                <a:lnTo>
                  <a:pt x="15050" y="141655"/>
                </a:lnTo>
                <a:lnTo>
                  <a:pt x="12002" y="144335"/>
                </a:lnTo>
                <a:lnTo>
                  <a:pt x="8978" y="147113"/>
                </a:lnTo>
                <a:lnTo>
                  <a:pt x="5970" y="149958"/>
                </a:lnTo>
                <a:lnTo>
                  <a:pt x="3965" y="152847"/>
                </a:lnTo>
                <a:lnTo>
                  <a:pt x="1737" y="158702"/>
                </a:lnTo>
                <a:lnTo>
                  <a:pt x="1142" y="162645"/>
                </a:lnTo>
                <a:lnTo>
                  <a:pt x="746" y="167258"/>
                </a:lnTo>
                <a:lnTo>
                  <a:pt x="306" y="176683"/>
                </a:lnTo>
                <a:lnTo>
                  <a:pt x="110" y="184179"/>
                </a:lnTo>
                <a:lnTo>
                  <a:pt x="0" y="193977"/>
                </a:lnTo>
                <a:lnTo>
                  <a:pt x="977" y="197075"/>
                </a:lnTo>
                <a:lnTo>
                  <a:pt x="4708" y="203164"/>
                </a:lnTo>
                <a:lnTo>
                  <a:pt x="7092" y="206177"/>
                </a:lnTo>
                <a:lnTo>
                  <a:pt x="9674" y="209177"/>
                </a:lnTo>
                <a:lnTo>
                  <a:pt x="12387" y="212170"/>
                </a:lnTo>
                <a:lnTo>
                  <a:pt x="14196" y="215157"/>
                </a:lnTo>
                <a:lnTo>
                  <a:pt x="16205" y="221122"/>
                </a:lnTo>
                <a:lnTo>
                  <a:pt x="17733" y="223110"/>
                </a:lnTo>
                <a:lnTo>
                  <a:pt x="19744" y="224435"/>
                </a:lnTo>
                <a:lnTo>
                  <a:pt x="22077" y="225318"/>
                </a:lnTo>
                <a:lnTo>
                  <a:pt x="24625" y="225907"/>
                </a:lnTo>
                <a:lnTo>
                  <a:pt x="27315" y="226300"/>
                </a:lnTo>
                <a:lnTo>
                  <a:pt x="30101" y="226561"/>
                </a:lnTo>
                <a:lnTo>
                  <a:pt x="32950" y="226736"/>
                </a:lnTo>
                <a:lnTo>
                  <a:pt x="38762" y="226930"/>
                </a:lnTo>
                <a:lnTo>
                  <a:pt x="41701" y="225989"/>
                </a:lnTo>
                <a:lnTo>
                  <a:pt x="44653" y="224370"/>
                </a:lnTo>
                <a:lnTo>
                  <a:pt x="47612" y="222299"/>
                </a:lnTo>
                <a:lnTo>
                  <a:pt x="50578" y="219926"/>
                </a:lnTo>
                <a:lnTo>
                  <a:pt x="53547" y="217351"/>
                </a:lnTo>
                <a:lnTo>
                  <a:pt x="56518" y="214643"/>
                </a:lnTo>
                <a:lnTo>
                  <a:pt x="58500" y="211845"/>
                </a:lnTo>
                <a:lnTo>
                  <a:pt x="60701" y="206090"/>
                </a:lnTo>
                <a:lnTo>
                  <a:pt x="61288" y="202174"/>
                </a:lnTo>
                <a:lnTo>
                  <a:pt x="61679" y="197579"/>
                </a:lnTo>
                <a:lnTo>
                  <a:pt x="61940" y="192532"/>
                </a:lnTo>
                <a:lnTo>
                  <a:pt x="63106" y="182221"/>
                </a:lnTo>
                <a:lnTo>
                  <a:pt x="67047" y="152244"/>
                </a:lnTo>
                <a:lnTo>
                  <a:pt x="68495" y="138496"/>
                </a:lnTo>
                <a:lnTo>
                  <a:pt x="69461" y="126354"/>
                </a:lnTo>
                <a:lnTo>
                  <a:pt x="70104" y="115282"/>
                </a:lnTo>
                <a:lnTo>
                  <a:pt x="69541" y="105917"/>
                </a:lnTo>
                <a:lnTo>
                  <a:pt x="68173" y="97689"/>
                </a:lnTo>
                <a:lnTo>
                  <a:pt x="66269" y="90220"/>
                </a:lnTo>
                <a:lnTo>
                  <a:pt x="65000" y="82263"/>
                </a:lnTo>
                <a:lnTo>
                  <a:pt x="64154" y="73983"/>
                </a:lnTo>
                <a:lnTo>
                  <a:pt x="63590" y="65485"/>
                </a:lnTo>
                <a:lnTo>
                  <a:pt x="62221" y="57836"/>
                </a:lnTo>
                <a:lnTo>
                  <a:pt x="60317" y="50753"/>
                </a:lnTo>
                <a:lnTo>
                  <a:pt x="58056" y="44046"/>
                </a:lnTo>
                <a:lnTo>
                  <a:pt x="54563" y="35605"/>
                </a:lnTo>
                <a:lnTo>
                  <a:pt x="50251" y="26010"/>
                </a:lnTo>
                <a:lnTo>
                  <a:pt x="38552" y="1056"/>
                </a:lnTo>
                <a:lnTo>
                  <a:pt x="37592" y="0"/>
                </a:lnTo>
                <a:lnTo>
                  <a:pt x="36952" y="289"/>
                </a:lnTo>
                <a:lnTo>
                  <a:pt x="36526" y="1474"/>
                </a:lnTo>
                <a:lnTo>
                  <a:pt x="37233" y="7224"/>
                </a:lnTo>
                <a:lnTo>
                  <a:pt x="38698" y="16019"/>
                </a:lnTo>
                <a:lnTo>
                  <a:pt x="40666" y="26843"/>
                </a:lnTo>
                <a:lnTo>
                  <a:pt x="43962" y="39020"/>
                </a:lnTo>
                <a:lnTo>
                  <a:pt x="48144" y="52099"/>
                </a:lnTo>
                <a:lnTo>
                  <a:pt x="52917" y="65779"/>
                </a:lnTo>
                <a:lnTo>
                  <a:pt x="57091" y="76884"/>
                </a:lnTo>
                <a:lnTo>
                  <a:pt x="60865" y="86271"/>
                </a:lnTo>
                <a:lnTo>
                  <a:pt x="64374" y="94514"/>
                </a:lnTo>
                <a:lnTo>
                  <a:pt x="67705" y="102985"/>
                </a:lnTo>
                <a:lnTo>
                  <a:pt x="74053" y="120336"/>
                </a:lnTo>
                <a:lnTo>
                  <a:pt x="77134" y="128138"/>
                </a:lnTo>
                <a:lnTo>
                  <a:pt x="80181" y="135323"/>
                </a:lnTo>
                <a:lnTo>
                  <a:pt x="83204" y="142098"/>
                </a:lnTo>
                <a:lnTo>
                  <a:pt x="87204" y="148599"/>
                </a:lnTo>
                <a:lnTo>
                  <a:pt x="91855" y="154917"/>
                </a:lnTo>
                <a:lnTo>
                  <a:pt x="96940" y="161114"/>
                </a:lnTo>
                <a:lnTo>
                  <a:pt x="101322" y="167229"/>
                </a:lnTo>
                <a:lnTo>
                  <a:pt x="105236" y="173290"/>
                </a:lnTo>
                <a:lnTo>
                  <a:pt x="108837" y="179316"/>
                </a:lnTo>
                <a:lnTo>
                  <a:pt x="112230" y="185317"/>
                </a:lnTo>
                <a:lnTo>
                  <a:pt x="118646" y="197277"/>
                </a:lnTo>
                <a:lnTo>
                  <a:pt x="121746" y="202252"/>
                </a:lnTo>
                <a:lnTo>
                  <a:pt x="124805" y="206561"/>
                </a:lnTo>
                <a:lnTo>
                  <a:pt x="132103" y="215865"/>
                </a:lnTo>
                <a:lnTo>
                  <a:pt x="135746" y="219783"/>
                </a:lnTo>
                <a:lnTo>
                  <a:pt x="151758" y="22708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764"/>
          <p:cNvSpPr/>
          <p:nvPr/>
        </p:nvSpPr>
        <p:spPr>
          <a:xfrm>
            <a:off x="3164894" y="4232671"/>
            <a:ext cx="40864" cy="53580"/>
          </a:xfrm>
          <a:custGeom>
            <a:avLst/>
            <a:gdLst/>
            <a:ahLst/>
            <a:cxnLst/>
            <a:rect l="0" t="0" r="0" b="0"/>
            <a:pathLst>
              <a:path w="40864" h="53580">
                <a:moveTo>
                  <a:pt x="5145" y="0"/>
                </a:moveTo>
                <a:lnTo>
                  <a:pt x="404" y="4741"/>
                </a:lnTo>
                <a:lnTo>
                  <a:pt x="0" y="6137"/>
                </a:lnTo>
                <a:lnTo>
                  <a:pt x="723" y="7068"/>
                </a:lnTo>
                <a:lnTo>
                  <a:pt x="2196" y="7689"/>
                </a:lnTo>
                <a:lnTo>
                  <a:pt x="3179" y="9095"/>
                </a:lnTo>
                <a:lnTo>
                  <a:pt x="3834" y="11025"/>
                </a:lnTo>
                <a:lnTo>
                  <a:pt x="4271" y="13303"/>
                </a:lnTo>
                <a:lnTo>
                  <a:pt x="5554" y="15814"/>
                </a:lnTo>
                <a:lnTo>
                  <a:pt x="7402" y="18480"/>
                </a:lnTo>
                <a:lnTo>
                  <a:pt x="9626" y="21250"/>
                </a:lnTo>
                <a:lnTo>
                  <a:pt x="12101" y="24089"/>
                </a:lnTo>
                <a:lnTo>
                  <a:pt x="14743" y="26974"/>
                </a:lnTo>
                <a:lnTo>
                  <a:pt x="20325" y="32824"/>
                </a:lnTo>
                <a:lnTo>
                  <a:pt x="40863" y="5357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765"/>
          <p:cNvSpPr/>
          <p:nvPr/>
        </p:nvSpPr>
        <p:spPr>
          <a:xfrm>
            <a:off x="3134320" y="4143375"/>
            <a:ext cx="8931" cy="1"/>
          </a:xfrm>
          <a:custGeom>
            <a:avLst/>
            <a:gdLst/>
            <a:ahLst/>
            <a:cxnLst/>
            <a:rect l="0" t="0" r="0" b="0"/>
            <a:pathLst>
              <a:path w="8931" h="1">
                <a:moveTo>
                  <a:pt x="0" y="0"/>
                </a:moveTo>
                <a:lnTo>
                  <a:pt x="893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766"/>
          <p:cNvSpPr/>
          <p:nvPr/>
        </p:nvSpPr>
        <p:spPr>
          <a:xfrm>
            <a:off x="3250406" y="4232671"/>
            <a:ext cx="196454" cy="89298"/>
          </a:xfrm>
          <a:custGeom>
            <a:avLst/>
            <a:gdLst/>
            <a:ahLst/>
            <a:cxnLst/>
            <a:rect l="0" t="0" r="0" b="0"/>
            <a:pathLst>
              <a:path w="196454" h="89298">
                <a:moveTo>
                  <a:pt x="0" y="0"/>
                </a:moveTo>
                <a:lnTo>
                  <a:pt x="4741" y="9481"/>
                </a:lnTo>
                <a:lnTo>
                  <a:pt x="7129" y="13266"/>
                </a:lnTo>
                <a:lnTo>
                  <a:pt x="9713" y="16782"/>
                </a:lnTo>
                <a:lnTo>
                  <a:pt x="16250" y="24813"/>
                </a:lnTo>
                <a:lnTo>
                  <a:pt x="16786" y="26464"/>
                </a:lnTo>
                <a:lnTo>
                  <a:pt x="17144" y="28557"/>
                </a:lnTo>
                <a:lnTo>
                  <a:pt x="17382" y="30944"/>
                </a:lnTo>
                <a:lnTo>
                  <a:pt x="18534" y="33528"/>
                </a:lnTo>
                <a:lnTo>
                  <a:pt x="20293" y="36243"/>
                </a:lnTo>
                <a:lnTo>
                  <a:pt x="22458" y="39045"/>
                </a:lnTo>
                <a:lnTo>
                  <a:pt x="24894" y="40913"/>
                </a:lnTo>
                <a:lnTo>
                  <a:pt x="27510" y="42158"/>
                </a:lnTo>
                <a:lnTo>
                  <a:pt x="30246" y="42988"/>
                </a:lnTo>
                <a:lnTo>
                  <a:pt x="33062" y="44534"/>
                </a:lnTo>
                <a:lnTo>
                  <a:pt x="35932" y="46557"/>
                </a:lnTo>
                <a:lnTo>
                  <a:pt x="38837" y="48897"/>
                </a:lnTo>
                <a:lnTo>
                  <a:pt x="41767" y="51450"/>
                </a:lnTo>
                <a:lnTo>
                  <a:pt x="44711" y="54144"/>
                </a:lnTo>
                <a:lnTo>
                  <a:pt x="47667" y="56932"/>
                </a:lnTo>
                <a:lnTo>
                  <a:pt x="50630" y="58791"/>
                </a:lnTo>
                <a:lnTo>
                  <a:pt x="56567" y="60856"/>
                </a:lnTo>
                <a:lnTo>
                  <a:pt x="58547" y="60415"/>
                </a:lnTo>
                <a:lnTo>
                  <a:pt x="59867" y="59128"/>
                </a:lnTo>
                <a:lnTo>
                  <a:pt x="61986" y="54675"/>
                </a:lnTo>
                <a:lnTo>
                  <a:pt x="62160" y="53317"/>
                </a:lnTo>
                <a:lnTo>
                  <a:pt x="62276" y="51420"/>
                </a:lnTo>
                <a:lnTo>
                  <a:pt x="62353" y="49163"/>
                </a:lnTo>
                <a:lnTo>
                  <a:pt x="63397" y="45674"/>
                </a:lnTo>
                <a:lnTo>
                  <a:pt x="65085" y="41363"/>
                </a:lnTo>
                <a:lnTo>
                  <a:pt x="67202" y="36506"/>
                </a:lnTo>
                <a:lnTo>
                  <a:pt x="69606" y="32274"/>
                </a:lnTo>
                <a:lnTo>
                  <a:pt x="72201" y="28462"/>
                </a:lnTo>
                <a:lnTo>
                  <a:pt x="74923" y="24928"/>
                </a:lnTo>
                <a:lnTo>
                  <a:pt x="77730" y="21580"/>
                </a:lnTo>
                <a:lnTo>
                  <a:pt x="80593" y="18355"/>
                </a:lnTo>
                <a:lnTo>
                  <a:pt x="87577" y="10792"/>
                </a:lnTo>
                <a:lnTo>
                  <a:pt x="90135" y="10171"/>
                </a:lnTo>
                <a:lnTo>
                  <a:pt x="93824" y="9758"/>
                </a:lnTo>
                <a:lnTo>
                  <a:pt x="98268" y="9482"/>
                </a:lnTo>
                <a:lnTo>
                  <a:pt x="105852" y="9175"/>
                </a:lnTo>
                <a:lnTo>
                  <a:pt x="109263" y="9094"/>
                </a:lnTo>
                <a:lnTo>
                  <a:pt x="113522" y="11023"/>
                </a:lnTo>
                <a:lnTo>
                  <a:pt x="118345" y="14294"/>
                </a:lnTo>
                <a:lnTo>
                  <a:pt x="123545" y="18460"/>
                </a:lnTo>
                <a:lnTo>
                  <a:pt x="128004" y="22228"/>
                </a:lnTo>
                <a:lnTo>
                  <a:pt x="131969" y="25733"/>
                </a:lnTo>
                <a:lnTo>
                  <a:pt x="139020" y="32273"/>
                </a:lnTo>
                <a:lnTo>
                  <a:pt x="148568" y="41533"/>
                </a:lnTo>
                <a:lnTo>
                  <a:pt x="196453" y="8929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767"/>
          <p:cNvSpPr/>
          <p:nvPr/>
        </p:nvSpPr>
        <p:spPr>
          <a:xfrm>
            <a:off x="3464718" y="4206664"/>
            <a:ext cx="142876" cy="86756"/>
          </a:xfrm>
          <a:custGeom>
            <a:avLst/>
            <a:gdLst/>
            <a:ahLst/>
            <a:cxnLst/>
            <a:rect l="0" t="0" r="0" b="0"/>
            <a:pathLst>
              <a:path w="142876" h="86756">
                <a:moveTo>
                  <a:pt x="0" y="43867"/>
                </a:moveTo>
                <a:lnTo>
                  <a:pt x="12429" y="56295"/>
                </a:lnTo>
                <a:lnTo>
                  <a:pt x="14239" y="59098"/>
                </a:lnTo>
                <a:lnTo>
                  <a:pt x="15446" y="61959"/>
                </a:lnTo>
                <a:lnTo>
                  <a:pt x="16251" y="64857"/>
                </a:lnTo>
                <a:lnTo>
                  <a:pt x="16787" y="67782"/>
                </a:lnTo>
                <a:lnTo>
                  <a:pt x="17145" y="70725"/>
                </a:lnTo>
                <a:lnTo>
                  <a:pt x="17383" y="73678"/>
                </a:lnTo>
                <a:lnTo>
                  <a:pt x="18534" y="76640"/>
                </a:lnTo>
                <a:lnTo>
                  <a:pt x="20294" y="79606"/>
                </a:lnTo>
                <a:lnTo>
                  <a:pt x="22459" y="82576"/>
                </a:lnTo>
                <a:lnTo>
                  <a:pt x="24894" y="84556"/>
                </a:lnTo>
                <a:lnTo>
                  <a:pt x="27511" y="85875"/>
                </a:lnTo>
                <a:lnTo>
                  <a:pt x="30247" y="86755"/>
                </a:lnTo>
                <a:lnTo>
                  <a:pt x="32071" y="86350"/>
                </a:lnTo>
                <a:lnTo>
                  <a:pt x="33287" y="85087"/>
                </a:lnTo>
                <a:lnTo>
                  <a:pt x="35238" y="80672"/>
                </a:lnTo>
                <a:lnTo>
                  <a:pt x="35399" y="74357"/>
                </a:lnTo>
                <a:lnTo>
                  <a:pt x="35577" y="51465"/>
                </a:lnTo>
                <a:lnTo>
                  <a:pt x="36616" y="40995"/>
                </a:lnTo>
                <a:lnTo>
                  <a:pt x="38302" y="32030"/>
                </a:lnTo>
                <a:lnTo>
                  <a:pt x="40418" y="24070"/>
                </a:lnTo>
                <a:lnTo>
                  <a:pt x="41828" y="17770"/>
                </a:lnTo>
                <a:lnTo>
                  <a:pt x="42768" y="12578"/>
                </a:lnTo>
                <a:lnTo>
                  <a:pt x="43395" y="8125"/>
                </a:lnTo>
                <a:lnTo>
                  <a:pt x="44805" y="5156"/>
                </a:lnTo>
                <a:lnTo>
                  <a:pt x="46737" y="3177"/>
                </a:lnTo>
                <a:lnTo>
                  <a:pt x="49018" y="1857"/>
                </a:lnTo>
                <a:lnTo>
                  <a:pt x="51530" y="978"/>
                </a:lnTo>
                <a:lnTo>
                  <a:pt x="54197" y="391"/>
                </a:lnTo>
                <a:lnTo>
                  <a:pt x="56968" y="0"/>
                </a:lnTo>
                <a:lnTo>
                  <a:pt x="58814" y="732"/>
                </a:lnTo>
                <a:lnTo>
                  <a:pt x="60046" y="2212"/>
                </a:lnTo>
                <a:lnTo>
                  <a:pt x="60866" y="4190"/>
                </a:lnTo>
                <a:lnTo>
                  <a:pt x="62406" y="6502"/>
                </a:lnTo>
                <a:lnTo>
                  <a:pt x="64424" y="9035"/>
                </a:lnTo>
                <a:lnTo>
                  <a:pt x="66762" y="11716"/>
                </a:lnTo>
                <a:lnTo>
                  <a:pt x="69313" y="13503"/>
                </a:lnTo>
                <a:lnTo>
                  <a:pt x="72006" y="14695"/>
                </a:lnTo>
                <a:lnTo>
                  <a:pt x="74793" y="15489"/>
                </a:lnTo>
                <a:lnTo>
                  <a:pt x="77643" y="17011"/>
                </a:lnTo>
                <a:lnTo>
                  <a:pt x="80536" y="19017"/>
                </a:lnTo>
                <a:lnTo>
                  <a:pt x="83456" y="21348"/>
                </a:lnTo>
                <a:lnTo>
                  <a:pt x="87388" y="24885"/>
                </a:lnTo>
                <a:lnTo>
                  <a:pt x="97047" y="34108"/>
                </a:lnTo>
                <a:lnTo>
                  <a:pt x="127884" y="64604"/>
                </a:lnTo>
                <a:lnTo>
                  <a:pt x="129905" y="67613"/>
                </a:lnTo>
                <a:lnTo>
                  <a:pt x="131252" y="70612"/>
                </a:lnTo>
                <a:lnTo>
                  <a:pt x="132150" y="73603"/>
                </a:lnTo>
                <a:lnTo>
                  <a:pt x="133741" y="75597"/>
                </a:lnTo>
                <a:lnTo>
                  <a:pt x="135793" y="76927"/>
                </a:lnTo>
                <a:lnTo>
                  <a:pt x="142875" y="7958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768"/>
          <p:cNvSpPr/>
          <p:nvPr/>
        </p:nvSpPr>
        <p:spPr>
          <a:xfrm>
            <a:off x="3634382" y="4152406"/>
            <a:ext cx="312540" cy="127828"/>
          </a:xfrm>
          <a:custGeom>
            <a:avLst/>
            <a:gdLst/>
            <a:ahLst/>
            <a:cxnLst/>
            <a:rect l="0" t="0" r="0" b="0"/>
            <a:pathLst>
              <a:path w="312540" h="127828">
                <a:moveTo>
                  <a:pt x="0" y="107054"/>
                </a:moveTo>
                <a:lnTo>
                  <a:pt x="9481" y="102314"/>
                </a:lnTo>
                <a:lnTo>
                  <a:pt x="14258" y="98933"/>
                </a:lnTo>
                <a:lnTo>
                  <a:pt x="19428" y="94695"/>
                </a:lnTo>
                <a:lnTo>
                  <a:pt x="24858" y="89885"/>
                </a:lnTo>
                <a:lnTo>
                  <a:pt x="29471" y="86679"/>
                </a:lnTo>
                <a:lnTo>
                  <a:pt x="37241" y="83116"/>
                </a:lnTo>
                <a:lnTo>
                  <a:pt x="40703" y="81173"/>
                </a:lnTo>
                <a:lnTo>
                  <a:pt x="44003" y="78886"/>
                </a:lnTo>
                <a:lnTo>
                  <a:pt x="47195" y="76369"/>
                </a:lnTo>
                <a:lnTo>
                  <a:pt x="50315" y="72707"/>
                </a:lnTo>
                <a:lnTo>
                  <a:pt x="53387" y="68281"/>
                </a:lnTo>
                <a:lnTo>
                  <a:pt x="56427" y="63346"/>
                </a:lnTo>
                <a:lnTo>
                  <a:pt x="58454" y="59064"/>
                </a:lnTo>
                <a:lnTo>
                  <a:pt x="59806" y="55217"/>
                </a:lnTo>
                <a:lnTo>
                  <a:pt x="60707" y="51660"/>
                </a:lnTo>
                <a:lnTo>
                  <a:pt x="61307" y="48297"/>
                </a:lnTo>
                <a:lnTo>
                  <a:pt x="61707" y="45062"/>
                </a:lnTo>
                <a:lnTo>
                  <a:pt x="61974" y="41914"/>
                </a:lnTo>
                <a:lnTo>
                  <a:pt x="61160" y="38823"/>
                </a:lnTo>
                <a:lnTo>
                  <a:pt x="59625" y="35770"/>
                </a:lnTo>
                <a:lnTo>
                  <a:pt x="54773" y="28481"/>
                </a:lnTo>
                <a:lnTo>
                  <a:pt x="51463" y="24839"/>
                </a:lnTo>
                <a:lnTo>
                  <a:pt x="49192" y="22479"/>
                </a:lnTo>
                <a:lnTo>
                  <a:pt x="46685" y="21897"/>
                </a:lnTo>
                <a:lnTo>
                  <a:pt x="44022" y="22502"/>
                </a:lnTo>
                <a:lnTo>
                  <a:pt x="41254" y="23897"/>
                </a:lnTo>
                <a:lnTo>
                  <a:pt x="35533" y="25447"/>
                </a:lnTo>
                <a:lnTo>
                  <a:pt x="32619" y="25861"/>
                </a:lnTo>
                <a:lnTo>
                  <a:pt x="30676" y="27128"/>
                </a:lnTo>
                <a:lnTo>
                  <a:pt x="29380" y="28966"/>
                </a:lnTo>
                <a:lnTo>
                  <a:pt x="28516" y="31183"/>
                </a:lnTo>
                <a:lnTo>
                  <a:pt x="26949" y="33653"/>
                </a:lnTo>
                <a:lnTo>
                  <a:pt x="24911" y="36292"/>
                </a:lnTo>
                <a:lnTo>
                  <a:pt x="22561" y="39044"/>
                </a:lnTo>
                <a:lnTo>
                  <a:pt x="20994" y="41870"/>
                </a:lnTo>
                <a:lnTo>
                  <a:pt x="19949" y="44747"/>
                </a:lnTo>
                <a:lnTo>
                  <a:pt x="19253" y="47657"/>
                </a:lnTo>
                <a:lnTo>
                  <a:pt x="18788" y="50589"/>
                </a:lnTo>
                <a:lnTo>
                  <a:pt x="18479" y="53536"/>
                </a:lnTo>
                <a:lnTo>
                  <a:pt x="18272" y="56492"/>
                </a:lnTo>
                <a:lnTo>
                  <a:pt x="19127" y="59456"/>
                </a:lnTo>
                <a:lnTo>
                  <a:pt x="20689" y="62423"/>
                </a:lnTo>
                <a:lnTo>
                  <a:pt x="22723" y="65394"/>
                </a:lnTo>
                <a:lnTo>
                  <a:pt x="24078" y="68367"/>
                </a:lnTo>
                <a:lnTo>
                  <a:pt x="24982" y="71341"/>
                </a:lnTo>
                <a:lnTo>
                  <a:pt x="25584" y="74316"/>
                </a:lnTo>
                <a:lnTo>
                  <a:pt x="26978" y="78283"/>
                </a:lnTo>
                <a:lnTo>
                  <a:pt x="28900" y="82913"/>
                </a:lnTo>
                <a:lnTo>
                  <a:pt x="31173" y="87984"/>
                </a:lnTo>
                <a:lnTo>
                  <a:pt x="33680" y="92356"/>
                </a:lnTo>
                <a:lnTo>
                  <a:pt x="36345" y="96264"/>
                </a:lnTo>
                <a:lnTo>
                  <a:pt x="39112" y="99860"/>
                </a:lnTo>
                <a:lnTo>
                  <a:pt x="41950" y="103251"/>
                </a:lnTo>
                <a:lnTo>
                  <a:pt x="44834" y="106503"/>
                </a:lnTo>
                <a:lnTo>
                  <a:pt x="47749" y="109664"/>
                </a:lnTo>
                <a:lnTo>
                  <a:pt x="50684" y="111770"/>
                </a:lnTo>
                <a:lnTo>
                  <a:pt x="59556" y="115728"/>
                </a:lnTo>
                <a:lnTo>
                  <a:pt x="62524" y="117798"/>
                </a:lnTo>
                <a:lnTo>
                  <a:pt x="65496" y="120170"/>
                </a:lnTo>
                <a:lnTo>
                  <a:pt x="68469" y="121751"/>
                </a:lnTo>
                <a:lnTo>
                  <a:pt x="74418" y="123508"/>
                </a:lnTo>
                <a:lnTo>
                  <a:pt x="83345" y="124498"/>
                </a:lnTo>
                <a:lnTo>
                  <a:pt x="91944" y="122083"/>
                </a:lnTo>
                <a:lnTo>
                  <a:pt x="97015" y="120050"/>
                </a:lnTo>
                <a:lnTo>
                  <a:pt x="100395" y="117703"/>
                </a:lnTo>
                <a:lnTo>
                  <a:pt x="102649" y="115145"/>
                </a:lnTo>
                <a:lnTo>
                  <a:pt x="104152" y="112449"/>
                </a:lnTo>
                <a:lnTo>
                  <a:pt x="106145" y="107674"/>
                </a:lnTo>
                <a:lnTo>
                  <a:pt x="108467" y="101514"/>
                </a:lnTo>
                <a:lnTo>
                  <a:pt x="111007" y="94432"/>
                </a:lnTo>
                <a:lnTo>
                  <a:pt x="113692" y="88717"/>
                </a:lnTo>
                <a:lnTo>
                  <a:pt x="116475" y="83916"/>
                </a:lnTo>
                <a:lnTo>
                  <a:pt x="119322" y="79722"/>
                </a:lnTo>
                <a:lnTo>
                  <a:pt x="121220" y="74942"/>
                </a:lnTo>
                <a:lnTo>
                  <a:pt x="122485" y="69771"/>
                </a:lnTo>
                <a:lnTo>
                  <a:pt x="123329" y="64340"/>
                </a:lnTo>
                <a:lnTo>
                  <a:pt x="124883" y="59726"/>
                </a:lnTo>
                <a:lnTo>
                  <a:pt x="126912" y="55659"/>
                </a:lnTo>
                <a:lnTo>
                  <a:pt x="129256" y="51955"/>
                </a:lnTo>
                <a:lnTo>
                  <a:pt x="130819" y="50478"/>
                </a:lnTo>
                <a:lnTo>
                  <a:pt x="131862" y="50485"/>
                </a:lnTo>
                <a:lnTo>
                  <a:pt x="134012" y="53139"/>
                </a:lnTo>
                <a:lnTo>
                  <a:pt x="138274" y="57626"/>
                </a:lnTo>
                <a:lnTo>
                  <a:pt x="146253" y="65730"/>
                </a:lnTo>
                <a:lnTo>
                  <a:pt x="150088" y="70575"/>
                </a:lnTo>
                <a:lnTo>
                  <a:pt x="154629" y="76782"/>
                </a:lnTo>
                <a:lnTo>
                  <a:pt x="159641" y="83896"/>
                </a:lnTo>
                <a:lnTo>
                  <a:pt x="163974" y="89631"/>
                </a:lnTo>
                <a:lnTo>
                  <a:pt x="167856" y="94447"/>
                </a:lnTo>
                <a:lnTo>
                  <a:pt x="171435" y="98650"/>
                </a:lnTo>
                <a:lnTo>
                  <a:pt x="173821" y="102443"/>
                </a:lnTo>
                <a:lnTo>
                  <a:pt x="175412" y="105965"/>
                </a:lnTo>
                <a:lnTo>
                  <a:pt x="176473" y="109305"/>
                </a:lnTo>
                <a:lnTo>
                  <a:pt x="178172" y="112523"/>
                </a:lnTo>
                <a:lnTo>
                  <a:pt x="180297" y="115662"/>
                </a:lnTo>
                <a:lnTo>
                  <a:pt x="182706" y="118746"/>
                </a:lnTo>
                <a:lnTo>
                  <a:pt x="185304" y="121794"/>
                </a:lnTo>
                <a:lnTo>
                  <a:pt x="188028" y="124818"/>
                </a:lnTo>
                <a:lnTo>
                  <a:pt x="190837" y="127827"/>
                </a:lnTo>
                <a:lnTo>
                  <a:pt x="192709" y="125863"/>
                </a:lnTo>
                <a:lnTo>
                  <a:pt x="193957" y="120586"/>
                </a:lnTo>
                <a:lnTo>
                  <a:pt x="194789" y="113099"/>
                </a:lnTo>
                <a:lnTo>
                  <a:pt x="195344" y="106123"/>
                </a:lnTo>
                <a:lnTo>
                  <a:pt x="195714" y="99488"/>
                </a:lnTo>
                <a:lnTo>
                  <a:pt x="196125" y="86825"/>
                </a:lnTo>
                <a:lnTo>
                  <a:pt x="196307" y="74582"/>
                </a:lnTo>
                <a:lnTo>
                  <a:pt x="197348" y="68539"/>
                </a:lnTo>
                <a:lnTo>
                  <a:pt x="199034" y="62526"/>
                </a:lnTo>
                <a:lnTo>
                  <a:pt x="208870" y="33877"/>
                </a:lnTo>
                <a:lnTo>
                  <a:pt x="212668" y="26519"/>
                </a:lnTo>
                <a:lnTo>
                  <a:pt x="217186" y="19630"/>
                </a:lnTo>
                <a:lnTo>
                  <a:pt x="222181" y="13053"/>
                </a:lnTo>
                <a:lnTo>
                  <a:pt x="226504" y="8668"/>
                </a:lnTo>
                <a:lnTo>
                  <a:pt x="230377" y="5745"/>
                </a:lnTo>
                <a:lnTo>
                  <a:pt x="233952" y="3796"/>
                </a:lnTo>
                <a:lnTo>
                  <a:pt x="243216" y="1631"/>
                </a:lnTo>
                <a:lnTo>
                  <a:pt x="248465" y="1053"/>
                </a:lnTo>
                <a:lnTo>
                  <a:pt x="253948" y="668"/>
                </a:lnTo>
                <a:lnTo>
                  <a:pt x="259588" y="412"/>
                </a:lnTo>
                <a:lnTo>
                  <a:pt x="274360" y="51"/>
                </a:lnTo>
                <a:lnTo>
                  <a:pt x="278157" y="0"/>
                </a:lnTo>
                <a:lnTo>
                  <a:pt x="287667" y="2589"/>
                </a:lnTo>
                <a:lnTo>
                  <a:pt x="312539" y="1775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769"/>
          <p:cNvSpPr/>
          <p:nvPr/>
        </p:nvSpPr>
        <p:spPr>
          <a:xfrm>
            <a:off x="3143250" y="4036218"/>
            <a:ext cx="26790" cy="26790"/>
          </a:xfrm>
          <a:custGeom>
            <a:avLst/>
            <a:gdLst/>
            <a:ahLst/>
            <a:cxnLst/>
            <a:rect l="0" t="0" r="0" b="0"/>
            <a:pathLst>
              <a:path w="26790" h="26790">
                <a:moveTo>
                  <a:pt x="0" y="0"/>
                </a:moveTo>
                <a:lnTo>
                  <a:pt x="26789" y="2678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770"/>
          <p:cNvSpPr/>
          <p:nvPr/>
        </p:nvSpPr>
        <p:spPr>
          <a:xfrm>
            <a:off x="4277733" y="4163013"/>
            <a:ext cx="151393" cy="132167"/>
          </a:xfrm>
          <a:custGeom>
            <a:avLst/>
            <a:gdLst/>
            <a:ahLst/>
            <a:cxnLst/>
            <a:rect l="0" t="0" r="0" b="0"/>
            <a:pathLst>
              <a:path w="151393" h="132167">
                <a:moveTo>
                  <a:pt x="71024" y="60729"/>
                </a:moveTo>
                <a:lnTo>
                  <a:pt x="71024" y="32923"/>
                </a:lnTo>
                <a:lnTo>
                  <a:pt x="70032" y="29293"/>
                </a:lnTo>
                <a:lnTo>
                  <a:pt x="68378" y="25881"/>
                </a:lnTo>
                <a:lnTo>
                  <a:pt x="66284" y="22614"/>
                </a:lnTo>
                <a:lnTo>
                  <a:pt x="63895" y="19444"/>
                </a:lnTo>
                <a:lnTo>
                  <a:pt x="61311" y="16338"/>
                </a:lnTo>
                <a:lnTo>
                  <a:pt x="58596" y="13276"/>
                </a:lnTo>
                <a:lnTo>
                  <a:pt x="52933" y="7227"/>
                </a:lnTo>
                <a:lnTo>
                  <a:pt x="50034" y="4225"/>
                </a:lnTo>
                <a:lnTo>
                  <a:pt x="47109" y="2224"/>
                </a:lnTo>
                <a:lnTo>
                  <a:pt x="44167" y="889"/>
                </a:lnTo>
                <a:lnTo>
                  <a:pt x="41213" y="0"/>
                </a:lnTo>
                <a:lnTo>
                  <a:pt x="38252" y="399"/>
                </a:lnTo>
                <a:lnTo>
                  <a:pt x="35285" y="1657"/>
                </a:lnTo>
                <a:lnTo>
                  <a:pt x="32315" y="3488"/>
                </a:lnTo>
                <a:lnTo>
                  <a:pt x="29344" y="4709"/>
                </a:lnTo>
                <a:lnTo>
                  <a:pt x="26370" y="5523"/>
                </a:lnTo>
                <a:lnTo>
                  <a:pt x="23395" y="6065"/>
                </a:lnTo>
                <a:lnTo>
                  <a:pt x="20420" y="7419"/>
                </a:lnTo>
                <a:lnTo>
                  <a:pt x="17445" y="9314"/>
                </a:lnTo>
                <a:lnTo>
                  <a:pt x="14469" y="11570"/>
                </a:lnTo>
                <a:lnTo>
                  <a:pt x="12484" y="14065"/>
                </a:lnTo>
                <a:lnTo>
                  <a:pt x="11162" y="16721"/>
                </a:lnTo>
                <a:lnTo>
                  <a:pt x="10280" y="19484"/>
                </a:lnTo>
                <a:lnTo>
                  <a:pt x="6655" y="33137"/>
                </a:lnTo>
                <a:lnTo>
                  <a:pt x="4299" y="42334"/>
                </a:lnTo>
                <a:lnTo>
                  <a:pt x="2728" y="49458"/>
                </a:lnTo>
                <a:lnTo>
                  <a:pt x="1681" y="55200"/>
                </a:lnTo>
                <a:lnTo>
                  <a:pt x="983" y="60019"/>
                </a:lnTo>
                <a:lnTo>
                  <a:pt x="518" y="66209"/>
                </a:lnTo>
                <a:lnTo>
                  <a:pt x="207" y="73312"/>
                </a:lnTo>
                <a:lnTo>
                  <a:pt x="0" y="81024"/>
                </a:lnTo>
                <a:lnTo>
                  <a:pt x="855" y="88149"/>
                </a:lnTo>
                <a:lnTo>
                  <a:pt x="2416" y="94884"/>
                </a:lnTo>
                <a:lnTo>
                  <a:pt x="4450" y="101358"/>
                </a:lnTo>
                <a:lnTo>
                  <a:pt x="5805" y="106667"/>
                </a:lnTo>
                <a:lnTo>
                  <a:pt x="6709" y="111198"/>
                </a:lnTo>
                <a:lnTo>
                  <a:pt x="7312" y="115211"/>
                </a:lnTo>
                <a:lnTo>
                  <a:pt x="8705" y="118878"/>
                </a:lnTo>
                <a:lnTo>
                  <a:pt x="10627" y="122315"/>
                </a:lnTo>
                <a:lnTo>
                  <a:pt x="12900" y="125599"/>
                </a:lnTo>
                <a:lnTo>
                  <a:pt x="15408" y="127788"/>
                </a:lnTo>
                <a:lnTo>
                  <a:pt x="18072" y="129248"/>
                </a:lnTo>
                <a:lnTo>
                  <a:pt x="20840" y="130220"/>
                </a:lnTo>
                <a:lnTo>
                  <a:pt x="23678" y="130869"/>
                </a:lnTo>
                <a:lnTo>
                  <a:pt x="26561" y="131302"/>
                </a:lnTo>
                <a:lnTo>
                  <a:pt x="29476" y="131590"/>
                </a:lnTo>
                <a:lnTo>
                  <a:pt x="32412" y="131782"/>
                </a:lnTo>
                <a:lnTo>
                  <a:pt x="35361" y="131910"/>
                </a:lnTo>
                <a:lnTo>
                  <a:pt x="38319" y="131995"/>
                </a:lnTo>
                <a:lnTo>
                  <a:pt x="41283" y="131060"/>
                </a:lnTo>
                <a:lnTo>
                  <a:pt x="44252" y="129445"/>
                </a:lnTo>
                <a:lnTo>
                  <a:pt x="47223" y="127375"/>
                </a:lnTo>
                <a:lnTo>
                  <a:pt x="50196" y="125003"/>
                </a:lnTo>
                <a:lnTo>
                  <a:pt x="53170" y="122430"/>
                </a:lnTo>
                <a:lnTo>
                  <a:pt x="56145" y="119722"/>
                </a:lnTo>
                <a:lnTo>
                  <a:pt x="62096" y="114068"/>
                </a:lnTo>
                <a:lnTo>
                  <a:pt x="65072" y="111171"/>
                </a:lnTo>
                <a:lnTo>
                  <a:pt x="67056" y="108247"/>
                </a:lnTo>
                <a:lnTo>
                  <a:pt x="68379" y="105307"/>
                </a:lnTo>
                <a:lnTo>
                  <a:pt x="69261" y="102353"/>
                </a:lnTo>
                <a:lnTo>
                  <a:pt x="70841" y="98400"/>
                </a:lnTo>
                <a:lnTo>
                  <a:pt x="72886" y="93781"/>
                </a:lnTo>
                <a:lnTo>
                  <a:pt x="75243" y="88716"/>
                </a:lnTo>
                <a:lnTo>
                  <a:pt x="76813" y="84348"/>
                </a:lnTo>
                <a:lnTo>
                  <a:pt x="77860" y="80444"/>
                </a:lnTo>
                <a:lnTo>
                  <a:pt x="78558" y="76849"/>
                </a:lnTo>
                <a:lnTo>
                  <a:pt x="79023" y="73460"/>
                </a:lnTo>
                <a:lnTo>
                  <a:pt x="79334" y="70208"/>
                </a:lnTo>
                <a:lnTo>
                  <a:pt x="79540" y="67048"/>
                </a:lnTo>
                <a:lnTo>
                  <a:pt x="79678" y="62958"/>
                </a:lnTo>
                <a:lnTo>
                  <a:pt x="79900" y="44780"/>
                </a:lnTo>
                <a:lnTo>
                  <a:pt x="79944" y="36081"/>
                </a:lnTo>
                <a:lnTo>
                  <a:pt x="80939" y="35367"/>
                </a:lnTo>
                <a:lnTo>
                  <a:pt x="84691" y="34574"/>
                </a:lnTo>
                <a:lnTo>
                  <a:pt x="86089" y="35355"/>
                </a:lnTo>
                <a:lnTo>
                  <a:pt x="87021" y="36867"/>
                </a:lnTo>
                <a:lnTo>
                  <a:pt x="87642" y="38868"/>
                </a:lnTo>
                <a:lnTo>
                  <a:pt x="88055" y="41194"/>
                </a:lnTo>
                <a:lnTo>
                  <a:pt x="88331" y="43737"/>
                </a:lnTo>
                <a:lnTo>
                  <a:pt x="88516" y="46424"/>
                </a:lnTo>
                <a:lnTo>
                  <a:pt x="88638" y="49208"/>
                </a:lnTo>
                <a:lnTo>
                  <a:pt x="88775" y="54947"/>
                </a:lnTo>
                <a:lnTo>
                  <a:pt x="89803" y="57866"/>
                </a:lnTo>
                <a:lnTo>
                  <a:pt x="91481" y="60805"/>
                </a:lnTo>
                <a:lnTo>
                  <a:pt x="93592" y="63756"/>
                </a:lnTo>
                <a:lnTo>
                  <a:pt x="95991" y="66716"/>
                </a:lnTo>
                <a:lnTo>
                  <a:pt x="98583" y="69681"/>
                </a:lnTo>
                <a:lnTo>
                  <a:pt x="101303" y="72650"/>
                </a:lnTo>
                <a:lnTo>
                  <a:pt x="103117" y="75622"/>
                </a:lnTo>
                <a:lnTo>
                  <a:pt x="104325" y="78595"/>
                </a:lnTo>
                <a:lnTo>
                  <a:pt x="105132" y="81569"/>
                </a:lnTo>
                <a:lnTo>
                  <a:pt x="107653" y="84544"/>
                </a:lnTo>
                <a:lnTo>
                  <a:pt x="111318" y="87520"/>
                </a:lnTo>
                <a:lnTo>
                  <a:pt x="115746" y="90496"/>
                </a:lnTo>
                <a:lnTo>
                  <a:pt x="118699" y="93472"/>
                </a:lnTo>
                <a:lnTo>
                  <a:pt x="120667" y="96448"/>
                </a:lnTo>
                <a:lnTo>
                  <a:pt x="121979" y="99424"/>
                </a:lnTo>
                <a:lnTo>
                  <a:pt x="123846" y="102401"/>
                </a:lnTo>
                <a:lnTo>
                  <a:pt x="126082" y="105378"/>
                </a:lnTo>
                <a:lnTo>
                  <a:pt x="128565" y="108354"/>
                </a:lnTo>
                <a:lnTo>
                  <a:pt x="131213" y="111330"/>
                </a:lnTo>
                <a:lnTo>
                  <a:pt x="136801" y="117283"/>
                </a:lnTo>
                <a:lnTo>
                  <a:pt x="151392" y="13216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771"/>
          <p:cNvSpPr/>
          <p:nvPr/>
        </p:nvSpPr>
        <p:spPr>
          <a:xfrm>
            <a:off x="4438054" y="4216053"/>
            <a:ext cx="169665" cy="105916"/>
          </a:xfrm>
          <a:custGeom>
            <a:avLst/>
            <a:gdLst/>
            <a:ahLst/>
            <a:cxnLst/>
            <a:rect l="0" t="0" r="0" b="0"/>
            <a:pathLst>
              <a:path w="169665" h="105916">
                <a:moveTo>
                  <a:pt x="0" y="7689"/>
                </a:moveTo>
                <a:lnTo>
                  <a:pt x="0" y="0"/>
                </a:lnTo>
                <a:lnTo>
                  <a:pt x="992" y="579"/>
                </a:lnTo>
                <a:lnTo>
                  <a:pt x="4741" y="3867"/>
                </a:lnTo>
                <a:lnTo>
                  <a:pt x="6137" y="6133"/>
                </a:lnTo>
                <a:lnTo>
                  <a:pt x="7068" y="8636"/>
                </a:lnTo>
                <a:lnTo>
                  <a:pt x="7688" y="11297"/>
                </a:lnTo>
                <a:lnTo>
                  <a:pt x="9095" y="14063"/>
                </a:lnTo>
                <a:lnTo>
                  <a:pt x="11024" y="16899"/>
                </a:lnTo>
                <a:lnTo>
                  <a:pt x="13302" y="19782"/>
                </a:lnTo>
                <a:lnTo>
                  <a:pt x="15814" y="22696"/>
                </a:lnTo>
                <a:lnTo>
                  <a:pt x="18480" y="25631"/>
                </a:lnTo>
                <a:lnTo>
                  <a:pt x="21250" y="28580"/>
                </a:lnTo>
                <a:lnTo>
                  <a:pt x="23096" y="31538"/>
                </a:lnTo>
                <a:lnTo>
                  <a:pt x="24327" y="34503"/>
                </a:lnTo>
                <a:lnTo>
                  <a:pt x="25148" y="37471"/>
                </a:lnTo>
                <a:lnTo>
                  <a:pt x="26687" y="40442"/>
                </a:lnTo>
                <a:lnTo>
                  <a:pt x="28705" y="43415"/>
                </a:lnTo>
                <a:lnTo>
                  <a:pt x="31043" y="46389"/>
                </a:lnTo>
                <a:lnTo>
                  <a:pt x="32602" y="49364"/>
                </a:lnTo>
                <a:lnTo>
                  <a:pt x="33641" y="52339"/>
                </a:lnTo>
                <a:lnTo>
                  <a:pt x="34334" y="55315"/>
                </a:lnTo>
                <a:lnTo>
                  <a:pt x="36780" y="59284"/>
                </a:lnTo>
                <a:lnTo>
                  <a:pt x="40395" y="63914"/>
                </a:lnTo>
                <a:lnTo>
                  <a:pt x="44790" y="68984"/>
                </a:lnTo>
                <a:lnTo>
                  <a:pt x="47719" y="71373"/>
                </a:lnTo>
                <a:lnTo>
                  <a:pt x="49672" y="71973"/>
                </a:lnTo>
                <a:lnTo>
                  <a:pt x="52807" y="70548"/>
                </a:lnTo>
                <a:lnTo>
                  <a:pt x="53235" y="67707"/>
                </a:lnTo>
                <a:lnTo>
                  <a:pt x="53350" y="65560"/>
                </a:lnTo>
                <a:lnTo>
                  <a:pt x="53477" y="60529"/>
                </a:lnTo>
                <a:lnTo>
                  <a:pt x="53559" y="49215"/>
                </a:lnTo>
                <a:lnTo>
                  <a:pt x="54557" y="47279"/>
                </a:lnTo>
                <a:lnTo>
                  <a:pt x="56215" y="45989"/>
                </a:lnTo>
                <a:lnTo>
                  <a:pt x="58313" y="45128"/>
                </a:lnTo>
                <a:lnTo>
                  <a:pt x="59711" y="43562"/>
                </a:lnTo>
                <a:lnTo>
                  <a:pt x="60643" y="41527"/>
                </a:lnTo>
                <a:lnTo>
                  <a:pt x="61265" y="39177"/>
                </a:lnTo>
                <a:lnTo>
                  <a:pt x="62672" y="35626"/>
                </a:lnTo>
                <a:lnTo>
                  <a:pt x="64601" y="31274"/>
                </a:lnTo>
                <a:lnTo>
                  <a:pt x="66880" y="26389"/>
                </a:lnTo>
                <a:lnTo>
                  <a:pt x="69392" y="23132"/>
                </a:lnTo>
                <a:lnTo>
                  <a:pt x="72058" y="20961"/>
                </a:lnTo>
                <a:lnTo>
                  <a:pt x="74828" y="19514"/>
                </a:lnTo>
                <a:lnTo>
                  <a:pt x="78659" y="18548"/>
                </a:lnTo>
                <a:lnTo>
                  <a:pt x="83197" y="17905"/>
                </a:lnTo>
                <a:lnTo>
                  <a:pt x="95258" y="16873"/>
                </a:lnTo>
                <a:lnTo>
                  <a:pt x="97240" y="17780"/>
                </a:lnTo>
                <a:lnTo>
                  <a:pt x="99553" y="19377"/>
                </a:lnTo>
                <a:lnTo>
                  <a:pt x="102088" y="21434"/>
                </a:lnTo>
                <a:lnTo>
                  <a:pt x="104769" y="23798"/>
                </a:lnTo>
                <a:lnTo>
                  <a:pt x="110395" y="29070"/>
                </a:lnTo>
                <a:lnTo>
                  <a:pt x="114277" y="33849"/>
                </a:lnTo>
                <a:lnTo>
                  <a:pt x="118848" y="40012"/>
                </a:lnTo>
                <a:lnTo>
                  <a:pt x="123881" y="47097"/>
                </a:lnTo>
                <a:lnTo>
                  <a:pt x="128228" y="52812"/>
                </a:lnTo>
                <a:lnTo>
                  <a:pt x="132118" y="57615"/>
                </a:lnTo>
                <a:lnTo>
                  <a:pt x="135704" y="61809"/>
                </a:lnTo>
                <a:lnTo>
                  <a:pt x="140079" y="67581"/>
                </a:lnTo>
                <a:lnTo>
                  <a:pt x="159352" y="95003"/>
                </a:lnTo>
                <a:lnTo>
                  <a:pt x="169664" y="10591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772"/>
          <p:cNvSpPr/>
          <p:nvPr/>
        </p:nvSpPr>
        <p:spPr>
          <a:xfrm>
            <a:off x="4609104" y="4038868"/>
            <a:ext cx="96842" cy="294727"/>
          </a:xfrm>
          <a:custGeom>
            <a:avLst/>
            <a:gdLst/>
            <a:ahLst/>
            <a:cxnLst/>
            <a:rect l="0" t="0" r="0" b="0"/>
            <a:pathLst>
              <a:path w="96842" h="294727">
                <a:moveTo>
                  <a:pt x="34333" y="220592"/>
                </a:moveTo>
                <a:lnTo>
                  <a:pt x="39074" y="206371"/>
                </a:lnTo>
                <a:lnTo>
                  <a:pt x="39478" y="201190"/>
                </a:lnTo>
                <a:lnTo>
                  <a:pt x="38755" y="196743"/>
                </a:lnTo>
                <a:lnTo>
                  <a:pt x="36298" y="189157"/>
                </a:lnTo>
                <a:lnTo>
                  <a:pt x="35206" y="182478"/>
                </a:lnTo>
                <a:lnTo>
                  <a:pt x="33923" y="180300"/>
                </a:lnTo>
                <a:lnTo>
                  <a:pt x="32075" y="178848"/>
                </a:lnTo>
                <a:lnTo>
                  <a:pt x="29851" y="177880"/>
                </a:lnTo>
                <a:lnTo>
                  <a:pt x="28369" y="178227"/>
                </a:lnTo>
                <a:lnTo>
                  <a:pt x="27380" y="179450"/>
                </a:lnTo>
                <a:lnTo>
                  <a:pt x="26721" y="181258"/>
                </a:lnTo>
                <a:lnTo>
                  <a:pt x="25290" y="182463"/>
                </a:lnTo>
                <a:lnTo>
                  <a:pt x="23343" y="183267"/>
                </a:lnTo>
                <a:lnTo>
                  <a:pt x="21054" y="183802"/>
                </a:lnTo>
                <a:lnTo>
                  <a:pt x="18535" y="186144"/>
                </a:lnTo>
                <a:lnTo>
                  <a:pt x="15863" y="189689"/>
                </a:lnTo>
                <a:lnTo>
                  <a:pt x="13090" y="194037"/>
                </a:lnTo>
                <a:lnTo>
                  <a:pt x="11241" y="197928"/>
                </a:lnTo>
                <a:lnTo>
                  <a:pt x="9187" y="204897"/>
                </a:lnTo>
                <a:lnTo>
                  <a:pt x="7647" y="209137"/>
                </a:lnTo>
                <a:lnTo>
                  <a:pt x="5629" y="213947"/>
                </a:lnTo>
                <a:lnTo>
                  <a:pt x="3291" y="219139"/>
                </a:lnTo>
                <a:lnTo>
                  <a:pt x="1732" y="224584"/>
                </a:lnTo>
                <a:lnTo>
                  <a:pt x="692" y="230199"/>
                </a:lnTo>
                <a:lnTo>
                  <a:pt x="0" y="235926"/>
                </a:lnTo>
                <a:lnTo>
                  <a:pt x="530" y="242721"/>
                </a:lnTo>
                <a:lnTo>
                  <a:pt x="1876" y="250228"/>
                </a:lnTo>
                <a:lnTo>
                  <a:pt x="3765" y="258209"/>
                </a:lnTo>
                <a:lnTo>
                  <a:pt x="7009" y="265514"/>
                </a:lnTo>
                <a:lnTo>
                  <a:pt x="11157" y="272368"/>
                </a:lnTo>
                <a:lnTo>
                  <a:pt x="15905" y="278922"/>
                </a:lnTo>
                <a:lnTo>
                  <a:pt x="20064" y="284284"/>
                </a:lnTo>
                <a:lnTo>
                  <a:pt x="23828" y="288850"/>
                </a:lnTo>
                <a:lnTo>
                  <a:pt x="27330" y="292886"/>
                </a:lnTo>
                <a:lnTo>
                  <a:pt x="29664" y="294585"/>
                </a:lnTo>
                <a:lnTo>
                  <a:pt x="31220" y="294726"/>
                </a:lnTo>
                <a:lnTo>
                  <a:pt x="32258" y="293828"/>
                </a:lnTo>
                <a:lnTo>
                  <a:pt x="33942" y="293228"/>
                </a:lnTo>
                <a:lnTo>
                  <a:pt x="36057" y="292829"/>
                </a:lnTo>
                <a:lnTo>
                  <a:pt x="38459" y="292562"/>
                </a:lnTo>
                <a:lnTo>
                  <a:pt x="40060" y="291393"/>
                </a:lnTo>
                <a:lnTo>
                  <a:pt x="41128" y="289621"/>
                </a:lnTo>
                <a:lnTo>
                  <a:pt x="43306" y="282029"/>
                </a:lnTo>
                <a:lnTo>
                  <a:pt x="47581" y="265427"/>
                </a:lnTo>
                <a:lnTo>
                  <a:pt x="49119" y="255443"/>
                </a:lnTo>
                <a:lnTo>
                  <a:pt x="50143" y="244818"/>
                </a:lnTo>
                <a:lnTo>
                  <a:pt x="51282" y="224414"/>
                </a:lnTo>
                <a:lnTo>
                  <a:pt x="51788" y="208731"/>
                </a:lnTo>
                <a:lnTo>
                  <a:pt x="52073" y="169784"/>
                </a:lnTo>
                <a:lnTo>
                  <a:pt x="51120" y="152986"/>
                </a:lnTo>
                <a:lnTo>
                  <a:pt x="49493" y="134842"/>
                </a:lnTo>
                <a:lnTo>
                  <a:pt x="47416" y="115800"/>
                </a:lnTo>
                <a:lnTo>
                  <a:pt x="46032" y="101121"/>
                </a:lnTo>
                <a:lnTo>
                  <a:pt x="45109" y="89352"/>
                </a:lnTo>
                <a:lnTo>
                  <a:pt x="44493" y="79520"/>
                </a:lnTo>
                <a:lnTo>
                  <a:pt x="43091" y="71974"/>
                </a:lnTo>
                <a:lnTo>
                  <a:pt x="41164" y="65951"/>
                </a:lnTo>
                <a:lnTo>
                  <a:pt x="36377" y="55621"/>
                </a:lnTo>
                <a:lnTo>
                  <a:pt x="30942" y="44415"/>
                </a:lnTo>
                <a:lnTo>
                  <a:pt x="29096" y="39641"/>
                </a:lnTo>
                <a:lnTo>
                  <a:pt x="27044" y="31690"/>
                </a:lnTo>
                <a:lnTo>
                  <a:pt x="26133" y="24849"/>
                </a:lnTo>
                <a:lnTo>
                  <a:pt x="25890" y="21636"/>
                </a:lnTo>
                <a:lnTo>
                  <a:pt x="24736" y="19494"/>
                </a:lnTo>
                <a:lnTo>
                  <a:pt x="22974" y="18066"/>
                </a:lnTo>
                <a:lnTo>
                  <a:pt x="20807" y="17114"/>
                </a:lnTo>
                <a:lnTo>
                  <a:pt x="18370" y="14495"/>
                </a:lnTo>
                <a:lnTo>
                  <a:pt x="15754" y="10765"/>
                </a:lnTo>
                <a:lnTo>
                  <a:pt x="13017" y="6293"/>
                </a:lnTo>
                <a:lnTo>
                  <a:pt x="12185" y="3312"/>
                </a:lnTo>
                <a:lnTo>
                  <a:pt x="12622" y="1325"/>
                </a:lnTo>
                <a:lnTo>
                  <a:pt x="13906" y="0"/>
                </a:lnTo>
                <a:lnTo>
                  <a:pt x="14762" y="109"/>
                </a:lnTo>
                <a:lnTo>
                  <a:pt x="15332" y="1174"/>
                </a:lnTo>
                <a:lnTo>
                  <a:pt x="15967" y="5002"/>
                </a:lnTo>
                <a:lnTo>
                  <a:pt x="16323" y="12737"/>
                </a:lnTo>
                <a:lnTo>
                  <a:pt x="16444" y="24239"/>
                </a:lnTo>
                <a:lnTo>
                  <a:pt x="16454" y="27182"/>
                </a:lnTo>
                <a:lnTo>
                  <a:pt x="17453" y="32121"/>
                </a:lnTo>
                <a:lnTo>
                  <a:pt x="19111" y="38390"/>
                </a:lnTo>
                <a:lnTo>
                  <a:pt x="21208" y="45546"/>
                </a:lnTo>
                <a:lnTo>
                  <a:pt x="22607" y="52301"/>
                </a:lnTo>
                <a:lnTo>
                  <a:pt x="23539" y="58789"/>
                </a:lnTo>
                <a:lnTo>
                  <a:pt x="24160" y="65098"/>
                </a:lnTo>
                <a:lnTo>
                  <a:pt x="25567" y="71289"/>
                </a:lnTo>
                <a:lnTo>
                  <a:pt x="27497" y="77401"/>
                </a:lnTo>
                <a:lnTo>
                  <a:pt x="29776" y="83459"/>
                </a:lnTo>
                <a:lnTo>
                  <a:pt x="32287" y="89483"/>
                </a:lnTo>
                <a:lnTo>
                  <a:pt x="34953" y="95483"/>
                </a:lnTo>
                <a:lnTo>
                  <a:pt x="37723" y="101468"/>
                </a:lnTo>
                <a:lnTo>
                  <a:pt x="40562" y="108433"/>
                </a:lnTo>
                <a:lnTo>
                  <a:pt x="43446" y="116054"/>
                </a:lnTo>
                <a:lnTo>
                  <a:pt x="79486" y="214540"/>
                </a:lnTo>
                <a:lnTo>
                  <a:pt x="83287" y="223503"/>
                </a:lnTo>
                <a:lnTo>
                  <a:pt x="86813" y="230470"/>
                </a:lnTo>
                <a:lnTo>
                  <a:pt x="96841" y="24738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773"/>
          <p:cNvSpPr/>
          <p:nvPr/>
        </p:nvSpPr>
        <p:spPr>
          <a:xfrm>
            <a:off x="4991839" y="4038974"/>
            <a:ext cx="178451" cy="274066"/>
          </a:xfrm>
          <a:custGeom>
            <a:avLst/>
            <a:gdLst/>
            <a:ahLst/>
            <a:cxnLst/>
            <a:rect l="0" t="0" r="0" b="0"/>
            <a:pathLst>
              <a:path w="178451" h="274066">
                <a:moveTo>
                  <a:pt x="26645" y="274065"/>
                </a:moveTo>
                <a:lnTo>
                  <a:pt x="26645" y="261636"/>
                </a:lnTo>
                <a:lnTo>
                  <a:pt x="25653" y="255857"/>
                </a:lnTo>
                <a:lnTo>
                  <a:pt x="23999" y="248036"/>
                </a:lnTo>
                <a:lnTo>
                  <a:pt x="21905" y="238853"/>
                </a:lnTo>
                <a:lnTo>
                  <a:pt x="20508" y="230746"/>
                </a:lnTo>
                <a:lnTo>
                  <a:pt x="19577" y="223358"/>
                </a:lnTo>
                <a:lnTo>
                  <a:pt x="18956" y="216447"/>
                </a:lnTo>
                <a:lnTo>
                  <a:pt x="17550" y="207872"/>
                </a:lnTo>
                <a:lnTo>
                  <a:pt x="15621" y="198186"/>
                </a:lnTo>
                <a:lnTo>
                  <a:pt x="13343" y="187760"/>
                </a:lnTo>
                <a:lnTo>
                  <a:pt x="10831" y="177833"/>
                </a:lnTo>
                <a:lnTo>
                  <a:pt x="8165" y="168238"/>
                </a:lnTo>
                <a:lnTo>
                  <a:pt x="5395" y="158865"/>
                </a:lnTo>
                <a:lnTo>
                  <a:pt x="3549" y="147656"/>
                </a:lnTo>
                <a:lnTo>
                  <a:pt x="2318" y="135221"/>
                </a:lnTo>
                <a:lnTo>
                  <a:pt x="950" y="111154"/>
                </a:lnTo>
                <a:lnTo>
                  <a:pt x="343" y="93842"/>
                </a:lnTo>
                <a:lnTo>
                  <a:pt x="0" y="53978"/>
                </a:lnTo>
                <a:lnTo>
                  <a:pt x="944" y="42012"/>
                </a:lnTo>
                <a:lnTo>
                  <a:pt x="2566" y="32050"/>
                </a:lnTo>
                <a:lnTo>
                  <a:pt x="4639" y="23425"/>
                </a:lnTo>
                <a:lnTo>
                  <a:pt x="7014" y="16682"/>
                </a:lnTo>
                <a:lnTo>
                  <a:pt x="9588" y="11195"/>
                </a:lnTo>
                <a:lnTo>
                  <a:pt x="16110" y="0"/>
                </a:lnTo>
                <a:lnTo>
                  <a:pt x="17637" y="74"/>
                </a:lnTo>
                <a:lnTo>
                  <a:pt x="19648" y="1115"/>
                </a:lnTo>
                <a:lnTo>
                  <a:pt x="24528" y="4918"/>
                </a:lnTo>
                <a:lnTo>
                  <a:pt x="30003" y="9915"/>
                </a:lnTo>
                <a:lnTo>
                  <a:pt x="38664" y="18307"/>
                </a:lnTo>
                <a:lnTo>
                  <a:pt x="41603" y="22200"/>
                </a:lnTo>
                <a:lnTo>
                  <a:pt x="44554" y="26780"/>
                </a:lnTo>
                <a:lnTo>
                  <a:pt x="71668" y="72571"/>
                </a:lnTo>
                <a:lnTo>
                  <a:pt x="80720" y="88931"/>
                </a:lnTo>
                <a:lnTo>
                  <a:pt x="85515" y="97064"/>
                </a:lnTo>
                <a:lnTo>
                  <a:pt x="96135" y="114038"/>
                </a:lnTo>
                <a:lnTo>
                  <a:pt x="100753" y="122732"/>
                </a:lnTo>
                <a:lnTo>
                  <a:pt x="104824" y="131504"/>
                </a:lnTo>
                <a:lnTo>
                  <a:pt x="108530" y="140329"/>
                </a:lnTo>
                <a:lnTo>
                  <a:pt x="114969" y="153158"/>
                </a:lnTo>
                <a:lnTo>
                  <a:pt x="132708" y="185932"/>
                </a:lnTo>
                <a:lnTo>
                  <a:pt x="151174" y="218358"/>
                </a:lnTo>
                <a:lnTo>
                  <a:pt x="160267" y="233950"/>
                </a:lnTo>
                <a:lnTo>
                  <a:pt x="167320" y="245337"/>
                </a:lnTo>
                <a:lnTo>
                  <a:pt x="173014" y="253921"/>
                </a:lnTo>
                <a:lnTo>
                  <a:pt x="178450" y="26513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774"/>
          <p:cNvSpPr/>
          <p:nvPr/>
        </p:nvSpPr>
        <p:spPr>
          <a:xfrm>
            <a:off x="4982765" y="4205992"/>
            <a:ext cx="142876" cy="8821"/>
          </a:xfrm>
          <a:custGeom>
            <a:avLst/>
            <a:gdLst/>
            <a:ahLst/>
            <a:cxnLst/>
            <a:rect l="0" t="0" r="0" b="0"/>
            <a:pathLst>
              <a:path w="142876" h="8821">
                <a:moveTo>
                  <a:pt x="142875" y="8820"/>
                </a:moveTo>
                <a:lnTo>
                  <a:pt x="128654" y="4080"/>
                </a:lnTo>
                <a:lnTo>
                  <a:pt x="122480" y="2683"/>
                </a:lnTo>
                <a:lnTo>
                  <a:pt x="116380" y="1752"/>
                </a:lnTo>
                <a:lnTo>
                  <a:pt x="110329" y="1132"/>
                </a:lnTo>
                <a:lnTo>
                  <a:pt x="104311" y="718"/>
                </a:lnTo>
                <a:lnTo>
                  <a:pt x="98314" y="442"/>
                </a:lnTo>
                <a:lnTo>
                  <a:pt x="86359" y="136"/>
                </a:lnTo>
                <a:lnTo>
                  <a:pt x="74432" y="0"/>
                </a:lnTo>
                <a:lnTo>
                  <a:pt x="68473" y="955"/>
                </a:lnTo>
                <a:lnTo>
                  <a:pt x="62516" y="2585"/>
                </a:lnTo>
                <a:lnTo>
                  <a:pt x="56560" y="4663"/>
                </a:lnTo>
                <a:lnTo>
                  <a:pt x="47629" y="6049"/>
                </a:lnTo>
                <a:lnTo>
                  <a:pt x="36713" y="6973"/>
                </a:lnTo>
                <a:lnTo>
                  <a:pt x="0" y="882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775"/>
          <p:cNvSpPr/>
          <p:nvPr/>
        </p:nvSpPr>
        <p:spPr>
          <a:xfrm>
            <a:off x="5232796" y="4075722"/>
            <a:ext cx="71439" cy="273036"/>
          </a:xfrm>
          <a:custGeom>
            <a:avLst/>
            <a:gdLst/>
            <a:ahLst/>
            <a:cxnLst/>
            <a:rect l="0" t="0" r="0" b="0"/>
            <a:pathLst>
              <a:path w="71439" h="273036">
                <a:moveTo>
                  <a:pt x="0" y="5145"/>
                </a:moveTo>
                <a:lnTo>
                  <a:pt x="0" y="0"/>
                </a:lnTo>
                <a:lnTo>
                  <a:pt x="0" y="13752"/>
                </a:lnTo>
                <a:lnTo>
                  <a:pt x="993" y="20805"/>
                </a:lnTo>
                <a:lnTo>
                  <a:pt x="2646" y="29475"/>
                </a:lnTo>
                <a:lnTo>
                  <a:pt x="4741" y="39224"/>
                </a:lnTo>
                <a:lnTo>
                  <a:pt x="6137" y="47708"/>
                </a:lnTo>
                <a:lnTo>
                  <a:pt x="7068" y="55349"/>
                </a:lnTo>
                <a:lnTo>
                  <a:pt x="7689" y="62426"/>
                </a:lnTo>
                <a:lnTo>
                  <a:pt x="9095" y="69130"/>
                </a:lnTo>
                <a:lnTo>
                  <a:pt x="11025" y="75582"/>
                </a:lnTo>
                <a:lnTo>
                  <a:pt x="13303" y="81869"/>
                </a:lnTo>
                <a:lnTo>
                  <a:pt x="15814" y="88044"/>
                </a:lnTo>
                <a:lnTo>
                  <a:pt x="18481" y="94145"/>
                </a:lnTo>
                <a:lnTo>
                  <a:pt x="24089" y="106216"/>
                </a:lnTo>
                <a:lnTo>
                  <a:pt x="29889" y="118196"/>
                </a:lnTo>
                <a:lnTo>
                  <a:pt x="32824" y="125161"/>
                </a:lnTo>
                <a:lnTo>
                  <a:pt x="35774" y="132780"/>
                </a:lnTo>
                <a:lnTo>
                  <a:pt x="38732" y="140837"/>
                </a:lnTo>
                <a:lnTo>
                  <a:pt x="52377" y="180618"/>
                </a:lnTo>
                <a:lnTo>
                  <a:pt x="55754" y="193565"/>
                </a:lnTo>
                <a:lnTo>
                  <a:pt x="58005" y="205172"/>
                </a:lnTo>
                <a:lnTo>
                  <a:pt x="59507" y="215887"/>
                </a:lnTo>
                <a:lnTo>
                  <a:pt x="61499" y="224022"/>
                </a:lnTo>
                <a:lnTo>
                  <a:pt x="63820" y="230438"/>
                </a:lnTo>
                <a:lnTo>
                  <a:pt x="66360" y="235708"/>
                </a:lnTo>
                <a:lnTo>
                  <a:pt x="68052" y="240213"/>
                </a:lnTo>
                <a:lnTo>
                  <a:pt x="69933" y="247864"/>
                </a:lnTo>
                <a:lnTo>
                  <a:pt x="70769" y="254572"/>
                </a:lnTo>
                <a:lnTo>
                  <a:pt x="71141" y="260861"/>
                </a:lnTo>
                <a:lnTo>
                  <a:pt x="71438" y="27303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776"/>
          <p:cNvSpPr/>
          <p:nvPr/>
        </p:nvSpPr>
        <p:spPr>
          <a:xfrm>
            <a:off x="5366742" y="4286250"/>
            <a:ext cx="44649" cy="44649"/>
          </a:xfrm>
          <a:custGeom>
            <a:avLst/>
            <a:gdLst/>
            <a:ahLst/>
            <a:cxnLst/>
            <a:rect l="0" t="0" r="0" b="0"/>
            <a:pathLst>
              <a:path w="44649" h="44649">
                <a:moveTo>
                  <a:pt x="0" y="0"/>
                </a:moveTo>
                <a:lnTo>
                  <a:pt x="22123" y="22123"/>
                </a:lnTo>
                <a:lnTo>
                  <a:pt x="23678" y="24670"/>
                </a:lnTo>
                <a:lnTo>
                  <a:pt x="24715" y="27361"/>
                </a:lnTo>
                <a:lnTo>
                  <a:pt x="25406" y="30146"/>
                </a:lnTo>
                <a:lnTo>
                  <a:pt x="26859" y="32004"/>
                </a:lnTo>
                <a:lnTo>
                  <a:pt x="28820" y="33242"/>
                </a:lnTo>
                <a:lnTo>
                  <a:pt x="31119" y="34068"/>
                </a:lnTo>
                <a:lnTo>
                  <a:pt x="32653" y="35610"/>
                </a:lnTo>
                <a:lnTo>
                  <a:pt x="33675" y="37631"/>
                </a:lnTo>
                <a:lnTo>
                  <a:pt x="34356" y="39970"/>
                </a:lnTo>
                <a:lnTo>
                  <a:pt x="35803" y="41529"/>
                </a:lnTo>
                <a:lnTo>
                  <a:pt x="37759" y="42569"/>
                </a:lnTo>
                <a:lnTo>
                  <a:pt x="44648" y="4464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777"/>
          <p:cNvSpPr/>
          <p:nvPr/>
        </p:nvSpPr>
        <p:spPr>
          <a:xfrm>
            <a:off x="5339953" y="4152304"/>
            <a:ext cx="1" cy="17861"/>
          </a:xfrm>
          <a:custGeom>
            <a:avLst/>
            <a:gdLst/>
            <a:ahLst/>
            <a:cxnLst/>
            <a:rect l="0" t="0" r="0" b="0"/>
            <a:pathLst>
              <a:path w="1" h="17861">
                <a:moveTo>
                  <a:pt x="0" y="0"/>
                </a:moveTo>
                <a:lnTo>
                  <a:pt x="0" y="1786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778"/>
          <p:cNvSpPr/>
          <p:nvPr/>
        </p:nvSpPr>
        <p:spPr>
          <a:xfrm>
            <a:off x="5616773" y="3982640"/>
            <a:ext cx="248257" cy="355758"/>
          </a:xfrm>
          <a:custGeom>
            <a:avLst/>
            <a:gdLst/>
            <a:ahLst/>
            <a:cxnLst/>
            <a:rect l="0" t="0" r="0" b="0"/>
            <a:pathLst>
              <a:path w="248257" h="355758">
                <a:moveTo>
                  <a:pt x="0" y="0"/>
                </a:moveTo>
                <a:lnTo>
                  <a:pt x="0" y="4741"/>
                </a:lnTo>
                <a:lnTo>
                  <a:pt x="1984" y="11098"/>
                </a:lnTo>
                <a:lnTo>
                  <a:pt x="5291" y="20297"/>
                </a:lnTo>
                <a:lnTo>
                  <a:pt x="19427" y="56947"/>
                </a:lnTo>
                <a:lnTo>
                  <a:pt x="29471" y="82856"/>
                </a:lnTo>
                <a:lnTo>
                  <a:pt x="37241" y="104294"/>
                </a:lnTo>
                <a:lnTo>
                  <a:pt x="42687" y="117154"/>
                </a:lnTo>
                <a:lnTo>
                  <a:pt x="49293" y="131681"/>
                </a:lnTo>
                <a:lnTo>
                  <a:pt x="56675" y="147319"/>
                </a:lnTo>
                <a:lnTo>
                  <a:pt x="62588" y="160720"/>
                </a:lnTo>
                <a:lnTo>
                  <a:pt x="67523" y="172631"/>
                </a:lnTo>
                <a:lnTo>
                  <a:pt x="71804" y="183549"/>
                </a:lnTo>
                <a:lnTo>
                  <a:pt x="76643" y="193803"/>
                </a:lnTo>
                <a:lnTo>
                  <a:pt x="81853" y="203616"/>
                </a:lnTo>
                <a:lnTo>
                  <a:pt x="87311" y="213135"/>
                </a:lnTo>
                <a:lnTo>
                  <a:pt x="91942" y="222457"/>
                </a:lnTo>
                <a:lnTo>
                  <a:pt x="96021" y="231649"/>
                </a:lnTo>
                <a:lnTo>
                  <a:pt x="99732" y="240753"/>
                </a:lnTo>
                <a:lnTo>
                  <a:pt x="103199" y="248807"/>
                </a:lnTo>
                <a:lnTo>
                  <a:pt x="109697" y="263047"/>
                </a:lnTo>
                <a:lnTo>
                  <a:pt x="113811" y="270615"/>
                </a:lnTo>
                <a:lnTo>
                  <a:pt x="118538" y="278637"/>
                </a:lnTo>
                <a:lnTo>
                  <a:pt x="123674" y="286961"/>
                </a:lnTo>
                <a:lnTo>
                  <a:pt x="128090" y="295487"/>
                </a:lnTo>
                <a:lnTo>
                  <a:pt x="132026" y="304148"/>
                </a:lnTo>
                <a:lnTo>
                  <a:pt x="135642" y="312898"/>
                </a:lnTo>
                <a:lnTo>
                  <a:pt x="139046" y="321708"/>
                </a:lnTo>
                <a:lnTo>
                  <a:pt x="145472" y="339434"/>
                </a:lnTo>
                <a:lnTo>
                  <a:pt x="146591" y="345352"/>
                </a:lnTo>
                <a:lnTo>
                  <a:pt x="146344" y="349297"/>
                </a:lnTo>
                <a:lnTo>
                  <a:pt x="145188" y="351927"/>
                </a:lnTo>
                <a:lnTo>
                  <a:pt x="144417" y="352689"/>
                </a:lnTo>
                <a:lnTo>
                  <a:pt x="143903" y="352204"/>
                </a:lnTo>
                <a:lnTo>
                  <a:pt x="143331" y="349020"/>
                </a:lnTo>
                <a:lnTo>
                  <a:pt x="143078" y="344297"/>
                </a:lnTo>
                <a:lnTo>
                  <a:pt x="142018" y="341648"/>
                </a:lnTo>
                <a:lnTo>
                  <a:pt x="138195" y="336060"/>
                </a:lnTo>
                <a:lnTo>
                  <a:pt x="135834" y="327623"/>
                </a:lnTo>
                <a:lnTo>
                  <a:pt x="135204" y="322595"/>
                </a:lnTo>
                <a:lnTo>
                  <a:pt x="133793" y="316266"/>
                </a:lnTo>
                <a:lnTo>
                  <a:pt x="131859" y="309071"/>
                </a:lnTo>
                <a:lnTo>
                  <a:pt x="129578" y="301297"/>
                </a:lnTo>
                <a:lnTo>
                  <a:pt x="128057" y="295123"/>
                </a:lnTo>
                <a:lnTo>
                  <a:pt x="126368" y="285616"/>
                </a:lnTo>
                <a:lnTo>
                  <a:pt x="126909" y="279708"/>
                </a:lnTo>
                <a:lnTo>
                  <a:pt x="128262" y="272792"/>
                </a:lnTo>
                <a:lnTo>
                  <a:pt x="130157" y="265205"/>
                </a:lnTo>
                <a:lnTo>
                  <a:pt x="132262" y="254130"/>
                </a:lnTo>
                <a:lnTo>
                  <a:pt x="132823" y="249787"/>
                </a:lnTo>
                <a:lnTo>
                  <a:pt x="134189" y="245899"/>
                </a:lnTo>
                <a:lnTo>
                  <a:pt x="138354" y="238935"/>
                </a:lnTo>
                <a:lnTo>
                  <a:pt x="143511" y="232532"/>
                </a:lnTo>
                <a:lnTo>
                  <a:pt x="146276" y="229435"/>
                </a:lnTo>
                <a:lnTo>
                  <a:pt x="149111" y="227371"/>
                </a:lnTo>
                <a:lnTo>
                  <a:pt x="154907" y="225077"/>
                </a:lnTo>
                <a:lnTo>
                  <a:pt x="160791" y="224058"/>
                </a:lnTo>
                <a:lnTo>
                  <a:pt x="167705" y="223605"/>
                </a:lnTo>
                <a:lnTo>
                  <a:pt x="177392" y="223404"/>
                </a:lnTo>
                <a:lnTo>
                  <a:pt x="181761" y="224342"/>
                </a:lnTo>
                <a:lnTo>
                  <a:pt x="189262" y="228030"/>
                </a:lnTo>
                <a:lnTo>
                  <a:pt x="198549" y="232977"/>
                </a:lnTo>
                <a:lnTo>
                  <a:pt x="203803" y="235685"/>
                </a:lnTo>
                <a:lnTo>
                  <a:pt x="208298" y="238483"/>
                </a:lnTo>
                <a:lnTo>
                  <a:pt x="215939" y="244238"/>
                </a:lnTo>
                <a:lnTo>
                  <a:pt x="222643" y="250102"/>
                </a:lnTo>
                <a:lnTo>
                  <a:pt x="225819" y="253055"/>
                </a:lnTo>
                <a:lnTo>
                  <a:pt x="231994" y="261628"/>
                </a:lnTo>
                <a:lnTo>
                  <a:pt x="235030" y="266692"/>
                </a:lnTo>
                <a:lnTo>
                  <a:pt x="238046" y="273045"/>
                </a:lnTo>
                <a:lnTo>
                  <a:pt x="241049" y="280257"/>
                </a:lnTo>
                <a:lnTo>
                  <a:pt x="244043" y="288041"/>
                </a:lnTo>
                <a:lnTo>
                  <a:pt x="246039" y="294223"/>
                </a:lnTo>
                <a:lnTo>
                  <a:pt x="248256" y="303737"/>
                </a:lnTo>
                <a:lnTo>
                  <a:pt x="247856" y="307664"/>
                </a:lnTo>
                <a:lnTo>
                  <a:pt x="246597" y="311273"/>
                </a:lnTo>
                <a:lnTo>
                  <a:pt x="242552" y="318922"/>
                </a:lnTo>
                <a:lnTo>
                  <a:pt x="237447" y="328936"/>
                </a:lnTo>
                <a:lnTo>
                  <a:pt x="233704" y="333392"/>
                </a:lnTo>
                <a:lnTo>
                  <a:pt x="229225" y="337355"/>
                </a:lnTo>
                <a:lnTo>
                  <a:pt x="224254" y="340989"/>
                </a:lnTo>
                <a:lnTo>
                  <a:pt x="218956" y="343412"/>
                </a:lnTo>
                <a:lnTo>
                  <a:pt x="213439" y="345028"/>
                </a:lnTo>
                <a:lnTo>
                  <a:pt x="207778" y="346104"/>
                </a:lnTo>
                <a:lnTo>
                  <a:pt x="203010" y="347814"/>
                </a:lnTo>
                <a:lnTo>
                  <a:pt x="198840" y="349947"/>
                </a:lnTo>
                <a:lnTo>
                  <a:pt x="195067" y="352360"/>
                </a:lnTo>
                <a:lnTo>
                  <a:pt x="190569" y="353970"/>
                </a:lnTo>
                <a:lnTo>
                  <a:pt x="185585" y="355042"/>
                </a:lnTo>
                <a:lnTo>
                  <a:pt x="180278" y="355757"/>
                </a:lnTo>
                <a:lnTo>
                  <a:pt x="173764" y="355242"/>
                </a:lnTo>
                <a:lnTo>
                  <a:pt x="166444" y="353906"/>
                </a:lnTo>
                <a:lnTo>
                  <a:pt x="158588" y="352024"/>
                </a:lnTo>
                <a:lnTo>
                  <a:pt x="152358" y="350768"/>
                </a:lnTo>
                <a:lnTo>
                  <a:pt x="147213" y="349932"/>
                </a:lnTo>
                <a:lnTo>
                  <a:pt x="133945" y="34825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779"/>
          <p:cNvSpPr/>
          <p:nvPr/>
        </p:nvSpPr>
        <p:spPr>
          <a:xfrm>
            <a:off x="5956101" y="4179093"/>
            <a:ext cx="62509" cy="81891"/>
          </a:xfrm>
          <a:custGeom>
            <a:avLst/>
            <a:gdLst/>
            <a:ahLst/>
            <a:cxnLst/>
            <a:rect l="0" t="0" r="0" b="0"/>
            <a:pathLst>
              <a:path w="62509" h="81891">
                <a:moveTo>
                  <a:pt x="0" y="44649"/>
                </a:moveTo>
                <a:lnTo>
                  <a:pt x="0" y="81890"/>
                </a:lnTo>
                <a:lnTo>
                  <a:pt x="0" y="68141"/>
                </a:lnTo>
                <a:lnTo>
                  <a:pt x="993" y="61302"/>
                </a:lnTo>
                <a:lnTo>
                  <a:pt x="2646" y="54759"/>
                </a:lnTo>
                <a:lnTo>
                  <a:pt x="4741" y="48412"/>
                </a:lnTo>
                <a:lnTo>
                  <a:pt x="6137" y="43189"/>
                </a:lnTo>
                <a:lnTo>
                  <a:pt x="7068" y="38715"/>
                </a:lnTo>
                <a:lnTo>
                  <a:pt x="7689" y="34739"/>
                </a:lnTo>
                <a:lnTo>
                  <a:pt x="9094" y="31097"/>
                </a:lnTo>
                <a:lnTo>
                  <a:pt x="11024" y="27677"/>
                </a:lnTo>
                <a:lnTo>
                  <a:pt x="13302" y="24405"/>
                </a:lnTo>
                <a:lnTo>
                  <a:pt x="15814" y="21231"/>
                </a:lnTo>
                <a:lnTo>
                  <a:pt x="18480" y="18123"/>
                </a:lnTo>
                <a:lnTo>
                  <a:pt x="21250" y="15059"/>
                </a:lnTo>
                <a:lnTo>
                  <a:pt x="25080" y="12024"/>
                </a:lnTo>
                <a:lnTo>
                  <a:pt x="29619" y="9008"/>
                </a:lnTo>
                <a:lnTo>
                  <a:pt x="34629" y="6005"/>
                </a:lnTo>
                <a:lnTo>
                  <a:pt x="39953" y="4004"/>
                </a:lnTo>
                <a:lnTo>
                  <a:pt x="45487" y="2669"/>
                </a:lnTo>
                <a:lnTo>
                  <a:pt x="6250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780"/>
          <p:cNvSpPr/>
          <p:nvPr/>
        </p:nvSpPr>
        <p:spPr>
          <a:xfrm>
            <a:off x="6027704" y="4196953"/>
            <a:ext cx="123042" cy="79952"/>
          </a:xfrm>
          <a:custGeom>
            <a:avLst/>
            <a:gdLst/>
            <a:ahLst/>
            <a:cxnLst/>
            <a:rect l="0" t="0" r="0" b="0"/>
            <a:pathLst>
              <a:path w="123042" h="79952">
                <a:moveTo>
                  <a:pt x="62342" y="8929"/>
                </a:moveTo>
                <a:lnTo>
                  <a:pt x="52862" y="4189"/>
                </a:lnTo>
                <a:lnTo>
                  <a:pt x="49077" y="2792"/>
                </a:lnTo>
                <a:lnTo>
                  <a:pt x="45561" y="1862"/>
                </a:lnTo>
                <a:lnTo>
                  <a:pt x="42225" y="1241"/>
                </a:lnTo>
                <a:lnTo>
                  <a:pt x="38017" y="1819"/>
                </a:lnTo>
                <a:lnTo>
                  <a:pt x="33227" y="3197"/>
                </a:lnTo>
                <a:lnTo>
                  <a:pt x="28050" y="5108"/>
                </a:lnTo>
                <a:lnTo>
                  <a:pt x="23605" y="6381"/>
                </a:lnTo>
                <a:lnTo>
                  <a:pt x="19650" y="7231"/>
                </a:lnTo>
                <a:lnTo>
                  <a:pt x="16022" y="7797"/>
                </a:lnTo>
                <a:lnTo>
                  <a:pt x="12611" y="8174"/>
                </a:lnTo>
                <a:lnTo>
                  <a:pt x="9344" y="8426"/>
                </a:lnTo>
                <a:lnTo>
                  <a:pt x="6174" y="8594"/>
                </a:lnTo>
                <a:lnTo>
                  <a:pt x="4061" y="9698"/>
                </a:lnTo>
                <a:lnTo>
                  <a:pt x="2652" y="11426"/>
                </a:lnTo>
                <a:lnTo>
                  <a:pt x="1713" y="13571"/>
                </a:lnTo>
                <a:lnTo>
                  <a:pt x="1087" y="15992"/>
                </a:lnTo>
                <a:lnTo>
                  <a:pt x="669" y="18599"/>
                </a:lnTo>
                <a:lnTo>
                  <a:pt x="391" y="21329"/>
                </a:lnTo>
                <a:lnTo>
                  <a:pt x="206" y="24141"/>
                </a:lnTo>
                <a:lnTo>
                  <a:pt x="82" y="27008"/>
                </a:lnTo>
                <a:lnTo>
                  <a:pt x="0" y="29912"/>
                </a:lnTo>
                <a:lnTo>
                  <a:pt x="936" y="33832"/>
                </a:lnTo>
                <a:lnTo>
                  <a:pt x="2554" y="38429"/>
                </a:lnTo>
                <a:lnTo>
                  <a:pt x="4624" y="43479"/>
                </a:lnTo>
                <a:lnTo>
                  <a:pt x="6996" y="47837"/>
                </a:lnTo>
                <a:lnTo>
                  <a:pt x="9570" y="51735"/>
                </a:lnTo>
                <a:lnTo>
                  <a:pt x="12278" y="55326"/>
                </a:lnTo>
                <a:lnTo>
                  <a:pt x="15075" y="58712"/>
                </a:lnTo>
                <a:lnTo>
                  <a:pt x="17933" y="61962"/>
                </a:lnTo>
                <a:lnTo>
                  <a:pt x="20830" y="65120"/>
                </a:lnTo>
                <a:lnTo>
                  <a:pt x="24745" y="67226"/>
                </a:lnTo>
                <a:lnTo>
                  <a:pt x="29341" y="68630"/>
                </a:lnTo>
                <a:lnTo>
                  <a:pt x="34388" y="69566"/>
                </a:lnTo>
                <a:lnTo>
                  <a:pt x="39738" y="71181"/>
                </a:lnTo>
                <a:lnTo>
                  <a:pt x="45288" y="73251"/>
                </a:lnTo>
                <a:lnTo>
                  <a:pt x="50973" y="75623"/>
                </a:lnTo>
                <a:lnTo>
                  <a:pt x="56747" y="77204"/>
                </a:lnTo>
                <a:lnTo>
                  <a:pt x="62581" y="78258"/>
                </a:lnTo>
                <a:lnTo>
                  <a:pt x="68455" y="78961"/>
                </a:lnTo>
                <a:lnTo>
                  <a:pt x="74355" y="79430"/>
                </a:lnTo>
                <a:lnTo>
                  <a:pt x="80273" y="79742"/>
                </a:lnTo>
                <a:lnTo>
                  <a:pt x="86202" y="79951"/>
                </a:lnTo>
                <a:lnTo>
                  <a:pt x="91148" y="79097"/>
                </a:lnTo>
                <a:lnTo>
                  <a:pt x="95436" y="77536"/>
                </a:lnTo>
                <a:lnTo>
                  <a:pt x="99288" y="75503"/>
                </a:lnTo>
                <a:lnTo>
                  <a:pt x="102848" y="74148"/>
                </a:lnTo>
                <a:lnTo>
                  <a:pt x="106213" y="73244"/>
                </a:lnTo>
                <a:lnTo>
                  <a:pt x="109449" y="72642"/>
                </a:lnTo>
                <a:lnTo>
                  <a:pt x="112599" y="71248"/>
                </a:lnTo>
                <a:lnTo>
                  <a:pt x="115690" y="69327"/>
                </a:lnTo>
                <a:lnTo>
                  <a:pt x="118744" y="67054"/>
                </a:lnTo>
                <a:lnTo>
                  <a:pt x="120780" y="63554"/>
                </a:lnTo>
                <a:lnTo>
                  <a:pt x="122136" y="59236"/>
                </a:lnTo>
                <a:lnTo>
                  <a:pt x="123041" y="54373"/>
                </a:lnTo>
                <a:lnTo>
                  <a:pt x="122652" y="49147"/>
                </a:lnTo>
                <a:lnTo>
                  <a:pt x="121400" y="43679"/>
                </a:lnTo>
                <a:lnTo>
                  <a:pt x="106991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781"/>
          <p:cNvSpPr/>
          <p:nvPr/>
        </p:nvSpPr>
        <p:spPr>
          <a:xfrm>
            <a:off x="6180584" y="4136242"/>
            <a:ext cx="316059" cy="390815"/>
          </a:xfrm>
          <a:custGeom>
            <a:avLst/>
            <a:gdLst/>
            <a:ahLst/>
            <a:cxnLst/>
            <a:rect l="0" t="0" r="0" b="0"/>
            <a:pathLst>
              <a:path w="316059" h="390815">
                <a:moveTo>
                  <a:pt x="7689" y="16062"/>
                </a:moveTo>
                <a:lnTo>
                  <a:pt x="2949" y="20803"/>
                </a:lnTo>
                <a:lnTo>
                  <a:pt x="1552" y="23191"/>
                </a:lnTo>
                <a:lnTo>
                  <a:pt x="0" y="28491"/>
                </a:lnTo>
                <a:lnTo>
                  <a:pt x="1957" y="36800"/>
                </a:lnTo>
                <a:lnTo>
                  <a:pt x="5141" y="46115"/>
                </a:lnTo>
                <a:lnTo>
                  <a:pt x="6556" y="53562"/>
                </a:lnTo>
                <a:lnTo>
                  <a:pt x="9831" y="60180"/>
                </a:lnTo>
                <a:lnTo>
                  <a:pt x="17253" y="69483"/>
                </a:lnTo>
                <a:lnTo>
                  <a:pt x="23846" y="76516"/>
                </a:lnTo>
                <a:lnTo>
                  <a:pt x="33391" y="86256"/>
                </a:lnTo>
                <a:lnTo>
                  <a:pt x="38715" y="90639"/>
                </a:lnTo>
                <a:lnTo>
                  <a:pt x="44248" y="94554"/>
                </a:lnTo>
                <a:lnTo>
                  <a:pt x="49921" y="98156"/>
                </a:lnTo>
                <a:lnTo>
                  <a:pt x="58870" y="102158"/>
                </a:lnTo>
                <a:lnTo>
                  <a:pt x="67959" y="104727"/>
                </a:lnTo>
                <a:lnTo>
                  <a:pt x="69698" y="103945"/>
                </a:lnTo>
                <a:lnTo>
                  <a:pt x="76884" y="99097"/>
                </a:lnTo>
                <a:lnTo>
                  <a:pt x="82429" y="97615"/>
                </a:lnTo>
                <a:lnTo>
                  <a:pt x="84305" y="95236"/>
                </a:lnTo>
                <a:lnTo>
                  <a:pt x="85556" y="91665"/>
                </a:lnTo>
                <a:lnTo>
                  <a:pt x="87937" y="82405"/>
                </a:lnTo>
                <a:lnTo>
                  <a:pt x="92302" y="71676"/>
                </a:lnTo>
                <a:lnTo>
                  <a:pt x="94905" y="60292"/>
                </a:lnTo>
                <a:lnTo>
                  <a:pt x="95598" y="54479"/>
                </a:lnTo>
                <a:lnTo>
                  <a:pt x="97053" y="52587"/>
                </a:lnTo>
                <a:lnTo>
                  <a:pt x="99015" y="53311"/>
                </a:lnTo>
                <a:lnTo>
                  <a:pt x="101315" y="55778"/>
                </a:lnTo>
                <a:lnTo>
                  <a:pt x="102849" y="58414"/>
                </a:lnTo>
                <a:lnTo>
                  <a:pt x="105999" y="66865"/>
                </a:lnTo>
                <a:lnTo>
                  <a:pt x="110252" y="72706"/>
                </a:lnTo>
                <a:lnTo>
                  <a:pt x="118096" y="78610"/>
                </a:lnTo>
                <a:lnTo>
                  <a:pt x="122965" y="81573"/>
                </a:lnTo>
                <a:lnTo>
                  <a:pt x="144040" y="95224"/>
                </a:lnTo>
                <a:lnTo>
                  <a:pt x="150183" y="98603"/>
                </a:lnTo>
                <a:lnTo>
                  <a:pt x="159656" y="102356"/>
                </a:lnTo>
                <a:lnTo>
                  <a:pt x="167173" y="106670"/>
                </a:lnTo>
                <a:lnTo>
                  <a:pt x="170566" y="109210"/>
                </a:lnTo>
                <a:lnTo>
                  <a:pt x="174812" y="109911"/>
                </a:lnTo>
                <a:lnTo>
                  <a:pt x="179628" y="109386"/>
                </a:lnTo>
                <a:lnTo>
                  <a:pt x="184823" y="108043"/>
                </a:lnTo>
                <a:lnTo>
                  <a:pt x="190271" y="106156"/>
                </a:lnTo>
                <a:lnTo>
                  <a:pt x="195887" y="103906"/>
                </a:lnTo>
                <a:lnTo>
                  <a:pt x="201615" y="101414"/>
                </a:lnTo>
                <a:lnTo>
                  <a:pt x="210626" y="95999"/>
                </a:lnTo>
                <a:lnTo>
                  <a:pt x="217938" y="90285"/>
                </a:lnTo>
                <a:lnTo>
                  <a:pt x="224495" y="84438"/>
                </a:lnTo>
                <a:lnTo>
                  <a:pt x="233362" y="75886"/>
                </a:lnTo>
                <a:lnTo>
                  <a:pt x="241934" y="66463"/>
                </a:lnTo>
                <a:lnTo>
                  <a:pt x="245743" y="58968"/>
                </a:lnTo>
                <a:lnTo>
                  <a:pt x="247436" y="52329"/>
                </a:lnTo>
                <a:lnTo>
                  <a:pt x="248389" y="40368"/>
                </a:lnTo>
                <a:lnTo>
                  <a:pt x="248672" y="26902"/>
                </a:lnTo>
                <a:lnTo>
                  <a:pt x="248711" y="23289"/>
                </a:lnTo>
                <a:lnTo>
                  <a:pt x="247746" y="19888"/>
                </a:lnTo>
                <a:lnTo>
                  <a:pt x="244026" y="13463"/>
                </a:lnTo>
                <a:lnTo>
                  <a:pt x="236355" y="4268"/>
                </a:lnTo>
                <a:lnTo>
                  <a:pt x="233555" y="2246"/>
                </a:lnTo>
                <a:lnTo>
                  <a:pt x="227798" y="0"/>
                </a:lnTo>
                <a:lnTo>
                  <a:pt x="224873" y="393"/>
                </a:lnTo>
                <a:lnTo>
                  <a:pt x="221932" y="1648"/>
                </a:lnTo>
                <a:lnTo>
                  <a:pt x="218978" y="3476"/>
                </a:lnTo>
                <a:lnTo>
                  <a:pt x="213051" y="5507"/>
                </a:lnTo>
                <a:lnTo>
                  <a:pt x="210081" y="6049"/>
                </a:lnTo>
                <a:lnTo>
                  <a:pt x="204136" y="9297"/>
                </a:lnTo>
                <a:lnTo>
                  <a:pt x="195211" y="16703"/>
                </a:lnTo>
                <a:lnTo>
                  <a:pt x="192234" y="19466"/>
                </a:lnTo>
                <a:lnTo>
                  <a:pt x="190251" y="23292"/>
                </a:lnTo>
                <a:lnTo>
                  <a:pt x="188047" y="32836"/>
                </a:lnTo>
                <a:lnTo>
                  <a:pt x="184421" y="41046"/>
                </a:lnTo>
                <a:lnTo>
                  <a:pt x="182065" y="44624"/>
                </a:lnTo>
                <a:lnTo>
                  <a:pt x="179447" y="53892"/>
                </a:lnTo>
                <a:lnTo>
                  <a:pt x="178284" y="64625"/>
                </a:lnTo>
                <a:lnTo>
                  <a:pt x="177767" y="76010"/>
                </a:lnTo>
                <a:lnTo>
                  <a:pt x="178621" y="80832"/>
                </a:lnTo>
                <a:lnTo>
                  <a:pt x="182216" y="88836"/>
                </a:lnTo>
                <a:lnTo>
                  <a:pt x="184564" y="91367"/>
                </a:lnTo>
                <a:lnTo>
                  <a:pt x="187121" y="93054"/>
                </a:lnTo>
                <a:lnTo>
                  <a:pt x="193614" y="95763"/>
                </a:lnTo>
                <a:lnTo>
                  <a:pt x="199480" y="96232"/>
                </a:lnTo>
                <a:lnTo>
                  <a:pt x="202026" y="95305"/>
                </a:lnTo>
                <a:lnTo>
                  <a:pt x="207501" y="91631"/>
                </a:lnTo>
                <a:lnTo>
                  <a:pt x="216161" y="83983"/>
                </a:lnTo>
                <a:lnTo>
                  <a:pt x="229177" y="71357"/>
                </a:lnTo>
                <a:lnTo>
                  <a:pt x="243206" y="57362"/>
                </a:lnTo>
                <a:lnTo>
                  <a:pt x="246060" y="56494"/>
                </a:lnTo>
                <a:lnTo>
                  <a:pt x="248954" y="56907"/>
                </a:lnTo>
                <a:lnTo>
                  <a:pt x="251876" y="58175"/>
                </a:lnTo>
                <a:lnTo>
                  <a:pt x="260729" y="64700"/>
                </a:lnTo>
                <a:lnTo>
                  <a:pt x="262703" y="67339"/>
                </a:lnTo>
                <a:lnTo>
                  <a:pt x="264895" y="72917"/>
                </a:lnTo>
                <a:lnTo>
                  <a:pt x="294302" y="153803"/>
                </a:lnTo>
                <a:lnTo>
                  <a:pt x="297983" y="165436"/>
                </a:lnTo>
                <a:lnTo>
                  <a:pt x="304719" y="188945"/>
                </a:lnTo>
                <a:lnTo>
                  <a:pt x="306912" y="200771"/>
                </a:lnTo>
                <a:lnTo>
                  <a:pt x="308374" y="212623"/>
                </a:lnTo>
                <a:lnTo>
                  <a:pt x="309349" y="224494"/>
                </a:lnTo>
                <a:lnTo>
                  <a:pt x="313078" y="256204"/>
                </a:lnTo>
                <a:lnTo>
                  <a:pt x="315461" y="274383"/>
                </a:lnTo>
                <a:lnTo>
                  <a:pt x="316058" y="289479"/>
                </a:lnTo>
                <a:lnTo>
                  <a:pt x="315464" y="302520"/>
                </a:lnTo>
                <a:lnTo>
                  <a:pt x="314075" y="314190"/>
                </a:lnTo>
                <a:lnTo>
                  <a:pt x="313150" y="324947"/>
                </a:lnTo>
                <a:lnTo>
                  <a:pt x="312533" y="335095"/>
                </a:lnTo>
                <a:lnTo>
                  <a:pt x="312121" y="344837"/>
                </a:lnTo>
                <a:lnTo>
                  <a:pt x="310855" y="352323"/>
                </a:lnTo>
                <a:lnTo>
                  <a:pt x="306802" y="363288"/>
                </a:lnTo>
                <a:lnTo>
                  <a:pt x="301693" y="374114"/>
                </a:lnTo>
                <a:lnTo>
                  <a:pt x="298942" y="379779"/>
                </a:lnTo>
                <a:lnTo>
                  <a:pt x="296116" y="383556"/>
                </a:lnTo>
                <a:lnTo>
                  <a:pt x="293239" y="386074"/>
                </a:lnTo>
                <a:lnTo>
                  <a:pt x="290329" y="387752"/>
                </a:lnTo>
                <a:lnTo>
                  <a:pt x="284450" y="389617"/>
                </a:lnTo>
                <a:lnTo>
                  <a:pt x="277538" y="390446"/>
                </a:lnTo>
                <a:lnTo>
                  <a:pt x="267851" y="390814"/>
                </a:lnTo>
                <a:lnTo>
                  <a:pt x="263482" y="388928"/>
                </a:lnTo>
                <a:lnTo>
                  <a:pt x="259577" y="385687"/>
                </a:lnTo>
                <a:lnTo>
                  <a:pt x="255982" y="381541"/>
                </a:lnTo>
                <a:lnTo>
                  <a:pt x="246695" y="374289"/>
                </a:lnTo>
                <a:lnTo>
                  <a:pt x="241440" y="370966"/>
                </a:lnTo>
                <a:lnTo>
                  <a:pt x="236945" y="365774"/>
                </a:lnTo>
                <a:lnTo>
                  <a:pt x="232956" y="359336"/>
                </a:lnTo>
                <a:lnTo>
                  <a:pt x="229305" y="352068"/>
                </a:lnTo>
                <a:lnTo>
                  <a:pt x="225878" y="343253"/>
                </a:lnTo>
                <a:lnTo>
                  <a:pt x="222601" y="333409"/>
                </a:lnTo>
                <a:lnTo>
                  <a:pt x="213072" y="30181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782"/>
          <p:cNvSpPr/>
          <p:nvPr/>
        </p:nvSpPr>
        <p:spPr>
          <a:xfrm>
            <a:off x="6447234" y="3937992"/>
            <a:ext cx="205384" cy="312540"/>
          </a:xfrm>
          <a:custGeom>
            <a:avLst/>
            <a:gdLst/>
            <a:ahLst/>
            <a:cxnLst/>
            <a:rect l="0" t="0" r="0" b="0"/>
            <a:pathLst>
              <a:path w="205384" h="312540">
                <a:moveTo>
                  <a:pt x="0" y="0"/>
                </a:moveTo>
                <a:lnTo>
                  <a:pt x="9481" y="9481"/>
                </a:lnTo>
                <a:lnTo>
                  <a:pt x="12274" y="15250"/>
                </a:lnTo>
                <a:lnTo>
                  <a:pt x="14135" y="22073"/>
                </a:lnTo>
                <a:lnTo>
                  <a:pt x="15377" y="29598"/>
                </a:lnTo>
                <a:lnTo>
                  <a:pt x="17196" y="37591"/>
                </a:lnTo>
                <a:lnTo>
                  <a:pt x="19402" y="45897"/>
                </a:lnTo>
                <a:lnTo>
                  <a:pt x="24498" y="63063"/>
                </a:lnTo>
                <a:lnTo>
                  <a:pt x="30071" y="80613"/>
                </a:lnTo>
                <a:lnTo>
                  <a:pt x="31953" y="89461"/>
                </a:lnTo>
                <a:lnTo>
                  <a:pt x="33208" y="98336"/>
                </a:lnTo>
                <a:lnTo>
                  <a:pt x="34045" y="107229"/>
                </a:lnTo>
                <a:lnTo>
                  <a:pt x="35595" y="116134"/>
                </a:lnTo>
                <a:lnTo>
                  <a:pt x="37621" y="125048"/>
                </a:lnTo>
                <a:lnTo>
                  <a:pt x="52741" y="184443"/>
                </a:lnTo>
                <a:lnTo>
                  <a:pt x="55996" y="199360"/>
                </a:lnTo>
                <a:lnTo>
                  <a:pt x="58167" y="211290"/>
                </a:lnTo>
                <a:lnTo>
                  <a:pt x="59613" y="221227"/>
                </a:lnTo>
                <a:lnTo>
                  <a:pt x="61571" y="229836"/>
                </a:lnTo>
                <a:lnTo>
                  <a:pt x="63867" y="237560"/>
                </a:lnTo>
                <a:lnTo>
                  <a:pt x="66391" y="244694"/>
                </a:lnTo>
                <a:lnTo>
                  <a:pt x="68073" y="250441"/>
                </a:lnTo>
                <a:lnTo>
                  <a:pt x="69942" y="259474"/>
                </a:lnTo>
                <a:lnTo>
                  <a:pt x="70441" y="261287"/>
                </a:lnTo>
                <a:lnTo>
                  <a:pt x="70773" y="261504"/>
                </a:lnTo>
                <a:lnTo>
                  <a:pt x="70994" y="260656"/>
                </a:lnTo>
                <a:lnTo>
                  <a:pt x="76046" y="254723"/>
                </a:lnTo>
                <a:lnTo>
                  <a:pt x="77487" y="252166"/>
                </a:lnTo>
                <a:lnTo>
                  <a:pt x="80506" y="243829"/>
                </a:lnTo>
                <a:lnTo>
                  <a:pt x="84728" y="238014"/>
                </a:lnTo>
                <a:lnTo>
                  <a:pt x="86251" y="234082"/>
                </a:lnTo>
                <a:lnTo>
                  <a:pt x="87943" y="224422"/>
                </a:lnTo>
                <a:lnTo>
                  <a:pt x="89387" y="221052"/>
                </a:lnTo>
                <a:lnTo>
                  <a:pt x="91341" y="218805"/>
                </a:lnTo>
                <a:lnTo>
                  <a:pt x="96158" y="215317"/>
                </a:lnTo>
                <a:lnTo>
                  <a:pt x="101607" y="210459"/>
                </a:lnTo>
                <a:lnTo>
                  <a:pt x="107335" y="204993"/>
                </a:lnTo>
                <a:lnTo>
                  <a:pt x="110252" y="202146"/>
                </a:lnTo>
                <a:lnTo>
                  <a:pt x="113189" y="200248"/>
                </a:lnTo>
                <a:lnTo>
                  <a:pt x="119098" y="198140"/>
                </a:lnTo>
                <a:lnTo>
                  <a:pt x="125031" y="197202"/>
                </a:lnTo>
                <a:lnTo>
                  <a:pt x="128003" y="196953"/>
                </a:lnTo>
                <a:lnTo>
                  <a:pt x="129983" y="197778"/>
                </a:lnTo>
                <a:lnTo>
                  <a:pt x="131304" y="199321"/>
                </a:lnTo>
                <a:lnTo>
                  <a:pt x="132185" y="201341"/>
                </a:lnTo>
                <a:lnTo>
                  <a:pt x="138164" y="208926"/>
                </a:lnTo>
                <a:lnTo>
                  <a:pt x="141719" y="213697"/>
                </a:lnTo>
                <a:lnTo>
                  <a:pt x="150960" y="226937"/>
                </a:lnTo>
                <a:lnTo>
                  <a:pt x="167319" y="251126"/>
                </a:lnTo>
                <a:lnTo>
                  <a:pt x="173061" y="260683"/>
                </a:lnTo>
                <a:lnTo>
                  <a:pt x="178874" y="271023"/>
                </a:lnTo>
                <a:lnTo>
                  <a:pt x="184734" y="281885"/>
                </a:lnTo>
                <a:lnTo>
                  <a:pt x="189632" y="290118"/>
                </a:lnTo>
                <a:lnTo>
                  <a:pt x="193890" y="296600"/>
                </a:lnTo>
                <a:lnTo>
                  <a:pt x="205383" y="31253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783"/>
          <p:cNvSpPr/>
          <p:nvPr/>
        </p:nvSpPr>
        <p:spPr>
          <a:xfrm>
            <a:off x="6858526" y="4144616"/>
            <a:ext cx="178068" cy="141635"/>
          </a:xfrm>
          <a:custGeom>
            <a:avLst/>
            <a:gdLst/>
            <a:ahLst/>
            <a:cxnLst/>
            <a:rect l="0" t="0" r="0" b="0"/>
            <a:pathLst>
              <a:path w="178068" h="141635">
                <a:moveTo>
                  <a:pt x="88770" y="7688"/>
                </a:moveTo>
                <a:lnTo>
                  <a:pt x="79290" y="2948"/>
                </a:lnTo>
                <a:lnTo>
                  <a:pt x="74512" y="1551"/>
                </a:lnTo>
                <a:lnTo>
                  <a:pt x="69343" y="620"/>
                </a:lnTo>
                <a:lnTo>
                  <a:pt x="63913" y="0"/>
                </a:lnTo>
                <a:lnTo>
                  <a:pt x="58308" y="578"/>
                </a:lnTo>
                <a:lnTo>
                  <a:pt x="52587" y="1956"/>
                </a:lnTo>
                <a:lnTo>
                  <a:pt x="46788" y="3867"/>
                </a:lnTo>
                <a:lnTo>
                  <a:pt x="41931" y="6133"/>
                </a:lnTo>
                <a:lnTo>
                  <a:pt x="37701" y="8636"/>
                </a:lnTo>
                <a:lnTo>
                  <a:pt x="33888" y="11296"/>
                </a:lnTo>
                <a:lnTo>
                  <a:pt x="30354" y="14063"/>
                </a:lnTo>
                <a:lnTo>
                  <a:pt x="27006" y="16899"/>
                </a:lnTo>
                <a:lnTo>
                  <a:pt x="23781" y="19782"/>
                </a:lnTo>
                <a:lnTo>
                  <a:pt x="17553" y="25631"/>
                </a:lnTo>
                <a:lnTo>
                  <a:pt x="14503" y="28580"/>
                </a:lnTo>
                <a:lnTo>
                  <a:pt x="11477" y="32530"/>
                </a:lnTo>
                <a:lnTo>
                  <a:pt x="8468" y="37148"/>
                </a:lnTo>
                <a:lnTo>
                  <a:pt x="5470" y="42210"/>
                </a:lnTo>
                <a:lnTo>
                  <a:pt x="3471" y="46578"/>
                </a:lnTo>
                <a:lnTo>
                  <a:pt x="2138" y="50482"/>
                </a:lnTo>
                <a:lnTo>
                  <a:pt x="1250" y="54077"/>
                </a:lnTo>
                <a:lnTo>
                  <a:pt x="658" y="57466"/>
                </a:lnTo>
                <a:lnTo>
                  <a:pt x="263" y="60717"/>
                </a:lnTo>
                <a:lnTo>
                  <a:pt x="0" y="63877"/>
                </a:lnTo>
                <a:lnTo>
                  <a:pt x="816" y="65983"/>
                </a:lnTo>
                <a:lnTo>
                  <a:pt x="2353" y="67388"/>
                </a:lnTo>
                <a:lnTo>
                  <a:pt x="4370" y="68324"/>
                </a:lnTo>
                <a:lnTo>
                  <a:pt x="5714" y="69940"/>
                </a:lnTo>
                <a:lnTo>
                  <a:pt x="6610" y="72010"/>
                </a:lnTo>
                <a:lnTo>
                  <a:pt x="7209" y="74382"/>
                </a:lnTo>
                <a:lnTo>
                  <a:pt x="8599" y="75963"/>
                </a:lnTo>
                <a:lnTo>
                  <a:pt x="10518" y="77017"/>
                </a:lnTo>
                <a:lnTo>
                  <a:pt x="12790" y="77720"/>
                </a:lnTo>
                <a:lnTo>
                  <a:pt x="16289" y="77197"/>
                </a:lnTo>
                <a:lnTo>
                  <a:pt x="20606" y="75855"/>
                </a:lnTo>
                <a:lnTo>
                  <a:pt x="25468" y="73969"/>
                </a:lnTo>
                <a:lnTo>
                  <a:pt x="29702" y="72711"/>
                </a:lnTo>
                <a:lnTo>
                  <a:pt x="33516" y="71873"/>
                </a:lnTo>
                <a:lnTo>
                  <a:pt x="37051" y="71314"/>
                </a:lnTo>
                <a:lnTo>
                  <a:pt x="40400" y="69949"/>
                </a:lnTo>
                <a:lnTo>
                  <a:pt x="43625" y="68047"/>
                </a:lnTo>
                <a:lnTo>
                  <a:pt x="46768" y="65787"/>
                </a:lnTo>
                <a:lnTo>
                  <a:pt x="49854" y="63288"/>
                </a:lnTo>
                <a:lnTo>
                  <a:pt x="52904" y="60630"/>
                </a:lnTo>
                <a:lnTo>
                  <a:pt x="55930" y="57865"/>
                </a:lnTo>
                <a:lnTo>
                  <a:pt x="61938" y="52148"/>
                </a:lnTo>
                <a:lnTo>
                  <a:pt x="73879" y="40393"/>
                </a:lnTo>
                <a:lnTo>
                  <a:pt x="76858" y="38421"/>
                </a:lnTo>
                <a:lnTo>
                  <a:pt x="79837" y="37107"/>
                </a:lnTo>
                <a:lnTo>
                  <a:pt x="82815" y="36230"/>
                </a:lnTo>
                <a:lnTo>
                  <a:pt x="85792" y="35646"/>
                </a:lnTo>
                <a:lnTo>
                  <a:pt x="88770" y="35256"/>
                </a:lnTo>
                <a:lnTo>
                  <a:pt x="91746" y="34997"/>
                </a:lnTo>
                <a:lnTo>
                  <a:pt x="94724" y="34824"/>
                </a:lnTo>
                <a:lnTo>
                  <a:pt x="104866" y="34523"/>
                </a:lnTo>
                <a:lnTo>
                  <a:pt x="108492" y="37143"/>
                </a:lnTo>
                <a:lnTo>
                  <a:pt x="110847" y="39231"/>
                </a:lnTo>
                <a:lnTo>
                  <a:pt x="112419" y="42607"/>
                </a:lnTo>
                <a:lnTo>
                  <a:pt x="113466" y="46843"/>
                </a:lnTo>
                <a:lnTo>
                  <a:pt x="114163" y="51651"/>
                </a:lnTo>
                <a:lnTo>
                  <a:pt x="115621" y="56840"/>
                </a:lnTo>
                <a:lnTo>
                  <a:pt x="117585" y="62284"/>
                </a:lnTo>
                <a:lnTo>
                  <a:pt x="119886" y="67898"/>
                </a:lnTo>
                <a:lnTo>
                  <a:pt x="123405" y="74617"/>
                </a:lnTo>
                <a:lnTo>
                  <a:pt x="127735" y="82073"/>
                </a:lnTo>
                <a:lnTo>
                  <a:pt x="132606" y="90020"/>
                </a:lnTo>
                <a:lnTo>
                  <a:pt x="136846" y="97303"/>
                </a:lnTo>
                <a:lnTo>
                  <a:pt x="144203" y="110686"/>
                </a:lnTo>
                <a:lnTo>
                  <a:pt x="147554" y="116041"/>
                </a:lnTo>
                <a:lnTo>
                  <a:pt x="150780" y="120603"/>
                </a:lnTo>
                <a:lnTo>
                  <a:pt x="178067" y="14163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784"/>
          <p:cNvSpPr/>
          <p:nvPr/>
        </p:nvSpPr>
        <p:spPr>
          <a:xfrm>
            <a:off x="7259885" y="3882190"/>
            <a:ext cx="187475" cy="376736"/>
          </a:xfrm>
          <a:custGeom>
            <a:avLst/>
            <a:gdLst/>
            <a:ahLst/>
            <a:cxnLst/>
            <a:rect l="0" t="0" r="0" b="0"/>
            <a:pathLst>
              <a:path w="187475" h="376736">
                <a:moveTo>
                  <a:pt x="98177" y="305833"/>
                </a:moveTo>
                <a:lnTo>
                  <a:pt x="98177" y="268592"/>
                </a:lnTo>
                <a:lnTo>
                  <a:pt x="97185" y="266123"/>
                </a:lnTo>
                <a:lnTo>
                  <a:pt x="95531" y="264477"/>
                </a:lnTo>
                <a:lnTo>
                  <a:pt x="91048" y="261656"/>
                </a:lnTo>
                <a:lnTo>
                  <a:pt x="85748" y="257094"/>
                </a:lnTo>
                <a:lnTo>
                  <a:pt x="81954" y="254489"/>
                </a:lnTo>
                <a:lnTo>
                  <a:pt x="77440" y="251760"/>
                </a:lnTo>
                <a:lnTo>
                  <a:pt x="72446" y="248948"/>
                </a:lnTo>
                <a:lnTo>
                  <a:pt x="68125" y="247074"/>
                </a:lnTo>
                <a:lnTo>
                  <a:pt x="64251" y="245824"/>
                </a:lnTo>
                <a:lnTo>
                  <a:pt x="60677" y="244991"/>
                </a:lnTo>
                <a:lnTo>
                  <a:pt x="56310" y="244436"/>
                </a:lnTo>
                <a:lnTo>
                  <a:pt x="51414" y="244066"/>
                </a:lnTo>
                <a:lnTo>
                  <a:pt x="46165" y="243819"/>
                </a:lnTo>
                <a:lnTo>
                  <a:pt x="40682" y="244646"/>
                </a:lnTo>
                <a:lnTo>
                  <a:pt x="35043" y="246190"/>
                </a:lnTo>
                <a:lnTo>
                  <a:pt x="29298" y="248212"/>
                </a:lnTo>
                <a:lnTo>
                  <a:pt x="24477" y="250551"/>
                </a:lnTo>
                <a:lnTo>
                  <a:pt x="20270" y="253104"/>
                </a:lnTo>
                <a:lnTo>
                  <a:pt x="16473" y="255797"/>
                </a:lnTo>
                <a:lnTo>
                  <a:pt x="12950" y="258585"/>
                </a:lnTo>
                <a:lnTo>
                  <a:pt x="9610" y="261436"/>
                </a:lnTo>
                <a:lnTo>
                  <a:pt x="6390" y="264329"/>
                </a:lnTo>
                <a:lnTo>
                  <a:pt x="4243" y="268241"/>
                </a:lnTo>
                <a:lnTo>
                  <a:pt x="1859" y="277881"/>
                </a:lnTo>
                <a:lnTo>
                  <a:pt x="798" y="286134"/>
                </a:lnTo>
                <a:lnTo>
                  <a:pt x="327" y="294101"/>
                </a:lnTo>
                <a:lnTo>
                  <a:pt x="119" y="304257"/>
                </a:lnTo>
                <a:lnTo>
                  <a:pt x="0" y="321131"/>
                </a:lnTo>
                <a:lnTo>
                  <a:pt x="1968" y="326946"/>
                </a:lnTo>
                <a:lnTo>
                  <a:pt x="5264" y="332806"/>
                </a:lnTo>
                <a:lnTo>
                  <a:pt x="9446" y="338698"/>
                </a:lnTo>
                <a:lnTo>
                  <a:pt x="13226" y="343618"/>
                </a:lnTo>
                <a:lnTo>
                  <a:pt x="16739" y="347890"/>
                </a:lnTo>
                <a:lnTo>
                  <a:pt x="20072" y="351731"/>
                </a:lnTo>
                <a:lnTo>
                  <a:pt x="23287" y="355283"/>
                </a:lnTo>
                <a:lnTo>
                  <a:pt x="29504" y="361876"/>
                </a:lnTo>
                <a:lnTo>
                  <a:pt x="33544" y="365023"/>
                </a:lnTo>
                <a:lnTo>
                  <a:pt x="38221" y="368113"/>
                </a:lnTo>
                <a:lnTo>
                  <a:pt x="43324" y="371166"/>
                </a:lnTo>
                <a:lnTo>
                  <a:pt x="47717" y="373201"/>
                </a:lnTo>
                <a:lnTo>
                  <a:pt x="51639" y="374557"/>
                </a:lnTo>
                <a:lnTo>
                  <a:pt x="55246" y="375462"/>
                </a:lnTo>
                <a:lnTo>
                  <a:pt x="59634" y="376065"/>
                </a:lnTo>
                <a:lnTo>
                  <a:pt x="64544" y="376467"/>
                </a:lnTo>
                <a:lnTo>
                  <a:pt x="69802" y="376735"/>
                </a:lnTo>
                <a:lnTo>
                  <a:pt x="75292" y="375921"/>
                </a:lnTo>
                <a:lnTo>
                  <a:pt x="80935" y="374387"/>
                </a:lnTo>
                <a:lnTo>
                  <a:pt x="86683" y="372371"/>
                </a:lnTo>
                <a:lnTo>
                  <a:pt x="91506" y="369043"/>
                </a:lnTo>
                <a:lnTo>
                  <a:pt x="95714" y="364840"/>
                </a:lnTo>
                <a:lnTo>
                  <a:pt x="99512" y="360054"/>
                </a:lnTo>
                <a:lnTo>
                  <a:pt x="103036" y="355871"/>
                </a:lnTo>
                <a:lnTo>
                  <a:pt x="106377" y="352090"/>
                </a:lnTo>
                <a:lnTo>
                  <a:pt x="109597" y="348577"/>
                </a:lnTo>
                <a:lnTo>
                  <a:pt x="112736" y="343259"/>
                </a:lnTo>
                <a:lnTo>
                  <a:pt x="115821" y="336736"/>
                </a:lnTo>
                <a:lnTo>
                  <a:pt x="118869" y="329412"/>
                </a:lnTo>
                <a:lnTo>
                  <a:pt x="121893" y="321552"/>
                </a:lnTo>
                <a:lnTo>
                  <a:pt x="127900" y="304882"/>
                </a:lnTo>
                <a:lnTo>
                  <a:pt x="129898" y="296269"/>
                </a:lnTo>
                <a:lnTo>
                  <a:pt x="131231" y="287551"/>
                </a:lnTo>
                <a:lnTo>
                  <a:pt x="132120" y="278762"/>
                </a:lnTo>
                <a:lnTo>
                  <a:pt x="132711" y="268934"/>
                </a:lnTo>
                <a:lnTo>
                  <a:pt x="133369" y="247431"/>
                </a:lnTo>
                <a:lnTo>
                  <a:pt x="132553" y="237132"/>
                </a:lnTo>
                <a:lnTo>
                  <a:pt x="131016" y="227290"/>
                </a:lnTo>
                <a:lnTo>
                  <a:pt x="128999" y="217753"/>
                </a:lnTo>
                <a:lnTo>
                  <a:pt x="124113" y="188634"/>
                </a:lnTo>
                <a:lnTo>
                  <a:pt x="121421" y="171146"/>
                </a:lnTo>
                <a:lnTo>
                  <a:pt x="118634" y="155518"/>
                </a:lnTo>
                <a:lnTo>
                  <a:pt x="115784" y="141131"/>
                </a:lnTo>
                <a:lnTo>
                  <a:pt x="112891" y="127571"/>
                </a:lnTo>
                <a:lnTo>
                  <a:pt x="108979" y="115554"/>
                </a:lnTo>
                <a:lnTo>
                  <a:pt x="104386" y="104566"/>
                </a:lnTo>
                <a:lnTo>
                  <a:pt x="99340" y="94264"/>
                </a:lnTo>
                <a:lnTo>
                  <a:pt x="94983" y="84420"/>
                </a:lnTo>
                <a:lnTo>
                  <a:pt x="91088" y="74880"/>
                </a:lnTo>
                <a:lnTo>
                  <a:pt x="87497" y="65545"/>
                </a:lnTo>
                <a:lnTo>
                  <a:pt x="84111" y="57336"/>
                </a:lnTo>
                <a:lnTo>
                  <a:pt x="80863" y="49879"/>
                </a:lnTo>
                <a:lnTo>
                  <a:pt x="77705" y="42924"/>
                </a:lnTo>
                <a:lnTo>
                  <a:pt x="72623" y="35310"/>
                </a:lnTo>
                <a:lnTo>
                  <a:pt x="66257" y="27258"/>
                </a:lnTo>
                <a:lnTo>
                  <a:pt x="53233" y="12358"/>
                </a:lnTo>
                <a:lnTo>
                  <a:pt x="44137" y="2428"/>
                </a:lnTo>
                <a:lnTo>
                  <a:pt x="41314" y="376"/>
                </a:lnTo>
                <a:lnTo>
                  <a:pt x="39433" y="0"/>
                </a:lnTo>
                <a:lnTo>
                  <a:pt x="38178" y="741"/>
                </a:lnTo>
                <a:lnTo>
                  <a:pt x="36785" y="9502"/>
                </a:lnTo>
                <a:lnTo>
                  <a:pt x="36413" y="16006"/>
                </a:lnTo>
                <a:lnTo>
                  <a:pt x="37157" y="22326"/>
                </a:lnTo>
                <a:lnTo>
                  <a:pt x="38646" y="28524"/>
                </a:lnTo>
                <a:lnTo>
                  <a:pt x="53418" y="75831"/>
                </a:lnTo>
                <a:lnTo>
                  <a:pt x="62385" y="104873"/>
                </a:lnTo>
                <a:lnTo>
                  <a:pt x="70347" y="127212"/>
                </a:lnTo>
                <a:lnTo>
                  <a:pt x="77639" y="145080"/>
                </a:lnTo>
                <a:lnTo>
                  <a:pt x="84486" y="159969"/>
                </a:lnTo>
                <a:lnTo>
                  <a:pt x="90041" y="172872"/>
                </a:lnTo>
                <a:lnTo>
                  <a:pt x="94738" y="184450"/>
                </a:lnTo>
                <a:lnTo>
                  <a:pt x="98861" y="195145"/>
                </a:lnTo>
                <a:lnTo>
                  <a:pt x="102602" y="206244"/>
                </a:lnTo>
                <a:lnTo>
                  <a:pt x="106088" y="217612"/>
                </a:lnTo>
                <a:lnTo>
                  <a:pt x="109404" y="229160"/>
                </a:lnTo>
                <a:lnTo>
                  <a:pt x="113599" y="238842"/>
                </a:lnTo>
                <a:lnTo>
                  <a:pt x="118380" y="247282"/>
                </a:lnTo>
                <a:lnTo>
                  <a:pt x="123552" y="254893"/>
                </a:lnTo>
                <a:lnTo>
                  <a:pt x="130969" y="266912"/>
                </a:lnTo>
                <a:lnTo>
                  <a:pt x="149793" y="298787"/>
                </a:lnTo>
                <a:lnTo>
                  <a:pt x="157392" y="311058"/>
                </a:lnTo>
                <a:lnTo>
                  <a:pt x="163451" y="320231"/>
                </a:lnTo>
                <a:lnTo>
                  <a:pt x="168482" y="327337"/>
                </a:lnTo>
                <a:lnTo>
                  <a:pt x="172828" y="333068"/>
                </a:lnTo>
                <a:lnTo>
                  <a:pt x="176718" y="337880"/>
                </a:lnTo>
                <a:lnTo>
                  <a:pt x="187474" y="35048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785"/>
          <p:cNvSpPr/>
          <p:nvPr/>
        </p:nvSpPr>
        <p:spPr>
          <a:xfrm>
            <a:off x="7404878" y="4081030"/>
            <a:ext cx="140708" cy="160572"/>
          </a:xfrm>
          <a:custGeom>
            <a:avLst/>
            <a:gdLst/>
            <a:ahLst/>
            <a:cxnLst/>
            <a:rect l="0" t="0" r="0" b="0"/>
            <a:pathLst>
              <a:path w="140708" h="160572">
                <a:moveTo>
                  <a:pt x="15692" y="35555"/>
                </a:moveTo>
                <a:lnTo>
                  <a:pt x="40550" y="47984"/>
                </a:lnTo>
                <a:lnTo>
                  <a:pt x="46154" y="49794"/>
                </a:lnTo>
                <a:lnTo>
                  <a:pt x="51876" y="51001"/>
                </a:lnTo>
                <a:lnTo>
                  <a:pt x="57674" y="51806"/>
                </a:lnTo>
                <a:lnTo>
                  <a:pt x="63523" y="51350"/>
                </a:lnTo>
                <a:lnTo>
                  <a:pt x="69408" y="50054"/>
                </a:lnTo>
                <a:lnTo>
                  <a:pt x="75315" y="48198"/>
                </a:lnTo>
                <a:lnTo>
                  <a:pt x="80245" y="46960"/>
                </a:lnTo>
                <a:lnTo>
                  <a:pt x="84524" y="46135"/>
                </a:lnTo>
                <a:lnTo>
                  <a:pt x="88370" y="45585"/>
                </a:lnTo>
                <a:lnTo>
                  <a:pt x="90932" y="44226"/>
                </a:lnTo>
                <a:lnTo>
                  <a:pt x="92641" y="42328"/>
                </a:lnTo>
                <a:lnTo>
                  <a:pt x="100125" y="27413"/>
                </a:lnTo>
                <a:lnTo>
                  <a:pt x="100754" y="23181"/>
                </a:lnTo>
                <a:lnTo>
                  <a:pt x="100181" y="19369"/>
                </a:lnTo>
                <a:lnTo>
                  <a:pt x="98807" y="15835"/>
                </a:lnTo>
                <a:lnTo>
                  <a:pt x="96899" y="12486"/>
                </a:lnTo>
                <a:lnTo>
                  <a:pt x="94634" y="9262"/>
                </a:lnTo>
                <a:lnTo>
                  <a:pt x="92133" y="6120"/>
                </a:lnTo>
                <a:lnTo>
                  <a:pt x="89473" y="4026"/>
                </a:lnTo>
                <a:lnTo>
                  <a:pt x="86708" y="2630"/>
                </a:lnTo>
                <a:lnTo>
                  <a:pt x="83871" y="1699"/>
                </a:lnTo>
                <a:lnTo>
                  <a:pt x="79996" y="1078"/>
                </a:lnTo>
                <a:lnTo>
                  <a:pt x="75428" y="664"/>
                </a:lnTo>
                <a:lnTo>
                  <a:pt x="66055" y="204"/>
                </a:lnTo>
                <a:lnTo>
                  <a:pt x="58581" y="0"/>
                </a:lnTo>
                <a:lnTo>
                  <a:pt x="54206" y="938"/>
                </a:lnTo>
                <a:lnTo>
                  <a:pt x="49306" y="2555"/>
                </a:lnTo>
                <a:lnTo>
                  <a:pt x="44054" y="4626"/>
                </a:lnTo>
                <a:lnTo>
                  <a:pt x="39561" y="6998"/>
                </a:lnTo>
                <a:lnTo>
                  <a:pt x="35574" y="9572"/>
                </a:lnTo>
                <a:lnTo>
                  <a:pt x="31923" y="12280"/>
                </a:lnTo>
                <a:lnTo>
                  <a:pt x="27505" y="16070"/>
                </a:lnTo>
                <a:lnTo>
                  <a:pt x="22575" y="20581"/>
                </a:lnTo>
                <a:lnTo>
                  <a:pt x="17304" y="25572"/>
                </a:lnTo>
                <a:lnTo>
                  <a:pt x="12797" y="30884"/>
                </a:lnTo>
                <a:lnTo>
                  <a:pt x="8802" y="36410"/>
                </a:lnTo>
                <a:lnTo>
                  <a:pt x="5146" y="42078"/>
                </a:lnTo>
                <a:lnTo>
                  <a:pt x="2707" y="47842"/>
                </a:lnTo>
                <a:lnTo>
                  <a:pt x="1083" y="53668"/>
                </a:lnTo>
                <a:lnTo>
                  <a:pt x="0" y="59537"/>
                </a:lnTo>
                <a:lnTo>
                  <a:pt x="269" y="65434"/>
                </a:lnTo>
                <a:lnTo>
                  <a:pt x="1442" y="71349"/>
                </a:lnTo>
                <a:lnTo>
                  <a:pt x="3215" y="77277"/>
                </a:lnTo>
                <a:lnTo>
                  <a:pt x="5390" y="83214"/>
                </a:lnTo>
                <a:lnTo>
                  <a:pt x="7832" y="89156"/>
                </a:lnTo>
                <a:lnTo>
                  <a:pt x="10451" y="95101"/>
                </a:lnTo>
                <a:lnTo>
                  <a:pt x="14183" y="101050"/>
                </a:lnTo>
                <a:lnTo>
                  <a:pt x="18654" y="107000"/>
                </a:lnTo>
                <a:lnTo>
                  <a:pt x="23620" y="112951"/>
                </a:lnTo>
                <a:lnTo>
                  <a:pt x="28915" y="117910"/>
                </a:lnTo>
                <a:lnTo>
                  <a:pt x="34429" y="122209"/>
                </a:lnTo>
                <a:lnTo>
                  <a:pt x="40090" y="126066"/>
                </a:lnTo>
                <a:lnTo>
                  <a:pt x="45847" y="129631"/>
                </a:lnTo>
                <a:lnTo>
                  <a:pt x="51670" y="132999"/>
                </a:lnTo>
                <a:lnTo>
                  <a:pt x="63433" y="139387"/>
                </a:lnTo>
                <a:lnTo>
                  <a:pt x="75274" y="145534"/>
                </a:lnTo>
                <a:lnTo>
                  <a:pt x="81210" y="147570"/>
                </a:lnTo>
                <a:lnTo>
                  <a:pt x="87153" y="148927"/>
                </a:lnTo>
                <a:lnTo>
                  <a:pt x="93098" y="149832"/>
                </a:lnTo>
                <a:lnTo>
                  <a:pt x="101030" y="151427"/>
                </a:lnTo>
                <a:lnTo>
                  <a:pt x="140707" y="16057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786"/>
          <p:cNvSpPr/>
          <p:nvPr/>
        </p:nvSpPr>
        <p:spPr>
          <a:xfrm>
            <a:off x="7581304" y="4071989"/>
            <a:ext cx="88057" cy="133849"/>
          </a:xfrm>
          <a:custGeom>
            <a:avLst/>
            <a:gdLst/>
            <a:ahLst/>
            <a:cxnLst/>
            <a:rect l="0" t="0" r="0" b="0"/>
            <a:pathLst>
              <a:path w="88057" h="133849">
                <a:moveTo>
                  <a:pt x="80367" y="26737"/>
                </a:moveTo>
                <a:lnTo>
                  <a:pt x="85108" y="17256"/>
                </a:lnTo>
                <a:lnTo>
                  <a:pt x="86504" y="13471"/>
                </a:lnTo>
                <a:lnTo>
                  <a:pt x="87435" y="9956"/>
                </a:lnTo>
                <a:lnTo>
                  <a:pt x="88056" y="6620"/>
                </a:lnTo>
                <a:lnTo>
                  <a:pt x="87477" y="4396"/>
                </a:lnTo>
                <a:lnTo>
                  <a:pt x="86100" y="2913"/>
                </a:lnTo>
                <a:lnTo>
                  <a:pt x="84189" y="1925"/>
                </a:lnTo>
                <a:lnTo>
                  <a:pt x="81923" y="1266"/>
                </a:lnTo>
                <a:lnTo>
                  <a:pt x="79420" y="827"/>
                </a:lnTo>
                <a:lnTo>
                  <a:pt x="76759" y="534"/>
                </a:lnTo>
                <a:lnTo>
                  <a:pt x="72009" y="339"/>
                </a:lnTo>
                <a:lnTo>
                  <a:pt x="48289" y="26"/>
                </a:lnTo>
                <a:lnTo>
                  <a:pt x="44099" y="0"/>
                </a:lnTo>
                <a:lnTo>
                  <a:pt x="38329" y="975"/>
                </a:lnTo>
                <a:lnTo>
                  <a:pt x="31506" y="2617"/>
                </a:lnTo>
                <a:lnTo>
                  <a:pt x="23981" y="4704"/>
                </a:lnTo>
                <a:lnTo>
                  <a:pt x="17972" y="6095"/>
                </a:lnTo>
                <a:lnTo>
                  <a:pt x="12973" y="7023"/>
                </a:lnTo>
                <a:lnTo>
                  <a:pt x="8649" y="7641"/>
                </a:lnTo>
                <a:lnTo>
                  <a:pt x="5766" y="9046"/>
                </a:lnTo>
                <a:lnTo>
                  <a:pt x="3844" y="10974"/>
                </a:lnTo>
                <a:lnTo>
                  <a:pt x="2563" y="13252"/>
                </a:lnTo>
                <a:lnTo>
                  <a:pt x="1709" y="15763"/>
                </a:lnTo>
                <a:lnTo>
                  <a:pt x="1140" y="18428"/>
                </a:lnTo>
                <a:lnTo>
                  <a:pt x="759" y="21198"/>
                </a:lnTo>
                <a:lnTo>
                  <a:pt x="1499" y="24036"/>
                </a:lnTo>
                <a:lnTo>
                  <a:pt x="2984" y="26921"/>
                </a:lnTo>
                <a:lnTo>
                  <a:pt x="4966" y="29836"/>
                </a:lnTo>
                <a:lnTo>
                  <a:pt x="7280" y="33764"/>
                </a:lnTo>
                <a:lnTo>
                  <a:pt x="9814" y="38367"/>
                </a:lnTo>
                <a:lnTo>
                  <a:pt x="12496" y="43420"/>
                </a:lnTo>
                <a:lnTo>
                  <a:pt x="15276" y="47781"/>
                </a:lnTo>
                <a:lnTo>
                  <a:pt x="18122" y="51681"/>
                </a:lnTo>
                <a:lnTo>
                  <a:pt x="21011" y="55272"/>
                </a:lnTo>
                <a:lnTo>
                  <a:pt x="24921" y="58659"/>
                </a:lnTo>
                <a:lnTo>
                  <a:pt x="29513" y="61909"/>
                </a:lnTo>
                <a:lnTo>
                  <a:pt x="34558" y="65068"/>
                </a:lnTo>
                <a:lnTo>
                  <a:pt x="39906" y="69158"/>
                </a:lnTo>
                <a:lnTo>
                  <a:pt x="45456" y="73869"/>
                </a:lnTo>
                <a:lnTo>
                  <a:pt x="51140" y="78995"/>
                </a:lnTo>
                <a:lnTo>
                  <a:pt x="57906" y="86380"/>
                </a:lnTo>
                <a:lnTo>
                  <a:pt x="65393" y="95272"/>
                </a:lnTo>
                <a:lnTo>
                  <a:pt x="84576" y="119098"/>
                </a:lnTo>
                <a:lnTo>
                  <a:pt x="85157" y="122046"/>
                </a:lnTo>
                <a:lnTo>
                  <a:pt x="84552" y="125003"/>
                </a:lnTo>
                <a:lnTo>
                  <a:pt x="83158" y="127967"/>
                </a:lnTo>
                <a:lnTo>
                  <a:pt x="81236" y="129942"/>
                </a:lnTo>
                <a:lnTo>
                  <a:pt x="78962" y="131259"/>
                </a:lnTo>
                <a:lnTo>
                  <a:pt x="76454" y="132137"/>
                </a:lnTo>
                <a:lnTo>
                  <a:pt x="73789" y="132722"/>
                </a:lnTo>
                <a:lnTo>
                  <a:pt x="71021" y="133113"/>
                </a:lnTo>
                <a:lnTo>
                  <a:pt x="68184" y="133373"/>
                </a:lnTo>
                <a:lnTo>
                  <a:pt x="65299" y="133546"/>
                </a:lnTo>
                <a:lnTo>
                  <a:pt x="59449" y="133739"/>
                </a:lnTo>
                <a:lnTo>
                  <a:pt x="45837" y="133848"/>
                </a:lnTo>
                <a:lnTo>
                  <a:pt x="38496" y="131879"/>
                </a:lnTo>
                <a:lnTo>
                  <a:pt x="29632" y="128582"/>
                </a:lnTo>
                <a:lnTo>
                  <a:pt x="0" y="11603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787"/>
          <p:cNvSpPr/>
          <p:nvPr/>
        </p:nvSpPr>
        <p:spPr>
          <a:xfrm>
            <a:off x="7697547" y="4045270"/>
            <a:ext cx="78471" cy="151596"/>
          </a:xfrm>
          <a:custGeom>
            <a:avLst/>
            <a:gdLst/>
            <a:ahLst/>
            <a:cxnLst/>
            <a:rect l="0" t="0" r="0" b="0"/>
            <a:pathLst>
              <a:path w="78471" h="151596">
                <a:moveTo>
                  <a:pt x="53421" y="53456"/>
                </a:moveTo>
                <a:lnTo>
                  <a:pt x="68798" y="38079"/>
                </a:lnTo>
                <a:lnTo>
                  <a:pt x="69626" y="36259"/>
                </a:lnTo>
                <a:lnTo>
                  <a:pt x="70545" y="31592"/>
                </a:lnTo>
                <a:lnTo>
                  <a:pt x="70791" y="28958"/>
                </a:lnTo>
                <a:lnTo>
                  <a:pt x="70954" y="26210"/>
                </a:lnTo>
                <a:lnTo>
                  <a:pt x="71063" y="23386"/>
                </a:lnTo>
                <a:lnTo>
                  <a:pt x="70143" y="20511"/>
                </a:lnTo>
                <a:lnTo>
                  <a:pt x="68538" y="17602"/>
                </a:lnTo>
                <a:lnTo>
                  <a:pt x="66475" y="14670"/>
                </a:lnTo>
                <a:lnTo>
                  <a:pt x="64109" y="12716"/>
                </a:lnTo>
                <a:lnTo>
                  <a:pt x="61539" y="11413"/>
                </a:lnTo>
                <a:lnTo>
                  <a:pt x="58833" y="10545"/>
                </a:lnTo>
                <a:lnTo>
                  <a:pt x="56037" y="8974"/>
                </a:lnTo>
                <a:lnTo>
                  <a:pt x="53181" y="6934"/>
                </a:lnTo>
                <a:lnTo>
                  <a:pt x="50284" y="4582"/>
                </a:lnTo>
                <a:lnTo>
                  <a:pt x="46369" y="3014"/>
                </a:lnTo>
                <a:lnTo>
                  <a:pt x="41775" y="1969"/>
                </a:lnTo>
                <a:lnTo>
                  <a:pt x="36727" y="1272"/>
                </a:lnTo>
                <a:lnTo>
                  <a:pt x="32370" y="807"/>
                </a:lnTo>
                <a:lnTo>
                  <a:pt x="28473" y="497"/>
                </a:lnTo>
                <a:lnTo>
                  <a:pt x="24883" y="291"/>
                </a:lnTo>
                <a:lnTo>
                  <a:pt x="18248" y="62"/>
                </a:lnTo>
                <a:lnTo>
                  <a:pt x="15089" y="0"/>
                </a:lnTo>
                <a:lnTo>
                  <a:pt x="11992" y="952"/>
                </a:lnTo>
                <a:lnTo>
                  <a:pt x="8935" y="2578"/>
                </a:lnTo>
                <a:lnTo>
                  <a:pt x="5904" y="4654"/>
                </a:lnTo>
                <a:lnTo>
                  <a:pt x="3884" y="7031"/>
                </a:lnTo>
                <a:lnTo>
                  <a:pt x="2538" y="9608"/>
                </a:lnTo>
                <a:lnTo>
                  <a:pt x="1639" y="12317"/>
                </a:lnTo>
                <a:lnTo>
                  <a:pt x="1041" y="15116"/>
                </a:lnTo>
                <a:lnTo>
                  <a:pt x="642" y="17975"/>
                </a:lnTo>
                <a:lnTo>
                  <a:pt x="376" y="20872"/>
                </a:lnTo>
                <a:lnTo>
                  <a:pt x="198" y="23796"/>
                </a:lnTo>
                <a:lnTo>
                  <a:pt x="0" y="29690"/>
                </a:lnTo>
                <a:lnTo>
                  <a:pt x="1933" y="33644"/>
                </a:lnTo>
                <a:lnTo>
                  <a:pt x="5205" y="38264"/>
                </a:lnTo>
                <a:lnTo>
                  <a:pt x="9370" y="43328"/>
                </a:lnTo>
                <a:lnTo>
                  <a:pt x="13140" y="48688"/>
                </a:lnTo>
                <a:lnTo>
                  <a:pt x="16645" y="54246"/>
                </a:lnTo>
                <a:lnTo>
                  <a:pt x="19974" y="59936"/>
                </a:lnTo>
                <a:lnTo>
                  <a:pt x="24178" y="65713"/>
                </a:lnTo>
                <a:lnTo>
                  <a:pt x="28965" y="71550"/>
                </a:lnTo>
                <a:lnTo>
                  <a:pt x="34140" y="77425"/>
                </a:lnTo>
                <a:lnTo>
                  <a:pt x="50474" y="97182"/>
                </a:lnTo>
                <a:lnTo>
                  <a:pt x="60386" y="109396"/>
                </a:lnTo>
                <a:lnTo>
                  <a:pt x="66995" y="118530"/>
                </a:lnTo>
                <a:lnTo>
                  <a:pt x="71400" y="125613"/>
                </a:lnTo>
                <a:lnTo>
                  <a:pt x="74336" y="131326"/>
                </a:lnTo>
                <a:lnTo>
                  <a:pt x="76295" y="136127"/>
                </a:lnTo>
                <a:lnTo>
                  <a:pt x="77600" y="140320"/>
                </a:lnTo>
                <a:lnTo>
                  <a:pt x="78470" y="144108"/>
                </a:lnTo>
                <a:lnTo>
                  <a:pt x="78058" y="146633"/>
                </a:lnTo>
                <a:lnTo>
                  <a:pt x="76791" y="148316"/>
                </a:lnTo>
                <a:lnTo>
                  <a:pt x="74954" y="149438"/>
                </a:lnTo>
                <a:lnTo>
                  <a:pt x="72737" y="150187"/>
                </a:lnTo>
                <a:lnTo>
                  <a:pt x="70268" y="150685"/>
                </a:lnTo>
                <a:lnTo>
                  <a:pt x="67629" y="151018"/>
                </a:lnTo>
                <a:lnTo>
                  <a:pt x="64877" y="151239"/>
                </a:lnTo>
                <a:lnTo>
                  <a:pt x="62051" y="151387"/>
                </a:lnTo>
                <a:lnTo>
                  <a:pt x="56264" y="151551"/>
                </a:lnTo>
                <a:lnTo>
                  <a:pt x="53332" y="151595"/>
                </a:lnTo>
                <a:lnTo>
                  <a:pt x="35562" y="14275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788"/>
          <p:cNvSpPr/>
          <p:nvPr/>
        </p:nvSpPr>
        <p:spPr>
          <a:xfrm>
            <a:off x="7804546" y="4063127"/>
            <a:ext cx="276822" cy="119857"/>
          </a:xfrm>
          <a:custGeom>
            <a:avLst/>
            <a:gdLst/>
            <a:ahLst/>
            <a:cxnLst/>
            <a:rect l="0" t="0" r="0" b="0"/>
            <a:pathLst>
              <a:path w="276822" h="119857">
                <a:moveTo>
                  <a:pt x="0" y="44529"/>
                </a:moveTo>
                <a:lnTo>
                  <a:pt x="14222" y="44529"/>
                </a:lnTo>
                <a:lnTo>
                  <a:pt x="19403" y="43537"/>
                </a:lnTo>
                <a:lnTo>
                  <a:pt x="23849" y="41883"/>
                </a:lnTo>
                <a:lnTo>
                  <a:pt x="31436" y="38392"/>
                </a:lnTo>
                <a:lnTo>
                  <a:pt x="43269" y="35434"/>
                </a:lnTo>
                <a:lnTo>
                  <a:pt x="56934" y="31226"/>
                </a:lnTo>
                <a:lnTo>
                  <a:pt x="61769" y="28715"/>
                </a:lnTo>
                <a:lnTo>
                  <a:pt x="64992" y="26049"/>
                </a:lnTo>
                <a:lnTo>
                  <a:pt x="67141" y="23279"/>
                </a:lnTo>
                <a:lnTo>
                  <a:pt x="69565" y="21433"/>
                </a:lnTo>
                <a:lnTo>
                  <a:pt x="72174" y="20202"/>
                </a:lnTo>
                <a:lnTo>
                  <a:pt x="74905" y="19381"/>
                </a:lnTo>
                <a:lnTo>
                  <a:pt x="76726" y="17842"/>
                </a:lnTo>
                <a:lnTo>
                  <a:pt x="77940" y="15824"/>
                </a:lnTo>
                <a:lnTo>
                  <a:pt x="79888" y="10196"/>
                </a:lnTo>
                <a:lnTo>
                  <a:pt x="79056" y="8742"/>
                </a:lnTo>
                <a:lnTo>
                  <a:pt x="77509" y="6780"/>
                </a:lnTo>
                <a:lnTo>
                  <a:pt x="75485" y="4480"/>
                </a:lnTo>
                <a:lnTo>
                  <a:pt x="73144" y="2947"/>
                </a:lnTo>
                <a:lnTo>
                  <a:pt x="67897" y="1243"/>
                </a:lnTo>
                <a:lnTo>
                  <a:pt x="59364" y="284"/>
                </a:lnTo>
                <a:lnTo>
                  <a:pt x="50859" y="60"/>
                </a:lnTo>
                <a:lnTo>
                  <a:pt x="45812" y="0"/>
                </a:lnTo>
                <a:lnTo>
                  <a:pt x="41455" y="952"/>
                </a:lnTo>
                <a:lnTo>
                  <a:pt x="33969" y="4656"/>
                </a:lnTo>
                <a:lnTo>
                  <a:pt x="30584" y="7033"/>
                </a:lnTo>
                <a:lnTo>
                  <a:pt x="27335" y="9610"/>
                </a:lnTo>
                <a:lnTo>
                  <a:pt x="24176" y="12320"/>
                </a:lnTo>
                <a:lnTo>
                  <a:pt x="22070" y="15119"/>
                </a:lnTo>
                <a:lnTo>
                  <a:pt x="20667" y="17977"/>
                </a:lnTo>
                <a:lnTo>
                  <a:pt x="19732" y="20874"/>
                </a:lnTo>
                <a:lnTo>
                  <a:pt x="18116" y="24790"/>
                </a:lnTo>
                <a:lnTo>
                  <a:pt x="16046" y="29385"/>
                </a:lnTo>
                <a:lnTo>
                  <a:pt x="13674" y="34433"/>
                </a:lnTo>
                <a:lnTo>
                  <a:pt x="12093" y="38790"/>
                </a:lnTo>
                <a:lnTo>
                  <a:pt x="11038" y="42688"/>
                </a:lnTo>
                <a:lnTo>
                  <a:pt x="10335" y="46278"/>
                </a:lnTo>
                <a:lnTo>
                  <a:pt x="9867" y="50656"/>
                </a:lnTo>
                <a:lnTo>
                  <a:pt x="9555" y="55559"/>
                </a:lnTo>
                <a:lnTo>
                  <a:pt x="9347" y="60811"/>
                </a:lnTo>
                <a:lnTo>
                  <a:pt x="10200" y="65306"/>
                </a:lnTo>
                <a:lnTo>
                  <a:pt x="11761" y="69294"/>
                </a:lnTo>
                <a:lnTo>
                  <a:pt x="13794" y="72945"/>
                </a:lnTo>
                <a:lnTo>
                  <a:pt x="18698" y="82294"/>
                </a:lnTo>
                <a:lnTo>
                  <a:pt x="21396" y="87565"/>
                </a:lnTo>
                <a:lnTo>
                  <a:pt x="25178" y="92071"/>
                </a:lnTo>
                <a:lnTo>
                  <a:pt x="29684" y="96067"/>
                </a:lnTo>
                <a:lnTo>
                  <a:pt x="34673" y="99724"/>
                </a:lnTo>
                <a:lnTo>
                  <a:pt x="38989" y="103153"/>
                </a:lnTo>
                <a:lnTo>
                  <a:pt x="42861" y="106432"/>
                </a:lnTo>
                <a:lnTo>
                  <a:pt x="46433" y="109610"/>
                </a:lnTo>
                <a:lnTo>
                  <a:pt x="50800" y="112721"/>
                </a:lnTo>
                <a:lnTo>
                  <a:pt x="55695" y="115787"/>
                </a:lnTo>
                <a:lnTo>
                  <a:pt x="60942" y="118823"/>
                </a:lnTo>
                <a:lnTo>
                  <a:pt x="65434" y="119856"/>
                </a:lnTo>
                <a:lnTo>
                  <a:pt x="69419" y="119551"/>
                </a:lnTo>
                <a:lnTo>
                  <a:pt x="77486" y="116567"/>
                </a:lnTo>
                <a:lnTo>
                  <a:pt x="82415" y="114383"/>
                </a:lnTo>
                <a:lnTo>
                  <a:pt x="87686" y="111934"/>
                </a:lnTo>
                <a:lnTo>
                  <a:pt x="92192" y="109309"/>
                </a:lnTo>
                <a:lnTo>
                  <a:pt x="96188" y="106567"/>
                </a:lnTo>
                <a:lnTo>
                  <a:pt x="99844" y="103747"/>
                </a:lnTo>
                <a:lnTo>
                  <a:pt x="103274" y="99883"/>
                </a:lnTo>
                <a:lnTo>
                  <a:pt x="106553" y="95322"/>
                </a:lnTo>
                <a:lnTo>
                  <a:pt x="109730" y="90297"/>
                </a:lnTo>
                <a:lnTo>
                  <a:pt x="112842" y="84963"/>
                </a:lnTo>
                <a:lnTo>
                  <a:pt x="115907" y="79422"/>
                </a:lnTo>
                <a:lnTo>
                  <a:pt x="118944" y="73744"/>
                </a:lnTo>
                <a:lnTo>
                  <a:pt x="120968" y="68967"/>
                </a:lnTo>
                <a:lnTo>
                  <a:pt x="122318" y="64790"/>
                </a:lnTo>
                <a:lnTo>
                  <a:pt x="123217" y="61013"/>
                </a:lnTo>
                <a:lnTo>
                  <a:pt x="124809" y="58495"/>
                </a:lnTo>
                <a:lnTo>
                  <a:pt x="126862" y="56816"/>
                </a:lnTo>
                <a:lnTo>
                  <a:pt x="132547" y="54122"/>
                </a:lnTo>
                <a:lnTo>
                  <a:pt x="134005" y="54893"/>
                </a:lnTo>
                <a:lnTo>
                  <a:pt x="138272" y="58396"/>
                </a:lnTo>
                <a:lnTo>
                  <a:pt x="140798" y="60718"/>
                </a:lnTo>
                <a:lnTo>
                  <a:pt x="146252" y="65946"/>
                </a:lnTo>
                <a:lnTo>
                  <a:pt x="149095" y="69721"/>
                </a:lnTo>
                <a:lnTo>
                  <a:pt x="151983" y="74222"/>
                </a:lnTo>
                <a:lnTo>
                  <a:pt x="154900" y="79207"/>
                </a:lnTo>
                <a:lnTo>
                  <a:pt x="157837" y="83522"/>
                </a:lnTo>
                <a:lnTo>
                  <a:pt x="160787" y="87392"/>
                </a:lnTo>
                <a:lnTo>
                  <a:pt x="163746" y="90964"/>
                </a:lnTo>
                <a:lnTo>
                  <a:pt x="165719" y="94337"/>
                </a:lnTo>
                <a:lnTo>
                  <a:pt x="167034" y="97578"/>
                </a:lnTo>
                <a:lnTo>
                  <a:pt x="167911" y="100731"/>
                </a:lnTo>
                <a:lnTo>
                  <a:pt x="168496" y="103825"/>
                </a:lnTo>
                <a:lnTo>
                  <a:pt x="168885" y="106880"/>
                </a:lnTo>
                <a:lnTo>
                  <a:pt x="169511" y="114171"/>
                </a:lnTo>
                <a:lnTo>
                  <a:pt x="168570" y="114770"/>
                </a:lnTo>
                <a:lnTo>
                  <a:pt x="164879" y="115434"/>
                </a:lnTo>
                <a:lnTo>
                  <a:pt x="163497" y="114620"/>
                </a:lnTo>
                <a:lnTo>
                  <a:pt x="162576" y="113084"/>
                </a:lnTo>
                <a:lnTo>
                  <a:pt x="161963" y="111068"/>
                </a:lnTo>
                <a:lnTo>
                  <a:pt x="161553" y="107740"/>
                </a:lnTo>
                <a:lnTo>
                  <a:pt x="161281" y="103537"/>
                </a:lnTo>
                <a:lnTo>
                  <a:pt x="161099" y="98750"/>
                </a:lnTo>
                <a:lnTo>
                  <a:pt x="160842" y="77792"/>
                </a:lnTo>
                <a:lnTo>
                  <a:pt x="161799" y="71665"/>
                </a:lnTo>
                <a:lnTo>
                  <a:pt x="163429" y="66589"/>
                </a:lnTo>
                <a:lnTo>
                  <a:pt x="165507" y="62212"/>
                </a:lnTo>
                <a:lnTo>
                  <a:pt x="168878" y="58302"/>
                </a:lnTo>
                <a:lnTo>
                  <a:pt x="173108" y="54703"/>
                </a:lnTo>
                <a:lnTo>
                  <a:pt x="177914" y="51312"/>
                </a:lnTo>
                <a:lnTo>
                  <a:pt x="182109" y="48059"/>
                </a:lnTo>
                <a:lnTo>
                  <a:pt x="185898" y="44897"/>
                </a:lnTo>
                <a:lnTo>
                  <a:pt x="189417" y="41798"/>
                </a:lnTo>
                <a:lnTo>
                  <a:pt x="194739" y="39732"/>
                </a:lnTo>
                <a:lnTo>
                  <a:pt x="201264" y="38354"/>
                </a:lnTo>
                <a:lnTo>
                  <a:pt x="208590" y="37436"/>
                </a:lnTo>
                <a:lnTo>
                  <a:pt x="215459" y="36824"/>
                </a:lnTo>
                <a:lnTo>
                  <a:pt x="222022" y="36416"/>
                </a:lnTo>
                <a:lnTo>
                  <a:pt x="233614" y="35962"/>
                </a:lnTo>
                <a:lnTo>
                  <a:pt x="242074" y="35760"/>
                </a:lnTo>
                <a:lnTo>
                  <a:pt x="276821" y="3559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789"/>
          <p:cNvSpPr/>
          <p:nvPr/>
        </p:nvSpPr>
        <p:spPr>
          <a:xfrm>
            <a:off x="8001000" y="3760092"/>
            <a:ext cx="160735" cy="383284"/>
          </a:xfrm>
          <a:custGeom>
            <a:avLst/>
            <a:gdLst/>
            <a:ahLst/>
            <a:cxnLst/>
            <a:rect l="0" t="0" r="0" b="0"/>
            <a:pathLst>
              <a:path w="160735" h="383284">
                <a:moveTo>
                  <a:pt x="0" y="35025"/>
                </a:moveTo>
                <a:lnTo>
                  <a:pt x="0" y="7219"/>
                </a:lnTo>
                <a:lnTo>
                  <a:pt x="992" y="4581"/>
                </a:lnTo>
                <a:lnTo>
                  <a:pt x="2646" y="2823"/>
                </a:lnTo>
                <a:lnTo>
                  <a:pt x="7688" y="0"/>
                </a:lnTo>
                <a:lnTo>
                  <a:pt x="9094" y="761"/>
                </a:lnTo>
                <a:lnTo>
                  <a:pt x="13302" y="4252"/>
                </a:lnTo>
                <a:lnTo>
                  <a:pt x="15813" y="11533"/>
                </a:lnTo>
                <a:lnTo>
                  <a:pt x="18480" y="22340"/>
                </a:lnTo>
                <a:lnTo>
                  <a:pt x="21249" y="35498"/>
                </a:lnTo>
                <a:lnTo>
                  <a:pt x="24088" y="47246"/>
                </a:lnTo>
                <a:lnTo>
                  <a:pt x="26973" y="58055"/>
                </a:lnTo>
                <a:lnTo>
                  <a:pt x="29888" y="68238"/>
                </a:lnTo>
                <a:lnTo>
                  <a:pt x="78716" y="217485"/>
                </a:lnTo>
                <a:lnTo>
                  <a:pt x="82243" y="228103"/>
                </a:lnTo>
                <a:lnTo>
                  <a:pt x="87571" y="241134"/>
                </a:lnTo>
                <a:lnTo>
                  <a:pt x="94099" y="255775"/>
                </a:lnTo>
                <a:lnTo>
                  <a:pt x="101428" y="271489"/>
                </a:lnTo>
                <a:lnTo>
                  <a:pt x="106314" y="284941"/>
                </a:lnTo>
                <a:lnTo>
                  <a:pt x="109571" y="296885"/>
                </a:lnTo>
                <a:lnTo>
                  <a:pt x="111743" y="307825"/>
                </a:lnTo>
                <a:lnTo>
                  <a:pt x="114182" y="317102"/>
                </a:lnTo>
                <a:lnTo>
                  <a:pt x="116801" y="325272"/>
                </a:lnTo>
                <a:lnTo>
                  <a:pt x="119539" y="332703"/>
                </a:lnTo>
                <a:lnTo>
                  <a:pt x="122356" y="339641"/>
                </a:lnTo>
                <a:lnTo>
                  <a:pt x="125228" y="346251"/>
                </a:lnTo>
                <a:lnTo>
                  <a:pt x="128134" y="352641"/>
                </a:lnTo>
                <a:lnTo>
                  <a:pt x="131063" y="357894"/>
                </a:lnTo>
                <a:lnTo>
                  <a:pt x="134008" y="362388"/>
                </a:lnTo>
                <a:lnTo>
                  <a:pt x="138934" y="370027"/>
                </a:lnTo>
                <a:lnTo>
                  <a:pt x="141123" y="376730"/>
                </a:lnTo>
                <a:lnTo>
                  <a:pt x="142699" y="378914"/>
                </a:lnTo>
                <a:lnTo>
                  <a:pt x="144743" y="380370"/>
                </a:lnTo>
                <a:lnTo>
                  <a:pt x="149657" y="381988"/>
                </a:lnTo>
                <a:lnTo>
                  <a:pt x="152358" y="382420"/>
                </a:lnTo>
                <a:lnTo>
                  <a:pt x="160734" y="38328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790"/>
          <p:cNvSpPr/>
          <p:nvPr/>
        </p:nvSpPr>
        <p:spPr>
          <a:xfrm>
            <a:off x="7956351" y="3938034"/>
            <a:ext cx="214314" cy="17818"/>
          </a:xfrm>
          <a:custGeom>
            <a:avLst/>
            <a:gdLst/>
            <a:ahLst/>
            <a:cxnLst/>
            <a:rect l="0" t="0" r="0" b="0"/>
            <a:pathLst>
              <a:path w="214314" h="17818">
                <a:moveTo>
                  <a:pt x="214313" y="17817"/>
                </a:moveTo>
                <a:lnTo>
                  <a:pt x="195351" y="13077"/>
                </a:lnTo>
                <a:lnTo>
                  <a:pt x="187781" y="10688"/>
                </a:lnTo>
                <a:lnTo>
                  <a:pt x="180750" y="8103"/>
                </a:lnTo>
                <a:lnTo>
                  <a:pt x="174078" y="5388"/>
                </a:lnTo>
                <a:lnTo>
                  <a:pt x="167646" y="3578"/>
                </a:lnTo>
                <a:lnTo>
                  <a:pt x="161373" y="2371"/>
                </a:lnTo>
                <a:lnTo>
                  <a:pt x="155208" y="1567"/>
                </a:lnTo>
                <a:lnTo>
                  <a:pt x="148120" y="1030"/>
                </a:lnTo>
                <a:lnTo>
                  <a:pt x="140419" y="673"/>
                </a:lnTo>
                <a:lnTo>
                  <a:pt x="121940" y="275"/>
                </a:lnTo>
                <a:lnTo>
                  <a:pt x="60106" y="0"/>
                </a:lnTo>
                <a:lnTo>
                  <a:pt x="50985" y="978"/>
                </a:lnTo>
                <a:lnTo>
                  <a:pt x="43912" y="2622"/>
                </a:lnTo>
                <a:lnTo>
                  <a:pt x="31423" y="7095"/>
                </a:lnTo>
                <a:lnTo>
                  <a:pt x="0" y="1781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791"/>
          <p:cNvSpPr/>
          <p:nvPr/>
        </p:nvSpPr>
        <p:spPr>
          <a:xfrm>
            <a:off x="8295679" y="4098726"/>
            <a:ext cx="35720" cy="8931"/>
          </a:xfrm>
          <a:custGeom>
            <a:avLst/>
            <a:gdLst/>
            <a:ahLst/>
            <a:cxnLst/>
            <a:rect l="0" t="0" r="0" b="0"/>
            <a:pathLst>
              <a:path w="35720" h="8931">
                <a:moveTo>
                  <a:pt x="0" y="0"/>
                </a:moveTo>
                <a:lnTo>
                  <a:pt x="14222" y="4740"/>
                </a:lnTo>
                <a:lnTo>
                  <a:pt x="19403" y="6137"/>
                </a:lnTo>
                <a:lnTo>
                  <a:pt x="23849" y="7068"/>
                </a:lnTo>
                <a:lnTo>
                  <a:pt x="35719" y="893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792"/>
          <p:cNvSpPr/>
          <p:nvPr/>
        </p:nvSpPr>
        <p:spPr>
          <a:xfrm>
            <a:off x="4143641" y="3751981"/>
            <a:ext cx="731815" cy="931117"/>
          </a:xfrm>
          <a:custGeom>
            <a:avLst/>
            <a:gdLst/>
            <a:ahLst/>
            <a:cxnLst/>
            <a:rect l="0" t="0" r="0" b="0"/>
            <a:pathLst>
              <a:path w="731815" h="931117">
                <a:moveTo>
                  <a:pt x="651601" y="248519"/>
                </a:moveTo>
                <a:lnTo>
                  <a:pt x="650609" y="226139"/>
                </a:lnTo>
                <a:lnTo>
                  <a:pt x="645464" y="197680"/>
                </a:lnTo>
                <a:lnTo>
                  <a:pt x="643912" y="182598"/>
                </a:lnTo>
                <a:lnTo>
                  <a:pt x="641514" y="175798"/>
                </a:lnTo>
                <a:lnTo>
                  <a:pt x="617922" y="135081"/>
                </a:lnTo>
                <a:lnTo>
                  <a:pt x="600722" y="111169"/>
                </a:lnTo>
                <a:lnTo>
                  <a:pt x="583058" y="91516"/>
                </a:lnTo>
                <a:lnTo>
                  <a:pt x="568551" y="81836"/>
                </a:lnTo>
                <a:lnTo>
                  <a:pt x="548213" y="70258"/>
                </a:lnTo>
                <a:lnTo>
                  <a:pt x="533066" y="60225"/>
                </a:lnTo>
                <a:lnTo>
                  <a:pt x="516023" y="48575"/>
                </a:lnTo>
                <a:lnTo>
                  <a:pt x="501685" y="40809"/>
                </a:lnTo>
                <a:lnTo>
                  <a:pt x="489149" y="35631"/>
                </a:lnTo>
                <a:lnTo>
                  <a:pt x="467282" y="27894"/>
                </a:lnTo>
                <a:lnTo>
                  <a:pt x="447643" y="17841"/>
                </a:lnTo>
                <a:lnTo>
                  <a:pt x="428992" y="12050"/>
                </a:lnTo>
                <a:lnTo>
                  <a:pt x="378543" y="3592"/>
                </a:lnTo>
                <a:lnTo>
                  <a:pt x="365383" y="1890"/>
                </a:lnTo>
                <a:lnTo>
                  <a:pt x="342822" y="0"/>
                </a:lnTo>
                <a:lnTo>
                  <a:pt x="329663" y="488"/>
                </a:lnTo>
                <a:lnTo>
                  <a:pt x="314936" y="1805"/>
                </a:lnTo>
                <a:lnTo>
                  <a:pt x="299166" y="3676"/>
                </a:lnTo>
                <a:lnTo>
                  <a:pt x="285675" y="4923"/>
                </a:lnTo>
                <a:lnTo>
                  <a:pt x="273705" y="5754"/>
                </a:lnTo>
                <a:lnTo>
                  <a:pt x="252468" y="7670"/>
                </a:lnTo>
                <a:lnTo>
                  <a:pt x="233106" y="11829"/>
                </a:lnTo>
                <a:lnTo>
                  <a:pt x="214580" y="16985"/>
                </a:lnTo>
                <a:lnTo>
                  <a:pt x="205472" y="19749"/>
                </a:lnTo>
                <a:lnTo>
                  <a:pt x="190061" y="28111"/>
                </a:lnTo>
                <a:lnTo>
                  <a:pt x="170229" y="41330"/>
                </a:lnTo>
                <a:lnTo>
                  <a:pt x="149139" y="54176"/>
                </a:lnTo>
                <a:lnTo>
                  <a:pt x="131620" y="66894"/>
                </a:lnTo>
                <a:lnTo>
                  <a:pt x="110605" y="85776"/>
                </a:lnTo>
                <a:lnTo>
                  <a:pt x="93327" y="102105"/>
                </a:lnTo>
                <a:lnTo>
                  <a:pt x="85942" y="109238"/>
                </a:lnTo>
                <a:lnTo>
                  <a:pt x="75090" y="125100"/>
                </a:lnTo>
                <a:lnTo>
                  <a:pt x="60039" y="154797"/>
                </a:lnTo>
                <a:lnTo>
                  <a:pt x="45824" y="178416"/>
                </a:lnTo>
                <a:lnTo>
                  <a:pt x="33785" y="204265"/>
                </a:lnTo>
                <a:lnTo>
                  <a:pt x="27105" y="229843"/>
                </a:lnTo>
                <a:lnTo>
                  <a:pt x="23934" y="244998"/>
                </a:lnTo>
                <a:lnTo>
                  <a:pt x="19836" y="261054"/>
                </a:lnTo>
                <a:lnTo>
                  <a:pt x="15119" y="277712"/>
                </a:lnTo>
                <a:lnTo>
                  <a:pt x="9991" y="294770"/>
                </a:lnTo>
                <a:lnTo>
                  <a:pt x="4293" y="321661"/>
                </a:lnTo>
                <a:lnTo>
                  <a:pt x="1760" y="344526"/>
                </a:lnTo>
                <a:lnTo>
                  <a:pt x="634" y="367918"/>
                </a:lnTo>
                <a:lnTo>
                  <a:pt x="134" y="391543"/>
                </a:lnTo>
                <a:lnTo>
                  <a:pt x="0" y="403400"/>
                </a:lnTo>
                <a:lnTo>
                  <a:pt x="904" y="421226"/>
                </a:lnTo>
                <a:lnTo>
                  <a:pt x="4553" y="467491"/>
                </a:lnTo>
                <a:lnTo>
                  <a:pt x="6915" y="486774"/>
                </a:lnTo>
                <a:lnTo>
                  <a:pt x="9483" y="502605"/>
                </a:lnTo>
                <a:lnTo>
                  <a:pt x="14981" y="528134"/>
                </a:lnTo>
                <a:lnTo>
                  <a:pt x="20731" y="549401"/>
                </a:lnTo>
                <a:lnTo>
                  <a:pt x="39028" y="611292"/>
                </a:lnTo>
                <a:lnTo>
                  <a:pt x="46766" y="633243"/>
                </a:lnTo>
                <a:lnTo>
                  <a:pt x="54901" y="653829"/>
                </a:lnTo>
                <a:lnTo>
                  <a:pt x="63301" y="673507"/>
                </a:lnTo>
                <a:lnTo>
                  <a:pt x="80572" y="711246"/>
                </a:lnTo>
                <a:lnTo>
                  <a:pt x="89344" y="729644"/>
                </a:lnTo>
                <a:lnTo>
                  <a:pt x="104383" y="758024"/>
                </a:lnTo>
                <a:lnTo>
                  <a:pt x="117682" y="779567"/>
                </a:lnTo>
                <a:lnTo>
                  <a:pt x="138310" y="804836"/>
                </a:lnTo>
                <a:lnTo>
                  <a:pt x="157896" y="825507"/>
                </a:lnTo>
                <a:lnTo>
                  <a:pt x="169667" y="835584"/>
                </a:lnTo>
                <a:lnTo>
                  <a:pt x="182476" y="845278"/>
                </a:lnTo>
                <a:lnTo>
                  <a:pt x="195976" y="854718"/>
                </a:lnTo>
                <a:lnTo>
                  <a:pt x="216268" y="867852"/>
                </a:lnTo>
                <a:lnTo>
                  <a:pt x="232893" y="877989"/>
                </a:lnTo>
                <a:lnTo>
                  <a:pt x="250204" y="889108"/>
                </a:lnTo>
                <a:lnTo>
                  <a:pt x="271944" y="901785"/>
                </a:lnTo>
                <a:lnTo>
                  <a:pt x="287403" y="908615"/>
                </a:lnTo>
                <a:lnTo>
                  <a:pt x="306180" y="914957"/>
                </a:lnTo>
                <a:lnTo>
                  <a:pt x="318133" y="918037"/>
                </a:lnTo>
                <a:lnTo>
                  <a:pt x="344643" y="924106"/>
                </a:lnTo>
                <a:lnTo>
                  <a:pt x="372961" y="930110"/>
                </a:lnTo>
                <a:lnTo>
                  <a:pt x="387458" y="931116"/>
                </a:lnTo>
                <a:lnTo>
                  <a:pt x="402084" y="930795"/>
                </a:lnTo>
                <a:lnTo>
                  <a:pt x="416795" y="929588"/>
                </a:lnTo>
                <a:lnTo>
                  <a:pt x="429579" y="928784"/>
                </a:lnTo>
                <a:lnTo>
                  <a:pt x="451721" y="927890"/>
                </a:lnTo>
                <a:lnTo>
                  <a:pt x="468839" y="924847"/>
                </a:lnTo>
                <a:lnTo>
                  <a:pt x="486038" y="919195"/>
                </a:lnTo>
                <a:lnTo>
                  <a:pt x="510217" y="910068"/>
                </a:lnTo>
                <a:lnTo>
                  <a:pt x="532209" y="899397"/>
                </a:lnTo>
                <a:lnTo>
                  <a:pt x="550913" y="889032"/>
                </a:lnTo>
                <a:lnTo>
                  <a:pt x="565840" y="881119"/>
                </a:lnTo>
                <a:lnTo>
                  <a:pt x="584381" y="866356"/>
                </a:lnTo>
                <a:lnTo>
                  <a:pt x="602874" y="848550"/>
                </a:lnTo>
                <a:lnTo>
                  <a:pt x="625476" y="820951"/>
                </a:lnTo>
                <a:lnTo>
                  <a:pt x="640222" y="802435"/>
                </a:lnTo>
                <a:lnTo>
                  <a:pt x="663368" y="766293"/>
                </a:lnTo>
                <a:lnTo>
                  <a:pt x="676474" y="742474"/>
                </a:lnTo>
                <a:lnTo>
                  <a:pt x="690437" y="715109"/>
                </a:lnTo>
                <a:lnTo>
                  <a:pt x="698627" y="693686"/>
                </a:lnTo>
                <a:lnTo>
                  <a:pt x="705883" y="667824"/>
                </a:lnTo>
                <a:lnTo>
                  <a:pt x="717225" y="632418"/>
                </a:lnTo>
                <a:lnTo>
                  <a:pt x="726056" y="605684"/>
                </a:lnTo>
                <a:lnTo>
                  <a:pt x="730216" y="578910"/>
                </a:lnTo>
                <a:lnTo>
                  <a:pt x="731449" y="552126"/>
                </a:lnTo>
                <a:lnTo>
                  <a:pt x="731814" y="506376"/>
                </a:lnTo>
                <a:lnTo>
                  <a:pt x="730873" y="485908"/>
                </a:lnTo>
                <a:lnTo>
                  <a:pt x="729254" y="463333"/>
                </a:lnTo>
                <a:lnTo>
                  <a:pt x="727182" y="439353"/>
                </a:lnTo>
                <a:lnTo>
                  <a:pt x="724809" y="421382"/>
                </a:lnTo>
                <a:lnTo>
                  <a:pt x="717720" y="386609"/>
                </a:lnTo>
                <a:lnTo>
                  <a:pt x="716516" y="378282"/>
                </a:lnTo>
                <a:lnTo>
                  <a:pt x="714109" y="35567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793"/>
          <p:cNvSpPr/>
          <p:nvPr/>
        </p:nvSpPr>
        <p:spPr>
          <a:xfrm>
            <a:off x="4135845" y="3429156"/>
            <a:ext cx="337929" cy="401545"/>
          </a:xfrm>
          <a:custGeom>
            <a:avLst/>
            <a:gdLst/>
            <a:ahLst/>
            <a:cxnLst/>
            <a:rect l="0" t="0" r="0" b="0"/>
            <a:pathLst>
              <a:path w="337929" h="401545">
                <a:moveTo>
                  <a:pt x="177194" y="44492"/>
                </a:moveTo>
                <a:lnTo>
                  <a:pt x="181934" y="35011"/>
                </a:lnTo>
                <a:lnTo>
                  <a:pt x="184261" y="27711"/>
                </a:lnTo>
                <a:lnTo>
                  <a:pt x="185572" y="18022"/>
                </a:lnTo>
                <a:lnTo>
                  <a:pt x="185755" y="14939"/>
                </a:lnTo>
                <a:lnTo>
                  <a:pt x="184886" y="11892"/>
                </a:lnTo>
                <a:lnTo>
                  <a:pt x="181274" y="5860"/>
                </a:lnTo>
                <a:lnTo>
                  <a:pt x="178922" y="3854"/>
                </a:lnTo>
                <a:lnTo>
                  <a:pt x="176361" y="2517"/>
                </a:lnTo>
                <a:lnTo>
                  <a:pt x="170870" y="1032"/>
                </a:lnTo>
                <a:lnTo>
                  <a:pt x="161209" y="195"/>
                </a:lnTo>
                <a:lnTo>
                  <a:pt x="151569" y="0"/>
                </a:lnTo>
                <a:lnTo>
                  <a:pt x="147212" y="940"/>
                </a:lnTo>
                <a:lnTo>
                  <a:pt x="139725" y="4630"/>
                </a:lnTo>
                <a:lnTo>
                  <a:pt x="125153" y="12224"/>
                </a:lnTo>
                <a:lnTo>
                  <a:pt x="115711" y="17027"/>
                </a:lnTo>
                <a:lnTo>
                  <a:pt x="107432" y="22213"/>
                </a:lnTo>
                <a:lnTo>
                  <a:pt x="99928" y="27655"/>
                </a:lnTo>
                <a:lnTo>
                  <a:pt x="92941" y="33267"/>
                </a:lnTo>
                <a:lnTo>
                  <a:pt x="82532" y="42149"/>
                </a:lnTo>
                <a:lnTo>
                  <a:pt x="73606" y="50396"/>
                </a:lnTo>
                <a:lnTo>
                  <a:pt x="51707" y="71859"/>
                </a:lnTo>
                <a:lnTo>
                  <a:pt x="45911" y="77620"/>
                </a:lnTo>
                <a:lnTo>
                  <a:pt x="36825" y="89312"/>
                </a:lnTo>
                <a:lnTo>
                  <a:pt x="29479" y="101123"/>
                </a:lnTo>
                <a:lnTo>
                  <a:pt x="22907" y="112987"/>
                </a:lnTo>
                <a:lnTo>
                  <a:pt x="19766" y="119921"/>
                </a:lnTo>
                <a:lnTo>
                  <a:pt x="16679" y="127520"/>
                </a:lnTo>
                <a:lnTo>
                  <a:pt x="13630" y="135563"/>
                </a:lnTo>
                <a:lnTo>
                  <a:pt x="11596" y="142909"/>
                </a:lnTo>
                <a:lnTo>
                  <a:pt x="10241" y="149791"/>
                </a:lnTo>
                <a:lnTo>
                  <a:pt x="9337" y="156363"/>
                </a:lnTo>
                <a:lnTo>
                  <a:pt x="5687" y="176895"/>
                </a:lnTo>
                <a:lnTo>
                  <a:pt x="3325" y="189315"/>
                </a:lnTo>
                <a:lnTo>
                  <a:pt x="1750" y="199580"/>
                </a:lnTo>
                <a:lnTo>
                  <a:pt x="700" y="208408"/>
                </a:lnTo>
                <a:lnTo>
                  <a:pt x="0" y="216277"/>
                </a:lnTo>
                <a:lnTo>
                  <a:pt x="1517" y="226484"/>
                </a:lnTo>
                <a:lnTo>
                  <a:pt x="4514" y="238249"/>
                </a:lnTo>
                <a:lnTo>
                  <a:pt x="8496" y="251054"/>
                </a:lnTo>
                <a:lnTo>
                  <a:pt x="12142" y="261575"/>
                </a:lnTo>
                <a:lnTo>
                  <a:pt x="15565" y="270573"/>
                </a:lnTo>
                <a:lnTo>
                  <a:pt x="18840" y="278557"/>
                </a:lnTo>
                <a:lnTo>
                  <a:pt x="23007" y="285863"/>
                </a:lnTo>
                <a:lnTo>
                  <a:pt x="27770" y="292719"/>
                </a:lnTo>
                <a:lnTo>
                  <a:pt x="32930" y="299273"/>
                </a:lnTo>
                <a:lnTo>
                  <a:pt x="37361" y="305628"/>
                </a:lnTo>
                <a:lnTo>
                  <a:pt x="44931" y="317980"/>
                </a:lnTo>
                <a:lnTo>
                  <a:pt x="54249" y="327438"/>
                </a:lnTo>
                <a:lnTo>
                  <a:pt x="59512" y="331349"/>
                </a:lnTo>
                <a:lnTo>
                  <a:pt x="65005" y="335941"/>
                </a:lnTo>
                <a:lnTo>
                  <a:pt x="70651" y="340987"/>
                </a:lnTo>
                <a:lnTo>
                  <a:pt x="76400" y="346335"/>
                </a:lnTo>
                <a:lnTo>
                  <a:pt x="84201" y="351884"/>
                </a:lnTo>
                <a:lnTo>
                  <a:pt x="93370" y="357569"/>
                </a:lnTo>
                <a:lnTo>
                  <a:pt x="103452" y="363343"/>
                </a:lnTo>
                <a:lnTo>
                  <a:pt x="113149" y="369176"/>
                </a:lnTo>
                <a:lnTo>
                  <a:pt x="131863" y="380950"/>
                </a:lnTo>
                <a:lnTo>
                  <a:pt x="140028" y="384883"/>
                </a:lnTo>
                <a:lnTo>
                  <a:pt x="147455" y="387505"/>
                </a:lnTo>
                <a:lnTo>
                  <a:pt x="154391" y="389253"/>
                </a:lnTo>
                <a:lnTo>
                  <a:pt x="161000" y="391411"/>
                </a:lnTo>
                <a:lnTo>
                  <a:pt x="167390" y="393842"/>
                </a:lnTo>
                <a:lnTo>
                  <a:pt x="173634" y="396454"/>
                </a:lnTo>
                <a:lnTo>
                  <a:pt x="179782" y="398196"/>
                </a:lnTo>
                <a:lnTo>
                  <a:pt x="185864" y="399357"/>
                </a:lnTo>
                <a:lnTo>
                  <a:pt x="191904" y="400131"/>
                </a:lnTo>
                <a:lnTo>
                  <a:pt x="198907" y="400647"/>
                </a:lnTo>
                <a:lnTo>
                  <a:pt x="206552" y="400991"/>
                </a:lnTo>
                <a:lnTo>
                  <a:pt x="223976" y="401374"/>
                </a:lnTo>
                <a:lnTo>
                  <a:pt x="244950" y="401544"/>
                </a:lnTo>
                <a:lnTo>
                  <a:pt x="254114" y="400597"/>
                </a:lnTo>
                <a:lnTo>
                  <a:pt x="262209" y="398973"/>
                </a:lnTo>
                <a:lnTo>
                  <a:pt x="269589" y="396899"/>
                </a:lnTo>
                <a:lnTo>
                  <a:pt x="276494" y="395516"/>
                </a:lnTo>
                <a:lnTo>
                  <a:pt x="283081" y="394594"/>
                </a:lnTo>
                <a:lnTo>
                  <a:pt x="337928" y="37489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794"/>
          <p:cNvSpPr/>
          <p:nvPr/>
        </p:nvSpPr>
        <p:spPr>
          <a:xfrm>
            <a:off x="4502318" y="3687960"/>
            <a:ext cx="255291" cy="150288"/>
          </a:xfrm>
          <a:custGeom>
            <a:avLst/>
            <a:gdLst/>
            <a:ahLst/>
            <a:cxnLst/>
            <a:rect l="0" t="0" r="0" b="0"/>
            <a:pathLst>
              <a:path w="255291" h="150288">
                <a:moveTo>
                  <a:pt x="69682" y="0"/>
                </a:moveTo>
                <a:lnTo>
                  <a:pt x="55460" y="0"/>
                </a:lnTo>
                <a:lnTo>
                  <a:pt x="50279" y="993"/>
                </a:lnTo>
                <a:lnTo>
                  <a:pt x="45832" y="2646"/>
                </a:lnTo>
                <a:lnTo>
                  <a:pt x="36307" y="7689"/>
                </a:lnTo>
                <a:lnTo>
                  <a:pt x="32359" y="8379"/>
                </a:lnTo>
                <a:lnTo>
                  <a:pt x="29917" y="8562"/>
                </a:lnTo>
                <a:lnTo>
                  <a:pt x="27297" y="10669"/>
                </a:lnTo>
                <a:lnTo>
                  <a:pt x="24558" y="14058"/>
                </a:lnTo>
                <a:lnTo>
                  <a:pt x="21740" y="18302"/>
                </a:lnTo>
                <a:lnTo>
                  <a:pt x="18869" y="23116"/>
                </a:lnTo>
                <a:lnTo>
                  <a:pt x="15963" y="28309"/>
                </a:lnTo>
                <a:lnTo>
                  <a:pt x="13033" y="33756"/>
                </a:lnTo>
                <a:lnTo>
                  <a:pt x="10088" y="38379"/>
                </a:lnTo>
                <a:lnTo>
                  <a:pt x="7132" y="42453"/>
                </a:lnTo>
                <a:lnTo>
                  <a:pt x="4170" y="46162"/>
                </a:lnTo>
                <a:lnTo>
                  <a:pt x="2194" y="49626"/>
                </a:lnTo>
                <a:lnTo>
                  <a:pt x="878" y="52928"/>
                </a:lnTo>
                <a:lnTo>
                  <a:pt x="0" y="56121"/>
                </a:lnTo>
                <a:lnTo>
                  <a:pt x="407" y="60235"/>
                </a:lnTo>
                <a:lnTo>
                  <a:pt x="1670" y="64962"/>
                </a:lnTo>
                <a:lnTo>
                  <a:pt x="3505" y="70097"/>
                </a:lnTo>
                <a:lnTo>
                  <a:pt x="4728" y="75505"/>
                </a:lnTo>
                <a:lnTo>
                  <a:pt x="5543" y="81094"/>
                </a:lnTo>
                <a:lnTo>
                  <a:pt x="6087" y="86806"/>
                </a:lnTo>
                <a:lnTo>
                  <a:pt x="8433" y="92597"/>
                </a:lnTo>
                <a:lnTo>
                  <a:pt x="11982" y="98442"/>
                </a:lnTo>
                <a:lnTo>
                  <a:pt x="16332" y="104324"/>
                </a:lnTo>
                <a:lnTo>
                  <a:pt x="20225" y="109237"/>
                </a:lnTo>
                <a:lnTo>
                  <a:pt x="23812" y="113504"/>
                </a:lnTo>
                <a:lnTo>
                  <a:pt x="27195" y="117342"/>
                </a:lnTo>
                <a:lnTo>
                  <a:pt x="30444" y="121884"/>
                </a:lnTo>
                <a:lnTo>
                  <a:pt x="33601" y="126897"/>
                </a:lnTo>
                <a:lnTo>
                  <a:pt x="36698" y="132223"/>
                </a:lnTo>
                <a:lnTo>
                  <a:pt x="39755" y="135774"/>
                </a:lnTo>
                <a:lnTo>
                  <a:pt x="42785" y="138141"/>
                </a:lnTo>
                <a:lnTo>
                  <a:pt x="45798" y="139719"/>
                </a:lnTo>
                <a:lnTo>
                  <a:pt x="51775" y="141763"/>
                </a:lnTo>
                <a:lnTo>
                  <a:pt x="59728" y="144119"/>
                </a:lnTo>
                <a:lnTo>
                  <a:pt x="68999" y="146681"/>
                </a:lnTo>
                <a:lnTo>
                  <a:pt x="77164" y="148389"/>
                </a:lnTo>
                <a:lnTo>
                  <a:pt x="84592" y="149528"/>
                </a:lnTo>
                <a:lnTo>
                  <a:pt x="91528" y="150287"/>
                </a:lnTo>
                <a:lnTo>
                  <a:pt x="97144" y="149801"/>
                </a:lnTo>
                <a:lnTo>
                  <a:pt x="101880" y="148484"/>
                </a:lnTo>
                <a:lnTo>
                  <a:pt x="106030" y="146615"/>
                </a:lnTo>
                <a:lnTo>
                  <a:pt x="110781" y="145368"/>
                </a:lnTo>
                <a:lnTo>
                  <a:pt x="115933" y="144537"/>
                </a:lnTo>
                <a:lnTo>
                  <a:pt x="121352" y="143984"/>
                </a:lnTo>
                <a:lnTo>
                  <a:pt x="126949" y="141630"/>
                </a:lnTo>
                <a:lnTo>
                  <a:pt x="132664" y="138076"/>
                </a:lnTo>
                <a:lnTo>
                  <a:pt x="138459" y="133723"/>
                </a:lnTo>
                <a:lnTo>
                  <a:pt x="144307" y="128836"/>
                </a:lnTo>
                <a:lnTo>
                  <a:pt x="150189" y="123594"/>
                </a:lnTo>
                <a:lnTo>
                  <a:pt x="162017" y="112478"/>
                </a:lnTo>
                <a:lnTo>
                  <a:pt x="173889" y="100923"/>
                </a:lnTo>
                <a:lnTo>
                  <a:pt x="177848" y="95063"/>
                </a:lnTo>
                <a:lnTo>
                  <a:pt x="180488" y="89173"/>
                </a:lnTo>
                <a:lnTo>
                  <a:pt x="182248" y="83261"/>
                </a:lnTo>
                <a:lnTo>
                  <a:pt x="183421" y="78328"/>
                </a:lnTo>
                <a:lnTo>
                  <a:pt x="184203" y="74047"/>
                </a:lnTo>
                <a:lnTo>
                  <a:pt x="184725" y="70201"/>
                </a:lnTo>
                <a:lnTo>
                  <a:pt x="184080" y="65652"/>
                </a:lnTo>
                <a:lnTo>
                  <a:pt x="182658" y="60635"/>
                </a:lnTo>
                <a:lnTo>
                  <a:pt x="177988" y="47807"/>
                </a:lnTo>
                <a:lnTo>
                  <a:pt x="176612" y="46754"/>
                </a:lnTo>
                <a:lnTo>
                  <a:pt x="174703" y="46052"/>
                </a:lnTo>
                <a:lnTo>
                  <a:pt x="167810" y="44834"/>
                </a:lnTo>
                <a:lnTo>
                  <a:pt x="163565" y="44731"/>
                </a:lnTo>
                <a:lnTo>
                  <a:pt x="161044" y="45696"/>
                </a:lnTo>
                <a:lnTo>
                  <a:pt x="155597" y="49414"/>
                </a:lnTo>
                <a:lnTo>
                  <a:pt x="153748" y="51794"/>
                </a:lnTo>
                <a:lnTo>
                  <a:pt x="152515" y="54373"/>
                </a:lnTo>
                <a:lnTo>
                  <a:pt x="151692" y="57085"/>
                </a:lnTo>
                <a:lnTo>
                  <a:pt x="150152" y="59885"/>
                </a:lnTo>
                <a:lnTo>
                  <a:pt x="148133" y="62744"/>
                </a:lnTo>
                <a:lnTo>
                  <a:pt x="145795" y="65642"/>
                </a:lnTo>
                <a:lnTo>
                  <a:pt x="144237" y="69558"/>
                </a:lnTo>
                <a:lnTo>
                  <a:pt x="143198" y="74154"/>
                </a:lnTo>
                <a:lnTo>
                  <a:pt x="142505" y="79201"/>
                </a:lnTo>
                <a:lnTo>
                  <a:pt x="142043" y="83559"/>
                </a:lnTo>
                <a:lnTo>
                  <a:pt x="141735" y="87456"/>
                </a:lnTo>
                <a:lnTo>
                  <a:pt x="141529" y="91046"/>
                </a:lnTo>
                <a:lnTo>
                  <a:pt x="142385" y="95424"/>
                </a:lnTo>
                <a:lnTo>
                  <a:pt x="143947" y="100327"/>
                </a:lnTo>
                <a:lnTo>
                  <a:pt x="145981" y="105580"/>
                </a:lnTo>
                <a:lnTo>
                  <a:pt x="149322" y="110074"/>
                </a:lnTo>
                <a:lnTo>
                  <a:pt x="153533" y="114063"/>
                </a:lnTo>
                <a:lnTo>
                  <a:pt x="158324" y="117714"/>
                </a:lnTo>
                <a:lnTo>
                  <a:pt x="162511" y="121140"/>
                </a:lnTo>
                <a:lnTo>
                  <a:pt x="166295" y="124416"/>
                </a:lnTo>
                <a:lnTo>
                  <a:pt x="169809" y="127593"/>
                </a:lnTo>
                <a:lnTo>
                  <a:pt x="173144" y="129711"/>
                </a:lnTo>
                <a:lnTo>
                  <a:pt x="179496" y="132064"/>
                </a:lnTo>
                <a:lnTo>
                  <a:pt x="183570" y="133683"/>
                </a:lnTo>
                <a:lnTo>
                  <a:pt x="188272" y="135755"/>
                </a:lnTo>
                <a:lnTo>
                  <a:pt x="193390" y="138128"/>
                </a:lnTo>
                <a:lnTo>
                  <a:pt x="198786" y="139711"/>
                </a:lnTo>
                <a:lnTo>
                  <a:pt x="204369" y="140765"/>
                </a:lnTo>
                <a:lnTo>
                  <a:pt x="210075" y="141469"/>
                </a:lnTo>
                <a:lnTo>
                  <a:pt x="215863" y="140945"/>
                </a:lnTo>
                <a:lnTo>
                  <a:pt x="221706" y="139604"/>
                </a:lnTo>
                <a:lnTo>
                  <a:pt x="227586" y="137718"/>
                </a:lnTo>
                <a:lnTo>
                  <a:pt x="232498" y="135469"/>
                </a:lnTo>
                <a:lnTo>
                  <a:pt x="236765" y="132977"/>
                </a:lnTo>
                <a:lnTo>
                  <a:pt x="240602" y="130323"/>
                </a:lnTo>
                <a:lnTo>
                  <a:pt x="244151" y="127562"/>
                </a:lnTo>
                <a:lnTo>
                  <a:pt x="247511" y="124729"/>
                </a:lnTo>
                <a:lnTo>
                  <a:pt x="250742" y="121848"/>
                </a:lnTo>
                <a:lnTo>
                  <a:pt x="252897" y="118935"/>
                </a:lnTo>
                <a:lnTo>
                  <a:pt x="254333" y="116001"/>
                </a:lnTo>
                <a:lnTo>
                  <a:pt x="255290" y="113053"/>
                </a:lnTo>
                <a:lnTo>
                  <a:pt x="254936" y="108111"/>
                </a:lnTo>
                <a:lnTo>
                  <a:pt x="253708" y="101840"/>
                </a:lnTo>
                <a:lnTo>
                  <a:pt x="251897" y="94682"/>
                </a:lnTo>
                <a:lnTo>
                  <a:pt x="250690" y="88919"/>
                </a:lnTo>
                <a:lnTo>
                  <a:pt x="249885" y="84084"/>
                </a:lnTo>
                <a:lnTo>
                  <a:pt x="249348" y="79869"/>
                </a:lnTo>
                <a:lnTo>
                  <a:pt x="247999" y="77059"/>
                </a:lnTo>
                <a:lnTo>
                  <a:pt x="246107" y="75185"/>
                </a:lnTo>
                <a:lnTo>
                  <a:pt x="239346" y="7143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795"/>
          <p:cNvSpPr/>
          <p:nvPr/>
        </p:nvSpPr>
        <p:spPr>
          <a:xfrm>
            <a:off x="312539" y="4474142"/>
            <a:ext cx="3687962" cy="106788"/>
          </a:xfrm>
          <a:custGeom>
            <a:avLst/>
            <a:gdLst/>
            <a:ahLst/>
            <a:cxnLst/>
            <a:rect l="0" t="0" r="0" b="0"/>
            <a:pathLst>
              <a:path w="3687962" h="106788">
                <a:moveTo>
                  <a:pt x="0" y="106787"/>
                </a:moveTo>
                <a:lnTo>
                  <a:pt x="0" y="102047"/>
                </a:lnTo>
                <a:lnTo>
                  <a:pt x="992" y="100650"/>
                </a:lnTo>
                <a:lnTo>
                  <a:pt x="2645" y="99719"/>
                </a:lnTo>
                <a:lnTo>
                  <a:pt x="4740" y="99099"/>
                </a:lnTo>
                <a:lnTo>
                  <a:pt x="80262" y="96887"/>
                </a:lnTo>
                <a:lnTo>
                  <a:pt x="92203" y="95226"/>
                </a:lnTo>
                <a:lnTo>
                  <a:pt x="103141" y="93127"/>
                </a:lnTo>
                <a:lnTo>
                  <a:pt x="151717" y="90172"/>
                </a:lnTo>
                <a:lnTo>
                  <a:pt x="261843" y="88008"/>
                </a:lnTo>
                <a:lnTo>
                  <a:pt x="283703" y="86331"/>
                </a:lnTo>
                <a:lnTo>
                  <a:pt x="305221" y="84220"/>
                </a:lnTo>
                <a:lnTo>
                  <a:pt x="349727" y="81249"/>
                </a:lnTo>
                <a:lnTo>
                  <a:pt x="449331" y="79028"/>
                </a:lnTo>
                <a:lnTo>
                  <a:pt x="463265" y="77367"/>
                </a:lnTo>
                <a:lnTo>
                  <a:pt x="478507" y="75267"/>
                </a:lnTo>
                <a:lnTo>
                  <a:pt x="518921" y="72313"/>
                </a:lnTo>
                <a:lnTo>
                  <a:pt x="541186" y="68976"/>
                </a:lnTo>
                <a:lnTo>
                  <a:pt x="551291" y="66697"/>
                </a:lnTo>
                <a:lnTo>
                  <a:pt x="571918" y="64185"/>
                </a:lnTo>
                <a:lnTo>
                  <a:pt x="631878" y="58749"/>
                </a:lnTo>
                <a:lnTo>
                  <a:pt x="686308" y="55671"/>
                </a:lnTo>
                <a:lnTo>
                  <a:pt x="789870" y="52541"/>
                </a:lnTo>
                <a:lnTo>
                  <a:pt x="861368" y="48613"/>
                </a:lnTo>
                <a:lnTo>
                  <a:pt x="893730" y="46176"/>
                </a:lnTo>
                <a:lnTo>
                  <a:pt x="969482" y="38999"/>
                </a:lnTo>
                <a:lnTo>
                  <a:pt x="1062972" y="35670"/>
                </a:lnTo>
                <a:lnTo>
                  <a:pt x="1268957" y="35354"/>
                </a:lnTo>
                <a:lnTo>
                  <a:pt x="1307129" y="32706"/>
                </a:lnTo>
                <a:lnTo>
                  <a:pt x="1418616" y="32402"/>
                </a:lnTo>
                <a:lnTo>
                  <a:pt x="1510165" y="34768"/>
                </a:lnTo>
                <a:lnTo>
                  <a:pt x="1781309" y="35343"/>
                </a:lnTo>
                <a:lnTo>
                  <a:pt x="1833159" y="32701"/>
                </a:lnTo>
                <a:lnTo>
                  <a:pt x="1865043" y="30607"/>
                </a:lnTo>
                <a:lnTo>
                  <a:pt x="1952582" y="27661"/>
                </a:lnTo>
                <a:lnTo>
                  <a:pt x="2358158" y="26430"/>
                </a:lnTo>
                <a:lnTo>
                  <a:pt x="2582931" y="18732"/>
                </a:lnTo>
                <a:lnTo>
                  <a:pt x="2632613" y="15397"/>
                </a:lnTo>
                <a:lnTo>
                  <a:pt x="2656973" y="13118"/>
                </a:lnTo>
                <a:lnTo>
                  <a:pt x="2714961" y="9911"/>
                </a:lnTo>
                <a:lnTo>
                  <a:pt x="2815915" y="8679"/>
                </a:lnTo>
                <a:lnTo>
                  <a:pt x="2925274" y="5931"/>
                </a:lnTo>
                <a:lnTo>
                  <a:pt x="2999739" y="2431"/>
                </a:lnTo>
                <a:lnTo>
                  <a:pt x="3113743" y="0"/>
                </a:lnTo>
                <a:lnTo>
                  <a:pt x="3140719" y="2441"/>
                </a:lnTo>
                <a:lnTo>
                  <a:pt x="3153469" y="4481"/>
                </a:lnTo>
                <a:lnTo>
                  <a:pt x="3261481" y="7352"/>
                </a:lnTo>
                <a:lnTo>
                  <a:pt x="3349586" y="10669"/>
                </a:lnTo>
                <a:lnTo>
                  <a:pt x="3453756" y="15470"/>
                </a:lnTo>
                <a:lnTo>
                  <a:pt x="3541507" y="16892"/>
                </a:lnTo>
                <a:lnTo>
                  <a:pt x="3687961" y="1749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796"/>
          <p:cNvSpPr/>
          <p:nvPr/>
        </p:nvSpPr>
        <p:spPr>
          <a:xfrm>
            <a:off x="421507" y="3682816"/>
            <a:ext cx="148606" cy="201599"/>
          </a:xfrm>
          <a:custGeom>
            <a:avLst/>
            <a:gdLst/>
            <a:ahLst/>
            <a:cxnLst/>
            <a:rect l="0" t="0" r="0" b="0"/>
            <a:pathLst>
              <a:path w="148606" h="201599">
                <a:moveTo>
                  <a:pt x="132133" y="5144"/>
                </a:moveTo>
                <a:lnTo>
                  <a:pt x="122652" y="404"/>
                </a:lnTo>
                <a:lnTo>
                  <a:pt x="118867" y="0"/>
                </a:lnTo>
                <a:lnTo>
                  <a:pt x="115352" y="722"/>
                </a:lnTo>
                <a:lnTo>
                  <a:pt x="112016" y="2197"/>
                </a:lnTo>
                <a:lnTo>
                  <a:pt x="107808" y="3179"/>
                </a:lnTo>
                <a:lnTo>
                  <a:pt x="103018" y="3834"/>
                </a:lnTo>
                <a:lnTo>
                  <a:pt x="97840" y="4271"/>
                </a:lnTo>
                <a:lnTo>
                  <a:pt x="91412" y="6547"/>
                </a:lnTo>
                <a:lnTo>
                  <a:pt x="84150" y="10048"/>
                </a:lnTo>
                <a:lnTo>
                  <a:pt x="76332" y="14366"/>
                </a:lnTo>
                <a:lnTo>
                  <a:pt x="69135" y="19230"/>
                </a:lnTo>
                <a:lnTo>
                  <a:pt x="62353" y="24457"/>
                </a:lnTo>
                <a:lnTo>
                  <a:pt x="55848" y="29925"/>
                </a:lnTo>
                <a:lnTo>
                  <a:pt x="49526" y="34564"/>
                </a:lnTo>
                <a:lnTo>
                  <a:pt x="43327" y="38648"/>
                </a:lnTo>
                <a:lnTo>
                  <a:pt x="37211" y="42363"/>
                </a:lnTo>
                <a:lnTo>
                  <a:pt x="32140" y="45832"/>
                </a:lnTo>
                <a:lnTo>
                  <a:pt x="27768" y="49137"/>
                </a:lnTo>
                <a:lnTo>
                  <a:pt x="23861" y="52332"/>
                </a:lnTo>
                <a:lnTo>
                  <a:pt x="20264" y="55454"/>
                </a:lnTo>
                <a:lnTo>
                  <a:pt x="16874" y="58528"/>
                </a:lnTo>
                <a:lnTo>
                  <a:pt x="10462" y="64589"/>
                </a:lnTo>
                <a:lnTo>
                  <a:pt x="4304" y="70590"/>
                </a:lnTo>
                <a:lnTo>
                  <a:pt x="2265" y="74572"/>
                </a:lnTo>
                <a:lnTo>
                  <a:pt x="906" y="79211"/>
                </a:lnTo>
                <a:lnTo>
                  <a:pt x="0" y="84288"/>
                </a:lnTo>
                <a:lnTo>
                  <a:pt x="388" y="87672"/>
                </a:lnTo>
                <a:lnTo>
                  <a:pt x="1639" y="89928"/>
                </a:lnTo>
                <a:lnTo>
                  <a:pt x="3465" y="91433"/>
                </a:lnTo>
                <a:lnTo>
                  <a:pt x="5675" y="92436"/>
                </a:lnTo>
                <a:lnTo>
                  <a:pt x="8140" y="93104"/>
                </a:lnTo>
                <a:lnTo>
                  <a:pt x="10776" y="93550"/>
                </a:lnTo>
                <a:lnTo>
                  <a:pt x="14517" y="93847"/>
                </a:lnTo>
                <a:lnTo>
                  <a:pt x="18996" y="94045"/>
                </a:lnTo>
                <a:lnTo>
                  <a:pt x="29264" y="94265"/>
                </a:lnTo>
                <a:lnTo>
                  <a:pt x="40442" y="94363"/>
                </a:lnTo>
                <a:lnTo>
                  <a:pt x="46201" y="95382"/>
                </a:lnTo>
                <a:lnTo>
                  <a:pt x="52025" y="97052"/>
                </a:lnTo>
                <a:lnTo>
                  <a:pt x="64779" y="101555"/>
                </a:lnTo>
                <a:lnTo>
                  <a:pt x="80370" y="106863"/>
                </a:lnTo>
                <a:lnTo>
                  <a:pt x="87703" y="108676"/>
                </a:lnTo>
                <a:lnTo>
                  <a:pt x="94575" y="109884"/>
                </a:lnTo>
                <a:lnTo>
                  <a:pt x="101141" y="110690"/>
                </a:lnTo>
                <a:lnTo>
                  <a:pt x="106511" y="112219"/>
                </a:lnTo>
                <a:lnTo>
                  <a:pt x="111083" y="114231"/>
                </a:lnTo>
                <a:lnTo>
                  <a:pt x="115123" y="116564"/>
                </a:lnTo>
                <a:lnTo>
                  <a:pt x="117817" y="119112"/>
                </a:lnTo>
                <a:lnTo>
                  <a:pt x="119612" y="121802"/>
                </a:lnTo>
                <a:lnTo>
                  <a:pt x="120809" y="124588"/>
                </a:lnTo>
                <a:lnTo>
                  <a:pt x="122600" y="126446"/>
                </a:lnTo>
                <a:lnTo>
                  <a:pt x="124785" y="127684"/>
                </a:lnTo>
                <a:lnTo>
                  <a:pt x="127234" y="128509"/>
                </a:lnTo>
                <a:lnTo>
                  <a:pt x="129860" y="130052"/>
                </a:lnTo>
                <a:lnTo>
                  <a:pt x="132602" y="132072"/>
                </a:lnTo>
                <a:lnTo>
                  <a:pt x="135422" y="134411"/>
                </a:lnTo>
                <a:lnTo>
                  <a:pt x="137302" y="136963"/>
                </a:lnTo>
                <a:lnTo>
                  <a:pt x="139391" y="142444"/>
                </a:lnTo>
                <a:lnTo>
                  <a:pt x="140941" y="144303"/>
                </a:lnTo>
                <a:lnTo>
                  <a:pt x="142966" y="145541"/>
                </a:lnTo>
                <a:lnTo>
                  <a:pt x="145308" y="146368"/>
                </a:lnTo>
                <a:lnTo>
                  <a:pt x="146870" y="147911"/>
                </a:lnTo>
                <a:lnTo>
                  <a:pt x="147911" y="149931"/>
                </a:lnTo>
                <a:lnTo>
                  <a:pt x="148605" y="152271"/>
                </a:lnTo>
                <a:lnTo>
                  <a:pt x="148075" y="153830"/>
                </a:lnTo>
                <a:lnTo>
                  <a:pt x="146730" y="154870"/>
                </a:lnTo>
                <a:lnTo>
                  <a:pt x="144841" y="155563"/>
                </a:lnTo>
                <a:lnTo>
                  <a:pt x="143581" y="158010"/>
                </a:lnTo>
                <a:lnTo>
                  <a:pt x="142742" y="161625"/>
                </a:lnTo>
                <a:lnTo>
                  <a:pt x="142182" y="166020"/>
                </a:lnTo>
                <a:lnTo>
                  <a:pt x="139825" y="168949"/>
                </a:lnTo>
                <a:lnTo>
                  <a:pt x="136269" y="170902"/>
                </a:lnTo>
                <a:lnTo>
                  <a:pt x="131914" y="172204"/>
                </a:lnTo>
                <a:lnTo>
                  <a:pt x="128018" y="174064"/>
                </a:lnTo>
                <a:lnTo>
                  <a:pt x="124429" y="176297"/>
                </a:lnTo>
                <a:lnTo>
                  <a:pt x="121044" y="178777"/>
                </a:lnTo>
                <a:lnTo>
                  <a:pt x="117795" y="180431"/>
                </a:lnTo>
                <a:lnTo>
                  <a:pt x="114637" y="181534"/>
                </a:lnTo>
                <a:lnTo>
                  <a:pt x="111539" y="182268"/>
                </a:lnTo>
                <a:lnTo>
                  <a:pt x="108482" y="182758"/>
                </a:lnTo>
                <a:lnTo>
                  <a:pt x="105452" y="183085"/>
                </a:lnTo>
                <a:lnTo>
                  <a:pt x="102439" y="183303"/>
                </a:lnTo>
                <a:lnTo>
                  <a:pt x="98447" y="184440"/>
                </a:lnTo>
                <a:lnTo>
                  <a:pt x="93800" y="186190"/>
                </a:lnTo>
                <a:lnTo>
                  <a:pt x="81566" y="191388"/>
                </a:lnTo>
                <a:lnTo>
                  <a:pt x="74602" y="194745"/>
                </a:lnTo>
                <a:lnTo>
                  <a:pt x="60696" y="2015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797"/>
          <p:cNvSpPr/>
          <p:nvPr/>
        </p:nvSpPr>
        <p:spPr>
          <a:xfrm>
            <a:off x="651867" y="3786187"/>
            <a:ext cx="8930" cy="8931"/>
          </a:xfrm>
          <a:custGeom>
            <a:avLst/>
            <a:gdLst/>
            <a:ahLst/>
            <a:cxnLst/>
            <a:rect l="0" t="0" r="0" b="0"/>
            <a:pathLst>
              <a:path w="8930" h="8931">
                <a:moveTo>
                  <a:pt x="0" y="0"/>
                </a:moveTo>
                <a:lnTo>
                  <a:pt x="8929" y="89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798"/>
          <p:cNvSpPr/>
          <p:nvPr/>
        </p:nvSpPr>
        <p:spPr>
          <a:xfrm>
            <a:off x="1660921" y="3759398"/>
            <a:ext cx="124279" cy="176879"/>
          </a:xfrm>
          <a:custGeom>
            <a:avLst/>
            <a:gdLst/>
            <a:ahLst/>
            <a:cxnLst/>
            <a:rect l="0" t="0" r="0" b="0"/>
            <a:pathLst>
              <a:path w="124279" h="176879">
                <a:moveTo>
                  <a:pt x="98227" y="0"/>
                </a:moveTo>
                <a:lnTo>
                  <a:pt x="98227" y="14221"/>
                </a:lnTo>
                <a:lnTo>
                  <a:pt x="99219" y="22379"/>
                </a:lnTo>
                <a:lnTo>
                  <a:pt x="100873" y="31787"/>
                </a:lnTo>
                <a:lnTo>
                  <a:pt x="102967" y="42027"/>
                </a:lnTo>
                <a:lnTo>
                  <a:pt x="104364" y="49846"/>
                </a:lnTo>
                <a:lnTo>
                  <a:pt x="105295" y="56051"/>
                </a:lnTo>
                <a:lnTo>
                  <a:pt x="105915" y="61180"/>
                </a:lnTo>
                <a:lnTo>
                  <a:pt x="106329" y="67576"/>
                </a:lnTo>
                <a:lnTo>
                  <a:pt x="106605" y="74816"/>
                </a:lnTo>
                <a:lnTo>
                  <a:pt x="107048" y="98343"/>
                </a:lnTo>
                <a:lnTo>
                  <a:pt x="109068" y="106242"/>
                </a:lnTo>
                <a:lnTo>
                  <a:pt x="112400" y="116468"/>
                </a:lnTo>
                <a:lnTo>
                  <a:pt x="116605" y="128247"/>
                </a:lnTo>
                <a:lnTo>
                  <a:pt x="119409" y="139076"/>
                </a:lnTo>
                <a:lnTo>
                  <a:pt x="121278" y="149272"/>
                </a:lnTo>
                <a:lnTo>
                  <a:pt x="124278" y="172802"/>
                </a:lnTo>
                <a:lnTo>
                  <a:pt x="122539" y="174732"/>
                </a:lnTo>
                <a:lnTo>
                  <a:pt x="119396" y="176019"/>
                </a:lnTo>
                <a:lnTo>
                  <a:pt x="115316" y="176878"/>
                </a:lnTo>
                <a:lnTo>
                  <a:pt x="111604" y="176457"/>
                </a:lnTo>
                <a:lnTo>
                  <a:pt x="108137" y="175185"/>
                </a:lnTo>
                <a:lnTo>
                  <a:pt x="104834" y="173345"/>
                </a:lnTo>
                <a:lnTo>
                  <a:pt x="101639" y="171126"/>
                </a:lnTo>
                <a:lnTo>
                  <a:pt x="98518" y="168654"/>
                </a:lnTo>
                <a:lnTo>
                  <a:pt x="95444" y="166014"/>
                </a:lnTo>
                <a:lnTo>
                  <a:pt x="91411" y="163262"/>
                </a:lnTo>
                <a:lnTo>
                  <a:pt x="86738" y="160435"/>
                </a:lnTo>
                <a:lnTo>
                  <a:pt x="81638" y="157559"/>
                </a:lnTo>
                <a:lnTo>
                  <a:pt x="75261" y="153656"/>
                </a:lnTo>
                <a:lnTo>
                  <a:pt x="60239" y="144029"/>
                </a:lnTo>
                <a:lnTo>
                  <a:pt x="53058" y="139676"/>
                </a:lnTo>
                <a:lnTo>
                  <a:pt x="46286" y="135781"/>
                </a:lnTo>
                <a:lnTo>
                  <a:pt x="39787" y="132193"/>
                </a:lnTo>
                <a:lnTo>
                  <a:pt x="34462" y="129800"/>
                </a:lnTo>
                <a:lnTo>
                  <a:pt x="29920" y="128205"/>
                </a:lnTo>
                <a:lnTo>
                  <a:pt x="25900" y="127142"/>
                </a:lnTo>
                <a:lnTo>
                  <a:pt x="21236" y="124449"/>
                </a:lnTo>
                <a:lnTo>
                  <a:pt x="16142" y="120669"/>
                </a:lnTo>
                <a:lnTo>
                  <a:pt x="0" y="10715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799"/>
          <p:cNvSpPr/>
          <p:nvPr/>
        </p:nvSpPr>
        <p:spPr>
          <a:xfrm>
            <a:off x="1902023" y="3893343"/>
            <a:ext cx="17860" cy="8931"/>
          </a:xfrm>
          <a:custGeom>
            <a:avLst/>
            <a:gdLst/>
            <a:ahLst/>
            <a:cxnLst/>
            <a:rect l="0" t="0" r="0" b="0"/>
            <a:pathLst>
              <a:path w="17860" h="8931">
                <a:moveTo>
                  <a:pt x="17859" y="0"/>
                </a:moveTo>
                <a:lnTo>
                  <a:pt x="0" y="89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800"/>
          <p:cNvSpPr/>
          <p:nvPr/>
        </p:nvSpPr>
        <p:spPr>
          <a:xfrm>
            <a:off x="2707978" y="3696999"/>
            <a:ext cx="165604" cy="160471"/>
          </a:xfrm>
          <a:custGeom>
            <a:avLst/>
            <a:gdLst/>
            <a:ahLst/>
            <a:cxnLst/>
            <a:rect l="0" t="0" r="0" b="0"/>
            <a:pathLst>
              <a:path w="165604" h="160471">
                <a:moveTo>
                  <a:pt x="131662" y="8821"/>
                </a:moveTo>
                <a:lnTo>
                  <a:pt x="122182" y="4080"/>
                </a:lnTo>
                <a:lnTo>
                  <a:pt x="118396" y="2684"/>
                </a:lnTo>
                <a:lnTo>
                  <a:pt x="114881" y="1753"/>
                </a:lnTo>
                <a:lnTo>
                  <a:pt x="111545" y="1133"/>
                </a:lnTo>
                <a:lnTo>
                  <a:pt x="107336" y="719"/>
                </a:lnTo>
                <a:lnTo>
                  <a:pt x="102547" y="443"/>
                </a:lnTo>
                <a:lnTo>
                  <a:pt x="92925" y="136"/>
                </a:lnTo>
                <a:lnTo>
                  <a:pt x="85342" y="0"/>
                </a:lnTo>
                <a:lnTo>
                  <a:pt x="80938" y="956"/>
                </a:lnTo>
                <a:lnTo>
                  <a:pt x="76018" y="2586"/>
                </a:lnTo>
                <a:lnTo>
                  <a:pt x="70754" y="4664"/>
                </a:lnTo>
                <a:lnTo>
                  <a:pt x="65260" y="8034"/>
                </a:lnTo>
                <a:lnTo>
                  <a:pt x="59613" y="12265"/>
                </a:lnTo>
                <a:lnTo>
                  <a:pt x="53863" y="17070"/>
                </a:lnTo>
                <a:lnTo>
                  <a:pt x="48046" y="22258"/>
                </a:lnTo>
                <a:lnTo>
                  <a:pt x="36291" y="33314"/>
                </a:lnTo>
                <a:lnTo>
                  <a:pt x="30379" y="41024"/>
                </a:lnTo>
                <a:lnTo>
                  <a:pt x="24452" y="50134"/>
                </a:lnTo>
                <a:lnTo>
                  <a:pt x="18517" y="60175"/>
                </a:lnTo>
                <a:lnTo>
                  <a:pt x="13568" y="67862"/>
                </a:lnTo>
                <a:lnTo>
                  <a:pt x="9277" y="73978"/>
                </a:lnTo>
                <a:lnTo>
                  <a:pt x="5423" y="79048"/>
                </a:lnTo>
                <a:lnTo>
                  <a:pt x="2854" y="84412"/>
                </a:lnTo>
                <a:lnTo>
                  <a:pt x="1142" y="89973"/>
                </a:lnTo>
                <a:lnTo>
                  <a:pt x="0" y="95664"/>
                </a:lnTo>
                <a:lnTo>
                  <a:pt x="231" y="101443"/>
                </a:lnTo>
                <a:lnTo>
                  <a:pt x="1377" y="107280"/>
                </a:lnTo>
                <a:lnTo>
                  <a:pt x="3134" y="113156"/>
                </a:lnTo>
                <a:lnTo>
                  <a:pt x="5297" y="118065"/>
                </a:lnTo>
                <a:lnTo>
                  <a:pt x="7731" y="122330"/>
                </a:lnTo>
                <a:lnTo>
                  <a:pt x="10346" y="126166"/>
                </a:lnTo>
                <a:lnTo>
                  <a:pt x="13082" y="129715"/>
                </a:lnTo>
                <a:lnTo>
                  <a:pt x="15898" y="133073"/>
                </a:lnTo>
                <a:lnTo>
                  <a:pt x="18767" y="136304"/>
                </a:lnTo>
                <a:lnTo>
                  <a:pt x="22665" y="139450"/>
                </a:lnTo>
                <a:lnTo>
                  <a:pt x="27247" y="142540"/>
                </a:lnTo>
                <a:lnTo>
                  <a:pt x="32286" y="145592"/>
                </a:lnTo>
                <a:lnTo>
                  <a:pt x="37630" y="148618"/>
                </a:lnTo>
                <a:lnTo>
                  <a:pt x="48860" y="154628"/>
                </a:lnTo>
                <a:lnTo>
                  <a:pt x="54632" y="156627"/>
                </a:lnTo>
                <a:lnTo>
                  <a:pt x="60465" y="157960"/>
                </a:lnTo>
                <a:lnTo>
                  <a:pt x="66338" y="158848"/>
                </a:lnTo>
                <a:lnTo>
                  <a:pt x="72238" y="159441"/>
                </a:lnTo>
                <a:lnTo>
                  <a:pt x="78155" y="159836"/>
                </a:lnTo>
                <a:lnTo>
                  <a:pt x="84085" y="160099"/>
                </a:lnTo>
                <a:lnTo>
                  <a:pt x="95965" y="160391"/>
                </a:lnTo>
                <a:lnTo>
                  <a:pt x="101911" y="160470"/>
                </a:lnTo>
                <a:lnTo>
                  <a:pt x="107859" y="159529"/>
                </a:lnTo>
                <a:lnTo>
                  <a:pt x="113809" y="157911"/>
                </a:lnTo>
                <a:lnTo>
                  <a:pt x="119760" y="155839"/>
                </a:lnTo>
                <a:lnTo>
                  <a:pt x="124720" y="154458"/>
                </a:lnTo>
                <a:lnTo>
                  <a:pt x="129018" y="153537"/>
                </a:lnTo>
                <a:lnTo>
                  <a:pt x="132876" y="152924"/>
                </a:lnTo>
                <a:lnTo>
                  <a:pt x="136440" y="151522"/>
                </a:lnTo>
                <a:lnTo>
                  <a:pt x="139808" y="149596"/>
                </a:lnTo>
                <a:lnTo>
                  <a:pt x="143046" y="147319"/>
                </a:lnTo>
                <a:lnTo>
                  <a:pt x="146197" y="142825"/>
                </a:lnTo>
                <a:lnTo>
                  <a:pt x="149289" y="136852"/>
                </a:lnTo>
                <a:lnTo>
                  <a:pt x="152343" y="129894"/>
                </a:lnTo>
                <a:lnTo>
                  <a:pt x="155372" y="124263"/>
                </a:lnTo>
                <a:lnTo>
                  <a:pt x="158383" y="119516"/>
                </a:lnTo>
                <a:lnTo>
                  <a:pt x="161382" y="115360"/>
                </a:lnTo>
                <a:lnTo>
                  <a:pt x="163382" y="110605"/>
                </a:lnTo>
                <a:lnTo>
                  <a:pt x="164715" y="105451"/>
                </a:lnTo>
                <a:lnTo>
                  <a:pt x="165603" y="100030"/>
                </a:lnTo>
                <a:lnTo>
                  <a:pt x="165204" y="94431"/>
                </a:lnTo>
                <a:lnTo>
                  <a:pt x="163945" y="88715"/>
                </a:lnTo>
                <a:lnTo>
                  <a:pt x="162114" y="82919"/>
                </a:lnTo>
                <a:lnTo>
                  <a:pt x="159901" y="78064"/>
                </a:lnTo>
                <a:lnTo>
                  <a:pt x="157433" y="73834"/>
                </a:lnTo>
                <a:lnTo>
                  <a:pt x="146574" y="57850"/>
                </a:lnTo>
                <a:lnTo>
                  <a:pt x="141603" y="50436"/>
                </a:lnTo>
                <a:lnTo>
                  <a:pt x="137297" y="44502"/>
                </a:lnTo>
                <a:lnTo>
                  <a:pt x="133434" y="39554"/>
                </a:lnTo>
                <a:lnTo>
                  <a:pt x="129867" y="35263"/>
                </a:lnTo>
                <a:lnTo>
                  <a:pt x="125505" y="31410"/>
                </a:lnTo>
                <a:lnTo>
                  <a:pt x="120612" y="27849"/>
                </a:lnTo>
                <a:lnTo>
                  <a:pt x="115366" y="24483"/>
                </a:lnTo>
                <a:lnTo>
                  <a:pt x="110876" y="23231"/>
                </a:lnTo>
                <a:lnTo>
                  <a:pt x="106890" y="23389"/>
                </a:lnTo>
                <a:lnTo>
                  <a:pt x="95943" y="2668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801"/>
          <p:cNvSpPr/>
          <p:nvPr/>
        </p:nvSpPr>
        <p:spPr>
          <a:xfrm>
            <a:off x="2964656" y="3812976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802"/>
          <p:cNvSpPr/>
          <p:nvPr/>
        </p:nvSpPr>
        <p:spPr>
          <a:xfrm>
            <a:off x="5080992" y="4473773"/>
            <a:ext cx="3098602" cy="125017"/>
          </a:xfrm>
          <a:custGeom>
            <a:avLst/>
            <a:gdLst/>
            <a:ahLst/>
            <a:cxnLst/>
            <a:rect l="0" t="0" r="0" b="0"/>
            <a:pathLst>
              <a:path w="3098602" h="125017">
                <a:moveTo>
                  <a:pt x="0" y="0"/>
                </a:moveTo>
                <a:lnTo>
                  <a:pt x="13302" y="0"/>
                </a:lnTo>
                <a:lnTo>
                  <a:pt x="17797" y="1984"/>
                </a:lnTo>
                <a:lnTo>
                  <a:pt x="23771" y="5291"/>
                </a:lnTo>
                <a:lnTo>
                  <a:pt x="30730" y="9481"/>
                </a:lnTo>
                <a:lnTo>
                  <a:pt x="36362" y="12274"/>
                </a:lnTo>
                <a:lnTo>
                  <a:pt x="45264" y="15377"/>
                </a:lnTo>
                <a:lnTo>
                  <a:pt x="70076" y="21864"/>
                </a:lnTo>
                <a:lnTo>
                  <a:pt x="82437" y="24498"/>
                </a:lnTo>
                <a:lnTo>
                  <a:pt x="112045" y="30070"/>
                </a:lnTo>
                <a:lnTo>
                  <a:pt x="145048" y="33208"/>
                </a:lnTo>
                <a:lnTo>
                  <a:pt x="176583" y="35595"/>
                </a:lnTo>
                <a:lnTo>
                  <a:pt x="189159" y="37621"/>
                </a:lnTo>
                <a:lnTo>
                  <a:pt x="215039" y="41525"/>
                </a:lnTo>
                <a:lnTo>
                  <a:pt x="310120" y="44374"/>
                </a:lnTo>
                <a:lnTo>
                  <a:pt x="474654" y="44645"/>
                </a:lnTo>
                <a:lnTo>
                  <a:pt x="782940" y="29271"/>
                </a:lnTo>
                <a:lnTo>
                  <a:pt x="1013826" y="27525"/>
                </a:lnTo>
                <a:lnTo>
                  <a:pt x="1205313" y="32408"/>
                </a:lnTo>
                <a:lnTo>
                  <a:pt x="1470383" y="42231"/>
                </a:lnTo>
                <a:lnTo>
                  <a:pt x="1573932" y="44171"/>
                </a:lnTo>
                <a:lnTo>
                  <a:pt x="1664239" y="44586"/>
                </a:lnTo>
                <a:lnTo>
                  <a:pt x="1841935" y="38499"/>
                </a:lnTo>
                <a:lnTo>
                  <a:pt x="2230007" y="35827"/>
                </a:lnTo>
                <a:lnTo>
                  <a:pt x="2349997" y="35751"/>
                </a:lnTo>
                <a:lnTo>
                  <a:pt x="2425237" y="38379"/>
                </a:lnTo>
                <a:lnTo>
                  <a:pt x="2491751" y="42854"/>
                </a:lnTo>
                <a:lnTo>
                  <a:pt x="2580017" y="49960"/>
                </a:lnTo>
                <a:lnTo>
                  <a:pt x="2621726" y="51970"/>
                </a:lnTo>
                <a:lnTo>
                  <a:pt x="2693841" y="58155"/>
                </a:lnTo>
                <a:lnTo>
                  <a:pt x="2811323" y="70148"/>
                </a:lnTo>
                <a:lnTo>
                  <a:pt x="2841598" y="73554"/>
                </a:lnTo>
                <a:lnTo>
                  <a:pt x="2865750" y="76817"/>
                </a:lnTo>
                <a:lnTo>
                  <a:pt x="2885820" y="79985"/>
                </a:lnTo>
                <a:lnTo>
                  <a:pt x="2903170" y="83089"/>
                </a:lnTo>
                <a:lnTo>
                  <a:pt x="2921681" y="87143"/>
                </a:lnTo>
                <a:lnTo>
                  <a:pt x="2960769" y="96939"/>
                </a:lnTo>
                <a:lnTo>
                  <a:pt x="2976948" y="100345"/>
                </a:lnTo>
                <a:lnTo>
                  <a:pt x="3002861" y="104128"/>
                </a:lnTo>
                <a:lnTo>
                  <a:pt x="3013939" y="106130"/>
                </a:lnTo>
                <a:lnTo>
                  <a:pt x="3024300" y="108456"/>
                </a:lnTo>
                <a:lnTo>
                  <a:pt x="3034184" y="111000"/>
                </a:lnTo>
                <a:lnTo>
                  <a:pt x="3062317" y="114579"/>
                </a:lnTo>
                <a:lnTo>
                  <a:pt x="3075199" y="118062"/>
                </a:lnTo>
                <a:lnTo>
                  <a:pt x="3098601" y="12501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803"/>
          <p:cNvSpPr/>
          <p:nvPr/>
        </p:nvSpPr>
        <p:spPr>
          <a:xfrm>
            <a:off x="5099746" y="3616523"/>
            <a:ext cx="211608" cy="213791"/>
          </a:xfrm>
          <a:custGeom>
            <a:avLst/>
            <a:gdLst/>
            <a:ahLst/>
            <a:cxnLst/>
            <a:rect l="0" t="0" r="0" b="0"/>
            <a:pathLst>
              <a:path w="211608" h="213791">
                <a:moveTo>
                  <a:pt x="115191" y="0"/>
                </a:moveTo>
                <a:lnTo>
                  <a:pt x="105710" y="0"/>
                </a:lnTo>
                <a:lnTo>
                  <a:pt x="100933" y="992"/>
                </a:lnTo>
                <a:lnTo>
                  <a:pt x="95764" y="2646"/>
                </a:lnTo>
                <a:lnTo>
                  <a:pt x="90334" y="4741"/>
                </a:lnTo>
                <a:lnTo>
                  <a:pt x="84729" y="6137"/>
                </a:lnTo>
                <a:lnTo>
                  <a:pt x="79008" y="7068"/>
                </a:lnTo>
                <a:lnTo>
                  <a:pt x="73209" y="7688"/>
                </a:lnTo>
                <a:lnTo>
                  <a:pt x="67360" y="9094"/>
                </a:lnTo>
                <a:lnTo>
                  <a:pt x="61476" y="11024"/>
                </a:lnTo>
                <a:lnTo>
                  <a:pt x="55568" y="13302"/>
                </a:lnTo>
                <a:lnTo>
                  <a:pt x="47661" y="16806"/>
                </a:lnTo>
                <a:lnTo>
                  <a:pt x="28292" y="25990"/>
                </a:lnTo>
                <a:lnTo>
                  <a:pt x="20548" y="30225"/>
                </a:lnTo>
                <a:lnTo>
                  <a:pt x="14393" y="34041"/>
                </a:lnTo>
                <a:lnTo>
                  <a:pt x="9296" y="37577"/>
                </a:lnTo>
                <a:lnTo>
                  <a:pt x="5899" y="40926"/>
                </a:lnTo>
                <a:lnTo>
                  <a:pt x="3635" y="44152"/>
                </a:lnTo>
                <a:lnTo>
                  <a:pt x="1119" y="50381"/>
                </a:lnTo>
                <a:lnTo>
                  <a:pt x="0" y="56456"/>
                </a:lnTo>
                <a:lnTo>
                  <a:pt x="694" y="59466"/>
                </a:lnTo>
                <a:lnTo>
                  <a:pt x="4111" y="65455"/>
                </a:lnTo>
                <a:lnTo>
                  <a:pt x="7403" y="68441"/>
                </a:lnTo>
                <a:lnTo>
                  <a:pt x="11582" y="71425"/>
                </a:lnTo>
                <a:lnTo>
                  <a:pt x="16353" y="74405"/>
                </a:lnTo>
                <a:lnTo>
                  <a:pt x="21518" y="77385"/>
                </a:lnTo>
                <a:lnTo>
                  <a:pt x="32548" y="83341"/>
                </a:lnTo>
                <a:lnTo>
                  <a:pt x="49914" y="92273"/>
                </a:lnTo>
                <a:lnTo>
                  <a:pt x="56791" y="95249"/>
                </a:lnTo>
                <a:lnTo>
                  <a:pt x="64351" y="98226"/>
                </a:lnTo>
                <a:lnTo>
                  <a:pt x="72368" y="101203"/>
                </a:lnTo>
                <a:lnTo>
                  <a:pt x="79697" y="104180"/>
                </a:lnTo>
                <a:lnTo>
                  <a:pt x="86568" y="107156"/>
                </a:lnTo>
                <a:lnTo>
                  <a:pt x="93132" y="110133"/>
                </a:lnTo>
                <a:lnTo>
                  <a:pt x="100485" y="113109"/>
                </a:lnTo>
                <a:lnTo>
                  <a:pt x="108364" y="116086"/>
                </a:lnTo>
                <a:lnTo>
                  <a:pt x="116592" y="119062"/>
                </a:lnTo>
                <a:lnTo>
                  <a:pt x="124063" y="122039"/>
                </a:lnTo>
                <a:lnTo>
                  <a:pt x="131027" y="125016"/>
                </a:lnTo>
                <a:lnTo>
                  <a:pt x="144058" y="130969"/>
                </a:lnTo>
                <a:lnTo>
                  <a:pt x="168592" y="142875"/>
                </a:lnTo>
                <a:lnTo>
                  <a:pt x="174604" y="145852"/>
                </a:lnTo>
                <a:lnTo>
                  <a:pt x="179604" y="148828"/>
                </a:lnTo>
                <a:lnTo>
                  <a:pt x="183930" y="151805"/>
                </a:lnTo>
                <a:lnTo>
                  <a:pt x="187806" y="154781"/>
                </a:lnTo>
                <a:lnTo>
                  <a:pt x="191382" y="157758"/>
                </a:lnTo>
                <a:lnTo>
                  <a:pt x="194759" y="160734"/>
                </a:lnTo>
                <a:lnTo>
                  <a:pt x="201156" y="166687"/>
                </a:lnTo>
                <a:lnTo>
                  <a:pt x="207307" y="172641"/>
                </a:lnTo>
                <a:lnTo>
                  <a:pt x="209343" y="175617"/>
                </a:lnTo>
                <a:lnTo>
                  <a:pt x="211607" y="181570"/>
                </a:lnTo>
                <a:lnTo>
                  <a:pt x="211218" y="184547"/>
                </a:lnTo>
                <a:lnTo>
                  <a:pt x="209967" y="187523"/>
                </a:lnTo>
                <a:lnTo>
                  <a:pt x="205931" y="193477"/>
                </a:lnTo>
                <a:lnTo>
                  <a:pt x="200830" y="199430"/>
                </a:lnTo>
                <a:lnTo>
                  <a:pt x="197088" y="202406"/>
                </a:lnTo>
                <a:lnTo>
                  <a:pt x="192610" y="205383"/>
                </a:lnTo>
                <a:lnTo>
                  <a:pt x="180644" y="212549"/>
                </a:lnTo>
                <a:lnTo>
                  <a:pt x="176362" y="213528"/>
                </a:lnTo>
                <a:lnTo>
                  <a:pt x="173831" y="213790"/>
                </a:lnTo>
                <a:lnTo>
                  <a:pt x="171152" y="212972"/>
                </a:lnTo>
                <a:lnTo>
                  <a:pt x="168373" y="211434"/>
                </a:lnTo>
                <a:lnTo>
                  <a:pt x="159839" y="20538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804"/>
          <p:cNvSpPr/>
          <p:nvPr/>
        </p:nvSpPr>
        <p:spPr>
          <a:xfrm>
            <a:off x="5447109" y="3759398"/>
            <a:ext cx="1" cy="8931"/>
          </a:xfrm>
          <a:custGeom>
            <a:avLst/>
            <a:gdLst/>
            <a:ahLst/>
            <a:cxnLst/>
            <a:rect l="0" t="0" r="0" b="0"/>
            <a:pathLst>
              <a:path w="1" h="8931">
                <a:moveTo>
                  <a:pt x="0" y="0"/>
                </a:moveTo>
                <a:lnTo>
                  <a:pt x="0" y="89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805"/>
          <p:cNvSpPr/>
          <p:nvPr/>
        </p:nvSpPr>
        <p:spPr>
          <a:xfrm>
            <a:off x="6098976" y="3696890"/>
            <a:ext cx="107036" cy="193163"/>
          </a:xfrm>
          <a:custGeom>
            <a:avLst/>
            <a:gdLst/>
            <a:ahLst/>
            <a:cxnLst/>
            <a:rect l="0" t="0" r="0" b="0"/>
            <a:pathLst>
              <a:path w="107036" h="193163">
                <a:moveTo>
                  <a:pt x="89297" y="0"/>
                </a:moveTo>
                <a:lnTo>
                  <a:pt x="84557" y="4741"/>
                </a:lnTo>
                <a:lnTo>
                  <a:pt x="83160" y="7129"/>
                </a:lnTo>
                <a:lnTo>
                  <a:pt x="81608" y="12429"/>
                </a:lnTo>
                <a:lnTo>
                  <a:pt x="81195" y="16224"/>
                </a:lnTo>
                <a:lnTo>
                  <a:pt x="80919" y="20738"/>
                </a:lnTo>
                <a:lnTo>
                  <a:pt x="80735" y="25732"/>
                </a:lnTo>
                <a:lnTo>
                  <a:pt x="80476" y="51721"/>
                </a:lnTo>
                <a:lnTo>
                  <a:pt x="81432" y="60278"/>
                </a:lnTo>
                <a:lnTo>
                  <a:pt x="83062" y="67967"/>
                </a:lnTo>
                <a:lnTo>
                  <a:pt x="85140" y="75077"/>
                </a:lnTo>
                <a:lnTo>
                  <a:pt x="87518" y="84778"/>
                </a:lnTo>
                <a:lnTo>
                  <a:pt x="92806" y="108786"/>
                </a:lnTo>
                <a:lnTo>
                  <a:pt x="94613" y="119157"/>
                </a:lnTo>
                <a:lnTo>
                  <a:pt x="95817" y="128055"/>
                </a:lnTo>
                <a:lnTo>
                  <a:pt x="96621" y="135972"/>
                </a:lnTo>
                <a:lnTo>
                  <a:pt x="98148" y="142241"/>
                </a:lnTo>
                <a:lnTo>
                  <a:pt x="100159" y="147414"/>
                </a:lnTo>
                <a:lnTo>
                  <a:pt x="102491" y="151854"/>
                </a:lnTo>
                <a:lnTo>
                  <a:pt x="104046" y="156799"/>
                </a:lnTo>
                <a:lnTo>
                  <a:pt x="105083" y="162079"/>
                </a:lnTo>
                <a:lnTo>
                  <a:pt x="105774" y="167584"/>
                </a:lnTo>
                <a:lnTo>
                  <a:pt x="106235" y="173238"/>
                </a:lnTo>
                <a:lnTo>
                  <a:pt x="106542" y="178992"/>
                </a:lnTo>
                <a:lnTo>
                  <a:pt x="107035" y="193004"/>
                </a:lnTo>
                <a:lnTo>
                  <a:pt x="106083" y="193162"/>
                </a:lnTo>
                <a:lnTo>
                  <a:pt x="104457" y="192274"/>
                </a:lnTo>
                <a:lnTo>
                  <a:pt x="102380" y="190691"/>
                </a:lnTo>
                <a:lnTo>
                  <a:pt x="100003" y="188643"/>
                </a:lnTo>
                <a:lnTo>
                  <a:pt x="97427" y="186286"/>
                </a:lnTo>
                <a:lnTo>
                  <a:pt x="91918" y="181020"/>
                </a:lnTo>
                <a:lnTo>
                  <a:pt x="77344" y="166615"/>
                </a:lnTo>
                <a:lnTo>
                  <a:pt x="73391" y="163663"/>
                </a:lnTo>
                <a:lnTo>
                  <a:pt x="68771" y="160702"/>
                </a:lnTo>
                <a:lnTo>
                  <a:pt x="63707" y="157737"/>
                </a:lnTo>
                <a:lnTo>
                  <a:pt x="59339" y="154767"/>
                </a:lnTo>
                <a:lnTo>
                  <a:pt x="55434" y="151795"/>
                </a:lnTo>
                <a:lnTo>
                  <a:pt x="51839" y="148822"/>
                </a:lnTo>
                <a:lnTo>
                  <a:pt x="48450" y="145847"/>
                </a:lnTo>
                <a:lnTo>
                  <a:pt x="45198" y="142872"/>
                </a:lnTo>
                <a:lnTo>
                  <a:pt x="42038" y="139897"/>
                </a:lnTo>
                <a:lnTo>
                  <a:pt x="38940" y="137913"/>
                </a:lnTo>
                <a:lnTo>
                  <a:pt x="35882" y="136591"/>
                </a:lnTo>
                <a:lnTo>
                  <a:pt x="32851" y="135709"/>
                </a:lnTo>
                <a:lnTo>
                  <a:pt x="29838" y="134129"/>
                </a:lnTo>
                <a:lnTo>
                  <a:pt x="26838" y="132084"/>
                </a:lnTo>
                <a:lnTo>
                  <a:pt x="19633" y="126412"/>
                </a:lnTo>
                <a:lnTo>
                  <a:pt x="18050" y="125946"/>
                </a:lnTo>
                <a:lnTo>
                  <a:pt x="16002" y="125636"/>
                </a:lnTo>
                <a:lnTo>
                  <a:pt x="13645" y="125429"/>
                </a:lnTo>
                <a:lnTo>
                  <a:pt x="11081" y="124299"/>
                </a:lnTo>
                <a:lnTo>
                  <a:pt x="8379" y="122554"/>
                </a:lnTo>
                <a:lnTo>
                  <a:pt x="0" y="11608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806"/>
          <p:cNvSpPr/>
          <p:nvPr/>
        </p:nvSpPr>
        <p:spPr>
          <a:xfrm>
            <a:off x="6331148" y="3839765"/>
            <a:ext cx="1" cy="8931"/>
          </a:xfrm>
          <a:custGeom>
            <a:avLst/>
            <a:gdLst/>
            <a:ahLst/>
            <a:cxnLst/>
            <a:rect l="0" t="0" r="0" b="0"/>
            <a:pathLst>
              <a:path w="1" h="8931">
                <a:moveTo>
                  <a:pt x="0" y="893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807"/>
          <p:cNvSpPr/>
          <p:nvPr/>
        </p:nvSpPr>
        <p:spPr>
          <a:xfrm>
            <a:off x="7290837" y="3528641"/>
            <a:ext cx="227802" cy="221302"/>
          </a:xfrm>
          <a:custGeom>
            <a:avLst/>
            <a:gdLst/>
            <a:ahLst/>
            <a:cxnLst/>
            <a:rect l="0" t="0" r="0" b="0"/>
            <a:pathLst>
              <a:path w="227802" h="221302">
                <a:moveTo>
                  <a:pt x="120803" y="34304"/>
                </a:moveTo>
                <a:lnTo>
                  <a:pt x="116063" y="24823"/>
                </a:lnTo>
                <a:lnTo>
                  <a:pt x="113674" y="21038"/>
                </a:lnTo>
                <a:lnTo>
                  <a:pt x="108374" y="14186"/>
                </a:lnTo>
                <a:lnTo>
                  <a:pt x="105571" y="11963"/>
                </a:lnTo>
                <a:lnTo>
                  <a:pt x="102711" y="10480"/>
                </a:lnTo>
                <a:lnTo>
                  <a:pt x="99813" y="9491"/>
                </a:lnTo>
                <a:lnTo>
                  <a:pt x="93945" y="5747"/>
                </a:lnTo>
                <a:lnTo>
                  <a:pt x="90992" y="3360"/>
                </a:lnTo>
                <a:lnTo>
                  <a:pt x="87039" y="1768"/>
                </a:lnTo>
                <a:lnTo>
                  <a:pt x="82418" y="707"/>
                </a:lnTo>
                <a:lnTo>
                  <a:pt x="77354" y="0"/>
                </a:lnTo>
                <a:lnTo>
                  <a:pt x="72985" y="521"/>
                </a:lnTo>
                <a:lnTo>
                  <a:pt x="69081" y="1860"/>
                </a:lnTo>
                <a:lnTo>
                  <a:pt x="65486" y="3745"/>
                </a:lnTo>
                <a:lnTo>
                  <a:pt x="61104" y="5001"/>
                </a:lnTo>
                <a:lnTo>
                  <a:pt x="56199" y="5839"/>
                </a:lnTo>
                <a:lnTo>
                  <a:pt x="50945" y="6398"/>
                </a:lnTo>
                <a:lnTo>
                  <a:pt x="46450" y="7762"/>
                </a:lnTo>
                <a:lnTo>
                  <a:pt x="42461" y="9664"/>
                </a:lnTo>
                <a:lnTo>
                  <a:pt x="38810" y="11924"/>
                </a:lnTo>
                <a:lnTo>
                  <a:pt x="34391" y="15415"/>
                </a:lnTo>
                <a:lnTo>
                  <a:pt x="29461" y="19727"/>
                </a:lnTo>
                <a:lnTo>
                  <a:pt x="19683" y="28818"/>
                </a:lnTo>
                <a:lnTo>
                  <a:pt x="12031" y="36165"/>
                </a:lnTo>
                <a:lnTo>
                  <a:pt x="9592" y="40506"/>
                </a:lnTo>
                <a:lnTo>
                  <a:pt x="7967" y="45384"/>
                </a:lnTo>
                <a:lnTo>
                  <a:pt x="6884" y="50620"/>
                </a:lnTo>
                <a:lnTo>
                  <a:pt x="5170" y="56095"/>
                </a:lnTo>
                <a:lnTo>
                  <a:pt x="3034" y="61730"/>
                </a:lnTo>
                <a:lnTo>
                  <a:pt x="619" y="67471"/>
                </a:lnTo>
                <a:lnTo>
                  <a:pt x="0" y="73282"/>
                </a:lnTo>
                <a:lnTo>
                  <a:pt x="581" y="79141"/>
                </a:lnTo>
                <a:lnTo>
                  <a:pt x="1960" y="85031"/>
                </a:lnTo>
                <a:lnTo>
                  <a:pt x="2879" y="90943"/>
                </a:lnTo>
                <a:lnTo>
                  <a:pt x="3492" y="96867"/>
                </a:lnTo>
                <a:lnTo>
                  <a:pt x="3900" y="102802"/>
                </a:lnTo>
                <a:lnTo>
                  <a:pt x="5164" y="108743"/>
                </a:lnTo>
                <a:lnTo>
                  <a:pt x="7000" y="114688"/>
                </a:lnTo>
                <a:lnTo>
                  <a:pt x="9216" y="120635"/>
                </a:lnTo>
                <a:lnTo>
                  <a:pt x="12677" y="126585"/>
                </a:lnTo>
                <a:lnTo>
                  <a:pt x="16969" y="132535"/>
                </a:lnTo>
                <a:lnTo>
                  <a:pt x="21815" y="138487"/>
                </a:lnTo>
                <a:lnTo>
                  <a:pt x="26038" y="144439"/>
                </a:lnTo>
                <a:lnTo>
                  <a:pt x="29845" y="150391"/>
                </a:lnTo>
                <a:lnTo>
                  <a:pt x="33375" y="156344"/>
                </a:lnTo>
                <a:lnTo>
                  <a:pt x="37714" y="162297"/>
                </a:lnTo>
                <a:lnTo>
                  <a:pt x="42590" y="168250"/>
                </a:lnTo>
                <a:lnTo>
                  <a:pt x="47825" y="174203"/>
                </a:lnTo>
                <a:lnTo>
                  <a:pt x="53299" y="179164"/>
                </a:lnTo>
                <a:lnTo>
                  <a:pt x="58933" y="183463"/>
                </a:lnTo>
                <a:lnTo>
                  <a:pt x="64674" y="187321"/>
                </a:lnTo>
                <a:lnTo>
                  <a:pt x="70485" y="190886"/>
                </a:lnTo>
                <a:lnTo>
                  <a:pt x="76344" y="194255"/>
                </a:lnTo>
                <a:lnTo>
                  <a:pt x="88145" y="200643"/>
                </a:lnTo>
                <a:lnTo>
                  <a:pt x="100005" y="206789"/>
                </a:lnTo>
                <a:lnTo>
                  <a:pt x="106937" y="209818"/>
                </a:lnTo>
                <a:lnTo>
                  <a:pt x="114536" y="212829"/>
                </a:lnTo>
                <a:lnTo>
                  <a:pt x="122578" y="215828"/>
                </a:lnTo>
                <a:lnTo>
                  <a:pt x="129924" y="217828"/>
                </a:lnTo>
                <a:lnTo>
                  <a:pt x="136805" y="219161"/>
                </a:lnTo>
                <a:lnTo>
                  <a:pt x="143378" y="220050"/>
                </a:lnTo>
                <a:lnTo>
                  <a:pt x="149743" y="220642"/>
                </a:lnTo>
                <a:lnTo>
                  <a:pt x="155972" y="221037"/>
                </a:lnTo>
                <a:lnTo>
                  <a:pt x="162108" y="221301"/>
                </a:lnTo>
                <a:lnTo>
                  <a:pt x="167191" y="220484"/>
                </a:lnTo>
                <a:lnTo>
                  <a:pt x="171572" y="218947"/>
                </a:lnTo>
                <a:lnTo>
                  <a:pt x="190473" y="209352"/>
                </a:lnTo>
                <a:lnTo>
                  <a:pt x="195031" y="206565"/>
                </a:lnTo>
                <a:lnTo>
                  <a:pt x="199062" y="203715"/>
                </a:lnTo>
                <a:lnTo>
                  <a:pt x="202741" y="200823"/>
                </a:lnTo>
                <a:lnTo>
                  <a:pt x="209475" y="194963"/>
                </a:lnTo>
                <a:lnTo>
                  <a:pt x="212660" y="192012"/>
                </a:lnTo>
                <a:lnTo>
                  <a:pt x="215776" y="188060"/>
                </a:lnTo>
                <a:lnTo>
                  <a:pt x="218845" y="183440"/>
                </a:lnTo>
                <a:lnTo>
                  <a:pt x="221883" y="178377"/>
                </a:lnTo>
                <a:lnTo>
                  <a:pt x="223908" y="173016"/>
                </a:lnTo>
                <a:lnTo>
                  <a:pt x="225259" y="167458"/>
                </a:lnTo>
                <a:lnTo>
                  <a:pt x="226159" y="161769"/>
                </a:lnTo>
                <a:lnTo>
                  <a:pt x="226759" y="155991"/>
                </a:lnTo>
                <a:lnTo>
                  <a:pt x="227159" y="150156"/>
                </a:lnTo>
                <a:lnTo>
                  <a:pt x="227426" y="144280"/>
                </a:lnTo>
                <a:lnTo>
                  <a:pt x="227722" y="132461"/>
                </a:lnTo>
                <a:lnTo>
                  <a:pt x="227801" y="126531"/>
                </a:lnTo>
                <a:lnTo>
                  <a:pt x="226862" y="121585"/>
                </a:lnTo>
                <a:lnTo>
                  <a:pt x="225243" y="117296"/>
                </a:lnTo>
                <a:lnTo>
                  <a:pt x="223172" y="113445"/>
                </a:lnTo>
                <a:lnTo>
                  <a:pt x="219807" y="107900"/>
                </a:lnTo>
                <a:lnTo>
                  <a:pt x="210777" y="93803"/>
                </a:lnTo>
                <a:lnTo>
                  <a:pt x="205590" y="87860"/>
                </a:lnTo>
                <a:lnTo>
                  <a:pt x="200148" y="82907"/>
                </a:lnTo>
                <a:lnTo>
                  <a:pt x="194536" y="78612"/>
                </a:lnTo>
                <a:lnTo>
                  <a:pt x="189802" y="74757"/>
                </a:lnTo>
                <a:lnTo>
                  <a:pt x="185654" y="71194"/>
                </a:lnTo>
                <a:lnTo>
                  <a:pt x="181896" y="67827"/>
                </a:lnTo>
                <a:lnTo>
                  <a:pt x="175076" y="61440"/>
                </a:lnTo>
                <a:lnTo>
                  <a:pt x="171867" y="58348"/>
                </a:lnTo>
                <a:lnTo>
                  <a:pt x="167744" y="56286"/>
                </a:lnTo>
                <a:lnTo>
                  <a:pt x="163011" y="54912"/>
                </a:lnTo>
                <a:lnTo>
                  <a:pt x="157872" y="53996"/>
                </a:lnTo>
                <a:lnTo>
                  <a:pt x="153453" y="53385"/>
                </a:lnTo>
                <a:lnTo>
                  <a:pt x="149515" y="52978"/>
                </a:lnTo>
                <a:lnTo>
                  <a:pt x="145898" y="52706"/>
                </a:lnTo>
                <a:lnTo>
                  <a:pt x="141502" y="52525"/>
                </a:lnTo>
                <a:lnTo>
                  <a:pt x="126826" y="52271"/>
                </a:lnTo>
                <a:lnTo>
                  <a:pt x="119181" y="52211"/>
                </a:lnTo>
                <a:lnTo>
                  <a:pt x="115753" y="53187"/>
                </a:lnTo>
                <a:lnTo>
                  <a:pt x="109298" y="56918"/>
                </a:lnTo>
                <a:lnTo>
                  <a:pt x="103122" y="61883"/>
                </a:lnTo>
                <a:lnTo>
                  <a:pt x="94014" y="7002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808"/>
          <p:cNvSpPr/>
          <p:nvPr/>
        </p:nvSpPr>
        <p:spPr>
          <a:xfrm>
            <a:off x="7590234" y="3723679"/>
            <a:ext cx="35720" cy="1"/>
          </a:xfrm>
          <a:custGeom>
            <a:avLst/>
            <a:gdLst/>
            <a:ahLst/>
            <a:cxnLst/>
            <a:rect l="0" t="0" r="0" b="0"/>
            <a:pathLst>
              <a:path w="35720" h="1">
                <a:moveTo>
                  <a:pt x="0" y="0"/>
                </a:moveTo>
                <a:lnTo>
                  <a:pt x="3571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809"/>
          <p:cNvSpPr/>
          <p:nvPr/>
        </p:nvSpPr>
        <p:spPr>
          <a:xfrm>
            <a:off x="1342236" y="4911437"/>
            <a:ext cx="434198" cy="544603"/>
          </a:xfrm>
          <a:custGeom>
            <a:avLst/>
            <a:gdLst/>
            <a:ahLst/>
            <a:cxnLst/>
            <a:rect l="0" t="0" r="0" b="0"/>
            <a:pathLst>
              <a:path w="434198" h="544603">
                <a:moveTo>
                  <a:pt x="407982" y="8820"/>
                </a:moveTo>
                <a:lnTo>
                  <a:pt x="398501" y="4080"/>
                </a:lnTo>
                <a:lnTo>
                  <a:pt x="388555" y="1753"/>
                </a:lnTo>
                <a:lnTo>
                  <a:pt x="377520" y="718"/>
                </a:lnTo>
                <a:lnTo>
                  <a:pt x="366001" y="258"/>
                </a:lnTo>
                <a:lnTo>
                  <a:pt x="343619" y="0"/>
                </a:lnTo>
                <a:lnTo>
                  <a:pt x="332331" y="1947"/>
                </a:lnTo>
                <a:lnTo>
                  <a:pt x="318853" y="5231"/>
                </a:lnTo>
                <a:lnTo>
                  <a:pt x="303914" y="9404"/>
                </a:lnTo>
                <a:lnTo>
                  <a:pt x="284033" y="14170"/>
                </a:lnTo>
                <a:lnTo>
                  <a:pt x="235485" y="24758"/>
                </a:lnTo>
                <a:lnTo>
                  <a:pt x="212617" y="31351"/>
                </a:lnTo>
                <a:lnTo>
                  <a:pt x="191418" y="38724"/>
                </a:lnTo>
                <a:lnTo>
                  <a:pt x="154966" y="52869"/>
                </a:lnTo>
                <a:lnTo>
                  <a:pt x="128843" y="62462"/>
                </a:lnTo>
                <a:lnTo>
                  <a:pt x="97402" y="73442"/>
                </a:lnTo>
                <a:lnTo>
                  <a:pt x="84843" y="79682"/>
                </a:lnTo>
                <a:lnTo>
                  <a:pt x="70517" y="87812"/>
                </a:lnTo>
                <a:lnTo>
                  <a:pt x="55013" y="97200"/>
                </a:lnTo>
                <a:lnTo>
                  <a:pt x="42693" y="105443"/>
                </a:lnTo>
                <a:lnTo>
                  <a:pt x="32495" y="112923"/>
                </a:lnTo>
                <a:lnTo>
                  <a:pt x="23712" y="119894"/>
                </a:lnTo>
                <a:lnTo>
                  <a:pt x="11308" y="127639"/>
                </a:lnTo>
                <a:lnTo>
                  <a:pt x="6611" y="129705"/>
                </a:lnTo>
                <a:lnTo>
                  <a:pt x="3479" y="132074"/>
                </a:lnTo>
                <a:lnTo>
                  <a:pt x="1392" y="134646"/>
                </a:lnTo>
                <a:lnTo>
                  <a:pt x="0" y="137352"/>
                </a:lnTo>
                <a:lnTo>
                  <a:pt x="64" y="141141"/>
                </a:lnTo>
                <a:lnTo>
                  <a:pt x="2782" y="150643"/>
                </a:lnTo>
                <a:lnTo>
                  <a:pt x="4896" y="153970"/>
                </a:lnTo>
                <a:lnTo>
                  <a:pt x="7297" y="156188"/>
                </a:lnTo>
                <a:lnTo>
                  <a:pt x="9890" y="157667"/>
                </a:lnTo>
                <a:lnTo>
                  <a:pt x="11619" y="159646"/>
                </a:lnTo>
                <a:lnTo>
                  <a:pt x="12771" y="161956"/>
                </a:lnTo>
                <a:lnTo>
                  <a:pt x="13539" y="164489"/>
                </a:lnTo>
                <a:lnTo>
                  <a:pt x="16036" y="167170"/>
                </a:lnTo>
                <a:lnTo>
                  <a:pt x="24102" y="172794"/>
                </a:lnTo>
                <a:lnTo>
                  <a:pt x="34301" y="175955"/>
                </a:lnTo>
                <a:lnTo>
                  <a:pt x="45449" y="177360"/>
                </a:lnTo>
                <a:lnTo>
                  <a:pt x="57018" y="177984"/>
                </a:lnTo>
                <a:lnTo>
                  <a:pt x="63873" y="179143"/>
                </a:lnTo>
                <a:lnTo>
                  <a:pt x="71420" y="180908"/>
                </a:lnTo>
                <a:lnTo>
                  <a:pt x="79428" y="183077"/>
                </a:lnTo>
                <a:lnTo>
                  <a:pt x="86751" y="185515"/>
                </a:lnTo>
                <a:lnTo>
                  <a:pt x="100179" y="190870"/>
                </a:lnTo>
                <a:lnTo>
                  <a:pt x="112762" y="196556"/>
                </a:lnTo>
                <a:lnTo>
                  <a:pt x="118895" y="199463"/>
                </a:lnTo>
                <a:lnTo>
                  <a:pt x="127945" y="202391"/>
                </a:lnTo>
                <a:lnTo>
                  <a:pt x="138939" y="205337"/>
                </a:lnTo>
                <a:lnTo>
                  <a:pt x="151230" y="208292"/>
                </a:lnTo>
                <a:lnTo>
                  <a:pt x="162400" y="211254"/>
                </a:lnTo>
                <a:lnTo>
                  <a:pt x="182749" y="217192"/>
                </a:lnTo>
                <a:lnTo>
                  <a:pt x="191350" y="220165"/>
                </a:lnTo>
                <a:lnTo>
                  <a:pt x="199068" y="223138"/>
                </a:lnTo>
                <a:lnTo>
                  <a:pt x="206199" y="226114"/>
                </a:lnTo>
                <a:lnTo>
                  <a:pt x="219413" y="232064"/>
                </a:lnTo>
                <a:lnTo>
                  <a:pt x="232892" y="238016"/>
                </a:lnTo>
                <a:lnTo>
                  <a:pt x="240654" y="240993"/>
                </a:lnTo>
                <a:lnTo>
                  <a:pt x="248805" y="243969"/>
                </a:lnTo>
                <a:lnTo>
                  <a:pt x="256223" y="246945"/>
                </a:lnTo>
                <a:lnTo>
                  <a:pt x="269758" y="252898"/>
                </a:lnTo>
                <a:lnTo>
                  <a:pt x="282388" y="261498"/>
                </a:lnTo>
                <a:lnTo>
                  <a:pt x="288534" y="266569"/>
                </a:lnTo>
                <a:lnTo>
                  <a:pt x="298584" y="273918"/>
                </a:lnTo>
                <a:lnTo>
                  <a:pt x="325627" y="292668"/>
                </a:lnTo>
                <a:lnTo>
                  <a:pt x="338196" y="302232"/>
                </a:lnTo>
                <a:lnTo>
                  <a:pt x="349552" y="311584"/>
                </a:lnTo>
                <a:lnTo>
                  <a:pt x="360099" y="320796"/>
                </a:lnTo>
                <a:lnTo>
                  <a:pt x="369115" y="329914"/>
                </a:lnTo>
                <a:lnTo>
                  <a:pt x="377110" y="338969"/>
                </a:lnTo>
                <a:lnTo>
                  <a:pt x="384424" y="347982"/>
                </a:lnTo>
                <a:lnTo>
                  <a:pt x="391285" y="356967"/>
                </a:lnTo>
                <a:lnTo>
                  <a:pt x="409429" y="381850"/>
                </a:lnTo>
                <a:lnTo>
                  <a:pt x="421530" y="397381"/>
                </a:lnTo>
                <a:lnTo>
                  <a:pt x="430407" y="413117"/>
                </a:lnTo>
                <a:lnTo>
                  <a:pt x="432832" y="421010"/>
                </a:lnTo>
                <a:lnTo>
                  <a:pt x="434197" y="435773"/>
                </a:lnTo>
                <a:lnTo>
                  <a:pt x="433396" y="440299"/>
                </a:lnTo>
                <a:lnTo>
                  <a:pt x="427628" y="454693"/>
                </a:lnTo>
                <a:lnTo>
                  <a:pt x="425643" y="461978"/>
                </a:lnTo>
                <a:lnTo>
                  <a:pt x="419940" y="476244"/>
                </a:lnTo>
                <a:lnTo>
                  <a:pt x="418258" y="483793"/>
                </a:lnTo>
                <a:lnTo>
                  <a:pt x="414864" y="490456"/>
                </a:lnTo>
                <a:lnTo>
                  <a:pt x="412570" y="493622"/>
                </a:lnTo>
                <a:lnTo>
                  <a:pt x="404730" y="499785"/>
                </a:lnTo>
                <a:lnTo>
                  <a:pt x="391805" y="508833"/>
                </a:lnTo>
                <a:lnTo>
                  <a:pt x="378549" y="520780"/>
                </a:lnTo>
                <a:lnTo>
                  <a:pt x="375462" y="522767"/>
                </a:lnTo>
                <a:lnTo>
                  <a:pt x="369385" y="524976"/>
                </a:lnTo>
                <a:lnTo>
                  <a:pt x="360387" y="526219"/>
                </a:lnTo>
                <a:lnTo>
                  <a:pt x="357400" y="527385"/>
                </a:lnTo>
                <a:lnTo>
                  <a:pt x="348457" y="532776"/>
                </a:lnTo>
                <a:lnTo>
                  <a:pt x="342501" y="534385"/>
                </a:lnTo>
                <a:lnTo>
                  <a:pt x="330592" y="535418"/>
                </a:lnTo>
                <a:lnTo>
                  <a:pt x="318686" y="535622"/>
                </a:lnTo>
                <a:lnTo>
                  <a:pt x="297298" y="535662"/>
                </a:lnTo>
                <a:lnTo>
                  <a:pt x="289545" y="536657"/>
                </a:lnTo>
                <a:lnTo>
                  <a:pt x="281399" y="538314"/>
                </a:lnTo>
                <a:lnTo>
                  <a:pt x="272992" y="540409"/>
                </a:lnTo>
                <a:lnTo>
                  <a:pt x="265403" y="541807"/>
                </a:lnTo>
                <a:lnTo>
                  <a:pt x="258359" y="542738"/>
                </a:lnTo>
                <a:lnTo>
                  <a:pt x="246233" y="543774"/>
                </a:lnTo>
                <a:lnTo>
                  <a:pt x="237536" y="544234"/>
                </a:lnTo>
                <a:lnTo>
                  <a:pt x="166881" y="54460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810"/>
          <p:cNvSpPr/>
          <p:nvPr/>
        </p:nvSpPr>
        <p:spPr>
          <a:xfrm>
            <a:off x="1968316" y="5357812"/>
            <a:ext cx="737380" cy="44649"/>
          </a:xfrm>
          <a:custGeom>
            <a:avLst/>
            <a:gdLst/>
            <a:ahLst/>
            <a:cxnLst/>
            <a:rect l="0" t="0" r="0" b="0"/>
            <a:pathLst>
              <a:path w="737380" h="44649">
                <a:moveTo>
                  <a:pt x="5144" y="0"/>
                </a:moveTo>
                <a:lnTo>
                  <a:pt x="404" y="0"/>
                </a:lnTo>
                <a:lnTo>
                  <a:pt x="0" y="993"/>
                </a:lnTo>
                <a:lnTo>
                  <a:pt x="722" y="2646"/>
                </a:lnTo>
                <a:lnTo>
                  <a:pt x="2197" y="4741"/>
                </a:lnTo>
                <a:lnTo>
                  <a:pt x="4171" y="6137"/>
                </a:lnTo>
                <a:lnTo>
                  <a:pt x="6480" y="7068"/>
                </a:lnTo>
                <a:lnTo>
                  <a:pt x="14470" y="8378"/>
                </a:lnTo>
                <a:lnTo>
                  <a:pt x="31986" y="8857"/>
                </a:lnTo>
                <a:lnTo>
                  <a:pt x="49155" y="8898"/>
                </a:lnTo>
                <a:lnTo>
                  <a:pt x="59289" y="9901"/>
                </a:lnTo>
                <a:lnTo>
                  <a:pt x="70014" y="11561"/>
                </a:lnTo>
                <a:lnTo>
                  <a:pt x="81133" y="13660"/>
                </a:lnTo>
                <a:lnTo>
                  <a:pt x="93507" y="15060"/>
                </a:lnTo>
                <a:lnTo>
                  <a:pt x="106717" y="15993"/>
                </a:lnTo>
                <a:lnTo>
                  <a:pt x="132639" y="17030"/>
                </a:lnTo>
                <a:lnTo>
                  <a:pt x="163967" y="17614"/>
                </a:lnTo>
                <a:lnTo>
                  <a:pt x="182889" y="17750"/>
                </a:lnTo>
                <a:lnTo>
                  <a:pt x="196070" y="18779"/>
                </a:lnTo>
                <a:lnTo>
                  <a:pt x="211803" y="20457"/>
                </a:lnTo>
                <a:lnTo>
                  <a:pt x="229237" y="22567"/>
                </a:lnTo>
                <a:lnTo>
                  <a:pt x="243837" y="23975"/>
                </a:lnTo>
                <a:lnTo>
                  <a:pt x="256546" y="24913"/>
                </a:lnTo>
                <a:lnTo>
                  <a:pt x="267995" y="25538"/>
                </a:lnTo>
                <a:lnTo>
                  <a:pt x="315113" y="26233"/>
                </a:lnTo>
                <a:lnTo>
                  <a:pt x="403055" y="26679"/>
                </a:lnTo>
                <a:lnTo>
                  <a:pt x="420239" y="27708"/>
                </a:lnTo>
                <a:lnTo>
                  <a:pt x="438639" y="29386"/>
                </a:lnTo>
                <a:lnTo>
                  <a:pt x="457852" y="31497"/>
                </a:lnTo>
                <a:lnTo>
                  <a:pt x="473637" y="32904"/>
                </a:lnTo>
                <a:lnTo>
                  <a:pt x="487137" y="33843"/>
                </a:lnTo>
                <a:lnTo>
                  <a:pt x="499113" y="34468"/>
                </a:lnTo>
                <a:lnTo>
                  <a:pt x="523004" y="35163"/>
                </a:lnTo>
                <a:lnTo>
                  <a:pt x="589641" y="35609"/>
                </a:lnTo>
                <a:lnTo>
                  <a:pt x="610113" y="36638"/>
                </a:lnTo>
                <a:lnTo>
                  <a:pt x="630707" y="38316"/>
                </a:lnTo>
                <a:lnTo>
                  <a:pt x="666157" y="41834"/>
                </a:lnTo>
                <a:lnTo>
                  <a:pt x="685219" y="43398"/>
                </a:lnTo>
                <a:lnTo>
                  <a:pt x="706534" y="44402"/>
                </a:lnTo>
                <a:lnTo>
                  <a:pt x="737379" y="4464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811"/>
          <p:cNvSpPr/>
          <p:nvPr/>
        </p:nvSpPr>
        <p:spPr>
          <a:xfrm>
            <a:off x="2509242" y="5241726"/>
            <a:ext cx="329488" cy="276821"/>
          </a:xfrm>
          <a:custGeom>
            <a:avLst/>
            <a:gdLst/>
            <a:ahLst/>
            <a:cxnLst/>
            <a:rect l="0" t="0" r="0" b="0"/>
            <a:pathLst>
              <a:path w="329488" h="276821">
                <a:moveTo>
                  <a:pt x="0" y="0"/>
                </a:moveTo>
                <a:lnTo>
                  <a:pt x="9481" y="0"/>
                </a:lnTo>
                <a:lnTo>
                  <a:pt x="13266" y="993"/>
                </a:lnTo>
                <a:lnTo>
                  <a:pt x="20117" y="4741"/>
                </a:lnTo>
                <a:lnTo>
                  <a:pt x="29115" y="7068"/>
                </a:lnTo>
                <a:lnTo>
                  <a:pt x="34293" y="7689"/>
                </a:lnTo>
                <a:lnTo>
                  <a:pt x="39729" y="9094"/>
                </a:lnTo>
                <a:lnTo>
                  <a:pt x="45338" y="11024"/>
                </a:lnTo>
                <a:lnTo>
                  <a:pt x="51061" y="13302"/>
                </a:lnTo>
                <a:lnTo>
                  <a:pt x="56861" y="15814"/>
                </a:lnTo>
                <a:lnTo>
                  <a:pt x="68597" y="21250"/>
                </a:lnTo>
                <a:lnTo>
                  <a:pt x="76489" y="24089"/>
                </a:lnTo>
                <a:lnTo>
                  <a:pt x="85719" y="26973"/>
                </a:lnTo>
                <a:lnTo>
                  <a:pt x="95841" y="29889"/>
                </a:lnTo>
                <a:lnTo>
                  <a:pt x="104574" y="32824"/>
                </a:lnTo>
                <a:lnTo>
                  <a:pt x="112380" y="35773"/>
                </a:lnTo>
                <a:lnTo>
                  <a:pt x="119568" y="38732"/>
                </a:lnTo>
                <a:lnTo>
                  <a:pt x="126345" y="41696"/>
                </a:lnTo>
                <a:lnTo>
                  <a:pt x="139166" y="47636"/>
                </a:lnTo>
                <a:lnTo>
                  <a:pt x="150324" y="53586"/>
                </a:lnTo>
                <a:lnTo>
                  <a:pt x="181243" y="70779"/>
                </a:lnTo>
                <a:lnTo>
                  <a:pt x="195243" y="77944"/>
                </a:lnTo>
                <a:lnTo>
                  <a:pt x="207552" y="83713"/>
                </a:lnTo>
                <a:lnTo>
                  <a:pt x="228175" y="92768"/>
                </a:lnTo>
                <a:lnTo>
                  <a:pt x="243955" y="100101"/>
                </a:lnTo>
                <a:lnTo>
                  <a:pt x="249949" y="103445"/>
                </a:lnTo>
                <a:lnTo>
                  <a:pt x="259255" y="109806"/>
                </a:lnTo>
                <a:lnTo>
                  <a:pt x="279553" y="123706"/>
                </a:lnTo>
                <a:lnTo>
                  <a:pt x="285587" y="128112"/>
                </a:lnTo>
                <a:lnTo>
                  <a:pt x="294938" y="135652"/>
                </a:lnTo>
                <a:lnTo>
                  <a:pt x="302401" y="139665"/>
                </a:lnTo>
                <a:lnTo>
                  <a:pt x="305780" y="140735"/>
                </a:lnTo>
                <a:lnTo>
                  <a:pt x="314827" y="147215"/>
                </a:lnTo>
                <a:lnTo>
                  <a:pt x="323477" y="155718"/>
                </a:lnTo>
                <a:lnTo>
                  <a:pt x="327322" y="162804"/>
                </a:lnTo>
                <a:lnTo>
                  <a:pt x="329031" y="169261"/>
                </a:lnTo>
                <a:lnTo>
                  <a:pt x="329487" y="172372"/>
                </a:lnTo>
                <a:lnTo>
                  <a:pt x="328798" y="174446"/>
                </a:lnTo>
                <a:lnTo>
                  <a:pt x="327347" y="175829"/>
                </a:lnTo>
                <a:lnTo>
                  <a:pt x="325388" y="176751"/>
                </a:lnTo>
                <a:lnTo>
                  <a:pt x="324081" y="178357"/>
                </a:lnTo>
                <a:lnTo>
                  <a:pt x="323210" y="180420"/>
                </a:lnTo>
                <a:lnTo>
                  <a:pt x="322630" y="182788"/>
                </a:lnTo>
                <a:lnTo>
                  <a:pt x="321250" y="184367"/>
                </a:lnTo>
                <a:lnTo>
                  <a:pt x="319339" y="185419"/>
                </a:lnTo>
                <a:lnTo>
                  <a:pt x="311450" y="188239"/>
                </a:lnTo>
                <a:lnTo>
                  <a:pt x="303456" y="192141"/>
                </a:lnTo>
                <a:lnTo>
                  <a:pt x="295934" y="197183"/>
                </a:lnTo>
                <a:lnTo>
                  <a:pt x="292539" y="199916"/>
                </a:lnTo>
                <a:lnTo>
                  <a:pt x="286121" y="202953"/>
                </a:lnTo>
                <a:lnTo>
                  <a:pt x="283021" y="203763"/>
                </a:lnTo>
                <a:lnTo>
                  <a:pt x="276930" y="207309"/>
                </a:lnTo>
                <a:lnTo>
                  <a:pt x="273917" y="209643"/>
                </a:lnTo>
                <a:lnTo>
                  <a:pt x="267923" y="212237"/>
                </a:lnTo>
                <a:lnTo>
                  <a:pt x="264935" y="212929"/>
                </a:lnTo>
                <a:lnTo>
                  <a:pt x="258971" y="216344"/>
                </a:lnTo>
                <a:lnTo>
                  <a:pt x="255990" y="218643"/>
                </a:lnTo>
                <a:lnTo>
                  <a:pt x="251028" y="221168"/>
                </a:lnTo>
                <a:lnTo>
                  <a:pt x="244742" y="223844"/>
                </a:lnTo>
                <a:lnTo>
                  <a:pt x="237575" y="226620"/>
                </a:lnTo>
                <a:lnTo>
                  <a:pt x="231805" y="228471"/>
                </a:lnTo>
                <a:lnTo>
                  <a:pt x="216960" y="232067"/>
                </a:lnTo>
                <a:lnTo>
                  <a:pt x="202591" y="236425"/>
                </a:lnTo>
                <a:lnTo>
                  <a:pt x="195584" y="238976"/>
                </a:lnTo>
                <a:lnTo>
                  <a:pt x="188928" y="241669"/>
                </a:lnTo>
                <a:lnTo>
                  <a:pt x="182507" y="244456"/>
                </a:lnTo>
                <a:lnTo>
                  <a:pt x="172726" y="247554"/>
                </a:lnTo>
                <a:lnTo>
                  <a:pt x="164079" y="249922"/>
                </a:lnTo>
                <a:lnTo>
                  <a:pt x="158995" y="251943"/>
                </a:lnTo>
                <a:lnTo>
                  <a:pt x="149047" y="255842"/>
                </a:lnTo>
                <a:lnTo>
                  <a:pt x="141319" y="257575"/>
                </a:lnTo>
                <a:lnTo>
                  <a:pt x="134576" y="260991"/>
                </a:lnTo>
                <a:lnTo>
                  <a:pt x="127280" y="265816"/>
                </a:lnTo>
                <a:lnTo>
                  <a:pt x="117423" y="271268"/>
                </a:lnTo>
                <a:lnTo>
                  <a:pt x="109073" y="274353"/>
                </a:lnTo>
                <a:lnTo>
                  <a:pt x="98226" y="27682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812"/>
          <p:cNvSpPr/>
          <p:nvPr/>
        </p:nvSpPr>
        <p:spPr>
          <a:xfrm>
            <a:off x="2986979" y="4947161"/>
            <a:ext cx="557619" cy="737257"/>
          </a:xfrm>
          <a:custGeom>
            <a:avLst/>
            <a:gdLst/>
            <a:ahLst/>
            <a:cxnLst/>
            <a:rect l="0" t="0" r="0" b="0"/>
            <a:pathLst>
              <a:path w="557619" h="737257">
                <a:moveTo>
                  <a:pt x="397372" y="26674"/>
                </a:moveTo>
                <a:lnTo>
                  <a:pt x="387891" y="17194"/>
                </a:lnTo>
                <a:lnTo>
                  <a:pt x="384106" y="14400"/>
                </a:lnTo>
                <a:lnTo>
                  <a:pt x="377255" y="11297"/>
                </a:lnTo>
                <a:lnTo>
                  <a:pt x="363079" y="9550"/>
                </a:lnTo>
                <a:lnTo>
                  <a:pt x="339519" y="2824"/>
                </a:lnTo>
                <a:lnTo>
                  <a:pt x="324035" y="1191"/>
                </a:lnTo>
                <a:lnTo>
                  <a:pt x="309877" y="466"/>
                </a:lnTo>
                <a:lnTo>
                  <a:pt x="293001" y="143"/>
                </a:lnTo>
                <a:lnTo>
                  <a:pt x="265657" y="0"/>
                </a:lnTo>
                <a:lnTo>
                  <a:pt x="250031" y="954"/>
                </a:lnTo>
                <a:lnTo>
                  <a:pt x="233660" y="2582"/>
                </a:lnTo>
                <a:lnTo>
                  <a:pt x="216793" y="4660"/>
                </a:lnTo>
                <a:lnTo>
                  <a:pt x="202572" y="7037"/>
                </a:lnTo>
                <a:lnTo>
                  <a:pt x="190115" y="9614"/>
                </a:lnTo>
                <a:lnTo>
                  <a:pt x="125032" y="25620"/>
                </a:lnTo>
                <a:lnTo>
                  <a:pt x="109648" y="29940"/>
                </a:lnTo>
                <a:lnTo>
                  <a:pt x="97408" y="33813"/>
                </a:lnTo>
                <a:lnTo>
                  <a:pt x="87263" y="37386"/>
                </a:lnTo>
                <a:lnTo>
                  <a:pt x="70699" y="44003"/>
                </a:lnTo>
                <a:lnTo>
                  <a:pt x="57715" y="50251"/>
                </a:lnTo>
                <a:lnTo>
                  <a:pt x="43836" y="60339"/>
                </a:lnTo>
                <a:lnTo>
                  <a:pt x="27596" y="76447"/>
                </a:lnTo>
                <a:lnTo>
                  <a:pt x="12201" y="97646"/>
                </a:lnTo>
                <a:lnTo>
                  <a:pt x="3348" y="117349"/>
                </a:lnTo>
                <a:lnTo>
                  <a:pt x="744" y="122843"/>
                </a:lnTo>
                <a:lnTo>
                  <a:pt x="0" y="127498"/>
                </a:lnTo>
                <a:lnTo>
                  <a:pt x="497" y="131593"/>
                </a:lnTo>
                <a:lnTo>
                  <a:pt x="5936" y="147389"/>
                </a:lnTo>
                <a:lnTo>
                  <a:pt x="11072" y="160693"/>
                </a:lnTo>
                <a:lnTo>
                  <a:pt x="19542" y="173760"/>
                </a:lnTo>
                <a:lnTo>
                  <a:pt x="34257" y="190156"/>
                </a:lnTo>
                <a:lnTo>
                  <a:pt x="54264" y="204231"/>
                </a:lnTo>
                <a:lnTo>
                  <a:pt x="69262" y="217706"/>
                </a:lnTo>
                <a:lnTo>
                  <a:pt x="83204" y="228325"/>
                </a:lnTo>
                <a:lnTo>
                  <a:pt x="99984" y="238336"/>
                </a:lnTo>
                <a:lnTo>
                  <a:pt x="138932" y="258723"/>
                </a:lnTo>
                <a:lnTo>
                  <a:pt x="157163" y="268052"/>
                </a:lnTo>
                <a:lnTo>
                  <a:pt x="174527" y="275505"/>
                </a:lnTo>
                <a:lnTo>
                  <a:pt x="183324" y="278882"/>
                </a:lnTo>
                <a:lnTo>
                  <a:pt x="193158" y="283117"/>
                </a:lnTo>
                <a:lnTo>
                  <a:pt x="214668" y="293115"/>
                </a:lnTo>
                <a:lnTo>
                  <a:pt x="224967" y="297567"/>
                </a:lnTo>
                <a:lnTo>
                  <a:pt x="234811" y="301528"/>
                </a:lnTo>
                <a:lnTo>
                  <a:pt x="244349" y="305160"/>
                </a:lnTo>
                <a:lnTo>
                  <a:pt x="260240" y="311842"/>
                </a:lnTo>
                <a:lnTo>
                  <a:pt x="274909" y="318118"/>
                </a:lnTo>
                <a:lnTo>
                  <a:pt x="291350" y="324216"/>
                </a:lnTo>
                <a:lnTo>
                  <a:pt x="305933" y="332879"/>
                </a:lnTo>
                <a:lnTo>
                  <a:pt x="320022" y="342351"/>
                </a:lnTo>
                <a:lnTo>
                  <a:pt x="336205" y="349869"/>
                </a:lnTo>
                <a:lnTo>
                  <a:pt x="350674" y="356517"/>
                </a:lnTo>
                <a:lnTo>
                  <a:pt x="364711" y="363771"/>
                </a:lnTo>
                <a:lnTo>
                  <a:pt x="388356" y="378019"/>
                </a:lnTo>
                <a:lnTo>
                  <a:pt x="401964" y="385565"/>
                </a:lnTo>
                <a:lnTo>
                  <a:pt x="420781" y="395391"/>
                </a:lnTo>
                <a:lnTo>
                  <a:pt x="432912" y="404199"/>
                </a:lnTo>
                <a:lnTo>
                  <a:pt x="448251" y="417669"/>
                </a:lnTo>
                <a:lnTo>
                  <a:pt x="456696" y="424684"/>
                </a:lnTo>
                <a:lnTo>
                  <a:pt x="472607" y="435204"/>
                </a:lnTo>
                <a:lnTo>
                  <a:pt x="488896" y="449456"/>
                </a:lnTo>
                <a:lnTo>
                  <a:pt x="501440" y="461395"/>
                </a:lnTo>
                <a:lnTo>
                  <a:pt x="518276" y="479044"/>
                </a:lnTo>
                <a:lnTo>
                  <a:pt x="533458" y="497933"/>
                </a:lnTo>
                <a:lnTo>
                  <a:pt x="542191" y="511620"/>
                </a:lnTo>
                <a:lnTo>
                  <a:pt x="549753" y="530196"/>
                </a:lnTo>
                <a:lnTo>
                  <a:pt x="554394" y="546133"/>
                </a:lnTo>
                <a:lnTo>
                  <a:pt x="556457" y="563139"/>
                </a:lnTo>
                <a:lnTo>
                  <a:pt x="557373" y="580619"/>
                </a:lnTo>
                <a:lnTo>
                  <a:pt x="557618" y="589447"/>
                </a:lnTo>
                <a:lnTo>
                  <a:pt x="556788" y="596325"/>
                </a:lnTo>
                <a:lnTo>
                  <a:pt x="550375" y="617983"/>
                </a:lnTo>
                <a:lnTo>
                  <a:pt x="549532" y="627636"/>
                </a:lnTo>
                <a:lnTo>
                  <a:pt x="539801" y="646261"/>
                </a:lnTo>
                <a:lnTo>
                  <a:pt x="535088" y="656918"/>
                </a:lnTo>
                <a:lnTo>
                  <a:pt x="533831" y="661150"/>
                </a:lnTo>
                <a:lnTo>
                  <a:pt x="531009" y="664963"/>
                </a:lnTo>
                <a:lnTo>
                  <a:pt x="508131" y="684348"/>
                </a:lnTo>
                <a:lnTo>
                  <a:pt x="492705" y="699358"/>
                </a:lnTo>
                <a:lnTo>
                  <a:pt x="481414" y="705322"/>
                </a:lnTo>
                <a:lnTo>
                  <a:pt x="468458" y="710288"/>
                </a:lnTo>
                <a:lnTo>
                  <a:pt x="455587" y="714076"/>
                </a:lnTo>
                <a:lnTo>
                  <a:pt x="443505" y="721041"/>
                </a:lnTo>
                <a:lnTo>
                  <a:pt x="429782" y="726534"/>
                </a:lnTo>
                <a:lnTo>
                  <a:pt x="414802" y="730465"/>
                </a:lnTo>
                <a:lnTo>
                  <a:pt x="399340" y="731630"/>
                </a:lnTo>
                <a:lnTo>
                  <a:pt x="383466" y="732023"/>
                </a:lnTo>
                <a:lnTo>
                  <a:pt x="376970" y="732077"/>
                </a:lnTo>
                <a:lnTo>
                  <a:pt x="365484" y="734747"/>
                </a:lnTo>
                <a:lnTo>
                  <a:pt x="358254" y="736847"/>
                </a:lnTo>
                <a:lnTo>
                  <a:pt x="351450" y="737256"/>
                </a:lnTo>
                <a:lnTo>
                  <a:pt x="338598" y="735064"/>
                </a:lnTo>
                <a:lnTo>
                  <a:pt x="323625" y="733428"/>
                </a:lnTo>
                <a:lnTo>
                  <a:pt x="309033" y="732701"/>
                </a:lnTo>
                <a:lnTo>
                  <a:pt x="295240" y="732292"/>
                </a:lnTo>
                <a:lnTo>
                  <a:pt x="269376" y="732135"/>
                </a:lnTo>
                <a:lnTo>
                  <a:pt x="261771" y="732127"/>
                </a:lnTo>
                <a:lnTo>
                  <a:pt x="252438" y="729477"/>
                </a:lnTo>
                <a:lnTo>
                  <a:pt x="242668" y="725984"/>
                </a:lnTo>
                <a:lnTo>
                  <a:pt x="225665" y="721096"/>
                </a:lnTo>
                <a:lnTo>
                  <a:pt x="214894" y="717298"/>
                </a:lnTo>
                <a:lnTo>
                  <a:pt x="198666" y="714168"/>
                </a:lnTo>
                <a:lnTo>
                  <a:pt x="194456" y="712215"/>
                </a:lnTo>
                <a:lnTo>
                  <a:pt x="165200" y="70533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813"/>
          <p:cNvSpPr/>
          <p:nvPr/>
        </p:nvSpPr>
        <p:spPr>
          <a:xfrm>
            <a:off x="4126148" y="5045859"/>
            <a:ext cx="387368" cy="660155"/>
          </a:xfrm>
          <a:custGeom>
            <a:avLst/>
            <a:gdLst/>
            <a:ahLst/>
            <a:cxnLst/>
            <a:rect l="0" t="0" r="0" b="0"/>
            <a:pathLst>
              <a:path w="387368" h="660155">
                <a:moveTo>
                  <a:pt x="177961" y="26203"/>
                </a:moveTo>
                <a:lnTo>
                  <a:pt x="170832" y="12937"/>
                </a:lnTo>
                <a:lnTo>
                  <a:pt x="165532" y="6086"/>
                </a:lnTo>
                <a:lnTo>
                  <a:pt x="162730" y="3862"/>
                </a:lnTo>
                <a:lnTo>
                  <a:pt x="159869" y="2379"/>
                </a:lnTo>
                <a:lnTo>
                  <a:pt x="156970" y="1391"/>
                </a:lnTo>
                <a:lnTo>
                  <a:pt x="148457" y="293"/>
                </a:lnTo>
                <a:lnTo>
                  <a:pt x="143409" y="0"/>
                </a:lnTo>
                <a:lnTo>
                  <a:pt x="139051" y="797"/>
                </a:lnTo>
                <a:lnTo>
                  <a:pt x="131563" y="4328"/>
                </a:lnTo>
                <a:lnTo>
                  <a:pt x="117680" y="14680"/>
                </a:lnTo>
                <a:lnTo>
                  <a:pt x="107844" y="20420"/>
                </a:lnTo>
                <a:lnTo>
                  <a:pt x="96858" y="26279"/>
                </a:lnTo>
                <a:lnTo>
                  <a:pt x="91150" y="29230"/>
                </a:lnTo>
                <a:lnTo>
                  <a:pt x="82162" y="37801"/>
                </a:lnTo>
                <a:lnTo>
                  <a:pt x="73868" y="48225"/>
                </a:lnTo>
                <a:lnTo>
                  <a:pt x="63567" y="59472"/>
                </a:lnTo>
                <a:lnTo>
                  <a:pt x="55020" y="71086"/>
                </a:lnTo>
                <a:lnTo>
                  <a:pt x="47915" y="83854"/>
                </a:lnTo>
                <a:lnTo>
                  <a:pt x="35268" y="113659"/>
                </a:lnTo>
                <a:lnTo>
                  <a:pt x="28222" y="130557"/>
                </a:lnTo>
                <a:lnTo>
                  <a:pt x="18475" y="157910"/>
                </a:lnTo>
                <a:lnTo>
                  <a:pt x="14090" y="171555"/>
                </a:lnTo>
                <a:lnTo>
                  <a:pt x="10175" y="184620"/>
                </a:lnTo>
                <a:lnTo>
                  <a:pt x="6572" y="197298"/>
                </a:lnTo>
                <a:lnTo>
                  <a:pt x="4170" y="208728"/>
                </a:lnTo>
                <a:lnTo>
                  <a:pt x="2569" y="219324"/>
                </a:lnTo>
                <a:lnTo>
                  <a:pt x="1502" y="229364"/>
                </a:lnTo>
                <a:lnTo>
                  <a:pt x="790" y="243996"/>
                </a:lnTo>
                <a:lnTo>
                  <a:pt x="0" y="281419"/>
                </a:lnTo>
                <a:lnTo>
                  <a:pt x="781" y="297550"/>
                </a:lnTo>
                <a:lnTo>
                  <a:pt x="2294" y="311281"/>
                </a:lnTo>
                <a:lnTo>
                  <a:pt x="4295" y="323411"/>
                </a:lnTo>
                <a:lnTo>
                  <a:pt x="5629" y="335467"/>
                </a:lnTo>
                <a:lnTo>
                  <a:pt x="6518" y="347473"/>
                </a:lnTo>
                <a:lnTo>
                  <a:pt x="7111" y="359445"/>
                </a:lnTo>
                <a:lnTo>
                  <a:pt x="8498" y="371395"/>
                </a:lnTo>
                <a:lnTo>
                  <a:pt x="10416" y="383332"/>
                </a:lnTo>
                <a:lnTo>
                  <a:pt x="12686" y="395257"/>
                </a:lnTo>
                <a:lnTo>
                  <a:pt x="17176" y="410153"/>
                </a:lnTo>
                <a:lnTo>
                  <a:pt x="23146" y="427030"/>
                </a:lnTo>
                <a:lnTo>
                  <a:pt x="35733" y="460332"/>
                </a:lnTo>
                <a:lnTo>
                  <a:pt x="44634" y="485056"/>
                </a:lnTo>
                <a:lnTo>
                  <a:pt x="49389" y="495816"/>
                </a:lnTo>
                <a:lnTo>
                  <a:pt x="59963" y="515709"/>
                </a:lnTo>
                <a:lnTo>
                  <a:pt x="71278" y="534472"/>
                </a:lnTo>
                <a:lnTo>
                  <a:pt x="88804" y="561770"/>
                </a:lnTo>
                <a:lnTo>
                  <a:pt x="100633" y="578756"/>
                </a:lnTo>
                <a:lnTo>
                  <a:pt x="112504" y="592920"/>
                </a:lnTo>
                <a:lnTo>
                  <a:pt x="124395" y="605830"/>
                </a:lnTo>
                <a:lnTo>
                  <a:pt x="136294" y="617190"/>
                </a:lnTo>
                <a:lnTo>
                  <a:pt x="148198" y="625546"/>
                </a:lnTo>
                <a:lnTo>
                  <a:pt x="157127" y="630156"/>
                </a:lnTo>
                <a:lnTo>
                  <a:pt x="168040" y="635213"/>
                </a:lnTo>
                <a:lnTo>
                  <a:pt x="190419" y="645132"/>
                </a:lnTo>
                <a:lnTo>
                  <a:pt x="206979" y="652848"/>
                </a:lnTo>
                <a:lnTo>
                  <a:pt x="214174" y="655302"/>
                </a:lnTo>
                <a:lnTo>
                  <a:pt x="220954" y="656939"/>
                </a:lnTo>
                <a:lnTo>
                  <a:pt x="227459" y="658029"/>
                </a:lnTo>
                <a:lnTo>
                  <a:pt x="233780" y="658756"/>
                </a:lnTo>
                <a:lnTo>
                  <a:pt x="239978" y="659241"/>
                </a:lnTo>
                <a:lnTo>
                  <a:pt x="246095" y="659564"/>
                </a:lnTo>
                <a:lnTo>
                  <a:pt x="258183" y="659924"/>
                </a:lnTo>
                <a:lnTo>
                  <a:pt x="282112" y="660154"/>
                </a:lnTo>
                <a:lnTo>
                  <a:pt x="294034" y="657540"/>
                </a:lnTo>
                <a:lnTo>
                  <a:pt x="304955" y="653071"/>
                </a:lnTo>
                <a:lnTo>
                  <a:pt x="313117" y="647777"/>
                </a:lnTo>
                <a:lnTo>
                  <a:pt x="357444" y="617970"/>
                </a:lnTo>
                <a:lnTo>
                  <a:pt x="363101" y="612207"/>
                </a:lnTo>
                <a:lnTo>
                  <a:pt x="366872" y="606380"/>
                </a:lnTo>
                <a:lnTo>
                  <a:pt x="374825" y="586053"/>
                </a:lnTo>
                <a:lnTo>
                  <a:pt x="386402" y="552517"/>
                </a:lnTo>
                <a:lnTo>
                  <a:pt x="387367" y="543767"/>
                </a:lnTo>
                <a:lnTo>
                  <a:pt x="385793" y="526106"/>
                </a:lnTo>
                <a:lnTo>
                  <a:pt x="384069" y="508910"/>
                </a:lnTo>
                <a:lnTo>
                  <a:pt x="378818" y="492791"/>
                </a:lnTo>
                <a:lnTo>
                  <a:pt x="374292" y="476695"/>
                </a:lnTo>
                <a:lnTo>
                  <a:pt x="370060" y="470169"/>
                </a:lnTo>
                <a:lnTo>
                  <a:pt x="362100" y="460917"/>
                </a:lnTo>
                <a:lnTo>
                  <a:pt x="359259" y="458887"/>
                </a:lnTo>
                <a:lnTo>
                  <a:pt x="353457" y="456632"/>
                </a:lnTo>
                <a:lnTo>
                  <a:pt x="351513" y="455038"/>
                </a:lnTo>
                <a:lnTo>
                  <a:pt x="350217" y="452984"/>
                </a:lnTo>
                <a:lnTo>
                  <a:pt x="349353" y="450622"/>
                </a:lnTo>
                <a:lnTo>
                  <a:pt x="347785" y="449047"/>
                </a:lnTo>
                <a:lnTo>
                  <a:pt x="345747" y="447998"/>
                </a:lnTo>
                <a:lnTo>
                  <a:pt x="338695" y="44589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SMARTPenAnnotation814"/>
          <p:cNvSpPr/>
          <p:nvPr/>
        </p:nvSpPr>
        <p:spPr>
          <a:xfrm>
            <a:off x="4589879" y="5465336"/>
            <a:ext cx="116067" cy="187157"/>
          </a:xfrm>
          <a:custGeom>
            <a:avLst/>
            <a:gdLst/>
            <a:ahLst/>
            <a:cxnLst/>
            <a:rect l="0" t="0" r="0" b="0"/>
            <a:pathLst>
              <a:path w="116067" h="187157">
                <a:moveTo>
                  <a:pt x="71417" y="8562"/>
                </a:moveTo>
                <a:lnTo>
                  <a:pt x="61937" y="3822"/>
                </a:lnTo>
                <a:lnTo>
                  <a:pt x="58152" y="2425"/>
                </a:lnTo>
                <a:lnTo>
                  <a:pt x="54636" y="1494"/>
                </a:lnTo>
                <a:lnTo>
                  <a:pt x="51300" y="873"/>
                </a:lnTo>
                <a:lnTo>
                  <a:pt x="48084" y="460"/>
                </a:lnTo>
                <a:lnTo>
                  <a:pt x="44948" y="184"/>
                </a:lnTo>
                <a:lnTo>
                  <a:pt x="41865" y="0"/>
                </a:lnTo>
                <a:lnTo>
                  <a:pt x="38817" y="869"/>
                </a:lnTo>
                <a:lnTo>
                  <a:pt x="35794" y="2442"/>
                </a:lnTo>
                <a:lnTo>
                  <a:pt x="32785" y="4482"/>
                </a:lnTo>
                <a:lnTo>
                  <a:pt x="29787" y="6834"/>
                </a:lnTo>
                <a:lnTo>
                  <a:pt x="26797" y="9394"/>
                </a:lnTo>
                <a:lnTo>
                  <a:pt x="23811" y="12093"/>
                </a:lnTo>
                <a:lnTo>
                  <a:pt x="21821" y="14885"/>
                </a:lnTo>
                <a:lnTo>
                  <a:pt x="19609" y="20633"/>
                </a:lnTo>
                <a:lnTo>
                  <a:pt x="17035" y="25539"/>
                </a:lnTo>
                <a:lnTo>
                  <a:pt x="13334" y="31786"/>
                </a:lnTo>
                <a:lnTo>
                  <a:pt x="2618" y="48978"/>
                </a:lnTo>
                <a:lnTo>
                  <a:pt x="1739" y="52373"/>
                </a:lnTo>
                <a:lnTo>
                  <a:pt x="1152" y="56621"/>
                </a:lnTo>
                <a:lnTo>
                  <a:pt x="762" y="61437"/>
                </a:lnTo>
                <a:lnTo>
                  <a:pt x="501" y="65640"/>
                </a:lnTo>
                <a:lnTo>
                  <a:pt x="212" y="72956"/>
                </a:lnTo>
                <a:lnTo>
                  <a:pt x="10" y="95854"/>
                </a:lnTo>
                <a:lnTo>
                  <a:pt x="0" y="99499"/>
                </a:lnTo>
                <a:lnTo>
                  <a:pt x="986" y="102921"/>
                </a:lnTo>
                <a:lnTo>
                  <a:pt x="2635" y="106194"/>
                </a:lnTo>
                <a:lnTo>
                  <a:pt x="17151" y="128058"/>
                </a:lnTo>
                <a:lnTo>
                  <a:pt x="20357" y="133867"/>
                </a:lnTo>
                <a:lnTo>
                  <a:pt x="22494" y="138732"/>
                </a:lnTo>
                <a:lnTo>
                  <a:pt x="23919" y="142967"/>
                </a:lnTo>
                <a:lnTo>
                  <a:pt x="25862" y="146783"/>
                </a:lnTo>
                <a:lnTo>
                  <a:pt x="28148" y="150318"/>
                </a:lnTo>
                <a:lnTo>
                  <a:pt x="30665" y="153668"/>
                </a:lnTo>
                <a:lnTo>
                  <a:pt x="33335" y="156893"/>
                </a:lnTo>
                <a:lnTo>
                  <a:pt x="36108" y="160035"/>
                </a:lnTo>
                <a:lnTo>
                  <a:pt x="41834" y="166173"/>
                </a:lnTo>
                <a:lnTo>
                  <a:pt x="53594" y="178197"/>
                </a:lnTo>
                <a:lnTo>
                  <a:pt x="56558" y="181183"/>
                </a:lnTo>
                <a:lnTo>
                  <a:pt x="60519" y="183174"/>
                </a:lnTo>
                <a:lnTo>
                  <a:pt x="65144" y="184502"/>
                </a:lnTo>
                <a:lnTo>
                  <a:pt x="70212" y="185386"/>
                </a:lnTo>
                <a:lnTo>
                  <a:pt x="74582" y="185976"/>
                </a:lnTo>
                <a:lnTo>
                  <a:pt x="78489" y="186369"/>
                </a:lnTo>
                <a:lnTo>
                  <a:pt x="82085" y="186631"/>
                </a:lnTo>
                <a:lnTo>
                  <a:pt x="85474" y="186806"/>
                </a:lnTo>
                <a:lnTo>
                  <a:pt x="88726" y="186923"/>
                </a:lnTo>
                <a:lnTo>
                  <a:pt x="116066" y="1871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4" name="SMARTPenAnnotation815"/>
          <p:cNvSpPr/>
          <p:nvPr/>
        </p:nvSpPr>
        <p:spPr>
          <a:xfrm>
            <a:off x="4716270" y="5491931"/>
            <a:ext cx="123611" cy="133758"/>
          </a:xfrm>
          <a:custGeom>
            <a:avLst/>
            <a:gdLst/>
            <a:ahLst/>
            <a:cxnLst/>
            <a:rect l="0" t="0" r="0" b="0"/>
            <a:pathLst>
              <a:path w="123611" h="133758">
                <a:moveTo>
                  <a:pt x="61112" y="26615"/>
                </a:moveTo>
                <a:lnTo>
                  <a:pt x="56372" y="17135"/>
                </a:lnTo>
                <a:lnTo>
                  <a:pt x="54975" y="13350"/>
                </a:lnTo>
                <a:lnTo>
                  <a:pt x="54045" y="9834"/>
                </a:lnTo>
                <a:lnTo>
                  <a:pt x="53424" y="6498"/>
                </a:lnTo>
                <a:lnTo>
                  <a:pt x="52018" y="4274"/>
                </a:lnTo>
                <a:lnTo>
                  <a:pt x="50089" y="2792"/>
                </a:lnTo>
                <a:lnTo>
                  <a:pt x="47810" y="1803"/>
                </a:lnTo>
                <a:lnTo>
                  <a:pt x="45299" y="1144"/>
                </a:lnTo>
                <a:lnTo>
                  <a:pt x="42633" y="705"/>
                </a:lnTo>
                <a:lnTo>
                  <a:pt x="39863" y="412"/>
                </a:lnTo>
                <a:lnTo>
                  <a:pt x="37024" y="217"/>
                </a:lnTo>
                <a:lnTo>
                  <a:pt x="34140" y="87"/>
                </a:lnTo>
                <a:lnTo>
                  <a:pt x="31224" y="0"/>
                </a:lnTo>
                <a:lnTo>
                  <a:pt x="28289" y="934"/>
                </a:lnTo>
                <a:lnTo>
                  <a:pt x="25339" y="2549"/>
                </a:lnTo>
                <a:lnTo>
                  <a:pt x="22381" y="4618"/>
                </a:lnTo>
                <a:lnTo>
                  <a:pt x="19416" y="5998"/>
                </a:lnTo>
                <a:lnTo>
                  <a:pt x="16448" y="6917"/>
                </a:lnTo>
                <a:lnTo>
                  <a:pt x="13476" y="7530"/>
                </a:lnTo>
                <a:lnTo>
                  <a:pt x="11496" y="9923"/>
                </a:lnTo>
                <a:lnTo>
                  <a:pt x="10175" y="13503"/>
                </a:lnTo>
                <a:lnTo>
                  <a:pt x="9295" y="17874"/>
                </a:lnTo>
                <a:lnTo>
                  <a:pt x="7716" y="21780"/>
                </a:lnTo>
                <a:lnTo>
                  <a:pt x="5671" y="25376"/>
                </a:lnTo>
                <a:lnTo>
                  <a:pt x="3316" y="28766"/>
                </a:lnTo>
                <a:lnTo>
                  <a:pt x="1745" y="33010"/>
                </a:lnTo>
                <a:lnTo>
                  <a:pt x="699" y="37824"/>
                </a:lnTo>
                <a:lnTo>
                  <a:pt x="0" y="43017"/>
                </a:lnTo>
                <a:lnTo>
                  <a:pt x="527" y="49456"/>
                </a:lnTo>
                <a:lnTo>
                  <a:pt x="1871" y="56725"/>
                </a:lnTo>
                <a:lnTo>
                  <a:pt x="3759" y="64548"/>
                </a:lnTo>
                <a:lnTo>
                  <a:pt x="5017" y="70755"/>
                </a:lnTo>
                <a:lnTo>
                  <a:pt x="5856" y="75886"/>
                </a:lnTo>
                <a:lnTo>
                  <a:pt x="6415" y="80299"/>
                </a:lnTo>
                <a:lnTo>
                  <a:pt x="7781" y="84232"/>
                </a:lnTo>
                <a:lnTo>
                  <a:pt x="9683" y="87847"/>
                </a:lnTo>
                <a:lnTo>
                  <a:pt x="11944" y="91249"/>
                </a:lnTo>
                <a:lnTo>
                  <a:pt x="15434" y="95501"/>
                </a:lnTo>
                <a:lnTo>
                  <a:pt x="19747" y="100321"/>
                </a:lnTo>
                <a:lnTo>
                  <a:pt x="28836" y="109975"/>
                </a:lnTo>
                <a:lnTo>
                  <a:pt x="42757" y="124257"/>
                </a:lnTo>
                <a:lnTo>
                  <a:pt x="45899" y="127429"/>
                </a:lnTo>
                <a:lnTo>
                  <a:pt x="48986" y="129543"/>
                </a:lnTo>
                <a:lnTo>
                  <a:pt x="52036" y="130953"/>
                </a:lnTo>
                <a:lnTo>
                  <a:pt x="55062" y="131892"/>
                </a:lnTo>
                <a:lnTo>
                  <a:pt x="58071" y="132519"/>
                </a:lnTo>
                <a:lnTo>
                  <a:pt x="61069" y="132937"/>
                </a:lnTo>
                <a:lnTo>
                  <a:pt x="64060" y="133215"/>
                </a:lnTo>
                <a:lnTo>
                  <a:pt x="67046" y="133400"/>
                </a:lnTo>
                <a:lnTo>
                  <a:pt x="73010" y="133607"/>
                </a:lnTo>
                <a:lnTo>
                  <a:pt x="84923" y="133739"/>
                </a:lnTo>
                <a:lnTo>
                  <a:pt x="90877" y="133757"/>
                </a:lnTo>
                <a:lnTo>
                  <a:pt x="93854" y="132770"/>
                </a:lnTo>
                <a:lnTo>
                  <a:pt x="96831" y="131119"/>
                </a:lnTo>
                <a:lnTo>
                  <a:pt x="99808" y="129027"/>
                </a:lnTo>
                <a:lnTo>
                  <a:pt x="101792" y="126640"/>
                </a:lnTo>
                <a:lnTo>
                  <a:pt x="103115" y="124056"/>
                </a:lnTo>
                <a:lnTo>
                  <a:pt x="103997" y="121342"/>
                </a:lnTo>
                <a:lnTo>
                  <a:pt x="105577" y="119532"/>
                </a:lnTo>
                <a:lnTo>
                  <a:pt x="107623" y="118325"/>
                </a:lnTo>
                <a:lnTo>
                  <a:pt x="109979" y="117521"/>
                </a:lnTo>
                <a:lnTo>
                  <a:pt x="111550" y="115992"/>
                </a:lnTo>
                <a:lnTo>
                  <a:pt x="112596" y="113982"/>
                </a:lnTo>
                <a:lnTo>
                  <a:pt x="113294" y="111649"/>
                </a:lnTo>
                <a:lnTo>
                  <a:pt x="114752" y="109101"/>
                </a:lnTo>
                <a:lnTo>
                  <a:pt x="116716" y="106411"/>
                </a:lnTo>
                <a:lnTo>
                  <a:pt x="119017" y="103625"/>
                </a:lnTo>
                <a:lnTo>
                  <a:pt x="120552" y="100775"/>
                </a:lnTo>
                <a:lnTo>
                  <a:pt x="121575" y="97884"/>
                </a:lnTo>
                <a:lnTo>
                  <a:pt x="122257" y="94963"/>
                </a:lnTo>
                <a:lnTo>
                  <a:pt x="122711" y="91032"/>
                </a:lnTo>
                <a:lnTo>
                  <a:pt x="123014" y="86427"/>
                </a:lnTo>
                <a:lnTo>
                  <a:pt x="123351" y="77011"/>
                </a:lnTo>
                <a:lnTo>
                  <a:pt x="123540" y="66132"/>
                </a:lnTo>
                <a:lnTo>
                  <a:pt x="123610" y="50536"/>
                </a:lnTo>
                <a:lnTo>
                  <a:pt x="122621" y="48516"/>
                </a:lnTo>
                <a:lnTo>
                  <a:pt x="120970" y="47169"/>
                </a:lnTo>
                <a:lnTo>
                  <a:pt x="118877" y="46271"/>
                </a:lnTo>
                <a:lnTo>
                  <a:pt x="117481" y="44680"/>
                </a:lnTo>
                <a:lnTo>
                  <a:pt x="116551" y="42627"/>
                </a:lnTo>
                <a:lnTo>
                  <a:pt x="115931" y="40266"/>
                </a:lnTo>
                <a:lnTo>
                  <a:pt x="114525" y="37701"/>
                </a:lnTo>
                <a:lnTo>
                  <a:pt x="112596" y="34998"/>
                </a:lnTo>
                <a:lnTo>
                  <a:pt x="107111" y="28271"/>
                </a:lnTo>
                <a:lnTo>
                  <a:pt x="103715" y="24705"/>
                </a:lnTo>
                <a:lnTo>
                  <a:pt x="96225" y="17120"/>
                </a:lnTo>
                <a:lnTo>
                  <a:pt x="78972" y="87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SMARTPenAnnotation816"/>
          <p:cNvSpPr/>
          <p:nvPr/>
        </p:nvSpPr>
        <p:spPr>
          <a:xfrm>
            <a:off x="5153076" y="4966321"/>
            <a:ext cx="390428" cy="730764"/>
          </a:xfrm>
          <a:custGeom>
            <a:avLst/>
            <a:gdLst/>
            <a:ahLst/>
            <a:cxnLst/>
            <a:rect l="0" t="0" r="0" b="0"/>
            <a:pathLst>
              <a:path w="390428" h="730764">
                <a:moveTo>
                  <a:pt x="285103" y="34304"/>
                </a:moveTo>
                <a:lnTo>
                  <a:pt x="277974" y="21038"/>
                </a:lnTo>
                <a:lnTo>
                  <a:pt x="272674" y="14186"/>
                </a:lnTo>
                <a:lnTo>
                  <a:pt x="269872" y="11962"/>
                </a:lnTo>
                <a:lnTo>
                  <a:pt x="267012" y="10480"/>
                </a:lnTo>
                <a:lnTo>
                  <a:pt x="255599" y="5747"/>
                </a:lnTo>
                <a:lnTo>
                  <a:pt x="246194" y="1768"/>
                </a:lnTo>
                <a:lnTo>
                  <a:pt x="238706" y="0"/>
                </a:lnTo>
                <a:lnTo>
                  <a:pt x="231351" y="520"/>
                </a:lnTo>
                <a:lnTo>
                  <a:pt x="221487" y="1859"/>
                </a:lnTo>
                <a:lnTo>
                  <a:pt x="209950" y="3745"/>
                </a:lnTo>
                <a:lnTo>
                  <a:pt x="199282" y="5001"/>
                </a:lnTo>
                <a:lnTo>
                  <a:pt x="189194" y="5839"/>
                </a:lnTo>
                <a:lnTo>
                  <a:pt x="179492" y="6397"/>
                </a:lnTo>
                <a:lnTo>
                  <a:pt x="171039" y="7762"/>
                </a:lnTo>
                <a:lnTo>
                  <a:pt x="163420" y="9664"/>
                </a:lnTo>
                <a:lnTo>
                  <a:pt x="132193" y="19845"/>
                </a:lnTo>
                <a:lnTo>
                  <a:pt x="124624" y="22680"/>
                </a:lnTo>
                <a:lnTo>
                  <a:pt x="117594" y="25563"/>
                </a:lnTo>
                <a:lnTo>
                  <a:pt x="110922" y="28477"/>
                </a:lnTo>
                <a:lnTo>
                  <a:pt x="103498" y="31411"/>
                </a:lnTo>
                <a:lnTo>
                  <a:pt x="87311" y="37318"/>
                </a:lnTo>
                <a:lnTo>
                  <a:pt x="79820" y="40282"/>
                </a:lnTo>
                <a:lnTo>
                  <a:pt x="72842" y="43250"/>
                </a:lnTo>
                <a:lnTo>
                  <a:pt x="59796" y="49194"/>
                </a:lnTo>
                <a:lnTo>
                  <a:pt x="47384" y="55143"/>
                </a:lnTo>
                <a:lnTo>
                  <a:pt x="42287" y="59110"/>
                </a:lnTo>
                <a:lnTo>
                  <a:pt x="33979" y="68811"/>
                </a:lnTo>
                <a:lnTo>
                  <a:pt x="24334" y="82382"/>
                </a:lnTo>
                <a:lnTo>
                  <a:pt x="14424" y="98336"/>
                </a:lnTo>
                <a:lnTo>
                  <a:pt x="6713" y="115348"/>
                </a:lnTo>
                <a:lnTo>
                  <a:pt x="2624" y="130185"/>
                </a:lnTo>
                <a:lnTo>
                  <a:pt x="322" y="149695"/>
                </a:lnTo>
                <a:lnTo>
                  <a:pt x="0" y="155879"/>
                </a:lnTo>
                <a:lnTo>
                  <a:pt x="776" y="160995"/>
                </a:lnTo>
                <a:lnTo>
                  <a:pt x="9152" y="178979"/>
                </a:lnTo>
                <a:lnTo>
                  <a:pt x="11839" y="184332"/>
                </a:lnTo>
                <a:lnTo>
                  <a:pt x="22762" y="198218"/>
                </a:lnTo>
                <a:lnTo>
                  <a:pt x="29842" y="206087"/>
                </a:lnTo>
                <a:lnTo>
                  <a:pt x="38531" y="213318"/>
                </a:lnTo>
                <a:lnTo>
                  <a:pt x="48292" y="220123"/>
                </a:lnTo>
                <a:lnTo>
                  <a:pt x="58768" y="226644"/>
                </a:lnTo>
                <a:lnTo>
                  <a:pt x="67736" y="232976"/>
                </a:lnTo>
                <a:lnTo>
                  <a:pt x="75700" y="239182"/>
                </a:lnTo>
                <a:lnTo>
                  <a:pt x="82993" y="245303"/>
                </a:lnTo>
                <a:lnTo>
                  <a:pt x="93809" y="252360"/>
                </a:lnTo>
                <a:lnTo>
                  <a:pt x="106971" y="260042"/>
                </a:lnTo>
                <a:lnTo>
                  <a:pt x="136480" y="276515"/>
                </a:lnTo>
                <a:lnTo>
                  <a:pt x="166132" y="293758"/>
                </a:lnTo>
                <a:lnTo>
                  <a:pt x="179993" y="302523"/>
                </a:lnTo>
                <a:lnTo>
                  <a:pt x="193201" y="311343"/>
                </a:lnTo>
                <a:lnTo>
                  <a:pt x="205976" y="320200"/>
                </a:lnTo>
                <a:lnTo>
                  <a:pt x="216477" y="327096"/>
                </a:lnTo>
                <a:lnTo>
                  <a:pt x="225461" y="332686"/>
                </a:lnTo>
                <a:lnTo>
                  <a:pt x="233436" y="337406"/>
                </a:lnTo>
                <a:lnTo>
                  <a:pt x="240737" y="341543"/>
                </a:lnTo>
                <a:lnTo>
                  <a:pt x="254140" y="348787"/>
                </a:lnTo>
                <a:lnTo>
                  <a:pt x="262477" y="354092"/>
                </a:lnTo>
                <a:lnTo>
                  <a:pt x="272004" y="360605"/>
                </a:lnTo>
                <a:lnTo>
                  <a:pt x="282323" y="367924"/>
                </a:lnTo>
                <a:lnTo>
                  <a:pt x="290195" y="373795"/>
                </a:lnTo>
                <a:lnTo>
                  <a:pt x="301587" y="382965"/>
                </a:lnTo>
                <a:lnTo>
                  <a:pt x="312604" y="392993"/>
                </a:lnTo>
                <a:lnTo>
                  <a:pt x="331105" y="410860"/>
                </a:lnTo>
                <a:lnTo>
                  <a:pt x="350658" y="430303"/>
                </a:lnTo>
                <a:lnTo>
                  <a:pt x="361533" y="446444"/>
                </a:lnTo>
                <a:lnTo>
                  <a:pt x="365822" y="454915"/>
                </a:lnTo>
                <a:lnTo>
                  <a:pt x="369674" y="466516"/>
                </a:lnTo>
                <a:lnTo>
                  <a:pt x="373234" y="480203"/>
                </a:lnTo>
                <a:lnTo>
                  <a:pt x="376599" y="495281"/>
                </a:lnTo>
                <a:lnTo>
                  <a:pt x="382984" y="514680"/>
                </a:lnTo>
                <a:lnTo>
                  <a:pt x="388138" y="527601"/>
                </a:lnTo>
                <a:lnTo>
                  <a:pt x="390427" y="539959"/>
                </a:lnTo>
                <a:lnTo>
                  <a:pt x="390046" y="545040"/>
                </a:lnTo>
                <a:lnTo>
                  <a:pt x="388800" y="549419"/>
                </a:lnTo>
                <a:lnTo>
                  <a:pt x="386976" y="553331"/>
                </a:lnTo>
                <a:lnTo>
                  <a:pt x="384410" y="573058"/>
                </a:lnTo>
                <a:lnTo>
                  <a:pt x="381164" y="589266"/>
                </a:lnTo>
                <a:lnTo>
                  <a:pt x="376414" y="604407"/>
                </a:lnTo>
                <a:lnTo>
                  <a:pt x="365280" y="624857"/>
                </a:lnTo>
                <a:lnTo>
                  <a:pt x="360425" y="635108"/>
                </a:lnTo>
                <a:lnTo>
                  <a:pt x="358267" y="642971"/>
                </a:lnTo>
                <a:lnTo>
                  <a:pt x="352017" y="652419"/>
                </a:lnTo>
                <a:lnTo>
                  <a:pt x="344608" y="662240"/>
                </a:lnTo>
                <a:lnTo>
                  <a:pt x="338453" y="674340"/>
                </a:lnTo>
                <a:lnTo>
                  <a:pt x="329981" y="684551"/>
                </a:lnTo>
                <a:lnTo>
                  <a:pt x="318796" y="696715"/>
                </a:lnTo>
                <a:lnTo>
                  <a:pt x="312526" y="701138"/>
                </a:lnTo>
                <a:lnTo>
                  <a:pt x="304377" y="706071"/>
                </a:lnTo>
                <a:lnTo>
                  <a:pt x="286724" y="715851"/>
                </a:lnTo>
                <a:lnTo>
                  <a:pt x="272264" y="723506"/>
                </a:lnTo>
                <a:lnTo>
                  <a:pt x="261868" y="727569"/>
                </a:lnTo>
                <a:lnTo>
                  <a:pt x="250437" y="729856"/>
                </a:lnTo>
                <a:lnTo>
                  <a:pt x="242907" y="730391"/>
                </a:lnTo>
                <a:lnTo>
                  <a:pt x="232946" y="730629"/>
                </a:lnTo>
                <a:lnTo>
                  <a:pt x="216181" y="730763"/>
                </a:lnTo>
                <a:lnTo>
                  <a:pt x="204531" y="728148"/>
                </a:lnTo>
                <a:lnTo>
                  <a:pt x="193731" y="724671"/>
                </a:lnTo>
                <a:lnTo>
                  <a:pt x="170776" y="719793"/>
                </a:lnTo>
                <a:lnTo>
                  <a:pt x="161260" y="717516"/>
                </a:lnTo>
                <a:lnTo>
                  <a:pt x="153924" y="715005"/>
                </a:lnTo>
                <a:lnTo>
                  <a:pt x="148041" y="712339"/>
                </a:lnTo>
                <a:lnTo>
                  <a:pt x="133299" y="70403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6" name="SMARTPenAnnotation817"/>
          <p:cNvSpPr/>
          <p:nvPr/>
        </p:nvSpPr>
        <p:spPr>
          <a:xfrm>
            <a:off x="2736759" y="4607718"/>
            <a:ext cx="370773" cy="302211"/>
          </a:xfrm>
          <a:custGeom>
            <a:avLst/>
            <a:gdLst/>
            <a:ahLst/>
            <a:cxnLst/>
            <a:rect l="0" t="0" r="0" b="0"/>
            <a:pathLst>
              <a:path w="370773" h="302211">
                <a:moveTo>
                  <a:pt x="22514" y="0"/>
                </a:moveTo>
                <a:lnTo>
                  <a:pt x="650" y="0"/>
                </a:lnTo>
                <a:lnTo>
                  <a:pt x="0" y="993"/>
                </a:lnTo>
                <a:lnTo>
                  <a:pt x="559" y="2646"/>
                </a:lnTo>
                <a:lnTo>
                  <a:pt x="3846" y="7689"/>
                </a:lnTo>
                <a:lnTo>
                  <a:pt x="13896" y="13303"/>
                </a:lnTo>
                <a:lnTo>
                  <a:pt x="24701" y="21250"/>
                </a:lnTo>
                <a:lnTo>
                  <a:pt x="31093" y="24327"/>
                </a:lnTo>
                <a:lnTo>
                  <a:pt x="34186" y="25148"/>
                </a:lnTo>
                <a:lnTo>
                  <a:pt x="45561" y="31352"/>
                </a:lnTo>
                <a:lnTo>
                  <a:pt x="86598" y="56244"/>
                </a:lnTo>
                <a:lnTo>
                  <a:pt x="105897" y="67330"/>
                </a:lnTo>
                <a:lnTo>
                  <a:pt x="113821" y="71676"/>
                </a:lnTo>
                <a:lnTo>
                  <a:pt x="121089" y="76558"/>
                </a:lnTo>
                <a:lnTo>
                  <a:pt x="127918" y="81796"/>
                </a:lnTo>
                <a:lnTo>
                  <a:pt x="134455" y="87273"/>
                </a:lnTo>
                <a:lnTo>
                  <a:pt x="144365" y="96004"/>
                </a:lnTo>
                <a:lnTo>
                  <a:pt x="155053" y="105176"/>
                </a:lnTo>
                <a:lnTo>
                  <a:pt x="173032" y="119176"/>
                </a:lnTo>
                <a:lnTo>
                  <a:pt x="182391" y="128068"/>
                </a:lnTo>
                <a:lnTo>
                  <a:pt x="191606" y="137965"/>
                </a:lnTo>
                <a:lnTo>
                  <a:pt x="207799" y="156567"/>
                </a:lnTo>
                <a:lnTo>
                  <a:pt x="218303" y="168143"/>
                </a:lnTo>
                <a:lnTo>
                  <a:pt x="228924" y="179241"/>
                </a:lnTo>
                <a:lnTo>
                  <a:pt x="251912" y="202534"/>
                </a:lnTo>
                <a:lnTo>
                  <a:pt x="257798" y="207453"/>
                </a:lnTo>
                <a:lnTo>
                  <a:pt x="263706" y="211724"/>
                </a:lnTo>
                <a:lnTo>
                  <a:pt x="269629" y="215563"/>
                </a:lnTo>
                <a:lnTo>
                  <a:pt x="274570" y="220107"/>
                </a:lnTo>
                <a:lnTo>
                  <a:pt x="278856" y="225121"/>
                </a:lnTo>
                <a:lnTo>
                  <a:pt x="282706" y="230448"/>
                </a:lnTo>
                <a:lnTo>
                  <a:pt x="289629" y="239013"/>
                </a:lnTo>
                <a:lnTo>
                  <a:pt x="297997" y="247119"/>
                </a:lnTo>
                <a:lnTo>
                  <a:pt x="304396" y="252059"/>
                </a:lnTo>
                <a:lnTo>
                  <a:pt x="311639" y="257336"/>
                </a:lnTo>
                <a:lnTo>
                  <a:pt x="322331" y="265846"/>
                </a:lnTo>
                <a:lnTo>
                  <a:pt x="330391" y="272935"/>
                </a:lnTo>
                <a:lnTo>
                  <a:pt x="337281" y="279393"/>
                </a:lnTo>
                <a:lnTo>
                  <a:pt x="346738" y="288607"/>
                </a:lnTo>
                <a:lnTo>
                  <a:pt x="349788" y="290631"/>
                </a:lnTo>
                <a:lnTo>
                  <a:pt x="355823" y="292881"/>
                </a:lnTo>
                <a:lnTo>
                  <a:pt x="357830" y="294473"/>
                </a:lnTo>
                <a:lnTo>
                  <a:pt x="359167" y="296526"/>
                </a:lnTo>
                <a:lnTo>
                  <a:pt x="360059" y="298887"/>
                </a:lnTo>
                <a:lnTo>
                  <a:pt x="361645" y="300462"/>
                </a:lnTo>
                <a:lnTo>
                  <a:pt x="363695" y="301511"/>
                </a:lnTo>
                <a:lnTo>
                  <a:pt x="366054" y="302210"/>
                </a:lnTo>
                <a:lnTo>
                  <a:pt x="367627" y="301685"/>
                </a:lnTo>
                <a:lnTo>
                  <a:pt x="368675" y="300342"/>
                </a:lnTo>
                <a:lnTo>
                  <a:pt x="370772" y="29468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7" name="SMARTPenAnnotation818"/>
          <p:cNvSpPr/>
          <p:nvPr/>
        </p:nvSpPr>
        <p:spPr>
          <a:xfrm>
            <a:off x="2830710" y="4768736"/>
            <a:ext cx="312072" cy="168884"/>
          </a:xfrm>
          <a:custGeom>
            <a:avLst/>
            <a:gdLst/>
            <a:ahLst/>
            <a:cxnLst/>
            <a:rect l="0" t="0" r="0" b="0"/>
            <a:pathLst>
              <a:path w="312072" h="168884">
                <a:moveTo>
                  <a:pt x="294680" y="35435"/>
                </a:moveTo>
                <a:lnTo>
                  <a:pt x="282251" y="10578"/>
                </a:lnTo>
                <a:lnTo>
                  <a:pt x="279449" y="6957"/>
                </a:lnTo>
                <a:lnTo>
                  <a:pt x="276589" y="4544"/>
                </a:lnTo>
                <a:lnTo>
                  <a:pt x="273689" y="2935"/>
                </a:lnTo>
                <a:lnTo>
                  <a:pt x="267822" y="1147"/>
                </a:lnTo>
                <a:lnTo>
                  <a:pt x="260712" y="0"/>
                </a:lnTo>
                <a:lnTo>
                  <a:pt x="260128" y="897"/>
                </a:lnTo>
                <a:lnTo>
                  <a:pt x="259480" y="4541"/>
                </a:lnTo>
                <a:lnTo>
                  <a:pt x="260299" y="7894"/>
                </a:lnTo>
                <a:lnTo>
                  <a:pt x="261838" y="12113"/>
                </a:lnTo>
                <a:lnTo>
                  <a:pt x="263855" y="16911"/>
                </a:lnTo>
                <a:lnTo>
                  <a:pt x="266193" y="22094"/>
                </a:lnTo>
                <a:lnTo>
                  <a:pt x="271436" y="33144"/>
                </a:lnTo>
                <a:lnTo>
                  <a:pt x="273231" y="37877"/>
                </a:lnTo>
                <a:lnTo>
                  <a:pt x="274427" y="42024"/>
                </a:lnTo>
                <a:lnTo>
                  <a:pt x="275225" y="45780"/>
                </a:lnTo>
                <a:lnTo>
                  <a:pt x="278734" y="56223"/>
                </a:lnTo>
                <a:lnTo>
                  <a:pt x="290570" y="88992"/>
                </a:lnTo>
                <a:lnTo>
                  <a:pt x="294916" y="101897"/>
                </a:lnTo>
                <a:lnTo>
                  <a:pt x="297814" y="111494"/>
                </a:lnTo>
                <a:lnTo>
                  <a:pt x="299746" y="118883"/>
                </a:lnTo>
                <a:lnTo>
                  <a:pt x="302026" y="126786"/>
                </a:lnTo>
                <a:lnTo>
                  <a:pt x="310959" y="155430"/>
                </a:lnTo>
                <a:lnTo>
                  <a:pt x="311486" y="158095"/>
                </a:lnTo>
                <a:lnTo>
                  <a:pt x="311837" y="160865"/>
                </a:lnTo>
                <a:lnTo>
                  <a:pt x="312071" y="163704"/>
                </a:lnTo>
                <a:lnTo>
                  <a:pt x="311235" y="165596"/>
                </a:lnTo>
                <a:lnTo>
                  <a:pt x="309685" y="166858"/>
                </a:lnTo>
                <a:lnTo>
                  <a:pt x="304810" y="168883"/>
                </a:lnTo>
                <a:lnTo>
                  <a:pt x="301498" y="166513"/>
                </a:lnTo>
                <a:lnTo>
                  <a:pt x="299225" y="164493"/>
                </a:lnTo>
                <a:lnTo>
                  <a:pt x="295726" y="163145"/>
                </a:lnTo>
                <a:lnTo>
                  <a:pt x="286546" y="161649"/>
                </a:lnTo>
                <a:lnTo>
                  <a:pt x="280328" y="160258"/>
                </a:lnTo>
                <a:lnTo>
                  <a:pt x="273206" y="158338"/>
                </a:lnTo>
                <a:lnTo>
                  <a:pt x="265481" y="156065"/>
                </a:lnTo>
                <a:lnTo>
                  <a:pt x="258347" y="153559"/>
                </a:lnTo>
                <a:lnTo>
                  <a:pt x="251607" y="150895"/>
                </a:lnTo>
                <a:lnTo>
                  <a:pt x="245128" y="148127"/>
                </a:lnTo>
                <a:lnTo>
                  <a:pt x="238825" y="146282"/>
                </a:lnTo>
                <a:lnTo>
                  <a:pt x="232639" y="145052"/>
                </a:lnTo>
                <a:lnTo>
                  <a:pt x="226530" y="144231"/>
                </a:lnTo>
                <a:lnTo>
                  <a:pt x="220473" y="142693"/>
                </a:lnTo>
                <a:lnTo>
                  <a:pt x="214451" y="140675"/>
                </a:lnTo>
                <a:lnTo>
                  <a:pt x="208452" y="138337"/>
                </a:lnTo>
                <a:lnTo>
                  <a:pt x="202468" y="136779"/>
                </a:lnTo>
                <a:lnTo>
                  <a:pt x="196495" y="135740"/>
                </a:lnTo>
                <a:lnTo>
                  <a:pt x="190528" y="135048"/>
                </a:lnTo>
                <a:lnTo>
                  <a:pt x="183573" y="134585"/>
                </a:lnTo>
                <a:lnTo>
                  <a:pt x="175961" y="134278"/>
                </a:lnTo>
                <a:lnTo>
                  <a:pt x="153671" y="133844"/>
                </a:lnTo>
                <a:lnTo>
                  <a:pt x="147096" y="133784"/>
                </a:lnTo>
                <a:lnTo>
                  <a:pt x="133783" y="132751"/>
                </a:lnTo>
                <a:lnTo>
                  <a:pt x="79327" y="127549"/>
                </a:lnTo>
                <a:lnTo>
                  <a:pt x="66775" y="126610"/>
                </a:lnTo>
                <a:lnTo>
                  <a:pt x="48530" y="125567"/>
                </a:lnTo>
                <a:lnTo>
                  <a:pt x="42275" y="125289"/>
                </a:lnTo>
                <a:lnTo>
                  <a:pt x="0" y="12473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SMARTPenAnnotation819"/>
          <p:cNvSpPr/>
          <p:nvPr/>
        </p:nvSpPr>
        <p:spPr>
          <a:xfrm>
            <a:off x="5464968" y="4555382"/>
            <a:ext cx="288311" cy="293439"/>
          </a:xfrm>
          <a:custGeom>
            <a:avLst/>
            <a:gdLst/>
            <a:ahLst/>
            <a:cxnLst/>
            <a:rect l="0" t="0" r="0" b="0"/>
            <a:pathLst>
              <a:path w="288311" h="293439">
                <a:moveTo>
                  <a:pt x="276821" y="7688"/>
                </a:moveTo>
                <a:lnTo>
                  <a:pt x="286302" y="2947"/>
                </a:lnTo>
                <a:lnTo>
                  <a:pt x="288102" y="1551"/>
                </a:lnTo>
                <a:lnTo>
                  <a:pt x="288310" y="620"/>
                </a:lnTo>
                <a:lnTo>
                  <a:pt x="287457" y="0"/>
                </a:lnTo>
                <a:lnTo>
                  <a:pt x="281217" y="7248"/>
                </a:lnTo>
                <a:lnTo>
                  <a:pt x="276775" y="13347"/>
                </a:lnTo>
                <a:lnTo>
                  <a:pt x="272822" y="18406"/>
                </a:lnTo>
                <a:lnTo>
                  <a:pt x="265783" y="26673"/>
                </a:lnTo>
                <a:lnTo>
                  <a:pt x="261525" y="31258"/>
                </a:lnTo>
                <a:lnTo>
                  <a:pt x="251502" y="41645"/>
                </a:lnTo>
                <a:lnTo>
                  <a:pt x="244066" y="50170"/>
                </a:lnTo>
                <a:lnTo>
                  <a:pt x="217617" y="81901"/>
                </a:lnTo>
                <a:lnTo>
                  <a:pt x="206521" y="94581"/>
                </a:lnTo>
                <a:lnTo>
                  <a:pt x="195636" y="106169"/>
                </a:lnTo>
                <a:lnTo>
                  <a:pt x="189956" y="112037"/>
                </a:lnTo>
                <a:lnTo>
                  <a:pt x="185176" y="117934"/>
                </a:lnTo>
                <a:lnTo>
                  <a:pt x="180998" y="123849"/>
                </a:lnTo>
                <a:lnTo>
                  <a:pt x="177220" y="129777"/>
                </a:lnTo>
                <a:lnTo>
                  <a:pt x="173709" y="134722"/>
                </a:lnTo>
                <a:lnTo>
                  <a:pt x="167163" y="142861"/>
                </a:lnTo>
                <a:lnTo>
                  <a:pt x="163036" y="147413"/>
                </a:lnTo>
                <a:lnTo>
                  <a:pt x="153158" y="157762"/>
                </a:lnTo>
                <a:lnTo>
                  <a:pt x="148738" y="163300"/>
                </a:lnTo>
                <a:lnTo>
                  <a:pt x="144800" y="168976"/>
                </a:lnTo>
                <a:lnTo>
                  <a:pt x="141182" y="174744"/>
                </a:lnTo>
                <a:lnTo>
                  <a:pt x="134516" y="183800"/>
                </a:lnTo>
                <a:lnTo>
                  <a:pt x="128246" y="191132"/>
                </a:lnTo>
                <a:lnTo>
                  <a:pt x="122152" y="197698"/>
                </a:lnTo>
                <a:lnTo>
                  <a:pt x="113491" y="203923"/>
                </a:lnTo>
                <a:lnTo>
                  <a:pt x="108403" y="206972"/>
                </a:lnTo>
                <a:lnTo>
                  <a:pt x="100104" y="213006"/>
                </a:lnTo>
                <a:lnTo>
                  <a:pt x="96501" y="216005"/>
                </a:lnTo>
                <a:lnTo>
                  <a:pt x="72470" y="234445"/>
                </a:lnTo>
                <a:lnTo>
                  <a:pt x="54037" y="247706"/>
                </a:lnTo>
                <a:lnTo>
                  <a:pt x="44954" y="254020"/>
                </a:lnTo>
                <a:lnTo>
                  <a:pt x="38900" y="259222"/>
                </a:lnTo>
                <a:lnTo>
                  <a:pt x="32172" y="267647"/>
                </a:lnTo>
                <a:lnTo>
                  <a:pt x="29385" y="270291"/>
                </a:lnTo>
                <a:lnTo>
                  <a:pt x="26536" y="272054"/>
                </a:lnTo>
                <a:lnTo>
                  <a:pt x="23644" y="273228"/>
                </a:lnTo>
                <a:lnTo>
                  <a:pt x="21716" y="275004"/>
                </a:lnTo>
                <a:lnTo>
                  <a:pt x="20430" y="277180"/>
                </a:lnTo>
                <a:lnTo>
                  <a:pt x="19573" y="279623"/>
                </a:lnTo>
                <a:lnTo>
                  <a:pt x="18010" y="281251"/>
                </a:lnTo>
                <a:lnTo>
                  <a:pt x="15976" y="282337"/>
                </a:lnTo>
                <a:lnTo>
                  <a:pt x="13627" y="283061"/>
                </a:lnTo>
                <a:lnTo>
                  <a:pt x="12061" y="284535"/>
                </a:lnTo>
                <a:lnTo>
                  <a:pt x="11017" y="286511"/>
                </a:lnTo>
                <a:lnTo>
                  <a:pt x="10322" y="288820"/>
                </a:lnTo>
                <a:lnTo>
                  <a:pt x="8866" y="290359"/>
                </a:lnTo>
                <a:lnTo>
                  <a:pt x="6903" y="291385"/>
                </a:lnTo>
                <a:lnTo>
                  <a:pt x="0" y="29343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9" name="SMARTPenAnnotation820"/>
          <p:cNvSpPr/>
          <p:nvPr/>
        </p:nvSpPr>
        <p:spPr>
          <a:xfrm>
            <a:off x="5430858" y="4705945"/>
            <a:ext cx="275213" cy="187209"/>
          </a:xfrm>
          <a:custGeom>
            <a:avLst/>
            <a:gdLst/>
            <a:ahLst/>
            <a:cxnLst/>
            <a:rect l="0" t="0" r="0" b="0"/>
            <a:pathLst>
              <a:path w="275213" h="187209">
                <a:moveTo>
                  <a:pt x="16251" y="0"/>
                </a:moveTo>
                <a:lnTo>
                  <a:pt x="16251" y="30472"/>
                </a:lnTo>
                <a:lnTo>
                  <a:pt x="15259" y="37181"/>
                </a:lnTo>
                <a:lnTo>
                  <a:pt x="13605" y="43639"/>
                </a:lnTo>
                <a:lnTo>
                  <a:pt x="11511" y="49929"/>
                </a:lnTo>
                <a:lnTo>
                  <a:pt x="9122" y="59083"/>
                </a:lnTo>
                <a:lnTo>
                  <a:pt x="3822" y="82483"/>
                </a:lnTo>
                <a:lnTo>
                  <a:pt x="2012" y="93684"/>
                </a:lnTo>
                <a:lnTo>
                  <a:pt x="805" y="104128"/>
                </a:lnTo>
                <a:lnTo>
                  <a:pt x="0" y="114067"/>
                </a:lnTo>
                <a:lnTo>
                  <a:pt x="456" y="122677"/>
                </a:lnTo>
                <a:lnTo>
                  <a:pt x="1753" y="130402"/>
                </a:lnTo>
                <a:lnTo>
                  <a:pt x="3609" y="137536"/>
                </a:lnTo>
                <a:lnTo>
                  <a:pt x="5839" y="144277"/>
                </a:lnTo>
                <a:lnTo>
                  <a:pt x="8317" y="150755"/>
                </a:lnTo>
                <a:lnTo>
                  <a:pt x="10962" y="157058"/>
                </a:lnTo>
                <a:lnTo>
                  <a:pt x="14709" y="163244"/>
                </a:lnTo>
                <a:lnTo>
                  <a:pt x="19192" y="169353"/>
                </a:lnTo>
                <a:lnTo>
                  <a:pt x="24165" y="175410"/>
                </a:lnTo>
                <a:lnTo>
                  <a:pt x="28472" y="179448"/>
                </a:lnTo>
                <a:lnTo>
                  <a:pt x="35904" y="183934"/>
                </a:lnTo>
                <a:lnTo>
                  <a:pt x="42514" y="185928"/>
                </a:lnTo>
                <a:lnTo>
                  <a:pt x="49752" y="186814"/>
                </a:lnTo>
                <a:lnTo>
                  <a:pt x="54460" y="187051"/>
                </a:lnTo>
                <a:lnTo>
                  <a:pt x="59583" y="187208"/>
                </a:lnTo>
                <a:lnTo>
                  <a:pt x="63991" y="186321"/>
                </a:lnTo>
                <a:lnTo>
                  <a:pt x="71534" y="182689"/>
                </a:lnTo>
                <a:lnTo>
                  <a:pt x="76918" y="180332"/>
                </a:lnTo>
                <a:lnTo>
                  <a:pt x="83485" y="177768"/>
                </a:lnTo>
                <a:lnTo>
                  <a:pt x="90839" y="175067"/>
                </a:lnTo>
                <a:lnTo>
                  <a:pt x="97727" y="173266"/>
                </a:lnTo>
                <a:lnTo>
                  <a:pt x="104302" y="172065"/>
                </a:lnTo>
                <a:lnTo>
                  <a:pt x="110670" y="171265"/>
                </a:lnTo>
                <a:lnTo>
                  <a:pt x="117893" y="169739"/>
                </a:lnTo>
                <a:lnTo>
                  <a:pt x="125684" y="167729"/>
                </a:lnTo>
                <a:lnTo>
                  <a:pt x="133855" y="165398"/>
                </a:lnTo>
                <a:lnTo>
                  <a:pt x="141286" y="163843"/>
                </a:lnTo>
                <a:lnTo>
                  <a:pt x="148225" y="162807"/>
                </a:lnTo>
                <a:lnTo>
                  <a:pt x="154835" y="162116"/>
                </a:lnTo>
                <a:lnTo>
                  <a:pt x="161227" y="160663"/>
                </a:lnTo>
                <a:lnTo>
                  <a:pt x="167471" y="158703"/>
                </a:lnTo>
                <a:lnTo>
                  <a:pt x="173619" y="156403"/>
                </a:lnTo>
                <a:lnTo>
                  <a:pt x="179702" y="154870"/>
                </a:lnTo>
                <a:lnTo>
                  <a:pt x="185742" y="153848"/>
                </a:lnTo>
                <a:lnTo>
                  <a:pt x="191753" y="153167"/>
                </a:lnTo>
                <a:lnTo>
                  <a:pt x="197744" y="151720"/>
                </a:lnTo>
                <a:lnTo>
                  <a:pt x="203723" y="149764"/>
                </a:lnTo>
                <a:lnTo>
                  <a:pt x="209693" y="147468"/>
                </a:lnTo>
                <a:lnTo>
                  <a:pt x="215658" y="145937"/>
                </a:lnTo>
                <a:lnTo>
                  <a:pt x="221619" y="144917"/>
                </a:lnTo>
                <a:lnTo>
                  <a:pt x="227577" y="144236"/>
                </a:lnTo>
                <a:lnTo>
                  <a:pt x="233533" y="143782"/>
                </a:lnTo>
                <a:lnTo>
                  <a:pt x="239489" y="143480"/>
                </a:lnTo>
                <a:lnTo>
                  <a:pt x="275212" y="13394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0" name="SMARTPenAnnotation821"/>
          <p:cNvSpPr/>
          <p:nvPr/>
        </p:nvSpPr>
        <p:spPr>
          <a:xfrm>
            <a:off x="4188023" y="4652367"/>
            <a:ext cx="160735" cy="339329"/>
          </a:xfrm>
          <a:custGeom>
            <a:avLst/>
            <a:gdLst/>
            <a:ahLst/>
            <a:cxnLst/>
            <a:rect l="0" t="0" r="0" b="0"/>
            <a:pathLst>
              <a:path w="160735" h="339329">
                <a:moveTo>
                  <a:pt x="160734" y="0"/>
                </a:moveTo>
                <a:lnTo>
                  <a:pt x="155994" y="9481"/>
                </a:lnTo>
                <a:lnTo>
                  <a:pt x="151021" y="16781"/>
                </a:lnTo>
                <a:lnTo>
                  <a:pt x="148306" y="20117"/>
                </a:lnTo>
                <a:lnTo>
                  <a:pt x="145503" y="23333"/>
                </a:lnTo>
                <a:lnTo>
                  <a:pt x="142643" y="26469"/>
                </a:lnTo>
                <a:lnTo>
                  <a:pt x="139744" y="29553"/>
                </a:lnTo>
                <a:lnTo>
                  <a:pt x="136819" y="33592"/>
                </a:lnTo>
                <a:lnTo>
                  <a:pt x="133877" y="38270"/>
                </a:lnTo>
                <a:lnTo>
                  <a:pt x="130923" y="43372"/>
                </a:lnTo>
                <a:lnTo>
                  <a:pt x="127962" y="49751"/>
                </a:lnTo>
                <a:lnTo>
                  <a:pt x="124995" y="56980"/>
                </a:lnTo>
                <a:lnTo>
                  <a:pt x="122025" y="64775"/>
                </a:lnTo>
                <a:lnTo>
                  <a:pt x="119054" y="70965"/>
                </a:lnTo>
                <a:lnTo>
                  <a:pt x="116080" y="76083"/>
                </a:lnTo>
                <a:lnTo>
                  <a:pt x="113105" y="80488"/>
                </a:lnTo>
                <a:lnTo>
                  <a:pt x="109138" y="89377"/>
                </a:lnTo>
                <a:lnTo>
                  <a:pt x="104509" y="101257"/>
                </a:lnTo>
                <a:lnTo>
                  <a:pt x="99438" y="115129"/>
                </a:lnTo>
                <a:lnTo>
                  <a:pt x="95065" y="126362"/>
                </a:lnTo>
                <a:lnTo>
                  <a:pt x="91158" y="135835"/>
                </a:lnTo>
                <a:lnTo>
                  <a:pt x="87561" y="144135"/>
                </a:lnTo>
                <a:lnTo>
                  <a:pt x="84171" y="153637"/>
                </a:lnTo>
                <a:lnTo>
                  <a:pt x="80919" y="163940"/>
                </a:lnTo>
                <a:lnTo>
                  <a:pt x="77758" y="174778"/>
                </a:lnTo>
                <a:lnTo>
                  <a:pt x="73667" y="185971"/>
                </a:lnTo>
                <a:lnTo>
                  <a:pt x="68955" y="197403"/>
                </a:lnTo>
                <a:lnTo>
                  <a:pt x="59420" y="218703"/>
                </a:lnTo>
                <a:lnTo>
                  <a:pt x="51875" y="234785"/>
                </a:lnTo>
                <a:lnTo>
                  <a:pt x="32568" y="273957"/>
                </a:lnTo>
                <a:lnTo>
                  <a:pt x="25681" y="286817"/>
                </a:lnTo>
                <a:lnTo>
                  <a:pt x="19105" y="298368"/>
                </a:lnTo>
                <a:lnTo>
                  <a:pt x="0" y="33932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SMARTPenAnnotation822"/>
          <p:cNvSpPr/>
          <p:nvPr/>
        </p:nvSpPr>
        <p:spPr>
          <a:xfrm>
            <a:off x="4116585" y="4875609"/>
            <a:ext cx="248151" cy="123587"/>
          </a:xfrm>
          <a:custGeom>
            <a:avLst/>
            <a:gdLst/>
            <a:ahLst/>
            <a:cxnLst/>
            <a:rect l="0" t="0" r="0" b="0"/>
            <a:pathLst>
              <a:path w="248151" h="123587">
                <a:moveTo>
                  <a:pt x="0" y="0"/>
                </a:moveTo>
                <a:lnTo>
                  <a:pt x="20118" y="40235"/>
                </a:lnTo>
                <a:lnTo>
                  <a:pt x="22342" y="46666"/>
                </a:lnTo>
                <a:lnTo>
                  <a:pt x="23824" y="52939"/>
                </a:lnTo>
                <a:lnTo>
                  <a:pt x="24813" y="59106"/>
                </a:lnTo>
                <a:lnTo>
                  <a:pt x="26464" y="64208"/>
                </a:lnTo>
                <a:lnTo>
                  <a:pt x="28557" y="68602"/>
                </a:lnTo>
                <a:lnTo>
                  <a:pt x="30944" y="72524"/>
                </a:lnTo>
                <a:lnTo>
                  <a:pt x="33528" y="76130"/>
                </a:lnTo>
                <a:lnTo>
                  <a:pt x="36243" y="79527"/>
                </a:lnTo>
                <a:lnTo>
                  <a:pt x="39045" y="82784"/>
                </a:lnTo>
                <a:lnTo>
                  <a:pt x="43889" y="86939"/>
                </a:lnTo>
                <a:lnTo>
                  <a:pt x="50096" y="91694"/>
                </a:lnTo>
                <a:lnTo>
                  <a:pt x="57210" y="96848"/>
                </a:lnTo>
                <a:lnTo>
                  <a:pt x="62945" y="101276"/>
                </a:lnTo>
                <a:lnTo>
                  <a:pt x="67760" y="105221"/>
                </a:lnTo>
                <a:lnTo>
                  <a:pt x="71963" y="108842"/>
                </a:lnTo>
                <a:lnTo>
                  <a:pt x="75757" y="111257"/>
                </a:lnTo>
                <a:lnTo>
                  <a:pt x="82618" y="113939"/>
                </a:lnTo>
                <a:lnTo>
                  <a:pt x="88975" y="117778"/>
                </a:lnTo>
                <a:lnTo>
                  <a:pt x="92059" y="120190"/>
                </a:lnTo>
                <a:lnTo>
                  <a:pt x="96099" y="121799"/>
                </a:lnTo>
                <a:lnTo>
                  <a:pt x="100777" y="122871"/>
                </a:lnTo>
                <a:lnTo>
                  <a:pt x="105880" y="123586"/>
                </a:lnTo>
                <a:lnTo>
                  <a:pt x="112259" y="122078"/>
                </a:lnTo>
                <a:lnTo>
                  <a:pt x="119488" y="119088"/>
                </a:lnTo>
                <a:lnTo>
                  <a:pt x="127284" y="115111"/>
                </a:lnTo>
                <a:lnTo>
                  <a:pt x="133473" y="112459"/>
                </a:lnTo>
                <a:lnTo>
                  <a:pt x="138592" y="110692"/>
                </a:lnTo>
                <a:lnTo>
                  <a:pt x="142996" y="109513"/>
                </a:lnTo>
                <a:lnTo>
                  <a:pt x="146925" y="107736"/>
                </a:lnTo>
                <a:lnTo>
                  <a:pt x="150536" y="105558"/>
                </a:lnTo>
                <a:lnTo>
                  <a:pt x="160171" y="98508"/>
                </a:lnTo>
                <a:lnTo>
                  <a:pt x="177682" y="85453"/>
                </a:lnTo>
                <a:lnTo>
                  <a:pt x="184931" y="79789"/>
                </a:lnTo>
                <a:lnTo>
                  <a:pt x="190757" y="75021"/>
                </a:lnTo>
                <a:lnTo>
                  <a:pt x="195632" y="70850"/>
                </a:lnTo>
                <a:lnTo>
                  <a:pt x="199875" y="67077"/>
                </a:lnTo>
                <a:lnTo>
                  <a:pt x="207235" y="60239"/>
                </a:lnTo>
                <a:lnTo>
                  <a:pt x="233809" y="34045"/>
                </a:lnTo>
                <a:lnTo>
                  <a:pt x="237232" y="31627"/>
                </a:lnTo>
                <a:lnTo>
                  <a:pt x="243682" y="28939"/>
                </a:lnTo>
                <a:lnTo>
                  <a:pt x="245799" y="27230"/>
                </a:lnTo>
                <a:lnTo>
                  <a:pt x="247209" y="25099"/>
                </a:lnTo>
                <a:lnTo>
                  <a:pt x="248150" y="22685"/>
                </a:lnTo>
                <a:lnTo>
                  <a:pt x="247785" y="21076"/>
                </a:lnTo>
                <a:lnTo>
                  <a:pt x="246550" y="20004"/>
                </a:lnTo>
                <a:lnTo>
                  <a:pt x="244734" y="19289"/>
                </a:lnTo>
                <a:lnTo>
                  <a:pt x="241539" y="19805"/>
                </a:lnTo>
                <a:lnTo>
                  <a:pt x="237424" y="21141"/>
                </a:lnTo>
                <a:lnTo>
                  <a:pt x="223243" y="2678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" name="SMARTPenAnnotation823"/>
          <p:cNvSpPr/>
          <p:nvPr/>
        </p:nvSpPr>
        <p:spPr>
          <a:xfrm>
            <a:off x="4094884" y="4831107"/>
            <a:ext cx="271734" cy="98081"/>
          </a:xfrm>
          <a:custGeom>
            <a:avLst/>
            <a:gdLst/>
            <a:ahLst/>
            <a:cxnLst/>
            <a:rect l="0" t="0" r="0" b="0"/>
            <a:pathLst>
              <a:path w="271734" h="98081">
                <a:moveTo>
                  <a:pt x="200295" y="98080"/>
                </a:moveTo>
                <a:lnTo>
                  <a:pt x="200295" y="88599"/>
                </a:lnTo>
                <a:lnTo>
                  <a:pt x="199303" y="84814"/>
                </a:lnTo>
                <a:lnTo>
                  <a:pt x="197649" y="81299"/>
                </a:lnTo>
                <a:lnTo>
                  <a:pt x="195555" y="77963"/>
                </a:lnTo>
                <a:lnTo>
                  <a:pt x="193166" y="74747"/>
                </a:lnTo>
                <a:lnTo>
                  <a:pt x="190582" y="71610"/>
                </a:lnTo>
                <a:lnTo>
                  <a:pt x="187866" y="68527"/>
                </a:lnTo>
                <a:lnTo>
                  <a:pt x="184072" y="65480"/>
                </a:lnTo>
                <a:lnTo>
                  <a:pt x="179558" y="62456"/>
                </a:lnTo>
                <a:lnTo>
                  <a:pt x="174564" y="59447"/>
                </a:lnTo>
                <a:lnTo>
                  <a:pt x="169250" y="56450"/>
                </a:lnTo>
                <a:lnTo>
                  <a:pt x="158055" y="50474"/>
                </a:lnTo>
                <a:lnTo>
                  <a:pt x="149315" y="46499"/>
                </a:lnTo>
                <a:lnTo>
                  <a:pt x="116288" y="32415"/>
                </a:lnTo>
                <a:lnTo>
                  <a:pt x="99789" y="24909"/>
                </a:lnTo>
                <a:lnTo>
                  <a:pt x="92611" y="22510"/>
                </a:lnTo>
                <a:lnTo>
                  <a:pt x="85842" y="20911"/>
                </a:lnTo>
                <a:lnTo>
                  <a:pt x="79345" y="19845"/>
                </a:lnTo>
                <a:lnTo>
                  <a:pt x="72036" y="18142"/>
                </a:lnTo>
                <a:lnTo>
                  <a:pt x="64188" y="16014"/>
                </a:lnTo>
                <a:lnTo>
                  <a:pt x="55979" y="13605"/>
                </a:lnTo>
                <a:lnTo>
                  <a:pt x="48522" y="11005"/>
                </a:lnTo>
                <a:lnTo>
                  <a:pt x="41566" y="8280"/>
                </a:lnTo>
                <a:lnTo>
                  <a:pt x="34944" y="5472"/>
                </a:lnTo>
                <a:lnTo>
                  <a:pt x="29538" y="3599"/>
                </a:lnTo>
                <a:lnTo>
                  <a:pt x="24941" y="2350"/>
                </a:lnTo>
                <a:lnTo>
                  <a:pt x="17189" y="963"/>
                </a:lnTo>
                <a:lnTo>
                  <a:pt x="10435" y="347"/>
                </a:lnTo>
                <a:lnTo>
                  <a:pt x="4127" y="72"/>
                </a:lnTo>
                <a:lnTo>
                  <a:pt x="1055" y="0"/>
                </a:lnTo>
                <a:lnTo>
                  <a:pt x="0" y="943"/>
                </a:lnTo>
                <a:lnTo>
                  <a:pt x="288" y="2565"/>
                </a:lnTo>
                <a:lnTo>
                  <a:pt x="1473" y="4638"/>
                </a:lnTo>
                <a:lnTo>
                  <a:pt x="3255" y="6019"/>
                </a:lnTo>
                <a:lnTo>
                  <a:pt x="5435" y="6940"/>
                </a:lnTo>
                <a:lnTo>
                  <a:pt x="11495" y="8956"/>
                </a:lnTo>
                <a:lnTo>
                  <a:pt x="15889" y="10883"/>
                </a:lnTo>
                <a:lnTo>
                  <a:pt x="20803" y="13160"/>
                </a:lnTo>
                <a:lnTo>
                  <a:pt x="33009" y="16662"/>
                </a:lnTo>
                <a:lnTo>
                  <a:pt x="117926" y="37431"/>
                </a:lnTo>
                <a:lnTo>
                  <a:pt x="168317" y="51943"/>
                </a:lnTo>
                <a:lnTo>
                  <a:pt x="221801" y="67652"/>
                </a:lnTo>
                <a:lnTo>
                  <a:pt x="237453" y="71842"/>
                </a:lnTo>
                <a:lnTo>
                  <a:pt x="271733" y="8022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purl.org/dc/dcmitype/"/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1302</TotalTime>
  <Words>594</Words>
  <Application>Microsoft Office PowerPoint</Application>
  <PresentationFormat>عرض على الشاشة (3:4)‏</PresentationFormat>
  <Paragraphs>156</Paragraphs>
  <Slides>13</Slides>
  <Notes>11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المحاضرة التمهيدية</vt:lpstr>
      <vt:lpstr>الشريحة 1</vt:lpstr>
      <vt:lpstr>Ninth Lecture</vt:lpstr>
      <vt:lpstr> Coordinate Noun Phrases</vt:lpstr>
      <vt:lpstr>  Coordinate Noun Phrases</vt:lpstr>
      <vt:lpstr>  Coordinate Noun Phrases</vt:lpstr>
      <vt:lpstr>  Coordinate Noun Phrases</vt:lpstr>
      <vt:lpstr>الشريحة 7</vt:lpstr>
      <vt:lpstr>الشريحة 8</vt:lpstr>
      <vt:lpstr> Other Conjoined Phrases</vt:lpstr>
      <vt:lpstr> Other Conjoined Phrases</vt:lpstr>
      <vt:lpstr> Other Conjoined Phrases</vt:lpstr>
      <vt:lpstr> Exercises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Start02</cp:lastModifiedBy>
  <cp:revision>133</cp:revision>
  <dcterms:created xsi:type="dcterms:W3CDTF">1601-01-01T00:00:00Z</dcterms:created>
  <dcterms:modified xsi:type="dcterms:W3CDTF">2012-02-28T12:34:23Z</dcterms:modified>
</cp:coreProperties>
</file>